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3"/>
  </p:notesMasterIdLst>
  <p:sldIdLst>
    <p:sldId id="312" r:id="rId3"/>
    <p:sldId id="299" r:id="rId4"/>
    <p:sldId id="258" r:id="rId5"/>
    <p:sldId id="259" r:id="rId6"/>
    <p:sldId id="260" r:id="rId7"/>
    <p:sldId id="261" r:id="rId8"/>
    <p:sldId id="264" r:id="rId9"/>
    <p:sldId id="307" r:id="rId10"/>
    <p:sldId id="308" r:id="rId11"/>
    <p:sldId id="263" r:id="rId12"/>
    <p:sldId id="265" r:id="rId13"/>
    <p:sldId id="262" r:id="rId14"/>
    <p:sldId id="267" r:id="rId15"/>
    <p:sldId id="300" r:id="rId16"/>
    <p:sldId id="268" r:id="rId17"/>
    <p:sldId id="311" r:id="rId18"/>
    <p:sldId id="269" r:id="rId19"/>
    <p:sldId id="301" r:id="rId20"/>
    <p:sldId id="270" r:id="rId21"/>
    <p:sldId id="271" r:id="rId22"/>
    <p:sldId id="272" r:id="rId23"/>
    <p:sldId id="266" r:id="rId24"/>
    <p:sldId id="273" r:id="rId25"/>
    <p:sldId id="274" r:id="rId26"/>
    <p:sldId id="275" r:id="rId27"/>
    <p:sldId id="302" r:id="rId28"/>
    <p:sldId id="303" r:id="rId29"/>
    <p:sldId id="276" r:id="rId30"/>
    <p:sldId id="313" r:id="rId31"/>
    <p:sldId id="277" r:id="rId32"/>
    <p:sldId id="279" r:id="rId33"/>
    <p:sldId id="304" r:id="rId34"/>
    <p:sldId id="280" r:id="rId35"/>
    <p:sldId id="278" r:id="rId36"/>
    <p:sldId id="314" r:id="rId37"/>
    <p:sldId id="305" r:id="rId38"/>
    <p:sldId id="309" r:id="rId39"/>
    <p:sldId id="310" r:id="rId40"/>
    <p:sldId id="306" r:id="rId41"/>
    <p:sldId id="281" r:id="rId42"/>
    <p:sldId id="283" r:id="rId43"/>
    <p:sldId id="284" r:id="rId44"/>
    <p:sldId id="316" r:id="rId45"/>
    <p:sldId id="315" r:id="rId46"/>
    <p:sldId id="317" r:id="rId47"/>
    <p:sldId id="282" r:id="rId48"/>
    <p:sldId id="295" r:id="rId49"/>
    <p:sldId id="296" r:id="rId50"/>
    <p:sldId id="297" r:id="rId51"/>
    <p:sldId id="298" r:id="rId52"/>
  </p:sldIdLst>
  <p:sldSz cx="9144000" cy="5143500" type="screen16x9"/>
  <p:notesSz cx="6858000" cy="9144000"/>
  <p:embeddedFontLst>
    <p:embeddedFont>
      <p:font typeface="Lato" panose="020B0604020202020204" charset="0"/>
      <p:regular r:id="rId54"/>
      <p:bold r:id="rId55"/>
      <p:italic r:id="rId56"/>
      <p:boldItalic r:id="rId57"/>
    </p:embeddedFont>
    <p:embeddedFont>
      <p:font typeface="Proxima Nova Semibold" panose="020B0604020202020204" charset="0"/>
      <p:regular r:id="rId58"/>
      <p:bold r:id="rId59"/>
      <p:boldItalic r:id="rId60"/>
    </p:embeddedFont>
    <p:embeddedFont>
      <p:font typeface="맑은 고딕" panose="020B0503020000020004" pitchFamily="34" charset="-127"/>
      <p:regular r:id="rId61"/>
      <p:bold r:id="rId62"/>
    </p:embeddedFont>
    <p:embeddedFont>
      <p:font typeface="FZShuTi" panose="02010601030101010101" pitchFamily="2" charset="-122"/>
      <p:regular r:id="rId63"/>
    </p:embeddedFont>
    <p:embeddedFont>
      <p:font typeface="Josefin Sans" panose="020B0604020202020204" charset="0"/>
      <p:regular r:id="rId64"/>
      <p:bold r:id="rId65"/>
      <p:italic r:id="rId66"/>
      <p:boldItalic r:id="rId67"/>
    </p:embeddedFont>
    <p:embeddedFont>
      <p:font typeface="Roboto" panose="020B0604020202020204" charset="0"/>
      <p:regular r:id="rId68"/>
      <p:bold r:id="rId69"/>
      <p:italic r:id="rId70"/>
      <p:boldItalic r:id="rId71"/>
    </p:embeddedFont>
    <p:embeddedFont>
      <p:font typeface="Arial Rounded MT Bold" panose="020F0704030504030204" pitchFamily="34" charset="0"/>
      <p:regular r:id="rId72"/>
    </p:embeddedFont>
    <p:embeddedFont>
      <p:font typeface="Proxima Nova" panose="020B0604020202020204" charset="0"/>
      <p:regular r:id="rId73"/>
      <p:bold r:id="rId74"/>
      <p:italic r:id="rId75"/>
      <p:boldItalic r:id="rId76"/>
    </p:embeddedFont>
    <p:embeddedFont>
      <p:font typeface="Lato Light" panose="020F0302020204030203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4A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829897-59BE-4F0B-A82B-2CB3032FC124}">
  <a:tblStyle styleId="{BB829897-59BE-4F0B-A82B-2CB3032FC1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232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90081aae6b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90081aae6b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8fa17058a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8fa17058a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925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8fa17058a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8fa17058a8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45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8fa17058a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8fa17058a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13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921f7c8436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921f7c8436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85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44b1506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44b1506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9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a070275ef7_2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a070275ef7_2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84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783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9239930c0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9239930c0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49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91930579a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91930579a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15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90f12bf7a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Google Shape;1761;g90f12bf7a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427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158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g53302f2536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3" name="Google Shape;2643;g53302f2536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416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g90f12bf7ab_1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9" name="Google Shape;3319;g90f12bf7ab_1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360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" name="Google Shape;3448;g90f12bf7ab_1_2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9" name="Google Shape;3449;g90f12bf7ab_1_2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929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badc59791_2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badc59791_2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300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d44b1506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d44b1506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895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g90f12bf7ab_1_2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9" name="Google Shape;3469;g90f12bf7ab_1_2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448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a01074ef_0_20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a01074ef_0_20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223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3" name="Google Shape;3483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418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ga070275ef7_2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4" name="Google Shape;3534;ga070275ef7_2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63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90f12bf7ab_1_2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90f12bf7ab_1_2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603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g90f12bf7ab_1_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9" name="Google Shape;3589;g90f12bf7ab_1_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43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g8f342dae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7" name="Google Shape;3517;g8f342daea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424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c6a01074ef_0_20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c6a01074ef_0_20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990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g8d3aa2a3e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7" name="Google Shape;3617;g8d3aa2a3e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103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90f12bf7ab_1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90f12bf7ab_1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002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g90f12bf7ab_1_2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6" name="Google Shape;4016;g90f12bf7ab_1_2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921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g90f12bf7ab_1_2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6" name="Google Shape;4016;g90f12bf7ab_1_2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284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g90f12bf7ab_1_2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6" name="Google Shape;4016;g90f12bf7ab_1_2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8930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g90f12bf7ab_1_2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6" name="Google Shape;4016;g90f12bf7ab_1_2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524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8fa17058a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8fa17058a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54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90081aae6b_0_3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90081aae6b_0_3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620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1" name="Google Shape;12271;g90f12bf7ab_3_8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2" name="Google Shape;12272;g90f12bf7ab_3_8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323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8" name="Google Shape;12648;g90f12bf7ab_3_8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9" name="Google Shape;12649;g90f12bf7ab_3_8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152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9" name="Google Shape;13079;g90f12bf7ab_3_9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0" name="Google Shape;13080;g90f12bf7ab_3_9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16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2" name="Google Shape;13872;g90f12bf7ab_3_9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3" name="Google Shape;13873;g90f12bf7ab_3_9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96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8fa17058a8_0_2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8fa17058a8_0_2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23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99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a070275ef7_2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a070275ef7_2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54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95150" y="915200"/>
            <a:ext cx="3953700" cy="1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56813" y="2516350"/>
            <a:ext cx="20304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3"/>
          <p:cNvSpPr txBox="1">
            <a:spLocks noGrp="1"/>
          </p:cNvSpPr>
          <p:nvPr>
            <p:ph type="title" hasCustomPrompt="1"/>
          </p:nvPr>
        </p:nvSpPr>
        <p:spPr>
          <a:xfrm>
            <a:off x="5184200" y="89647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5" name="Google Shape;655;p13"/>
          <p:cNvSpPr txBox="1">
            <a:spLocks noGrp="1"/>
          </p:cNvSpPr>
          <p:nvPr>
            <p:ph type="title" idx="2" hasCustomPrompt="1"/>
          </p:nvPr>
        </p:nvSpPr>
        <p:spPr>
          <a:xfrm>
            <a:off x="7281400" y="89647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3" hasCustomPrompt="1"/>
          </p:nvPr>
        </p:nvSpPr>
        <p:spPr>
          <a:xfrm>
            <a:off x="5184200" y="279432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4" hasCustomPrompt="1"/>
          </p:nvPr>
        </p:nvSpPr>
        <p:spPr>
          <a:xfrm>
            <a:off x="7281400" y="279432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subTitle" idx="1"/>
          </p:nvPr>
        </p:nvSpPr>
        <p:spPr>
          <a:xfrm>
            <a:off x="4637900" y="18067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5"/>
          </p:nvPr>
        </p:nvSpPr>
        <p:spPr>
          <a:xfrm>
            <a:off x="4637900" y="14469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6"/>
          </p:nvPr>
        </p:nvSpPr>
        <p:spPr>
          <a:xfrm>
            <a:off x="6735100" y="18067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subTitle" idx="7"/>
          </p:nvPr>
        </p:nvSpPr>
        <p:spPr>
          <a:xfrm>
            <a:off x="6735100" y="14469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8"/>
          </p:nvPr>
        </p:nvSpPr>
        <p:spPr>
          <a:xfrm>
            <a:off x="4637900" y="3692313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9"/>
          </p:nvPr>
        </p:nvSpPr>
        <p:spPr>
          <a:xfrm>
            <a:off x="4637900" y="3344816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subTitle" idx="13"/>
          </p:nvPr>
        </p:nvSpPr>
        <p:spPr>
          <a:xfrm>
            <a:off x="6735100" y="3692313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14"/>
          </p:nvPr>
        </p:nvSpPr>
        <p:spPr>
          <a:xfrm>
            <a:off x="6735100" y="3344816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title" idx="15"/>
          </p:nvPr>
        </p:nvSpPr>
        <p:spPr>
          <a:xfrm>
            <a:off x="948125" y="2028250"/>
            <a:ext cx="28386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98" name="Grupo 97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0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1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2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3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4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5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6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4"/>
          <p:cNvSpPr/>
          <p:nvPr/>
        </p:nvSpPr>
        <p:spPr>
          <a:xfrm>
            <a:off x="-75" y="4999625"/>
            <a:ext cx="9144000" cy="1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4"/>
          <p:cNvSpPr txBox="1">
            <a:spLocks noGrp="1"/>
          </p:cNvSpPr>
          <p:nvPr>
            <p:ph type="subTitle" idx="1"/>
          </p:nvPr>
        </p:nvSpPr>
        <p:spPr>
          <a:xfrm>
            <a:off x="1413138" y="198852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3" name="Google Shape;843;p14"/>
          <p:cNvSpPr txBox="1">
            <a:spLocks noGrp="1"/>
          </p:cNvSpPr>
          <p:nvPr>
            <p:ph type="subTitle" idx="2"/>
          </p:nvPr>
        </p:nvSpPr>
        <p:spPr>
          <a:xfrm>
            <a:off x="1413113" y="1647075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4" name="Google Shape;844;p14"/>
          <p:cNvSpPr txBox="1">
            <a:spLocks noGrp="1"/>
          </p:cNvSpPr>
          <p:nvPr>
            <p:ph type="subTitle" idx="3"/>
          </p:nvPr>
        </p:nvSpPr>
        <p:spPr>
          <a:xfrm>
            <a:off x="6876759" y="200307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5" name="Google Shape;845;p14"/>
          <p:cNvSpPr txBox="1">
            <a:spLocks noGrp="1"/>
          </p:cNvSpPr>
          <p:nvPr>
            <p:ph type="subTitle" idx="4"/>
          </p:nvPr>
        </p:nvSpPr>
        <p:spPr>
          <a:xfrm>
            <a:off x="6876758" y="1661625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6" name="Google Shape;846;p14"/>
          <p:cNvSpPr txBox="1">
            <a:spLocks noGrp="1"/>
          </p:cNvSpPr>
          <p:nvPr>
            <p:ph type="subTitle" idx="5"/>
          </p:nvPr>
        </p:nvSpPr>
        <p:spPr>
          <a:xfrm>
            <a:off x="4144947" y="198852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7" name="Google Shape;847;p14"/>
          <p:cNvSpPr txBox="1">
            <a:spLocks noGrp="1"/>
          </p:cNvSpPr>
          <p:nvPr>
            <p:ph type="subTitle" idx="6"/>
          </p:nvPr>
        </p:nvSpPr>
        <p:spPr>
          <a:xfrm>
            <a:off x="4144942" y="1647075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8" name="Google Shape;848;p14"/>
          <p:cNvSpPr txBox="1">
            <a:spLocks noGrp="1"/>
          </p:cNvSpPr>
          <p:nvPr>
            <p:ph type="subTitle" idx="7"/>
          </p:nvPr>
        </p:nvSpPr>
        <p:spPr>
          <a:xfrm>
            <a:off x="1413138" y="3466638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9" name="Google Shape;849;p14"/>
          <p:cNvSpPr txBox="1">
            <a:spLocks noGrp="1"/>
          </p:cNvSpPr>
          <p:nvPr>
            <p:ph type="subTitle" idx="8"/>
          </p:nvPr>
        </p:nvSpPr>
        <p:spPr>
          <a:xfrm>
            <a:off x="1413163" y="3121613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0" name="Google Shape;850;p14"/>
          <p:cNvSpPr txBox="1">
            <a:spLocks noGrp="1"/>
          </p:cNvSpPr>
          <p:nvPr>
            <p:ph type="subTitle" idx="9"/>
          </p:nvPr>
        </p:nvSpPr>
        <p:spPr>
          <a:xfrm>
            <a:off x="6876750" y="3466673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1" name="Google Shape;851;p14"/>
          <p:cNvSpPr txBox="1">
            <a:spLocks noGrp="1"/>
          </p:cNvSpPr>
          <p:nvPr>
            <p:ph type="subTitle" idx="13"/>
          </p:nvPr>
        </p:nvSpPr>
        <p:spPr>
          <a:xfrm>
            <a:off x="6876775" y="3121633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2" name="Google Shape;852;p14"/>
          <p:cNvSpPr txBox="1">
            <a:spLocks noGrp="1"/>
          </p:cNvSpPr>
          <p:nvPr>
            <p:ph type="subTitle" idx="14"/>
          </p:nvPr>
        </p:nvSpPr>
        <p:spPr>
          <a:xfrm>
            <a:off x="4144933" y="346665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3" name="Google Shape;853;p14"/>
          <p:cNvSpPr txBox="1">
            <a:spLocks noGrp="1"/>
          </p:cNvSpPr>
          <p:nvPr>
            <p:ph type="subTitle" idx="15"/>
          </p:nvPr>
        </p:nvSpPr>
        <p:spPr>
          <a:xfrm>
            <a:off x="4144954" y="3121623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5" name="Imagen 1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107" name="Rectángulo 106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5"/>
          <p:cNvSpPr/>
          <p:nvPr/>
        </p:nvSpPr>
        <p:spPr>
          <a:xfrm>
            <a:off x="-175" y="4999625"/>
            <a:ext cx="9144000" cy="25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 txBox="1">
            <a:spLocks noGrp="1"/>
          </p:cNvSpPr>
          <p:nvPr>
            <p:ph type="subTitle" idx="1"/>
          </p:nvPr>
        </p:nvSpPr>
        <p:spPr>
          <a:xfrm>
            <a:off x="4633625" y="27523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7" name="Google Shape;857;p15"/>
          <p:cNvSpPr txBox="1">
            <a:spLocks noGrp="1"/>
          </p:cNvSpPr>
          <p:nvPr>
            <p:ph type="subTitle" idx="2"/>
          </p:nvPr>
        </p:nvSpPr>
        <p:spPr>
          <a:xfrm>
            <a:off x="4633625" y="23925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15"/>
          <p:cNvSpPr txBox="1">
            <a:spLocks noGrp="1"/>
          </p:cNvSpPr>
          <p:nvPr>
            <p:ph type="subTitle" idx="3"/>
          </p:nvPr>
        </p:nvSpPr>
        <p:spPr>
          <a:xfrm>
            <a:off x="6730825" y="27523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9" name="Google Shape;859;p15"/>
          <p:cNvSpPr txBox="1">
            <a:spLocks noGrp="1"/>
          </p:cNvSpPr>
          <p:nvPr>
            <p:ph type="subTitle" idx="4"/>
          </p:nvPr>
        </p:nvSpPr>
        <p:spPr>
          <a:xfrm>
            <a:off x="6730825" y="23925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15"/>
          <p:cNvSpPr txBox="1">
            <a:spLocks noGrp="1"/>
          </p:cNvSpPr>
          <p:nvPr>
            <p:ph type="subTitle" idx="5"/>
          </p:nvPr>
        </p:nvSpPr>
        <p:spPr>
          <a:xfrm>
            <a:off x="4633625" y="3878088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1" name="Google Shape;861;p15"/>
          <p:cNvSpPr txBox="1">
            <a:spLocks noGrp="1"/>
          </p:cNvSpPr>
          <p:nvPr>
            <p:ph type="subTitle" idx="6"/>
          </p:nvPr>
        </p:nvSpPr>
        <p:spPr>
          <a:xfrm>
            <a:off x="4633625" y="3530591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p15"/>
          <p:cNvSpPr txBox="1">
            <a:spLocks noGrp="1"/>
          </p:cNvSpPr>
          <p:nvPr>
            <p:ph type="subTitle" idx="7"/>
          </p:nvPr>
        </p:nvSpPr>
        <p:spPr>
          <a:xfrm>
            <a:off x="6730825" y="3878088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3" name="Google Shape;863;p15"/>
          <p:cNvSpPr txBox="1">
            <a:spLocks noGrp="1"/>
          </p:cNvSpPr>
          <p:nvPr>
            <p:ph type="subTitle" idx="8"/>
          </p:nvPr>
        </p:nvSpPr>
        <p:spPr>
          <a:xfrm>
            <a:off x="6730825" y="3530591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2" name="Google Shape;942;p15"/>
          <p:cNvSpPr txBox="1">
            <a:spLocks noGrp="1"/>
          </p:cNvSpPr>
          <p:nvPr>
            <p:ph type="title"/>
          </p:nvPr>
        </p:nvSpPr>
        <p:spPr>
          <a:xfrm>
            <a:off x="4772175" y="925550"/>
            <a:ext cx="35160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90" name="Imagen 8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92" name="Rectángulo 91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CUSTOM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6"/>
          <p:cNvSpPr txBox="1">
            <a:spLocks noGrp="1"/>
          </p:cNvSpPr>
          <p:nvPr>
            <p:ph type="subTitle" idx="1"/>
          </p:nvPr>
        </p:nvSpPr>
        <p:spPr>
          <a:xfrm>
            <a:off x="2665008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6" name="Google Shape;946;p16"/>
          <p:cNvSpPr txBox="1">
            <a:spLocks noGrp="1"/>
          </p:cNvSpPr>
          <p:nvPr>
            <p:ph type="subTitle" idx="2"/>
          </p:nvPr>
        </p:nvSpPr>
        <p:spPr>
          <a:xfrm>
            <a:off x="2665008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7" name="Google Shape;947;p16"/>
          <p:cNvSpPr txBox="1">
            <a:spLocks noGrp="1"/>
          </p:cNvSpPr>
          <p:nvPr>
            <p:ph type="subTitle" idx="3"/>
          </p:nvPr>
        </p:nvSpPr>
        <p:spPr>
          <a:xfrm>
            <a:off x="4597617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8" name="Google Shape;948;p16"/>
          <p:cNvSpPr txBox="1">
            <a:spLocks noGrp="1"/>
          </p:cNvSpPr>
          <p:nvPr>
            <p:ph type="subTitle" idx="4"/>
          </p:nvPr>
        </p:nvSpPr>
        <p:spPr>
          <a:xfrm>
            <a:off x="4597617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9" name="Google Shape;949;p16"/>
          <p:cNvSpPr txBox="1">
            <a:spLocks noGrp="1"/>
          </p:cNvSpPr>
          <p:nvPr>
            <p:ph type="subTitle" idx="5"/>
          </p:nvPr>
        </p:nvSpPr>
        <p:spPr>
          <a:xfrm>
            <a:off x="6530225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0" name="Google Shape;950;p16"/>
          <p:cNvSpPr txBox="1">
            <a:spLocks noGrp="1"/>
          </p:cNvSpPr>
          <p:nvPr>
            <p:ph type="subTitle" idx="6"/>
          </p:nvPr>
        </p:nvSpPr>
        <p:spPr>
          <a:xfrm>
            <a:off x="6530225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1" name="Google Shape;951;p16"/>
          <p:cNvSpPr txBox="1">
            <a:spLocks noGrp="1"/>
          </p:cNvSpPr>
          <p:nvPr>
            <p:ph type="subTitle" idx="7"/>
          </p:nvPr>
        </p:nvSpPr>
        <p:spPr>
          <a:xfrm>
            <a:off x="732400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2" name="Google Shape;952;p16"/>
          <p:cNvSpPr txBox="1">
            <a:spLocks noGrp="1"/>
          </p:cNvSpPr>
          <p:nvPr>
            <p:ph type="subTitle" idx="8"/>
          </p:nvPr>
        </p:nvSpPr>
        <p:spPr>
          <a:xfrm>
            <a:off x="732400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2" name="Grupo 61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5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6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7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0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7"/>
          <p:cNvSpPr txBox="1">
            <a:spLocks noGrp="1"/>
          </p:cNvSpPr>
          <p:nvPr>
            <p:ph type="title" hasCustomPrompt="1"/>
          </p:nvPr>
        </p:nvSpPr>
        <p:spPr>
          <a:xfrm>
            <a:off x="1523300" y="2009850"/>
            <a:ext cx="6380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08" name="Google Shape;1008;p17"/>
          <p:cNvSpPr txBox="1">
            <a:spLocks noGrp="1"/>
          </p:cNvSpPr>
          <p:nvPr>
            <p:ph type="subTitle" idx="1"/>
          </p:nvPr>
        </p:nvSpPr>
        <p:spPr>
          <a:xfrm>
            <a:off x="1523288" y="2709450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6" name="Google Shape;1136;p17"/>
          <p:cNvSpPr txBox="1">
            <a:spLocks noGrp="1"/>
          </p:cNvSpPr>
          <p:nvPr>
            <p:ph type="title" idx="2" hasCustomPrompt="1"/>
          </p:nvPr>
        </p:nvSpPr>
        <p:spPr>
          <a:xfrm>
            <a:off x="1523300" y="539499"/>
            <a:ext cx="6380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37" name="Google Shape;1137;p17"/>
          <p:cNvSpPr txBox="1">
            <a:spLocks noGrp="1"/>
          </p:cNvSpPr>
          <p:nvPr>
            <p:ph type="subTitle" idx="3"/>
          </p:nvPr>
        </p:nvSpPr>
        <p:spPr>
          <a:xfrm>
            <a:off x="1523288" y="1239088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8" name="Google Shape;1138;p17"/>
          <p:cNvSpPr txBox="1">
            <a:spLocks noGrp="1"/>
          </p:cNvSpPr>
          <p:nvPr>
            <p:ph type="title" idx="4" hasCustomPrompt="1"/>
          </p:nvPr>
        </p:nvSpPr>
        <p:spPr>
          <a:xfrm>
            <a:off x="1523300" y="3480197"/>
            <a:ext cx="6380100" cy="7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39" name="Google Shape;1139;p17"/>
          <p:cNvSpPr txBox="1">
            <a:spLocks noGrp="1"/>
          </p:cNvSpPr>
          <p:nvPr>
            <p:ph type="subTitle" idx="5"/>
          </p:nvPr>
        </p:nvSpPr>
        <p:spPr>
          <a:xfrm>
            <a:off x="1523288" y="4263863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8"/>
          <p:cNvSpPr txBox="1">
            <a:spLocks noGrp="1"/>
          </p:cNvSpPr>
          <p:nvPr>
            <p:ph type="title"/>
          </p:nvPr>
        </p:nvSpPr>
        <p:spPr>
          <a:xfrm>
            <a:off x="713225" y="2202850"/>
            <a:ext cx="2011800" cy="10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42528"/>
            <a:ext cx="9144000" cy="500972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115" name="Rectángulo 114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9"/>
          <p:cNvSpPr txBox="1">
            <a:spLocks noGrp="1"/>
          </p:cNvSpPr>
          <p:nvPr>
            <p:ph type="title"/>
          </p:nvPr>
        </p:nvSpPr>
        <p:spPr>
          <a:xfrm>
            <a:off x="6471325" y="2202875"/>
            <a:ext cx="2244900" cy="10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  <p:pic>
        <p:nvPicPr>
          <p:cNvPr id="94" name="Imagen 9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96" name="Rectángulo 95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8" name="Imagen 9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772" y="4668532"/>
            <a:ext cx="1492541" cy="257705"/>
          </a:xfrm>
          <a:prstGeom prst="rect">
            <a:avLst/>
          </a:prstGeom>
        </p:spPr>
      </p:pic>
      <p:sp>
        <p:nvSpPr>
          <p:cNvPr id="99" name="Rectángulo 98"/>
          <p:cNvSpPr/>
          <p:nvPr userDrawn="1"/>
        </p:nvSpPr>
        <p:spPr>
          <a:xfrm>
            <a:off x="313660" y="4776912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28" name="Google Shape;1328;p20"/>
          <p:cNvSpPr txBox="1">
            <a:spLocks noGrp="1"/>
          </p:cNvSpPr>
          <p:nvPr>
            <p:ph type="subTitle" idx="1"/>
          </p:nvPr>
        </p:nvSpPr>
        <p:spPr>
          <a:xfrm>
            <a:off x="1372650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9" name="Google Shape;1329;p20"/>
          <p:cNvSpPr txBox="1">
            <a:spLocks noGrp="1"/>
          </p:cNvSpPr>
          <p:nvPr>
            <p:ph type="subTitle" idx="2"/>
          </p:nvPr>
        </p:nvSpPr>
        <p:spPr>
          <a:xfrm>
            <a:off x="1371100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0" name="Google Shape;1330;p20"/>
          <p:cNvSpPr txBox="1">
            <a:spLocks noGrp="1"/>
          </p:cNvSpPr>
          <p:nvPr>
            <p:ph type="subTitle" idx="3"/>
          </p:nvPr>
        </p:nvSpPr>
        <p:spPr>
          <a:xfrm>
            <a:off x="3697100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1" name="Google Shape;1331;p20"/>
          <p:cNvSpPr txBox="1">
            <a:spLocks noGrp="1"/>
          </p:cNvSpPr>
          <p:nvPr>
            <p:ph type="subTitle" idx="4"/>
          </p:nvPr>
        </p:nvSpPr>
        <p:spPr>
          <a:xfrm>
            <a:off x="3695550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2" name="Google Shape;1332;p20"/>
          <p:cNvSpPr txBox="1">
            <a:spLocks noGrp="1"/>
          </p:cNvSpPr>
          <p:nvPr>
            <p:ph type="subTitle" idx="5"/>
          </p:nvPr>
        </p:nvSpPr>
        <p:spPr>
          <a:xfrm>
            <a:off x="6021550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3" name="Google Shape;1333;p20"/>
          <p:cNvSpPr txBox="1">
            <a:spLocks noGrp="1"/>
          </p:cNvSpPr>
          <p:nvPr>
            <p:ph type="subTitle" idx="6"/>
          </p:nvPr>
        </p:nvSpPr>
        <p:spPr>
          <a:xfrm>
            <a:off x="6020000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42528"/>
            <a:ext cx="9144000" cy="5009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8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1"/>
          <p:cNvSpPr txBox="1">
            <a:spLocks noGrp="1"/>
          </p:cNvSpPr>
          <p:nvPr>
            <p:ph type="title"/>
          </p:nvPr>
        </p:nvSpPr>
        <p:spPr>
          <a:xfrm>
            <a:off x="3643100" y="932138"/>
            <a:ext cx="45234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  <p:sp>
        <p:nvSpPr>
          <p:cNvPr id="1387" name="Google Shape;1387;p21"/>
          <p:cNvSpPr txBox="1">
            <a:spLocks noGrp="1"/>
          </p:cNvSpPr>
          <p:nvPr>
            <p:ph type="subTitle" idx="1"/>
          </p:nvPr>
        </p:nvSpPr>
        <p:spPr>
          <a:xfrm>
            <a:off x="3378925" y="3421353"/>
            <a:ext cx="16113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8" name="Google Shape;1388;p21"/>
          <p:cNvSpPr txBox="1">
            <a:spLocks noGrp="1"/>
          </p:cNvSpPr>
          <p:nvPr>
            <p:ph type="subTitle" idx="2"/>
          </p:nvPr>
        </p:nvSpPr>
        <p:spPr>
          <a:xfrm>
            <a:off x="3378925" y="3063325"/>
            <a:ext cx="16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21"/>
          <p:cNvSpPr txBox="1">
            <a:spLocks noGrp="1"/>
          </p:cNvSpPr>
          <p:nvPr>
            <p:ph type="subTitle" idx="3"/>
          </p:nvPr>
        </p:nvSpPr>
        <p:spPr>
          <a:xfrm>
            <a:off x="5099150" y="3421353"/>
            <a:ext cx="16113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0" name="Google Shape;1390;p21"/>
          <p:cNvSpPr txBox="1">
            <a:spLocks noGrp="1"/>
          </p:cNvSpPr>
          <p:nvPr>
            <p:ph type="subTitle" idx="4"/>
          </p:nvPr>
        </p:nvSpPr>
        <p:spPr>
          <a:xfrm>
            <a:off x="5099150" y="3063325"/>
            <a:ext cx="16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21"/>
          <p:cNvSpPr txBox="1">
            <a:spLocks noGrp="1"/>
          </p:cNvSpPr>
          <p:nvPr>
            <p:ph type="subTitle" idx="5"/>
          </p:nvPr>
        </p:nvSpPr>
        <p:spPr>
          <a:xfrm>
            <a:off x="6819375" y="3421353"/>
            <a:ext cx="16113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2" name="Google Shape;1392;p21"/>
          <p:cNvSpPr txBox="1">
            <a:spLocks noGrp="1"/>
          </p:cNvSpPr>
          <p:nvPr>
            <p:ph type="subTitle" idx="6"/>
          </p:nvPr>
        </p:nvSpPr>
        <p:spPr>
          <a:xfrm>
            <a:off x="6819375" y="3063325"/>
            <a:ext cx="16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776500" y="671425"/>
            <a:ext cx="3591000" cy="359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685150" y="2046016"/>
            <a:ext cx="37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928650" y="1324866"/>
            <a:ext cx="12777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380100" y="2829375"/>
            <a:ext cx="23838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2"/>
          <p:cNvSpPr txBox="1">
            <a:spLocks noGrp="1"/>
          </p:cNvSpPr>
          <p:nvPr>
            <p:ph type="title"/>
          </p:nvPr>
        </p:nvSpPr>
        <p:spPr>
          <a:xfrm>
            <a:off x="713225" y="1789116"/>
            <a:ext cx="38907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00" name="Google Shape;1400;p22"/>
          <p:cNvSpPr txBox="1">
            <a:spLocks noGrp="1"/>
          </p:cNvSpPr>
          <p:nvPr>
            <p:ph type="subTitle" idx="1"/>
          </p:nvPr>
        </p:nvSpPr>
        <p:spPr>
          <a:xfrm>
            <a:off x="5310163" y="1872900"/>
            <a:ext cx="3014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1" name="Google Shape;1401;p22"/>
          <p:cNvSpPr txBox="1">
            <a:spLocks noGrp="1"/>
          </p:cNvSpPr>
          <p:nvPr>
            <p:ph type="subTitle" idx="2"/>
          </p:nvPr>
        </p:nvSpPr>
        <p:spPr>
          <a:xfrm>
            <a:off x="713225" y="2690304"/>
            <a:ext cx="3555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49" name="Grupo 248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250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1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2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3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4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5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6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57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5"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1"/>
          </p:nvPr>
        </p:nvSpPr>
        <p:spPr>
          <a:xfrm>
            <a:off x="713225" y="1785800"/>
            <a:ext cx="37542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2"/>
          </p:nvPr>
        </p:nvSpPr>
        <p:spPr>
          <a:xfrm>
            <a:off x="713225" y="1372100"/>
            <a:ext cx="37542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40" name="Google Shape;1740;p23"/>
          <p:cNvSpPr txBox="1">
            <a:spLocks noGrp="1"/>
          </p:cNvSpPr>
          <p:nvPr>
            <p:ph type="subTitle" idx="3"/>
          </p:nvPr>
        </p:nvSpPr>
        <p:spPr>
          <a:xfrm>
            <a:off x="4676525" y="1785800"/>
            <a:ext cx="37542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41" name="Google Shape;1741;p23"/>
          <p:cNvSpPr txBox="1">
            <a:spLocks noGrp="1"/>
          </p:cNvSpPr>
          <p:nvPr>
            <p:ph type="subTitle" idx="4"/>
          </p:nvPr>
        </p:nvSpPr>
        <p:spPr>
          <a:xfrm>
            <a:off x="4676525" y="1372100"/>
            <a:ext cx="37542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97" name="Imagen 9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42528"/>
            <a:ext cx="9144000" cy="500972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100" name="Rectángulo 99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031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344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>
            <a:spLocks noGrp="1"/>
          </p:cNvSpPr>
          <p:nvPr>
            <p:ph type="title"/>
          </p:nvPr>
        </p:nvSpPr>
        <p:spPr>
          <a:xfrm>
            <a:off x="4772175" y="925550"/>
            <a:ext cx="35160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subTitle" idx="1"/>
          </p:nvPr>
        </p:nvSpPr>
        <p:spPr>
          <a:xfrm>
            <a:off x="4865700" y="3560800"/>
            <a:ext cx="13692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subTitle" idx="2"/>
          </p:nvPr>
        </p:nvSpPr>
        <p:spPr>
          <a:xfrm>
            <a:off x="4865700" y="3200875"/>
            <a:ext cx="1369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3"/>
          </p:nvPr>
        </p:nvSpPr>
        <p:spPr>
          <a:xfrm>
            <a:off x="6848426" y="3560803"/>
            <a:ext cx="13692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4"/>
          </p:nvPr>
        </p:nvSpPr>
        <p:spPr>
          <a:xfrm>
            <a:off x="6848426" y="3200875"/>
            <a:ext cx="1369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-175" y="4999625"/>
            <a:ext cx="9144000" cy="20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"/>
          <p:cNvSpPr/>
          <p:nvPr/>
        </p:nvSpPr>
        <p:spPr>
          <a:xfrm>
            <a:off x="-6950" y="5000100"/>
            <a:ext cx="9150900" cy="19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Imagen 9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96" name="Rectángulo 95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"/>
          <p:cNvSpPr txBox="1">
            <a:spLocks noGrp="1"/>
          </p:cNvSpPr>
          <p:nvPr>
            <p:ph type="subTitle" idx="1"/>
          </p:nvPr>
        </p:nvSpPr>
        <p:spPr>
          <a:xfrm>
            <a:off x="929629" y="2522863"/>
            <a:ext cx="2940000" cy="13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title"/>
          </p:nvPr>
        </p:nvSpPr>
        <p:spPr>
          <a:xfrm>
            <a:off x="929629" y="1256238"/>
            <a:ext cx="3156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"/>
          <p:cNvSpPr/>
          <p:nvPr/>
        </p:nvSpPr>
        <p:spPr>
          <a:xfrm>
            <a:off x="-3450" y="5000100"/>
            <a:ext cx="9150900" cy="21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52" name="Rectángulo 51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5934129">
            <a:off x="6621892" y="2575091"/>
            <a:ext cx="4065031" cy="100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"/>
          <p:cNvSpPr txBox="1">
            <a:spLocks noGrp="1"/>
          </p:cNvSpPr>
          <p:nvPr>
            <p:ph type="title"/>
          </p:nvPr>
        </p:nvSpPr>
        <p:spPr>
          <a:xfrm>
            <a:off x="713225" y="3175050"/>
            <a:ext cx="43575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8"/>
          <p:cNvSpPr txBox="1">
            <a:spLocks noGrp="1"/>
          </p:cNvSpPr>
          <p:nvPr>
            <p:ph type="subTitle" idx="1"/>
          </p:nvPr>
        </p:nvSpPr>
        <p:spPr>
          <a:xfrm>
            <a:off x="713225" y="1487850"/>
            <a:ext cx="43575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" name="Grupo 4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"/>
          <p:cNvSpPr txBox="1">
            <a:spLocks noGrp="1"/>
          </p:cNvSpPr>
          <p:nvPr>
            <p:ph type="title"/>
          </p:nvPr>
        </p:nvSpPr>
        <p:spPr>
          <a:xfrm>
            <a:off x="713225" y="666325"/>
            <a:ext cx="3610800" cy="12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6" name="Google Shape;446;p9"/>
          <p:cNvSpPr txBox="1">
            <a:spLocks noGrp="1"/>
          </p:cNvSpPr>
          <p:nvPr>
            <p:ph type="subTitle" idx="1"/>
          </p:nvPr>
        </p:nvSpPr>
        <p:spPr>
          <a:xfrm>
            <a:off x="713225" y="1870225"/>
            <a:ext cx="2852100" cy="20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43" name="Grupo 42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5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6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8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"/>
          <p:cNvSpPr txBox="1">
            <a:spLocks noGrp="1"/>
          </p:cNvSpPr>
          <p:nvPr>
            <p:ph type="title"/>
          </p:nvPr>
        </p:nvSpPr>
        <p:spPr>
          <a:xfrm>
            <a:off x="1503325" y="1006779"/>
            <a:ext cx="2623200" cy="19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75" name="Grupo 74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7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8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79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0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1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2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83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  <p:pic>
        <p:nvPicPr>
          <p:cNvPr id="84" name="Imagen 8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86" name="Rectángulo 85"/>
          <p:cNvSpPr/>
          <p:nvPr userDrawn="1"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1"/>
          <p:cNvSpPr txBox="1">
            <a:spLocks noGrp="1"/>
          </p:cNvSpPr>
          <p:nvPr>
            <p:ph type="title" hasCustomPrompt="1"/>
          </p:nvPr>
        </p:nvSpPr>
        <p:spPr>
          <a:xfrm>
            <a:off x="1523300" y="1765350"/>
            <a:ext cx="6380100" cy="10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24" name="Google Shape;524;p11"/>
          <p:cNvSpPr txBox="1">
            <a:spLocks noGrp="1"/>
          </p:cNvSpPr>
          <p:nvPr>
            <p:ph type="subTitle" idx="1"/>
          </p:nvPr>
        </p:nvSpPr>
        <p:spPr>
          <a:xfrm>
            <a:off x="1523288" y="2800050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6" name="Google Shape;526;p11"/>
          <p:cNvSpPr/>
          <p:nvPr userDrawn="1"/>
        </p:nvSpPr>
        <p:spPr>
          <a:xfrm flipH="1">
            <a:off x="6986890" y="5079225"/>
            <a:ext cx="215339" cy="70635"/>
          </a:xfrm>
          <a:custGeom>
            <a:avLst/>
            <a:gdLst/>
            <a:ahLst/>
            <a:cxnLst/>
            <a:rect l="l" t="t" r="r" b="b"/>
            <a:pathLst>
              <a:path w="8902" h="2920" extrusionOk="0">
                <a:moveTo>
                  <a:pt x="5814" y="1"/>
                </a:moveTo>
                <a:cubicBezTo>
                  <a:pt x="4214" y="1"/>
                  <a:pt x="2626" y="704"/>
                  <a:pt x="1377" y="1672"/>
                </a:cubicBezTo>
                <a:cubicBezTo>
                  <a:pt x="889" y="2045"/>
                  <a:pt x="431" y="2475"/>
                  <a:pt x="1" y="2919"/>
                </a:cubicBezTo>
                <a:lnTo>
                  <a:pt x="373" y="2919"/>
                </a:lnTo>
                <a:cubicBezTo>
                  <a:pt x="488" y="2804"/>
                  <a:pt x="588" y="2690"/>
                  <a:pt x="703" y="2589"/>
                </a:cubicBezTo>
                <a:cubicBezTo>
                  <a:pt x="1606" y="1658"/>
                  <a:pt x="2724" y="970"/>
                  <a:pt x="3957" y="583"/>
                </a:cubicBezTo>
                <a:lnTo>
                  <a:pt x="3957" y="583"/>
                </a:lnTo>
                <a:cubicBezTo>
                  <a:pt x="3570" y="927"/>
                  <a:pt x="3154" y="1242"/>
                  <a:pt x="2724" y="1529"/>
                </a:cubicBezTo>
                <a:cubicBezTo>
                  <a:pt x="2151" y="1959"/>
                  <a:pt x="1606" y="2417"/>
                  <a:pt x="1076" y="2919"/>
                </a:cubicBezTo>
                <a:lnTo>
                  <a:pt x="1334" y="2919"/>
                </a:lnTo>
                <a:cubicBezTo>
                  <a:pt x="2265" y="2102"/>
                  <a:pt x="3398" y="1443"/>
                  <a:pt x="4215" y="511"/>
                </a:cubicBezTo>
                <a:cubicBezTo>
                  <a:pt x="4735" y="375"/>
                  <a:pt x="5264" y="311"/>
                  <a:pt x="5802" y="311"/>
                </a:cubicBezTo>
                <a:cubicBezTo>
                  <a:pt x="5946" y="311"/>
                  <a:pt x="6090" y="316"/>
                  <a:pt x="6236" y="325"/>
                </a:cubicBezTo>
                <a:cubicBezTo>
                  <a:pt x="6379" y="339"/>
                  <a:pt x="6536" y="353"/>
                  <a:pt x="6708" y="382"/>
                </a:cubicBezTo>
                <a:cubicBezTo>
                  <a:pt x="6121" y="869"/>
                  <a:pt x="5419" y="1199"/>
                  <a:pt x="4759" y="1586"/>
                </a:cubicBezTo>
                <a:cubicBezTo>
                  <a:pt x="4086" y="1987"/>
                  <a:pt x="3441" y="2460"/>
                  <a:pt x="2781" y="2919"/>
                </a:cubicBezTo>
                <a:lnTo>
                  <a:pt x="3111" y="2919"/>
                </a:lnTo>
                <a:cubicBezTo>
                  <a:pt x="3742" y="2475"/>
                  <a:pt x="4372" y="2016"/>
                  <a:pt x="5032" y="1615"/>
                </a:cubicBezTo>
                <a:cubicBezTo>
                  <a:pt x="5677" y="1228"/>
                  <a:pt x="6336" y="927"/>
                  <a:pt x="6880" y="396"/>
                </a:cubicBezTo>
                <a:cubicBezTo>
                  <a:pt x="7511" y="511"/>
                  <a:pt x="8156" y="755"/>
                  <a:pt x="8385" y="1314"/>
                </a:cubicBezTo>
                <a:cubicBezTo>
                  <a:pt x="7382" y="1873"/>
                  <a:pt x="6365" y="2417"/>
                  <a:pt x="5333" y="2919"/>
                </a:cubicBezTo>
                <a:lnTo>
                  <a:pt x="5634" y="2919"/>
                </a:lnTo>
                <a:cubicBezTo>
                  <a:pt x="6579" y="2446"/>
                  <a:pt x="7511" y="1930"/>
                  <a:pt x="8414" y="1385"/>
                </a:cubicBezTo>
                <a:cubicBezTo>
                  <a:pt x="8457" y="1529"/>
                  <a:pt x="8471" y="1672"/>
                  <a:pt x="8471" y="1830"/>
                </a:cubicBezTo>
                <a:cubicBezTo>
                  <a:pt x="8457" y="2202"/>
                  <a:pt x="8371" y="2575"/>
                  <a:pt x="8199" y="2919"/>
                </a:cubicBezTo>
                <a:lnTo>
                  <a:pt x="8414" y="2919"/>
                </a:lnTo>
                <a:cubicBezTo>
                  <a:pt x="8901" y="1887"/>
                  <a:pt x="8901" y="826"/>
                  <a:pt x="7611" y="325"/>
                </a:cubicBezTo>
                <a:cubicBezTo>
                  <a:pt x="7023" y="101"/>
                  <a:pt x="6417" y="1"/>
                  <a:pt x="5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11"/>
          <p:cNvGrpSpPr/>
          <p:nvPr userDrawn="1"/>
        </p:nvGrpSpPr>
        <p:grpSpPr>
          <a:xfrm flipH="1">
            <a:off x="6284161" y="5013506"/>
            <a:ext cx="319341" cy="137209"/>
            <a:chOff x="4380693" y="4999992"/>
            <a:chExt cx="409990" cy="176158"/>
          </a:xfrm>
        </p:grpSpPr>
        <p:sp>
          <p:nvSpPr>
            <p:cNvPr id="529" name="Google Shape;529;p11"/>
            <p:cNvSpPr/>
            <p:nvPr/>
          </p:nvSpPr>
          <p:spPr>
            <a:xfrm>
              <a:off x="4386904" y="5124468"/>
              <a:ext cx="62363" cy="51680"/>
            </a:xfrm>
            <a:custGeom>
              <a:avLst/>
              <a:gdLst/>
              <a:ahLst/>
              <a:cxnLst/>
              <a:rect l="l" t="t" r="r" b="b"/>
              <a:pathLst>
                <a:path w="2008" h="1664" extrusionOk="0">
                  <a:moveTo>
                    <a:pt x="101" y="0"/>
                  </a:moveTo>
                  <a:cubicBezTo>
                    <a:pt x="73" y="15"/>
                    <a:pt x="30" y="29"/>
                    <a:pt x="1" y="43"/>
                  </a:cubicBezTo>
                  <a:cubicBezTo>
                    <a:pt x="445" y="645"/>
                    <a:pt x="976" y="1190"/>
                    <a:pt x="1563" y="1663"/>
                  </a:cubicBezTo>
                  <a:lnTo>
                    <a:pt x="2008" y="1663"/>
                  </a:lnTo>
                  <a:cubicBezTo>
                    <a:pt x="1348" y="1147"/>
                    <a:pt x="703" y="588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380693" y="5041577"/>
              <a:ext cx="409990" cy="134572"/>
            </a:xfrm>
            <a:custGeom>
              <a:avLst/>
              <a:gdLst/>
              <a:ahLst/>
              <a:cxnLst/>
              <a:rect l="l" t="t" r="r" b="b"/>
              <a:pathLst>
                <a:path w="13201" h="4333" extrusionOk="0">
                  <a:moveTo>
                    <a:pt x="8502" y="300"/>
                  </a:moveTo>
                  <a:cubicBezTo>
                    <a:pt x="8834" y="300"/>
                    <a:pt x="9168" y="327"/>
                    <a:pt x="9503" y="391"/>
                  </a:cubicBezTo>
                  <a:cubicBezTo>
                    <a:pt x="9933" y="462"/>
                    <a:pt x="10363" y="577"/>
                    <a:pt x="10793" y="720"/>
                  </a:cubicBezTo>
                  <a:cubicBezTo>
                    <a:pt x="8958" y="806"/>
                    <a:pt x="7066" y="907"/>
                    <a:pt x="5275" y="1193"/>
                  </a:cubicBezTo>
                  <a:cubicBezTo>
                    <a:pt x="4329" y="1351"/>
                    <a:pt x="3411" y="1580"/>
                    <a:pt x="2466" y="1752"/>
                  </a:cubicBezTo>
                  <a:lnTo>
                    <a:pt x="2308" y="1781"/>
                  </a:lnTo>
                  <a:cubicBezTo>
                    <a:pt x="3712" y="1236"/>
                    <a:pt x="5146" y="821"/>
                    <a:pt x="6608" y="520"/>
                  </a:cubicBezTo>
                  <a:cubicBezTo>
                    <a:pt x="7238" y="397"/>
                    <a:pt x="7868" y="300"/>
                    <a:pt x="8502" y="300"/>
                  </a:cubicBezTo>
                  <a:close/>
                  <a:moveTo>
                    <a:pt x="11223" y="878"/>
                  </a:moveTo>
                  <a:cubicBezTo>
                    <a:pt x="11739" y="1064"/>
                    <a:pt x="12197" y="1423"/>
                    <a:pt x="12527" y="1867"/>
                  </a:cubicBezTo>
                  <a:cubicBezTo>
                    <a:pt x="12799" y="2282"/>
                    <a:pt x="12871" y="2784"/>
                    <a:pt x="12699" y="3257"/>
                  </a:cubicBezTo>
                  <a:cubicBezTo>
                    <a:pt x="10434" y="3042"/>
                    <a:pt x="8184" y="2884"/>
                    <a:pt x="5920" y="2569"/>
                  </a:cubicBezTo>
                  <a:cubicBezTo>
                    <a:pt x="4757" y="2414"/>
                    <a:pt x="3484" y="2208"/>
                    <a:pt x="2238" y="2208"/>
                  </a:cubicBezTo>
                  <a:cubicBezTo>
                    <a:pt x="1870" y="2208"/>
                    <a:pt x="1506" y="2226"/>
                    <a:pt x="1147" y="2268"/>
                  </a:cubicBezTo>
                  <a:cubicBezTo>
                    <a:pt x="1190" y="2254"/>
                    <a:pt x="1233" y="2225"/>
                    <a:pt x="1290" y="2211"/>
                  </a:cubicBezTo>
                  <a:cubicBezTo>
                    <a:pt x="2824" y="1852"/>
                    <a:pt x="4386" y="1480"/>
                    <a:pt x="5948" y="1322"/>
                  </a:cubicBezTo>
                  <a:cubicBezTo>
                    <a:pt x="7697" y="1136"/>
                    <a:pt x="9460" y="978"/>
                    <a:pt x="11223" y="878"/>
                  </a:cubicBezTo>
                  <a:close/>
                  <a:moveTo>
                    <a:pt x="8404" y="0"/>
                  </a:moveTo>
                  <a:cubicBezTo>
                    <a:pt x="8115" y="0"/>
                    <a:pt x="7851" y="16"/>
                    <a:pt x="7625" y="47"/>
                  </a:cubicBezTo>
                  <a:cubicBezTo>
                    <a:pt x="5031" y="419"/>
                    <a:pt x="2494" y="1222"/>
                    <a:pt x="144" y="2397"/>
                  </a:cubicBezTo>
                  <a:lnTo>
                    <a:pt x="101" y="2426"/>
                  </a:lnTo>
                  <a:lnTo>
                    <a:pt x="86" y="2426"/>
                  </a:lnTo>
                  <a:cubicBezTo>
                    <a:pt x="43" y="2440"/>
                    <a:pt x="15" y="2483"/>
                    <a:pt x="0" y="2526"/>
                  </a:cubicBezTo>
                  <a:cubicBezTo>
                    <a:pt x="201" y="2497"/>
                    <a:pt x="416" y="2469"/>
                    <a:pt x="617" y="2454"/>
                  </a:cubicBezTo>
                  <a:cubicBezTo>
                    <a:pt x="660" y="2454"/>
                    <a:pt x="660" y="2512"/>
                    <a:pt x="631" y="2526"/>
                  </a:cubicBezTo>
                  <a:cubicBezTo>
                    <a:pt x="602" y="2540"/>
                    <a:pt x="588" y="2555"/>
                    <a:pt x="559" y="2555"/>
                  </a:cubicBezTo>
                  <a:cubicBezTo>
                    <a:pt x="2408" y="2827"/>
                    <a:pt x="4185" y="3343"/>
                    <a:pt x="5948" y="3916"/>
                  </a:cubicBezTo>
                  <a:cubicBezTo>
                    <a:pt x="6378" y="4045"/>
                    <a:pt x="6808" y="4189"/>
                    <a:pt x="7224" y="4332"/>
                  </a:cubicBezTo>
                  <a:lnTo>
                    <a:pt x="7941" y="4332"/>
                  </a:lnTo>
                  <a:cubicBezTo>
                    <a:pt x="7095" y="4074"/>
                    <a:pt x="6249" y="3787"/>
                    <a:pt x="5404" y="3529"/>
                  </a:cubicBezTo>
                  <a:cubicBezTo>
                    <a:pt x="4042" y="3099"/>
                    <a:pt x="2666" y="2698"/>
                    <a:pt x="1247" y="2497"/>
                  </a:cubicBezTo>
                  <a:lnTo>
                    <a:pt x="1247" y="2497"/>
                  </a:lnTo>
                  <a:cubicBezTo>
                    <a:pt x="3024" y="2512"/>
                    <a:pt x="4802" y="2641"/>
                    <a:pt x="6550" y="2856"/>
                  </a:cubicBezTo>
                  <a:cubicBezTo>
                    <a:pt x="8586" y="3114"/>
                    <a:pt x="10621" y="3257"/>
                    <a:pt x="12656" y="3386"/>
                  </a:cubicBezTo>
                  <a:cubicBezTo>
                    <a:pt x="12484" y="3744"/>
                    <a:pt x="12255" y="4074"/>
                    <a:pt x="11954" y="4332"/>
                  </a:cubicBezTo>
                  <a:lnTo>
                    <a:pt x="12484" y="4332"/>
                  </a:lnTo>
                  <a:cubicBezTo>
                    <a:pt x="12971" y="3816"/>
                    <a:pt x="13201" y="3099"/>
                    <a:pt x="13086" y="2397"/>
                  </a:cubicBezTo>
                  <a:cubicBezTo>
                    <a:pt x="12840" y="611"/>
                    <a:pt x="10169" y="0"/>
                    <a:pt x="8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391376" y="5122698"/>
              <a:ext cx="93949" cy="53450"/>
            </a:xfrm>
            <a:custGeom>
              <a:avLst/>
              <a:gdLst/>
              <a:ahLst/>
              <a:cxnLst/>
              <a:rect l="l" t="t" r="r" b="b"/>
              <a:pathLst>
                <a:path w="3025" h="1721" extrusionOk="0">
                  <a:moveTo>
                    <a:pt x="101" y="0"/>
                  </a:moveTo>
                  <a:cubicBezTo>
                    <a:pt x="72" y="14"/>
                    <a:pt x="29" y="29"/>
                    <a:pt x="0" y="43"/>
                  </a:cubicBezTo>
                  <a:cubicBezTo>
                    <a:pt x="860" y="659"/>
                    <a:pt x="1806" y="1190"/>
                    <a:pt x="2723" y="1720"/>
                  </a:cubicBezTo>
                  <a:lnTo>
                    <a:pt x="3024" y="1720"/>
                  </a:lnTo>
                  <a:cubicBezTo>
                    <a:pt x="2064" y="1132"/>
                    <a:pt x="1104" y="502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389575" y="5123568"/>
              <a:ext cx="1832" cy="932"/>
            </a:xfrm>
            <a:custGeom>
              <a:avLst/>
              <a:gdLst/>
              <a:ahLst/>
              <a:cxnLst/>
              <a:rect l="l" t="t" r="r" b="b"/>
              <a:pathLst>
                <a:path w="59" h="30" extrusionOk="0">
                  <a:moveTo>
                    <a:pt x="44" y="1"/>
                  </a:moveTo>
                  <a:lnTo>
                    <a:pt x="1" y="15"/>
                  </a:lnTo>
                  <a:lnTo>
                    <a:pt x="15" y="29"/>
                  </a:lnTo>
                  <a:cubicBezTo>
                    <a:pt x="30" y="29"/>
                    <a:pt x="44" y="15"/>
                    <a:pt x="58" y="1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394047" y="5120897"/>
              <a:ext cx="4037" cy="1832"/>
            </a:xfrm>
            <a:custGeom>
              <a:avLst/>
              <a:gdLst/>
              <a:ahLst/>
              <a:cxnLst/>
              <a:rect l="l" t="t" r="r" b="b"/>
              <a:pathLst>
                <a:path w="130" h="59" extrusionOk="0">
                  <a:moveTo>
                    <a:pt x="101" y="1"/>
                  </a:moveTo>
                  <a:lnTo>
                    <a:pt x="0" y="44"/>
                  </a:lnTo>
                  <a:cubicBezTo>
                    <a:pt x="15" y="44"/>
                    <a:pt x="15" y="44"/>
                    <a:pt x="15" y="58"/>
                  </a:cubicBezTo>
                  <a:cubicBezTo>
                    <a:pt x="58" y="29"/>
                    <a:pt x="101" y="15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548960" y="5003377"/>
              <a:ext cx="2236" cy="3168"/>
            </a:xfrm>
            <a:custGeom>
              <a:avLst/>
              <a:gdLst/>
              <a:ahLst/>
              <a:cxnLst/>
              <a:rect l="l" t="t" r="r" b="b"/>
              <a:pathLst>
                <a:path w="72" h="102" extrusionOk="0">
                  <a:moveTo>
                    <a:pt x="72" y="1"/>
                  </a:moveTo>
                  <a:lnTo>
                    <a:pt x="72" y="1"/>
                  </a:lnTo>
                  <a:cubicBezTo>
                    <a:pt x="43" y="15"/>
                    <a:pt x="29" y="30"/>
                    <a:pt x="0" y="44"/>
                  </a:cubicBezTo>
                  <a:cubicBezTo>
                    <a:pt x="0" y="73"/>
                    <a:pt x="0" y="87"/>
                    <a:pt x="0" y="101"/>
                  </a:cubicBezTo>
                  <a:lnTo>
                    <a:pt x="29" y="101"/>
                  </a:lnTo>
                  <a:cubicBezTo>
                    <a:pt x="43" y="73"/>
                    <a:pt x="57" y="30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552966" y="4999992"/>
              <a:ext cx="5373" cy="6087"/>
            </a:xfrm>
            <a:custGeom>
              <a:avLst/>
              <a:gdLst/>
              <a:ahLst/>
              <a:cxnLst/>
              <a:rect l="l" t="t" r="r" b="b"/>
              <a:pathLst>
                <a:path w="173" h="196" extrusionOk="0">
                  <a:moveTo>
                    <a:pt x="135" y="0"/>
                  </a:moveTo>
                  <a:cubicBezTo>
                    <a:pt x="124" y="0"/>
                    <a:pt x="112" y="4"/>
                    <a:pt x="100" y="10"/>
                  </a:cubicBezTo>
                  <a:lnTo>
                    <a:pt x="100" y="24"/>
                  </a:lnTo>
                  <a:cubicBezTo>
                    <a:pt x="57" y="81"/>
                    <a:pt x="29" y="139"/>
                    <a:pt x="0" y="196"/>
                  </a:cubicBezTo>
                  <a:cubicBezTo>
                    <a:pt x="57" y="139"/>
                    <a:pt x="115" y="81"/>
                    <a:pt x="172" y="24"/>
                  </a:cubicBezTo>
                  <a:cubicBezTo>
                    <a:pt x="164" y="7"/>
                    <a:pt x="150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11"/>
          <p:cNvSpPr/>
          <p:nvPr userDrawn="1"/>
        </p:nvSpPr>
        <p:spPr>
          <a:xfrm>
            <a:off x="4934311" y="5057042"/>
            <a:ext cx="276452" cy="90681"/>
          </a:xfrm>
          <a:custGeom>
            <a:avLst/>
            <a:gdLst/>
            <a:ahLst/>
            <a:cxnLst/>
            <a:rect l="l" t="t" r="r" b="b"/>
            <a:pathLst>
              <a:path w="8902" h="2920" extrusionOk="0">
                <a:moveTo>
                  <a:pt x="5814" y="1"/>
                </a:moveTo>
                <a:cubicBezTo>
                  <a:pt x="4214" y="1"/>
                  <a:pt x="2626" y="704"/>
                  <a:pt x="1377" y="1672"/>
                </a:cubicBezTo>
                <a:cubicBezTo>
                  <a:pt x="889" y="2045"/>
                  <a:pt x="431" y="2475"/>
                  <a:pt x="1" y="2919"/>
                </a:cubicBezTo>
                <a:lnTo>
                  <a:pt x="373" y="2919"/>
                </a:lnTo>
                <a:cubicBezTo>
                  <a:pt x="488" y="2804"/>
                  <a:pt x="588" y="2690"/>
                  <a:pt x="703" y="2589"/>
                </a:cubicBezTo>
                <a:cubicBezTo>
                  <a:pt x="1606" y="1658"/>
                  <a:pt x="2724" y="970"/>
                  <a:pt x="3957" y="583"/>
                </a:cubicBezTo>
                <a:lnTo>
                  <a:pt x="3957" y="583"/>
                </a:lnTo>
                <a:cubicBezTo>
                  <a:pt x="3570" y="927"/>
                  <a:pt x="3154" y="1242"/>
                  <a:pt x="2724" y="1529"/>
                </a:cubicBezTo>
                <a:cubicBezTo>
                  <a:pt x="2151" y="1959"/>
                  <a:pt x="1606" y="2417"/>
                  <a:pt x="1076" y="2919"/>
                </a:cubicBezTo>
                <a:lnTo>
                  <a:pt x="1334" y="2919"/>
                </a:lnTo>
                <a:cubicBezTo>
                  <a:pt x="2265" y="2102"/>
                  <a:pt x="3398" y="1443"/>
                  <a:pt x="4215" y="511"/>
                </a:cubicBezTo>
                <a:cubicBezTo>
                  <a:pt x="4735" y="375"/>
                  <a:pt x="5264" y="311"/>
                  <a:pt x="5802" y="311"/>
                </a:cubicBezTo>
                <a:cubicBezTo>
                  <a:pt x="5946" y="311"/>
                  <a:pt x="6090" y="316"/>
                  <a:pt x="6236" y="325"/>
                </a:cubicBezTo>
                <a:cubicBezTo>
                  <a:pt x="6379" y="339"/>
                  <a:pt x="6536" y="353"/>
                  <a:pt x="6708" y="382"/>
                </a:cubicBezTo>
                <a:cubicBezTo>
                  <a:pt x="6121" y="869"/>
                  <a:pt x="5419" y="1199"/>
                  <a:pt x="4759" y="1586"/>
                </a:cubicBezTo>
                <a:cubicBezTo>
                  <a:pt x="4086" y="1987"/>
                  <a:pt x="3441" y="2460"/>
                  <a:pt x="2781" y="2919"/>
                </a:cubicBezTo>
                <a:lnTo>
                  <a:pt x="3111" y="2919"/>
                </a:lnTo>
                <a:cubicBezTo>
                  <a:pt x="3742" y="2475"/>
                  <a:pt x="4372" y="2016"/>
                  <a:pt x="5032" y="1615"/>
                </a:cubicBezTo>
                <a:cubicBezTo>
                  <a:pt x="5677" y="1228"/>
                  <a:pt x="6336" y="927"/>
                  <a:pt x="6880" y="396"/>
                </a:cubicBezTo>
                <a:cubicBezTo>
                  <a:pt x="7511" y="511"/>
                  <a:pt x="8156" y="755"/>
                  <a:pt x="8385" y="1314"/>
                </a:cubicBezTo>
                <a:cubicBezTo>
                  <a:pt x="7382" y="1873"/>
                  <a:pt x="6365" y="2417"/>
                  <a:pt x="5333" y="2919"/>
                </a:cubicBezTo>
                <a:lnTo>
                  <a:pt x="5634" y="2919"/>
                </a:lnTo>
                <a:cubicBezTo>
                  <a:pt x="6579" y="2446"/>
                  <a:pt x="7511" y="1930"/>
                  <a:pt x="8414" y="1385"/>
                </a:cubicBezTo>
                <a:cubicBezTo>
                  <a:pt x="8457" y="1529"/>
                  <a:pt x="8471" y="1672"/>
                  <a:pt x="8471" y="1830"/>
                </a:cubicBezTo>
                <a:cubicBezTo>
                  <a:pt x="8457" y="2202"/>
                  <a:pt x="8371" y="2575"/>
                  <a:pt x="8199" y="2919"/>
                </a:cubicBezTo>
                <a:lnTo>
                  <a:pt x="8414" y="2919"/>
                </a:lnTo>
                <a:cubicBezTo>
                  <a:pt x="8901" y="1887"/>
                  <a:pt x="8901" y="826"/>
                  <a:pt x="7611" y="325"/>
                </a:cubicBezTo>
                <a:cubicBezTo>
                  <a:pt x="7023" y="101"/>
                  <a:pt x="6417" y="1"/>
                  <a:pt x="5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11"/>
          <p:cNvGrpSpPr/>
          <p:nvPr userDrawn="1"/>
        </p:nvGrpSpPr>
        <p:grpSpPr>
          <a:xfrm>
            <a:off x="2973222" y="5033435"/>
            <a:ext cx="327992" cy="112741"/>
            <a:chOff x="4380693" y="4999992"/>
            <a:chExt cx="409990" cy="176158"/>
          </a:xfrm>
        </p:grpSpPr>
        <p:sp>
          <p:nvSpPr>
            <p:cNvPr id="598" name="Google Shape;598;p11"/>
            <p:cNvSpPr/>
            <p:nvPr/>
          </p:nvSpPr>
          <p:spPr>
            <a:xfrm>
              <a:off x="4386904" y="5124468"/>
              <a:ext cx="62363" cy="51680"/>
            </a:xfrm>
            <a:custGeom>
              <a:avLst/>
              <a:gdLst/>
              <a:ahLst/>
              <a:cxnLst/>
              <a:rect l="l" t="t" r="r" b="b"/>
              <a:pathLst>
                <a:path w="2008" h="1664" extrusionOk="0">
                  <a:moveTo>
                    <a:pt x="101" y="0"/>
                  </a:moveTo>
                  <a:cubicBezTo>
                    <a:pt x="73" y="15"/>
                    <a:pt x="30" y="29"/>
                    <a:pt x="1" y="43"/>
                  </a:cubicBezTo>
                  <a:cubicBezTo>
                    <a:pt x="445" y="645"/>
                    <a:pt x="976" y="1190"/>
                    <a:pt x="1563" y="1663"/>
                  </a:cubicBezTo>
                  <a:lnTo>
                    <a:pt x="2008" y="1663"/>
                  </a:lnTo>
                  <a:cubicBezTo>
                    <a:pt x="1348" y="1147"/>
                    <a:pt x="703" y="588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380693" y="5041577"/>
              <a:ext cx="409990" cy="134572"/>
            </a:xfrm>
            <a:custGeom>
              <a:avLst/>
              <a:gdLst/>
              <a:ahLst/>
              <a:cxnLst/>
              <a:rect l="l" t="t" r="r" b="b"/>
              <a:pathLst>
                <a:path w="13201" h="4333" extrusionOk="0">
                  <a:moveTo>
                    <a:pt x="8502" y="300"/>
                  </a:moveTo>
                  <a:cubicBezTo>
                    <a:pt x="8834" y="300"/>
                    <a:pt x="9168" y="327"/>
                    <a:pt x="9503" y="391"/>
                  </a:cubicBezTo>
                  <a:cubicBezTo>
                    <a:pt x="9933" y="462"/>
                    <a:pt x="10363" y="577"/>
                    <a:pt x="10793" y="720"/>
                  </a:cubicBezTo>
                  <a:cubicBezTo>
                    <a:pt x="8958" y="806"/>
                    <a:pt x="7066" y="907"/>
                    <a:pt x="5275" y="1193"/>
                  </a:cubicBezTo>
                  <a:cubicBezTo>
                    <a:pt x="4329" y="1351"/>
                    <a:pt x="3411" y="1580"/>
                    <a:pt x="2466" y="1752"/>
                  </a:cubicBezTo>
                  <a:lnTo>
                    <a:pt x="2308" y="1781"/>
                  </a:lnTo>
                  <a:cubicBezTo>
                    <a:pt x="3712" y="1236"/>
                    <a:pt x="5146" y="821"/>
                    <a:pt x="6608" y="520"/>
                  </a:cubicBezTo>
                  <a:cubicBezTo>
                    <a:pt x="7238" y="397"/>
                    <a:pt x="7868" y="300"/>
                    <a:pt x="8502" y="300"/>
                  </a:cubicBezTo>
                  <a:close/>
                  <a:moveTo>
                    <a:pt x="11223" y="878"/>
                  </a:moveTo>
                  <a:cubicBezTo>
                    <a:pt x="11739" y="1064"/>
                    <a:pt x="12197" y="1423"/>
                    <a:pt x="12527" y="1867"/>
                  </a:cubicBezTo>
                  <a:cubicBezTo>
                    <a:pt x="12799" y="2282"/>
                    <a:pt x="12871" y="2784"/>
                    <a:pt x="12699" y="3257"/>
                  </a:cubicBezTo>
                  <a:cubicBezTo>
                    <a:pt x="10434" y="3042"/>
                    <a:pt x="8184" y="2884"/>
                    <a:pt x="5920" y="2569"/>
                  </a:cubicBezTo>
                  <a:cubicBezTo>
                    <a:pt x="4757" y="2414"/>
                    <a:pt x="3484" y="2208"/>
                    <a:pt x="2238" y="2208"/>
                  </a:cubicBezTo>
                  <a:cubicBezTo>
                    <a:pt x="1870" y="2208"/>
                    <a:pt x="1506" y="2226"/>
                    <a:pt x="1147" y="2268"/>
                  </a:cubicBezTo>
                  <a:cubicBezTo>
                    <a:pt x="1190" y="2254"/>
                    <a:pt x="1233" y="2225"/>
                    <a:pt x="1290" y="2211"/>
                  </a:cubicBezTo>
                  <a:cubicBezTo>
                    <a:pt x="2824" y="1852"/>
                    <a:pt x="4386" y="1480"/>
                    <a:pt x="5948" y="1322"/>
                  </a:cubicBezTo>
                  <a:cubicBezTo>
                    <a:pt x="7697" y="1136"/>
                    <a:pt x="9460" y="978"/>
                    <a:pt x="11223" y="878"/>
                  </a:cubicBezTo>
                  <a:close/>
                  <a:moveTo>
                    <a:pt x="8404" y="0"/>
                  </a:moveTo>
                  <a:cubicBezTo>
                    <a:pt x="8115" y="0"/>
                    <a:pt x="7851" y="16"/>
                    <a:pt x="7625" y="47"/>
                  </a:cubicBezTo>
                  <a:cubicBezTo>
                    <a:pt x="5031" y="419"/>
                    <a:pt x="2494" y="1222"/>
                    <a:pt x="144" y="2397"/>
                  </a:cubicBezTo>
                  <a:lnTo>
                    <a:pt x="101" y="2426"/>
                  </a:lnTo>
                  <a:lnTo>
                    <a:pt x="86" y="2426"/>
                  </a:lnTo>
                  <a:cubicBezTo>
                    <a:pt x="43" y="2440"/>
                    <a:pt x="15" y="2483"/>
                    <a:pt x="0" y="2526"/>
                  </a:cubicBezTo>
                  <a:cubicBezTo>
                    <a:pt x="201" y="2497"/>
                    <a:pt x="416" y="2469"/>
                    <a:pt x="617" y="2454"/>
                  </a:cubicBezTo>
                  <a:cubicBezTo>
                    <a:pt x="660" y="2454"/>
                    <a:pt x="660" y="2512"/>
                    <a:pt x="631" y="2526"/>
                  </a:cubicBezTo>
                  <a:cubicBezTo>
                    <a:pt x="602" y="2540"/>
                    <a:pt x="588" y="2555"/>
                    <a:pt x="559" y="2555"/>
                  </a:cubicBezTo>
                  <a:cubicBezTo>
                    <a:pt x="2408" y="2827"/>
                    <a:pt x="4185" y="3343"/>
                    <a:pt x="5948" y="3916"/>
                  </a:cubicBezTo>
                  <a:cubicBezTo>
                    <a:pt x="6378" y="4045"/>
                    <a:pt x="6808" y="4189"/>
                    <a:pt x="7224" y="4332"/>
                  </a:cubicBezTo>
                  <a:lnTo>
                    <a:pt x="7941" y="4332"/>
                  </a:lnTo>
                  <a:cubicBezTo>
                    <a:pt x="7095" y="4074"/>
                    <a:pt x="6249" y="3787"/>
                    <a:pt x="5404" y="3529"/>
                  </a:cubicBezTo>
                  <a:cubicBezTo>
                    <a:pt x="4042" y="3099"/>
                    <a:pt x="2666" y="2698"/>
                    <a:pt x="1247" y="2497"/>
                  </a:cubicBezTo>
                  <a:lnTo>
                    <a:pt x="1247" y="2497"/>
                  </a:lnTo>
                  <a:cubicBezTo>
                    <a:pt x="3024" y="2512"/>
                    <a:pt x="4802" y="2641"/>
                    <a:pt x="6550" y="2856"/>
                  </a:cubicBezTo>
                  <a:cubicBezTo>
                    <a:pt x="8586" y="3114"/>
                    <a:pt x="10621" y="3257"/>
                    <a:pt x="12656" y="3386"/>
                  </a:cubicBezTo>
                  <a:cubicBezTo>
                    <a:pt x="12484" y="3744"/>
                    <a:pt x="12255" y="4074"/>
                    <a:pt x="11954" y="4332"/>
                  </a:cubicBezTo>
                  <a:lnTo>
                    <a:pt x="12484" y="4332"/>
                  </a:lnTo>
                  <a:cubicBezTo>
                    <a:pt x="12971" y="3816"/>
                    <a:pt x="13201" y="3099"/>
                    <a:pt x="13086" y="2397"/>
                  </a:cubicBezTo>
                  <a:cubicBezTo>
                    <a:pt x="12840" y="611"/>
                    <a:pt x="10169" y="0"/>
                    <a:pt x="8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391376" y="5122698"/>
              <a:ext cx="93949" cy="53450"/>
            </a:xfrm>
            <a:custGeom>
              <a:avLst/>
              <a:gdLst/>
              <a:ahLst/>
              <a:cxnLst/>
              <a:rect l="l" t="t" r="r" b="b"/>
              <a:pathLst>
                <a:path w="3025" h="1721" extrusionOk="0">
                  <a:moveTo>
                    <a:pt x="101" y="0"/>
                  </a:moveTo>
                  <a:cubicBezTo>
                    <a:pt x="72" y="14"/>
                    <a:pt x="29" y="29"/>
                    <a:pt x="0" y="43"/>
                  </a:cubicBezTo>
                  <a:cubicBezTo>
                    <a:pt x="860" y="659"/>
                    <a:pt x="1806" y="1190"/>
                    <a:pt x="2723" y="1720"/>
                  </a:cubicBezTo>
                  <a:lnTo>
                    <a:pt x="3024" y="1720"/>
                  </a:lnTo>
                  <a:cubicBezTo>
                    <a:pt x="2064" y="1132"/>
                    <a:pt x="1104" y="502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4389575" y="5123568"/>
              <a:ext cx="1832" cy="932"/>
            </a:xfrm>
            <a:custGeom>
              <a:avLst/>
              <a:gdLst/>
              <a:ahLst/>
              <a:cxnLst/>
              <a:rect l="l" t="t" r="r" b="b"/>
              <a:pathLst>
                <a:path w="59" h="30" extrusionOk="0">
                  <a:moveTo>
                    <a:pt x="44" y="1"/>
                  </a:moveTo>
                  <a:lnTo>
                    <a:pt x="1" y="15"/>
                  </a:lnTo>
                  <a:lnTo>
                    <a:pt x="15" y="29"/>
                  </a:lnTo>
                  <a:cubicBezTo>
                    <a:pt x="30" y="29"/>
                    <a:pt x="44" y="15"/>
                    <a:pt x="58" y="1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394047" y="5120897"/>
              <a:ext cx="4037" cy="1832"/>
            </a:xfrm>
            <a:custGeom>
              <a:avLst/>
              <a:gdLst/>
              <a:ahLst/>
              <a:cxnLst/>
              <a:rect l="l" t="t" r="r" b="b"/>
              <a:pathLst>
                <a:path w="130" h="59" extrusionOk="0">
                  <a:moveTo>
                    <a:pt x="101" y="1"/>
                  </a:moveTo>
                  <a:lnTo>
                    <a:pt x="0" y="44"/>
                  </a:lnTo>
                  <a:cubicBezTo>
                    <a:pt x="15" y="44"/>
                    <a:pt x="15" y="44"/>
                    <a:pt x="15" y="58"/>
                  </a:cubicBezTo>
                  <a:cubicBezTo>
                    <a:pt x="58" y="29"/>
                    <a:pt x="101" y="15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548960" y="5003377"/>
              <a:ext cx="2236" cy="3168"/>
            </a:xfrm>
            <a:custGeom>
              <a:avLst/>
              <a:gdLst/>
              <a:ahLst/>
              <a:cxnLst/>
              <a:rect l="l" t="t" r="r" b="b"/>
              <a:pathLst>
                <a:path w="72" h="102" extrusionOk="0">
                  <a:moveTo>
                    <a:pt x="72" y="1"/>
                  </a:moveTo>
                  <a:lnTo>
                    <a:pt x="72" y="1"/>
                  </a:lnTo>
                  <a:cubicBezTo>
                    <a:pt x="43" y="15"/>
                    <a:pt x="29" y="30"/>
                    <a:pt x="0" y="44"/>
                  </a:cubicBezTo>
                  <a:cubicBezTo>
                    <a:pt x="0" y="73"/>
                    <a:pt x="0" y="87"/>
                    <a:pt x="0" y="101"/>
                  </a:cubicBezTo>
                  <a:lnTo>
                    <a:pt x="29" y="101"/>
                  </a:lnTo>
                  <a:cubicBezTo>
                    <a:pt x="43" y="73"/>
                    <a:pt x="57" y="30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552966" y="4999992"/>
              <a:ext cx="5373" cy="6087"/>
            </a:xfrm>
            <a:custGeom>
              <a:avLst/>
              <a:gdLst/>
              <a:ahLst/>
              <a:cxnLst/>
              <a:rect l="l" t="t" r="r" b="b"/>
              <a:pathLst>
                <a:path w="173" h="196" extrusionOk="0">
                  <a:moveTo>
                    <a:pt x="135" y="0"/>
                  </a:moveTo>
                  <a:cubicBezTo>
                    <a:pt x="124" y="0"/>
                    <a:pt x="112" y="4"/>
                    <a:pt x="100" y="10"/>
                  </a:cubicBezTo>
                  <a:lnTo>
                    <a:pt x="100" y="24"/>
                  </a:lnTo>
                  <a:cubicBezTo>
                    <a:pt x="57" y="81"/>
                    <a:pt x="29" y="139"/>
                    <a:pt x="0" y="196"/>
                  </a:cubicBezTo>
                  <a:cubicBezTo>
                    <a:pt x="57" y="139"/>
                    <a:pt x="115" y="81"/>
                    <a:pt x="172" y="24"/>
                  </a:cubicBezTo>
                  <a:cubicBezTo>
                    <a:pt x="164" y="7"/>
                    <a:pt x="150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rupo 130"/>
          <p:cNvGrpSpPr/>
          <p:nvPr userDrawn="1"/>
        </p:nvGrpSpPr>
        <p:grpSpPr>
          <a:xfrm>
            <a:off x="-53787" y="4490177"/>
            <a:ext cx="9277003" cy="671252"/>
            <a:chOff x="432223" y="6466985"/>
            <a:chExt cx="9277003" cy="671252"/>
          </a:xfrm>
        </p:grpSpPr>
        <p:sp>
          <p:nvSpPr>
            <p:cNvPr id="132" name="Freeform 5"/>
            <p:cNvSpPr>
              <a:spLocks/>
            </p:cNvSpPr>
            <p:nvPr/>
          </p:nvSpPr>
          <p:spPr bwMode="auto">
            <a:xfrm>
              <a:off x="489540" y="6548845"/>
              <a:ext cx="9219686" cy="589392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3" name="Freeform 6"/>
            <p:cNvSpPr>
              <a:spLocks/>
            </p:cNvSpPr>
            <p:nvPr userDrawn="1"/>
          </p:nvSpPr>
          <p:spPr bwMode="auto">
            <a:xfrm>
              <a:off x="476054" y="6793402"/>
              <a:ext cx="5242863" cy="326417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4" name="Freeform 7"/>
            <p:cNvSpPr>
              <a:spLocks/>
            </p:cNvSpPr>
            <p:nvPr userDrawn="1"/>
          </p:nvSpPr>
          <p:spPr bwMode="auto">
            <a:xfrm>
              <a:off x="8283032" y="6884471"/>
              <a:ext cx="1382363" cy="235348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5" name="Freeform 8"/>
            <p:cNvSpPr>
              <a:spLocks/>
            </p:cNvSpPr>
            <p:nvPr userDrawn="1"/>
          </p:nvSpPr>
          <p:spPr bwMode="auto">
            <a:xfrm>
              <a:off x="432223" y="6548845"/>
              <a:ext cx="288274" cy="181116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6" name="Oval 9"/>
            <p:cNvSpPr>
              <a:spLocks noChangeArrowheads="1"/>
            </p:cNvSpPr>
            <p:nvPr userDrawn="1"/>
          </p:nvSpPr>
          <p:spPr bwMode="auto">
            <a:xfrm>
              <a:off x="777814" y="6503822"/>
              <a:ext cx="158466" cy="108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7" name="Freeform 10"/>
            <p:cNvSpPr>
              <a:spLocks/>
            </p:cNvSpPr>
            <p:nvPr userDrawn="1"/>
          </p:nvSpPr>
          <p:spPr bwMode="auto">
            <a:xfrm>
              <a:off x="1037429" y="6476195"/>
              <a:ext cx="143294" cy="100279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8" name="Freeform 11"/>
            <p:cNvSpPr>
              <a:spLocks/>
            </p:cNvSpPr>
            <p:nvPr userDrawn="1"/>
          </p:nvSpPr>
          <p:spPr bwMode="auto">
            <a:xfrm>
              <a:off x="1268384" y="6466985"/>
              <a:ext cx="114635" cy="8186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39" name="Oval 12"/>
            <p:cNvSpPr>
              <a:spLocks noChangeArrowheads="1"/>
            </p:cNvSpPr>
            <p:nvPr userDrawn="1"/>
          </p:nvSpPr>
          <p:spPr bwMode="auto">
            <a:xfrm>
              <a:off x="1455509" y="6494613"/>
              <a:ext cx="85977" cy="5423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3" r:id="rId22"/>
    <p:sldLayoutId id="214748367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43" name="Google Shape;1743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44" name="Google Shape;1744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Jf-8PQw3K4t24JjIk1_dB-Bq4204Vr9KbhpXreQrZ8/cop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emf"/><Relationship Id="rId5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3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emf"/><Relationship Id="rId5" Type="http://schemas.openxmlformats.org/officeDocument/2006/relationships/image" Target="../media/image33.emf"/><Relationship Id="rId4" Type="http://schemas.openxmlformats.org/officeDocument/2006/relationships/image" Target="../media/image44.emf"/><Relationship Id="rId9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7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emf"/><Relationship Id="rId5" Type="http://schemas.openxmlformats.org/officeDocument/2006/relationships/image" Target="../media/image18.emf"/><Relationship Id="rId4" Type="http://schemas.openxmlformats.org/officeDocument/2006/relationships/image" Target="../media/image46.emf"/><Relationship Id="rId9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26"/>
          <p:cNvSpPr txBox="1">
            <a:spLocks noGrp="1"/>
          </p:cNvSpPr>
          <p:nvPr>
            <p:ph type="ctrTitle"/>
          </p:nvPr>
        </p:nvSpPr>
        <p:spPr>
          <a:xfrm>
            <a:off x="1086576" y="553095"/>
            <a:ext cx="6547785" cy="109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PE" dirty="0" smtClean="0"/>
              <a:t>HAIRDRESSING</a:t>
            </a:r>
            <a:br>
              <a:rPr lang="es-PE" dirty="0" smtClean="0"/>
            </a:br>
            <a:endParaRPr sz="2800" dirty="0"/>
          </a:p>
        </p:txBody>
      </p:sp>
      <p:sp>
        <p:nvSpPr>
          <p:cNvPr id="1751" name="Google Shape;1751;p26"/>
          <p:cNvSpPr txBox="1">
            <a:spLocks noGrp="1"/>
          </p:cNvSpPr>
          <p:nvPr>
            <p:ph type="subTitle" idx="1"/>
          </p:nvPr>
        </p:nvSpPr>
        <p:spPr>
          <a:xfrm>
            <a:off x="850152" y="3880780"/>
            <a:ext cx="3845859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Here’s where your presentation begins</a:t>
            </a:r>
            <a:endParaRPr dirty="0"/>
          </a:p>
        </p:txBody>
      </p:sp>
      <p:cxnSp>
        <p:nvCxnSpPr>
          <p:cNvPr id="1752" name="Google Shape;1752;p26"/>
          <p:cNvCxnSpPr/>
          <p:nvPr/>
        </p:nvCxnSpPr>
        <p:spPr>
          <a:xfrm>
            <a:off x="1397797" y="3951038"/>
            <a:ext cx="298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832" y="921920"/>
            <a:ext cx="4202168" cy="38868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7797" y="3220129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b="1" dirty="0">
                <a:solidFill>
                  <a:schemeClr val="tx1"/>
                </a:solidFill>
              </a:rPr>
              <a:t>Free Template</a:t>
            </a:r>
            <a:endParaRPr lang="es-AR" sz="3200" b="1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22" y="1515687"/>
            <a:ext cx="3303117" cy="16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9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3"/>
          <p:cNvSpPr txBox="1">
            <a:spLocks noGrp="1"/>
          </p:cNvSpPr>
          <p:nvPr>
            <p:ph type="title"/>
          </p:nvPr>
        </p:nvSpPr>
        <p:spPr>
          <a:xfrm>
            <a:off x="4772175" y="925550"/>
            <a:ext cx="35160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SERVICES</a:t>
            </a:r>
            <a:endParaRPr/>
          </a:p>
        </p:txBody>
      </p:sp>
      <p:sp>
        <p:nvSpPr>
          <p:cNvPr id="1957" name="Google Shape;1957;p33"/>
          <p:cNvSpPr txBox="1">
            <a:spLocks noGrp="1"/>
          </p:cNvSpPr>
          <p:nvPr>
            <p:ph type="subTitle" idx="1"/>
          </p:nvPr>
        </p:nvSpPr>
        <p:spPr>
          <a:xfrm>
            <a:off x="4633625" y="27523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cold</a:t>
            </a:r>
            <a:endParaRPr/>
          </a:p>
        </p:txBody>
      </p:sp>
      <p:sp>
        <p:nvSpPr>
          <p:cNvPr id="1958" name="Google Shape;1958;p33"/>
          <p:cNvSpPr txBox="1">
            <a:spLocks noGrp="1"/>
          </p:cNvSpPr>
          <p:nvPr>
            <p:ph type="subTitle" idx="2"/>
          </p:nvPr>
        </p:nvSpPr>
        <p:spPr>
          <a:xfrm>
            <a:off x="4633625" y="23925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959" name="Google Shape;1959;p33"/>
          <p:cNvSpPr txBox="1">
            <a:spLocks noGrp="1"/>
          </p:cNvSpPr>
          <p:nvPr>
            <p:ph type="subTitle" idx="3"/>
          </p:nvPr>
        </p:nvSpPr>
        <p:spPr>
          <a:xfrm>
            <a:off x="6730825" y="27523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960" name="Google Shape;1960;p33"/>
          <p:cNvSpPr txBox="1">
            <a:spLocks noGrp="1"/>
          </p:cNvSpPr>
          <p:nvPr>
            <p:ph type="subTitle" idx="4"/>
          </p:nvPr>
        </p:nvSpPr>
        <p:spPr>
          <a:xfrm>
            <a:off x="6730825" y="23925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961" name="Google Shape;1961;p33"/>
          <p:cNvSpPr txBox="1">
            <a:spLocks noGrp="1"/>
          </p:cNvSpPr>
          <p:nvPr>
            <p:ph type="subTitle" idx="5"/>
          </p:nvPr>
        </p:nvSpPr>
        <p:spPr>
          <a:xfrm>
            <a:off x="4633625" y="3878088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962" name="Google Shape;1962;p33"/>
          <p:cNvSpPr txBox="1">
            <a:spLocks noGrp="1"/>
          </p:cNvSpPr>
          <p:nvPr>
            <p:ph type="subTitle" idx="6"/>
          </p:nvPr>
        </p:nvSpPr>
        <p:spPr>
          <a:xfrm>
            <a:off x="4633625" y="3530591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963" name="Google Shape;1963;p33"/>
          <p:cNvSpPr txBox="1">
            <a:spLocks noGrp="1"/>
          </p:cNvSpPr>
          <p:nvPr>
            <p:ph type="subTitle" idx="7"/>
          </p:nvPr>
        </p:nvSpPr>
        <p:spPr>
          <a:xfrm>
            <a:off x="6730825" y="3878088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</a:t>
            </a:r>
            <a:endParaRPr/>
          </a:p>
        </p:txBody>
      </p:sp>
      <p:sp>
        <p:nvSpPr>
          <p:cNvPr id="1964" name="Google Shape;1964;p33"/>
          <p:cNvSpPr txBox="1">
            <a:spLocks noGrp="1"/>
          </p:cNvSpPr>
          <p:nvPr>
            <p:ph type="subTitle" idx="8"/>
          </p:nvPr>
        </p:nvSpPr>
        <p:spPr>
          <a:xfrm>
            <a:off x="6730825" y="3530591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38" y="392813"/>
            <a:ext cx="1893825" cy="43760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35"/>
          <p:cNvSpPr/>
          <p:nvPr/>
        </p:nvSpPr>
        <p:spPr>
          <a:xfrm>
            <a:off x="3947678" y="1550523"/>
            <a:ext cx="1028100" cy="103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35"/>
          <p:cNvSpPr/>
          <p:nvPr/>
        </p:nvSpPr>
        <p:spPr>
          <a:xfrm>
            <a:off x="5603374" y="1550523"/>
            <a:ext cx="1028100" cy="103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35"/>
          <p:cNvSpPr/>
          <p:nvPr/>
        </p:nvSpPr>
        <p:spPr>
          <a:xfrm>
            <a:off x="7259075" y="1550523"/>
            <a:ext cx="1028100" cy="103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SELLERS</a:t>
            </a:r>
            <a:endParaRPr/>
          </a:p>
        </p:txBody>
      </p:sp>
      <p:grpSp>
        <p:nvGrpSpPr>
          <p:cNvPr id="1981" name="Google Shape;1981;p35"/>
          <p:cNvGrpSpPr/>
          <p:nvPr/>
        </p:nvGrpSpPr>
        <p:grpSpPr>
          <a:xfrm>
            <a:off x="209629" y="1087198"/>
            <a:ext cx="3712347" cy="3712154"/>
            <a:chOff x="5080188" y="927900"/>
            <a:chExt cx="961200" cy="961200"/>
          </a:xfrm>
        </p:grpSpPr>
        <p:sp>
          <p:nvSpPr>
            <p:cNvPr id="1982" name="Google Shape;1982;p35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8" name="Google Shape;1988;p35"/>
          <p:cNvSpPr txBox="1">
            <a:spLocks noGrp="1"/>
          </p:cNvSpPr>
          <p:nvPr>
            <p:ph type="subTitle" idx="4294967295"/>
          </p:nvPr>
        </p:nvSpPr>
        <p:spPr>
          <a:xfrm>
            <a:off x="3804113" y="3132175"/>
            <a:ext cx="13152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 is a very cold place</a:t>
            </a:r>
            <a:endParaRPr sz="1400"/>
          </a:p>
        </p:txBody>
      </p:sp>
      <p:sp>
        <p:nvSpPr>
          <p:cNvPr id="1989" name="Google Shape;1989;p35"/>
          <p:cNvSpPr txBox="1">
            <a:spLocks noGrp="1"/>
          </p:cNvSpPr>
          <p:nvPr>
            <p:ph type="subTitle" idx="4294967295"/>
          </p:nvPr>
        </p:nvSpPr>
        <p:spPr>
          <a:xfrm>
            <a:off x="5459824" y="3132175"/>
            <a:ext cx="13152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Uranus is a cold planet</a:t>
            </a:r>
            <a:endParaRPr sz="1400"/>
          </a:p>
        </p:txBody>
      </p:sp>
      <p:sp>
        <p:nvSpPr>
          <p:cNvPr id="1990" name="Google Shape;1990;p35"/>
          <p:cNvSpPr txBox="1">
            <a:spLocks noGrp="1"/>
          </p:cNvSpPr>
          <p:nvPr>
            <p:ph type="subTitle" idx="4294967295"/>
          </p:nvPr>
        </p:nvSpPr>
        <p:spPr>
          <a:xfrm>
            <a:off x="7115525" y="3132175"/>
            <a:ext cx="13152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Jupiter is a gas giant too</a:t>
            </a:r>
            <a:endParaRPr sz="1400"/>
          </a:p>
        </p:txBody>
      </p:sp>
      <p:sp>
        <p:nvSpPr>
          <p:cNvPr id="1991" name="Google Shape;1991;p35"/>
          <p:cNvSpPr/>
          <p:nvPr/>
        </p:nvSpPr>
        <p:spPr>
          <a:xfrm>
            <a:off x="2320909" y="3545124"/>
            <a:ext cx="147600" cy="1476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35"/>
          <p:cNvSpPr/>
          <p:nvPr/>
        </p:nvSpPr>
        <p:spPr>
          <a:xfrm>
            <a:off x="2985726" y="2440529"/>
            <a:ext cx="147600" cy="1476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35"/>
          <p:cNvSpPr/>
          <p:nvPr/>
        </p:nvSpPr>
        <p:spPr>
          <a:xfrm>
            <a:off x="3270993" y="3238552"/>
            <a:ext cx="147600" cy="1476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5"/>
          <p:cNvSpPr txBox="1"/>
          <p:nvPr/>
        </p:nvSpPr>
        <p:spPr>
          <a:xfrm>
            <a:off x="3947675" y="1536875"/>
            <a:ext cx="10281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53%</a:t>
            </a: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5" name="Google Shape;1995;p35"/>
          <p:cNvSpPr txBox="1"/>
          <p:nvPr/>
        </p:nvSpPr>
        <p:spPr>
          <a:xfrm>
            <a:off x="5603375" y="1536875"/>
            <a:ext cx="10281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77%</a:t>
            </a: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6" name="Google Shape;1996;p35"/>
          <p:cNvSpPr txBox="1"/>
          <p:nvPr/>
        </p:nvSpPr>
        <p:spPr>
          <a:xfrm>
            <a:off x="7258999" y="1536875"/>
            <a:ext cx="10281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60%</a:t>
            </a: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7" name="Google Shape;1997;p35"/>
          <p:cNvSpPr txBox="1">
            <a:spLocks noGrp="1"/>
          </p:cNvSpPr>
          <p:nvPr>
            <p:ph type="subTitle" idx="4294967295"/>
          </p:nvPr>
        </p:nvSpPr>
        <p:spPr>
          <a:xfrm>
            <a:off x="1648341" y="2802836"/>
            <a:ext cx="834900" cy="2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2020</a:t>
            </a:r>
            <a:endParaRPr sz="2200" b="1"/>
          </a:p>
        </p:txBody>
      </p:sp>
      <p:grpSp>
        <p:nvGrpSpPr>
          <p:cNvPr id="1998" name="Google Shape;1998;p35"/>
          <p:cNvGrpSpPr/>
          <p:nvPr/>
        </p:nvGrpSpPr>
        <p:grpSpPr>
          <a:xfrm>
            <a:off x="7497620" y="3914497"/>
            <a:ext cx="551011" cy="302149"/>
            <a:chOff x="6234636" y="3324443"/>
            <a:chExt cx="459176" cy="251791"/>
          </a:xfrm>
        </p:grpSpPr>
        <p:sp>
          <p:nvSpPr>
            <p:cNvPr id="1999" name="Google Shape;1999;p35"/>
            <p:cNvSpPr/>
            <p:nvPr/>
          </p:nvSpPr>
          <p:spPr>
            <a:xfrm>
              <a:off x="6234636" y="3324443"/>
              <a:ext cx="213143" cy="89401"/>
            </a:xfrm>
            <a:custGeom>
              <a:avLst/>
              <a:gdLst/>
              <a:ahLst/>
              <a:cxnLst/>
              <a:rect l="l" t="t" r="r" b="b"/>
              <a:pathLst>
                <a:path w="9403" h="3944" extrusionOk="0">
                  <a:moveTo>
                    <a:pt x="741" y="0"/>
                  </a:moveTo>
                  <a:cubicBezTo>
                    <a:pt x="565" y="0"/>
                    <a:pt x="393" y="119"/>
                    <a:pt x="344" y="311"/>
                  </a:cubicBezTo>
                  <a:cubicBezTo>
                    <a:pt x="314" y="431"/>
                    <a:pt x="359" y="566"/>
                    <a:pt x="434" y="641"/>
                  </a:cubicBezTo>
                  <a:cubicBezTo>
                    <a:pt x="554" y="775"/>
                    <a:pt x="689" y="880"/>
                    <a:pt x="809" y="1000"/>
                  </a:cubicBezTo>
                  <a:cubicBezTo>
                    <a:pt x="689" y="1120"/>
                    <a:pt x="524" y="1224"/>
                    <a:pt x="359" y="1269"/>
                  </a:cubicBezTo>
                  <a:lnTo>
                    <a:pt x="314" y="1284"/>
                  </a:lnTo>
                  <a:cubicBezTo>
                    <a:pt x="210" y="1314"/>
                    <a:pt x="120" y="1404"/>
                    <a:pt x="90" y="1509"/>
                  </a:cubicBezTo>
                  <a:cubicBezTo>
                    <a:pt x="0" y="1763"/>
                    <a:pt x="195" y="2048"/>
                    <a:pt x="464" y="2048"/>
                  </a:cubicBezTo>
                  <a:cubicBezTo>
                    <a:pt x="509" y="2048"/>
                    <a:pt x="554" y="2033"/>
                    <a:pt x="584" y="2033"/>
                  </a:cubicBezTo>
                  <a:lnTo>
                    <a:pt x="599" y="2018"/>
                  </a:lnTo>
                  <a:cubicBezTo>
                    <a:pt x="928" y="1928"/>
                    <a:pt x="1213" y="1734"/>
                    <a:pt x="1452" y="1464"/>
                  </a:cubicBezTo>
                  <a:cubicBezTo>
                    <a:pt x="1572" y="1554"/>
                    <a:pt x="1707" y="1629"/>
                    <a:pt x="1842" y="1704"/>
                  </a:cubicBezTo>
                  <a:cubicBezTo>
                    <a:pt x="1782" y="1958"/>
                    <a:pt x="1602" y="2168"/>
                    <a:pt x="1377" y="2287"/>
                  </a:cubicBezTo>
                  <a:lnTo>
                    <a:pt x="1333" y="2317"/>
                  </a:lnTo>
                  <a:cubicBezTo>
                    <a:pt x="1228" y="2377"/>
                    <a:pt x="1153" y="2482"/>
                    <a:pt x="1153" y="2587"/>
                  </a:cubicBezTo>
                  <a:cubicBezTo>
                    <a:pt x="1123" y="2826"/>
                    <a:pt x="1303" y="3036"/>
                    <a:pt x="1542" y="3036"/>
                  </a:cubicBezTo>
                  <a:cubicBezTo>
                    <a:pt x="1602" y="3036"/>
                    <a:pt x="1662" y="3021"/>
                    <a:pt x="1722" y="2991"/>
                  </a:cubicBezTo>
                  <a:lnTo>
                    <a:pt x="1737" y="2991"/>
                  </a:lnTo>
                  <a:cubicBezTo>
                    <a:pt x="2126" y="2797"/>
                    <a:pt x="2425" y="2452"/>
                    <a:pt x="2560" y="2033"/>
                  </a:cubicBezTo>
                  <a:cubicBezTo>
                    <a:pt x="2725" y="2093"/>
                    <a:pt x="2890" y="2153"/>
                    <a:pt x="3054" y="2198"/>
                  </a:cubicBezTo>
                  <a:cubicBezTo>
                    <a:pt x="3024" y="2497"/>
                    <a:pt x="2935" y="2797"/>
                    <a:pt x="2785" y="3051"/>
                  </a:cubicBezTo>
                  <a:lnTo>
                    <a:pt x="2740" y="3126"/>
                  </a:lnTo>
                  <a:cubicBezTo>
                    <a:pt x="2680" y="3231"/>
                    <a:pt x="2680" y="3365"/>
                    <a:pt x="2740" y="3470"/>
                  </a:cubicBezTo>
                  <a:cubicBezTo>
                    <a:pt x="2800" y="3605"/>
                    <a:pt x="2950" y="3695"/>
                    <a:pt x="3099" y="3695"/>
                  </a:cubicBezTo>
                  <a:cubicBezTo>
                    <a:pt x="3234" y="3695"/>
                    <a:pt x="3369" y="3620"/>
                    <a:pt x="3429" y="3500"/>
                  </a:cubicBezTo>
                  <a:lnTo>
                    <a:pt x="3459" y="3455"/>
                  </a:lnTo>
                  <a:cubicBezTo>
                    <a:pt x="3653" y="3111"/>
                    <a:pt x="3788" y="2752"/>
                    <a:pt x="3833" y="2362"/>
                  </a:cubicBezTo>
                  <a:cubicBezTo>
                    <a:pt x="3998" y="2392"/>
                    <a:pt x="4147" y="2407"/>
                    <a:pt x="4312" y="2422"/>
                  </a:cubicBezTo>
                  <a:lnTo>
                    <a:pt x="4312" y="3590"/>
                  </a:lnTo>
                  <a:cubicBezTo>
                    <a:pt x="4312" y="3710"/>
                    <a:pt x="4387" y="3815"/>
                    <a:pt x="4492" y="3874"/>
                  </a:cubicBezTo>
                  <a:cubicBezTo>
                    <a:pt x="4559" y="3922"/>
                    <a:pt x="4633" y="3943"/>
                    <a:pt x="4706" y="3943"/>
                  </a:cubicBezTo>
                  <a:cubicBezTo>
                    <a:pt x="4911" y="3943"/>
                    <a:pt x="5105" y="3777"/>
                    <a:pt x="5105" y="3545"/>
                  </a:cubicBezTo>
                  <a:lnTo>
                    <a:pt x="5105" y="2422"/>
                  </a:lnTo>
                  <a:cubicBezTo>
                    <a:pt x="5270" y="2407"/>
                    <a:pt x="5420" y="2392"/>
                    <a:pt x="5585" y="2362"/>
                  </a:cubicBezTo>
                  <a:cubicBezTo>
                    <a:pt x="5629" y="2752"/>
                    <a:pt x="5764" y="3111"/>
                    <a:pt x="5959" y="3455"/>
                  </a:cubicBezTo>
                  <a:lnTo>
                    <a:pt x="5989" y="3500"/>
                  </a:lnTo>
                  <a:cubicBezTo>
                    <a:pt x="6064" y="3620"/>
                    <a:pt x="6183" y="3695"/>
                    <a:pt x="6318" y="3695"/>
                  </a:cubicBezTo>
                  <a:cubicBezTo>
                    <a:pt x="6468" y="3695"/>
                    <a:pt x="6618" y="3605"/>
                    <a:pt x="6677" y="3470"/>
                  </a:cubicBezTo>
                  <a:cubicBezTo>
                    <a:pt x="6737" y="3365"/>
                    <a:pt x="6737" y="3231"/>
                    <a:pt x="6677" y="3126"/>
                  </a:cubicBezTo>
                  <a:lnTo>
                    <a:pt x="6633" y="3051"/>
                  </a:lnTo>
                  <a:cubicBezTo>
                    <a:pt x="6483" y="2797"/>
                    <a:pt x="6393" y="2497"/>
                    <a:pt x="6363" y="2198"/>
                  </a:cubicBezTo>
                  <a:cubicBezTo>
                    <a:pt x="6528" y="2153"/>
                    <a:pt x="6692" y="2093"/>
                    <a:pt x="6857" y="2033"/>
                  </a:cubicBezTo>
                  <a:cubicBezTo>
                    <a:pt x="6992" y="2452"/>
                    <a:pt x="7291" y="2797"/>
                    <a:pt x="7681" y="2991"/>
                  </a:cubicBezTo>
                  <a:lnTo>
                    <a:pt x="7696" y="2991"/>
                  </a:lnTo>
                  <a:cubicBezTo>
                    <a:pt x="7755" y="3021"/>
                    <a:pt x="7815" y="3036"/>
                    <a:pt x="7875" y="3036"/>
                  </a:cubicBezTo>
                  <a:cubicBezTo>
                    <a:pt x="8115" y="3036"/>
                    <a:pt x="8294" y="2826"/>
                    <a:pt x="8264" y="2587"/>
                  </a:cubicBezTo>
                  <a:cubicBezTo>
                    <a:pt x="8264" y="2482"/>
                    <a:pt x="8190" y="2377"/>
                    <a:pt x="8085" y="2317"/>
                  </a:cubicBezTo>
                  <a:lnTo>
                    <a:pt x="8040" y="2287"/>
                  </a:lnTo>
                  <a:cubicBezTo>
                    <a:pt x="7815" y="2168"/>
                    <a:pt x="7636" y="1958"/>
                    <a:pt x="7576" y="1704"/>
                  </a:cubicBezTo>
                  <a:cubicBezTo>
                    <a:pt x="7711" y="1629"/>
                    <a:pt x="7845" y="1554"/>
                    <a:pt x="7965" y="1464"/>
                  </a:cubicBezTo>
                  <a:cubicBezTo>
                    <a:pt x="8205" y="1734"/>
                    <a:pt x="8489" y="1913"/>
                    <a:pt x="8818" y="2018"/>
                  </a:cubicBezTo>
                  <a:lnTo>
                    <a:pt x="8833" y="2018"/>
                  </a:lnTo>
                  <a:cubicBezTo>
                    <a:pt x="8863" y="2033"/>
                    <a:pt x="8908" y="2048"/>
                    <a:pt x="8953" y="2048"/>
                  </a:cubicBezTo>
                  <a:cubicBezTo>
                    <a:pt x="9223" y="2048"/>
                    <a:pt x="9402" y="1793"/>
                    <a:pt x="9327" y="1539"/>
                  </a:cubicBezTo>
                  <a:cubicBezTo>
                    <a:pt x="9312" y="1419"/>
                    <a:pt x="9223" y="1329"/>
                    <a:pt x="9103" y="1284"/>
                  </a:cubicBezTo>
                  <a:lnTo>
                    <a:pt x="9058" y="1269"/>
                  </a:lnTo>
                  <a:cubicBezTo>
                    <a:pt x="8893" y="1224"/>
                    <a:pt x="8729" y="1120"/>
                    <a:pt x="8609" y="1000"/>
                  </a:cubicBezTo>
                  <a:cubicBezTo>
                    <a:pt x="8729" y="880"/>
                    <a:pt x="8863" y="775"/>
                    <a:pt x="8983" y="641"/>
                  </a:cubicBezTo>
                  <a:cubicBezTo>
                    <a:pt x="9073" y="566"/>
                    <a:pt x="9103" y="431"/>
                    <a:pt x="9073" y="311"/>
                  </a:cubicBezTo>
                  <a:cubicBezTo>
                    <a:pt x="9025" y="119"/>
                    <a:pt x="8853" y="0"/>
                    <a:pt x="8676" y="0"/>
                  </a:cubicBezTo>
                  <a:cubicBezTo>
                    <a:pt x="8578" y="0"/>
                    <a:pt x="8479" y="37"/>
                    <a:pt x="8399" y="117"/>
                  </a:cubicBezTo>
                  <a:cubicBezTo>
                    <a:pt x="7381" y="1135"/>
                    <a:pt x="6045" y="1644"/>
                    <a:pt x="4709" y="1644"/>
                  </a:cubicBezTo>
                  <a:cubicBezTo>
                    <a:pt x="3372" y="1644"/>
                    <a:pt x="2036" y="1135"/>
                    <a:pt x="1018" y="117"/>
                  </a:cubicBezTo>
                  <a:cubicBezTo>
                    <a:pt x="938" y="37"/>
                    <a:pt x="839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5"/>
            <p:cNvSpPr/>
            <p:nvPr/>
          </p:nvSpPr>
          <p:spPr>
            <a:xfrm>
              <a:off x="6480669" y="3324443"/>
              <a:ext cx="213143" cy="89401"/>
            </a:xfrm>
            <a:custGeom>
              <a:avLst/>
              <a:gdLst/>
              <a:ahLst/>
              <a:cxnLst/>
              <a:rect l="l" t="t" r="r" b="b"/>
              <a:pathLst>
                <a:path w="9403" h="3944" extrusionOk="0">
                  <a:moveTo>
                    <a:pt x="742" y="0"/>
                  </a:moveTo>
                  <a:cubicBezTo>
                    <a:pt x="567" y="0"/>
                    <a:pt x="398" y="119"/>
                    <a:pt x="360" y="311"/>
                  </a:cubicBezTo>
                  <a:cubicBezTo>
                    <a:pt x="315" y="431"/>
                    <a:pt x="360" y="566"/>
                    <a:pt x="435" y="641"/>
                  </a:cubicBezTo>
                  <a:cubicBezTo>
                    <a:pt x="569" y="775"/>
                    <a:pt x="689" y="880"/>
                    <a:pt x="809" y="1000"/>
                  </a:cubicBezTo>
                  <a:cubicBezTo>
                    <a:pt x="689" y="1120"/>
                    <a:pt x="540" y="1224"/>
                    <a:pt x="360" y="1269"/>
                  </a:cubicBezTo>
                  <a:lnTo>
                    <a:pt x="315" y="1284"/>
                  </a:lnTo>
                  <a:cubicBezTo>
                    <a:pt x="210" y="1314"/>
                    <a:pt x="120" y="1404"/>
                    <a:pt x="90" y="1509"/>
                  </a:cubicBezTo>
                  <a:cubicBezTo>
                    <a:pt x="1" y="1763"/>
                    <a:pt x="195" y="2048"/>
                    <a:pt x="465" y="2048"/>
                  </a:cubicBezTo>
                  <a:cubicBezTo>
                    <a:pt x="510" y="2048"/>
                    <a:pt x="555" y="2033"/>
                    <a:pt x="584" y="2033"/>
                  </a:cubicBezTo>
                  <a:lnTo>
                    <a:pt x="599" y="2018"/>
                  </a:lnTo>
                  <a:cubicBezTo>
                    <a:pt x="929" y="1928"/>
                    <a:pt x="1228" y="1734"/>
                    <a:pt x="1453" y="1464"/>
                  </a:cubicBezTo>
                  <a:cubicBezTo>
                    <a:pt x="1573" y="1554"/>
                    <a:pt x="1707" y="1629"/>
                    <a:pt x="1842" y="1704"/>
                  </a:cubicBezTo>
                  <a:cubicBezTo>
                    <a:pt x="1782" y="1958"/>
                    <a:pt x="1618" y="2168"/>
                    <a:pt x="1378" y="2287"/>
                  </a:cubicBezTo>
                  <a:lnTo>
                    <a:pt x="1333" y="2317"/>
                  </a:lnTo>
                  <a:cubicBezTo>
                    <a:pt x="1228" y="2377"/>
                    <a:pt x="1153" y="2482"/>
                    <a:pt x="1153" y="2587"/>
                  </a:cubicBezTo>
                  <a:cubicBezTo>
                    <a:pt x="1123" y="2826"/>
                    <a:pt x="1303" y="3036"/>
                    <a:pt x="1543" y="3036"/>
                  </a:cubicBezTo>
                  <a:cubicBezTo>
                    <a:pt x="1603" y="3036"/>
                    <a:pt x="1677" y="3021"/>
                    <a:pt x="1722" y="2991"/>
                  </a:cubicBezTo>
                  <a:lnTo>
                    <a:pt x="1737" y="2991"/>
                  </a:lnTo>
                  <a:cubicBezTo>
                    <a:pt x="2127" y="2797"/>
                    <a:pt x="2426" y="2452"/>
                    <a:pt x="2561" y="2033"/>
                  </a:cubicBezTo>
                  <a:cubicBezTo>
                    <a:pt x="2725" y="2093"/>
                    <a:pt x="2890" y="2153"/>
                    <a:pt x="3070" y="2198"/>
                  </a:cubicBezTo>
                  <a:cubicBezTo>
                    <a:pt x="3040" y="2497"/>
                    <a:pt x="2935" y="2797"/>
                    <a:pt x="2785" y="3051"/>
                  </a:cubicBezTo>
                  <a:lnTo>
                    <a:pt x="2740" y="3126"/>
                  </a:lnTo>
                  <a:cubicBezTo>
                    <a:pt x="2681" y="3231"/>
                    <a:pt x="2681" y="3365"/>
                    <a:pt x="2740" y="3470"/>
                  </a:cubicBezTo>
                  <a:cubicBezTo>
                    <a:pt x="2815" y="3605"/>
                    <a:pt x="2950" y="3695"/>
                    <a:pt x="3100" y="3695"/>
                  </a:cubicBezTo>
                  <a:cubicBezTo>
                    <a:pt x="3234" y="3695"/>
                    <a:pt x="3369" y="3620"/>
                    <a:pt x="3429" y="3500"/>
                  </a:cubicBezTo>
                  <a:lnTo>
                    <a:pt x="3459" y="3455"/>
                  </a:lnTo>
                  <a:cubicBezTo>
                    <a:pt x="3654" y="3111"/>
                    <a:pt x="3788" y="2752"/>
                    <a:pt x="3833" y="2362"/>
                  </a:cubicBezTo>
                  <a:cubicBezTo>
                    <a:pt x="3998" y="2392"/>
                    <a:pt x="4163" y="2407"/>
                    <a:pt x="4312" y="2422"/>
                  </a:cubicBezTo>
                  <a:lnTo>
                    <a:pt x="4312" y="3590"/>
                  </a:lnTo>
                  <a:cubicBezTo>
                    <a:pt x="4312" y="3710"/>
                    <a:pt x="4387" y="3815"/>
                    <a:pt x="4492" y="3874"/>
                  </a:cubicBezTo>
                  <a:cubicBezTo>
                    <a:pt x="4559" y="3922"/>
                    <a:pt x="4634" y="3943"/>
                    <a:pt x="4707" y="3943"/>
                  </a:cubicBezTo>
                  <a:cubicBezTo>
                    <a:pt x="4911" y="3943"/>
                    <a:pt x="5106" y="3777"/>
                    <a:pt x="5106" y="3545"/>
                  </a:cubicBezTo>
                  <a:lnTo>
                    <a:pt x="5106" y="2422"/>
                  </a:lnTo>
                  <a:cubicBezTo>
                    <a:pt x="5271" y="2407"/>
                    <a:pt x="5420" y="2392"/>
                    <a:pt x="5585" y="2362"/>
                  </a:cubicBezTo>
                  <a:cubicBezTo>
                    <a:pt x="5630" y="2752"/>
                    <a:pt x="5765" y="3111"/>
                    <a:pt x="5959" y="3455"/>
                  </a:cubicBezTo>
                  <a:lnTo>
                    <a:pt x="5989" y="3500"/>
                  </a:lnTo>
                  <a:cubicBezTo>
                    <a:pt x="6064" y="3620"/>
                    <a:pt x="6184" y="3695"/>
                    <a:pt x="6334" y="3695"/>
                  </a:cubicBezTo>
                  <a:cubicBezTo>
                    <a:pt x="6483" y="3695"/>
                    <a:pt x="6618" y="3605"/>
                    <a:pt x="6693" y="3470"/>
                  </a:cubicBezTo>
                  <a:cubicBezTo>
                    <a:pt x="6753" y="3365"/>
                    <a:pt x="6753" y="3246"/>
                    <a:pt x="6678" y="3126"/>
                  </a:cubicBezTo>
                  <a:lnTo>
                    <a:pt x="6633" y="3051"/>
                  </a:lnTo>
                  <a:cubicBezTo>
                    <a:pt x="6483" y="2797"/>
                    <a:pt x="6393" y="2497"/>
                    <a:pt x="6364" y="2198"/>
                  </a:cubicBezTo>
                  <a:cubicBezTo>
                    <a:pt x="6528" y="2153"/>
                    <a:pt x="6693" y="2093"/>
                    <a:pt x="6858" y="2033"/>
                  </a:cubicBezTo>
                  <a:cubicBezTo>
                    <a:pt x="7007" y="2452"/>
                    <a:pt x="7292" y="2797"/>
                    <a:pt x="7681" y="2991"/>
                  </a:cubicBezTo>
                  <a:lnTo>
                    <a:pt x="7696" y="2991"/>
                  </a:lnTo>
                  <a:cubicBezTo>
                    <a:pt x="7756" y="3021"/>
                    <a:pt x="7816" y="3036"/>
                    <a:pt x="7876" y="3036"/>
                  </a:cubicBezTo>
                  <a:cubicBezTo>
                    <a:pt x="8115" y="3036"/>
                    <a:pt x="8295" y="2826"/>
                    <a:pt x="8280" y="2587"/>
                  </a:cubicBezTo>
                  <a:cubicBezTo>
                    <a:pt x="8265" y="2482"/>
                    <a:pt x="8190" y="2377"/>
                    <a:pt x="8085" y="2317"/>
                  </a:cubicBezTo>
                  <a:lnTo>
                    <a:pt x="8040" y="2302"/>
                  </a:lnTo>
                  <a:cubicBezTo>
                    <a:pt x="7816" y="2168"/>
                    <a:pt x="7651" y="1958"/>
                    <a:pt x="7591" y="1704"/>
                  </a:cubicBezTo>
                  <a:cubicBezTo>
                    <a:pt x="7711" y="1629"/>
                    <a:pt x="7846" y="1554"/>
                    <a:pt x="7966" y="1464"/>
                  </a:cubicBezTo>
                  <a:cubicBezTo>
                    <a:pt x="8205" y="1734"/>
                    <a:pt x="8490" y="1928"/>
                    <a:pt x="8834" y="2018"/>
                  </a:cubicBezTo>
                  <a:lnTo>
                    <a:pt x="8834" y="2033"/>
                  </a:lnTo>
                  <a:cubicBezTo>
                    <a:pt x="8879" y="2033"/>
                    <a:pt x="8909" y="2048"/>
                    <a:pt x="8954" y="2048"/>
                  </a:cubicBezTo>
                  <a:cubicBezTo>
                    <a:pt x="9223" y="2048"/>
                    <a:pt x="9403" y="1793"/>
                    <a:pt x="9328" y="1539"/>
                  </a:cubicBezTo>
                  <a:cubicBezTo>
                    <a:pt x="9313" y="1419"/>
                    <a:pt x="9223" y="1329"/>
                    <a:pt x="9103" y="1284"/>
                  </a:cubicBezTo>
                  <a:lnTo>
                    <a:pt x="9058" y="1269"/>
                  </a:lnTo>
                  <a:cubicBezTo>
                    <a:pt x="8894" y="1224"/>
                    <a:pt x="8729" y="1120"/>
                    <a:pt x="8609" y="1000"/>
                  </a:cubicBezTo>
                  <a:cubicBezTo>
                    <a:pt x="8729" y="880"/>
                    <a:pt x="8864" y="775"/>
                    <a:pt x="8984" y="656"/>
                  </a:cubicBezTo>
                  <a:cubicBezTo>
                    <a:pt x="9073" y="566"/>
                    <a:pt x="9103" y="431"/>
                    <a:pt x="9073" y="311"/>
                  </a:cubicBezTo>
                  <a:cubicBezTo>
                    <a:pt x="9035" y="119"/>
                    <a:pt x="8860" y="0"/>
                    <a:pt x="8680" y="0"/>
                  </a:cubicBezTo>
                  <a:cubicBezTo>
                    <a:pt x="8581" y="0"/>
                    <a:pt x="8480" y="37"/>
                    <a:pt x="8400" y="117"/>
                  </a:cubicBezTo>
                  <a:cubicBezTo>
                    <a:pt x="7382" y="1135"/>
                    <a:pt x="6049" y="1644"/>
                    <a:pt x="4715" y="1644"/>
                  </a:cubicBezTo>
                  <a:cubicBezTo>
                    <a:pt x="3380" y="1644"/>
                    <a:pt x="2044" y="1135"/>
                    <a:pt x="1019" y="117"/>
                  </a:cubicBezTo>
                  <a:cubicBezTo>
                    <a:pt x="939" y="37"/>
                    <a:pt x="840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5"/>
            <p:cNvSpPr/>
            <p:nvPr/>
          </p:nvSpPr>
          <p:spPr>
            <a:xfrm>
              <a:off x="6590947" y="3558281"/>
              <a:ext cx="20061" cy="17953"/>
            </a:xfrm>
            <a:custGeom>
              <a:avLst/>
              <a:gdLst/>
              <a:ahLst/>
              <a:cxnLst/>
              <a:rect l="l" t="t" r="r" b="b"/>
              <a:pathLst>
                <a:path w="885" h="792" extrusionOk="0">
                  <a:moveTo>
                    <a:pt x="494" y="0"/>
                  </a:moveTo>
                  <a:cubicBezTo>
                    <a:pt x="240" y="0"/>
                    <a:pt x="1" y="255"/>
                    <a:pt x="121" y="550"/>
                  </a:cubicBezTo>
                  <a:cubicBezTo>
                    <a:pt x="191" y="715"/>
                    <a:pt x="339" y="791"/>
                    <a:pt x="486" y="791"/>
                  </a:cubicBezTo>
                  <a:cubicBezTo>
                    <a:pt x="686" y="791"/>
                    <a:pt x="885" y="651"/>
                    <a:pt x="885" y="401"/>
                  </a:cubicBezTo>
                  <a:cubicBezTo>
                    <a:pt x="885" y="296"/>
                    <a:pt x="840" y="191"/>
                    <a:pt x="765" y="116"/>
                  </a:cubicBezTo>
                  <a:cubicBezTo>
                    <a:pt x="684" y="35"/>
                    <a:pt x="588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5"/>
            <p:cNvSpPr/>
            <p:nvPr/>
          </p:nvSpPr>
          <p:spPr>
            <a:xfrm>
              <a:off x="6427718" y="3458748"/>
              <a:ext cx="265074" cy="117463"/>
            </a:xfrm>
            <a:custGeom>
              <a:avLst/>
              <a:gdLst/>
              <a:ahLst/>
              <a:cxnLst/>
              <a:rect l="l" t="t" r="r" b="b"/>
              <a:pathLst>
                <a:path w="11694" h="5182" extrusionOk="0">
                  <a:moveTo>
                    <a:pt x="3115" y="1722"/>
                  </a:moveTo>
                  <a:lnTo>
                    <a:pt x="3115" y="3459"/>
                  </a:lnTo>
                  <a:lnTo>
                    <a:pt x="2322" y="3459"/>
                  </a:lnTo>
                  <a:lnTo>
                    <a:pt x="2322" y="1722"/>
                  </a:lnTo>
                  <a:close/>
                  <a:moveTo>
                    <a:pt x="4103" y="1"/>
                  </a:moveTo>
                  <a:cubicBezTo>
                    <a:pt x="3579" y="1"/>
                    <a:pt x="3145" y="405"/>
                    <a:pt x="3115" y="944"/>
                  </a:cubicBezTo>
                  <a:lnTo>
                    <a:pt x="1932" y="944"/>
                  </a:lnTo>
                  <a:cubicBezTo>
                    <a:pt x="1723" y="944"/>
                    <a:pt x="1543" y="1108"/>
                    <a:pt x="1543" y="1333"/>
                  </a:cubicBezTo>
                  <a:lnTo>
                    <a:pt x="1543" y="2201"/>
                  </a:lnTo>
                  <a:lnTo>
                    <a:pt x="435" y="2201"/>
                  </a:lnTo>
                  <a:cubicBezTo>
                    <a:pt x="241" y="2201"/>
                    <a:pt x="76" y="2336"/>
                    <a:pt x="46" y="2531"/>
                  </a:cubicBezTo>
                  <a:cubicBezTo>
                    <a:pt x="1" y="2770"/>
                    <a:pt x="196" y="2980"/>
                    <a:pt x="435" y="2980"/>
                  </a:cubicBezTo>
                  <a:lnTo>
                    <a:pt x="1543" y="2980"/>
                  </a:lnTo>
                  <a:lnTo>
                    <a:pt x="1543" y="3848"/>
                  </a:lnTo>
                  <a:cubicBezTo>
                    <a:pt x="1543" y="4073"/>
                    <a:pt x="1723" y="4238"/>
                    <a:pt x="1932" y="4238"/>
                  </a:cubicBezTo>
                  <a:lnTo>
                    <a:pt x="3115" y="4238"/>
                  </a:lnTo>
                  <a:cubicBezTo>
                    <a:pt x="3145" y="4777"/>
                    <a:pt x="3579" y="5181"/>
                    <a:pt x="4103" y="5181"/>
                  </a:cubicBezTo>
                  <a:lnTo>
                    <a:pt x="6109" y="5181"/>
                  </a:lnTo>
                  <a:cubicBezTo>
                    <a:pt x="6118" y="5181"/>
                    <a:pt x="6127" y="5182"/>
                    <a:pt x="6136" y="5182"/>
                  </a:cubicBezTo>
                  <a:cubicBezTo>
                    <a:pt x="6319" y="5182"/>
                    <a:pt x="6471" y="5037"/>
                    <a:pt x="6514" y="4851"/>
                  </a:cubicBezTo>
                  <a:cubicBezTo>
                    <a:pt x="6544" y="4612"/>
                    <a:pt x="6364" y="4402"/>
                    <a:pt x="6124" y="4402"/>
                  </a:cubicBezTo>
                  <a:lnTo>
                    <a:pt x="4103" y="4402"/>
                  </a:lnTo>
                  <a:cubicBezTo>
                    <a:pt x="3998" y="4402"/>
                    <a:pt x="3909" y="4312"/>
                    <a:pt x="3909" y="4193"/>
                  </a:cubicBezTo>
                  <a:lnTo>
                    <a:pt x="3909" y="989"/>
                  </a:lnTo>
                  <a:cubicBezTo>
                    <a:pt x="3909" y="869"/>
                    <a:pt x="3998" y="779"/>
                    <a:pt x="4103" y="779"/>
                  </a:cubicBezTo>
                  <a:lnTo>
                    <a:pt x="10346" y="779"/>
                  </a:lnTo>
                  <a:cubicBezTo>
                    <a:pt x="10661" y="779"/>
                    <a:pt x="10900" y="1034"/>
                    <a:pt x="10900" y="1333"/>
                  </a:cubicBezTo>
                  <a:lnTo>
                    <a:pt x="10900" y="4238"/>
                  </a:lnTo>
                  <a:cubicBezTo>
                    <a:pt x="10900" y="4327"/>
                    <a:pt x="10826" y="4402"/>
                    <a:pt x="10736" y="4402"/>
                  </a:cubicBezTo>
                  <a:lnTo>
                    <a:pt x="9149" y="4402"/>
                  </a:lnTo>
                  <a:cubicBezTo>
                    <a:pt x="9119" y="4402"/>
                    <a:pt x="9089" y="4417"/>
                    <a:pt x="9059" y="4432"/>
                  </a:cubicBezTo>
                  <a:cubicBezTo>
                    <a:pt x="8729" y="4777"/>
                    <a:pt x="8954" y="5181"/>
                    <a:pt x="9283" y="5181"/>
                  </a:cubicBezTo>
                  <a:lnTo>
                    <a:pt x="11275" y="5181"/>
                  </a:lnTo>
                  <a:cubicBezTo>
                    <a:pt x="11499" y="5181"/>
                    <a:pt x="11694" y="5001"/>
                    <a:pt x="11694" y="4777"/>
                  </a:cubicBezTo>
                  <a:lnTo>
                    <a:pt x="11694" y="1333"/>
                  </a:lnTo>
                  <a:cubicBezTo>
                    <a:pt x="11694" y="599"/>
                    <a:pt x="11095" y="1"/>
                    <a:pt x="10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6235974" y="3489553"/>
              <a:ext cx="143236" cy="55830"/>
            </a:xfrm>
            <a:custGeom>
              <a:avLst/>
              <a:gdLst/>
              <a:ahLst/>
              <a:cxnLst/>
              <a:rect l="l" t="t" r="r" b="b"/>
              <a:pathLst>
                <a:path w="6319" h="2463" extrusionOk="0">
                  <a:moveTo>
                    <a:pt x="413" y="1"/>
                  </a:moveTo>
                  <a:cubicBezTo>
                    <a:pt x="196" y="1"/>
                    <a:pt x="16" y="171"/>
                    <a:pt x="16" y="393"/>
                  </a:cubicBezTo>
                  <a:lnTo>
                    <a:pt x="16" y="2055"/>
                  </a:lnTo>
                  <a:cubicBezTo>
                    <a:pt x="1" y="2250"/>
                    <a:pt x="151" y="2429"/>
                    <a:pt x="345" y="2459"/>
                  </a:cubicBezTo>
                  <a:cubicBezTo>
                    <a:pt x="363" y="2462"/>
                    <a:pt x="380" y="2463"/>
                    <a:pt x="397" y="2463"/>
                  </a:cubicBezTo>
                  <a:cubicBezTo>
                    <a:pt x="614" y="2463"/>
                    <a:pt x="794" y="2292"/>
                    <a:pt x="794" y="2070"/>
                  </a:cubicBezTo>
                  <a:lnTo>
                    <a:pt x="794" y="1621"/>
                  </a:lnTo>
                  <a:lnTo>
                    <a:pt x="1274" y="1621"/>
                  </a:lnTo>
                  <a:lnTo>
                    <a:pt x="1274" y="2055"/>
                  </a:lnTo>
                  <a:cubicBezTo>
                    <a:pt x="1259" y="2250"/>
                    <a:pt x="1408" y="2429"/>
                    <a:pt x="1603" y="2459"/>
                  </a:cubicBezTo>
                  <a:cubicBezTo>
                    <a:pt x="1621" y="2462"/>
                    <a:pt x="1638" y="2463"/>
                    <a:pt x="1655" y="2463"/>
                  </a:cubicBezTo>
                  <a:cubicBezTo>
                    <a:pt x="1872" y="2463"/>
                    <a:pt x="2052" y="2292"/>
                    <a:pt x="2052" y="2070"/>
                  </a:cubicBezTo>
                  <a:lnTo>
                    <a:pt x="2052" y="1621"/>
                  </a:lnTo>
                  <a:lnTo>
                    <a:pt x="2531" y="1621"/>
                  </a:lnTo>
                  <a:lnTo>
                    <a:pt x="2531" y="2055"/>
                  </a:lnTo>
                  <a:cubicBezTo>
                    <a:pt x="2531" y="2250"/>
                    <a:pt x="2666" y="2429"/>
                    <a:pt x="2861" y="2459"/>
                  </a:cubicBezTo>
                  <a:cubicBezTo>
                    <a:pt x="2878" y="2462"/>
                    <a:pt x="2896" y="2463"/>
                    <a:pt x="2913" y="2463"/>
                  </a:cubicBezTo>
                  <a:cubicBezTo>
                    <a:pt x="3130" y="2463"/>
                    <a:pt x="3310" y="2292"/>
                    <a:pt x="3310" y="2070"/>
                  </a:cubicBezTo>
                  <a:lnTo>
                    <a:pt x="3310" y="1621"/>
                  </a:lnTo>
                  <a:lnTo>
                    <a:pt x="3789" y="1621"/>
                  </a:lnTo>
                  <a:lnTo>
                    <a:pt x="3789" y="2055"/>
                  </a:lnTo>
                  <a:cubicBezTo>
                    <a:pt x="3789" y="2250"/>
                    <a:pt x="3924" y="2429"/>
                    <a:pt x="4118" y="2459"/>
                  </a:cubicBezTo>
                  <a:cubicBezTo>
                    <a:pt x="4136" y="2462"/>
                    <a:pt x="4153" y="2463"/>
                    <a:pt x="4170" y="2463"/>
                  </a:cubicBezTo>
                  <a:cubicBezTo>
                    <a:pt x="4387" y="2463"/>
                    <a:pt x="4567" y="2292"/>
                    <a:pt x="4567" y="2070"/>
                  </a:cubicBezTo>
                  <a:lnTo>
                    <a:pt x="4567" y="1621"/>
                  </a:lnTo>
                  <a:lnTo>
                    <a:pt x="5046" y="1621"/>
                  </a:lnTo>
                  <a:lnTo>
                    <a:pt x="5046" y="2055"/>
                  </a:lnTo>
                  <a:cubicBezTo>
                    <a:pt x="5046" y="2250"/>
                    <a:pt x="5181" y="2429"/>
                    <a:pt x="5376" y="2459"/>
                  </a:cubicBezTo>
                  <a:cubicBezTo>
                    <a:pt x="5393" y="2462"/>
                    <a:pt x="5411" y="2463"/>
                    <a:pt x="5428" y="2463"/>
                  </a:cubicBezTo>
                  <a:cubicBezTo>
                    <a:pt x="5645" y="2463"/>
                    <a:pt x="5825" y="2292"/>
                    <a:pt x="5825" y="2070"/>
                  </a:cubicBezTo>
                  <a:lnTo>
                    <a:pt x="5825" y="1621"/>
                  </a:lnTo>
                  <a:lnTo>
                    <a:pt x="5885" y="1621"/>
                  </a:lnTo>
                  <a:cubicBezTo>
                    <a:pt x="6079" y="1621"/>
                    <a:pt x="6244" y="1486"/>
                    <a:pt x="6274" y="1292"/>
                  </a:cubicBezTo>
                  <a:cubicBezTo>
                    <a:pt x="6319" y="1052"/>
                    <a:pt x="6124" y="842"/>
                    <a:pt x="5885" y="842"/>
                  </a:cubicBezTo>
                  <a:lnTo>
                    <a:pt x="5825" y="842"/>
                  </a:lnTo>
                  <a:lnTo>
                    <a:pt x="5825" y="408"/>
                  </a:lnTo>
                  <a:cubicBezTo>
                    <a:pt x="5840" y="214"/>
                    <a:pt x="5690" y="34"/>
                    <a:pt x="5496" y="4"/>
                  </a:cubicBezTo>
                  <a:cubicBezTo>
                    <a:pt x="5478" y="2"/>
                    <a:pt x="5461" y="1"/>
                    <a:pt x="5443" y="1"/>
                  </a:cubicBezTo>
                  <a:cubicBezTo>
                    <a:pt x="5226" y="1"/>
                    <a:pt x="5046" y="171"/>
                    <a:pt x="5046" y="393"/>
                  </a:cubicBezTo>
                  <a:lnTo>
                    <a:pt x="5046" y="842"/>
                  </a:lnTo>
                  <a:lnTo>
                    <a:pt x="4567" y="842"/>
                  </a:lnTo>
                  <a:lnTo>
                    <a:pt x="4567" y="408"/>
                  </a:lnTo>
                  <a:cubicBezTo>
                    <a:pt x="4582" y="214"/>
                    <a:pt x="4433" y="34"/>
                    <a:pt x="4238" y="4"/>
                  </a:cubicBezTo>
                  <a:cubicBezTo>
                    <a:pt x="4220" y="2"/>
                    <a:pt x="4203" y="1"/>
                    <a:pt x="4186" y="1"/>
                  </a:cubicBezTo>
                  <a:cubicBezTo>
                    <a:pt x="3969" y="1"/>
                    <a:pt x="3789" y="171"/>
                    <a:pt x="3789" y="393"/>
                  </a:cubicBezTo>
                  <a:lnTo>
                    <a:pt x="3789" y="842"/>
                  </a:lnTo>
                  <a:lnTo>
                    <a:pt x="3310" y="842"/>
                  </a:lnTo>
                  <a:lnTo>
                    <a:pt x="3310" y="408"/>
                  </a:lnTo>
                  <a:cubicBezTo>
                    <a:pt x="3310" y="214"/>
                    <a:pt x="3175" y="34"/>
                    <a:pt x="2980" y="4"/>
                  </a:cubicBezTo>
                  <a:cubicBezTo>
                    <a:pt x="2963" y="2"/>
                    <a:pt x="2945" y="1"/>
                    <a:pt x="2928" y="1"/>
                  </a:cubicBezTo>
                  <a:cubicBezTo>
                    <a:pt x="2711" y="1"/>
                    <a:pt x="2531" y="171"/>
                    <a:pt x="2531" y="393"/>
                  </a:cubicBezTo>
                  <a:lnTo>
                    <a:pt x="2531" y="842"/>
                  </a:lnTo>
                  <a:lnTo>
                    <a:pt x="2052" y="842"/>
                  </a:lnTo>
                  <a:lnTo>
                    <a:pt x="2052" y="408"/>
                  </a:lnTo>
                  <a:cubicBezTo>
                    <a:pt x="2052" y="214"/>
                    <a:pt x="1917" y="34"/>
                    <a:pt x="1723" y="4"/>
                  </a:cubicBezTo>
                  <a:cubicBezTo>
                    <a:pt x="1705" y="2"/>
                    <a:pt x="1688" y="1"/>
                    <a:pt x="1671" y="1"/>
                  </a:cubicBezTo>
                  <a:cubicBezTo>
                    <a:pt x="1454" y="1"/>
                    <a:pt x="1274" y="171"/>
                    <a:pt x="1274" y="393"/>
                  </a:cubicBezTo>
                  <a:lnTo>
                    <a:pt x="1274" y="842"/>
                  </a:lnTo>
                  <a:lnTo>
                    <a:pt x="794" y="842"/>
                  </a:lnTo>
                  <a:lnTo>
                    <a:pt x="794" y="408"/>
                  </a:lnTo>
                  <a:cubicBezTo>
                    <a:pt x="794" y="214"/>
                    <a:pt x="660" y="34"/>
                    <a:pt x="465" y="4"/>
                  </a:cubicBezTo>
                  <a:cubicBezTo>
                    <a:pt x="448" y="2"/>
                    <a:pt x="430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6395485" y="3508390"/>
              <a:ext cx="19698" cy="17862"/>
            </a:xfrm>
            <a:custGeom>
              <a:avLst/>
              <a:gdLst/>
              <a:ahLst/>
              <a:cxnLst/>
              <a:rect l="l" t="t" r="r" b="b"/>
              <a:pathLst>
                <a:path w="869" h="788" extrusionOk="0">
                  <a:moveTo>
                    <a:pt x="486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89" y="713"/>
                    <a:pt x="332" y="787"/>
                    <a:pt x="474" y="787"/>
                  </a:cubicBezTo>
                  <a:cubicBezTo>
                    <a:pt x="672" y="787"/>
                    <a:pt x="869" y="645"/>
                    <a:pt x="869" y="401"/>
                  </a:cubicBezTo>
                  <a:cubicBezTo>
                    <a:pt x="869" y="296"/>
                    <a:pt x="824" y="191"/>
                    <a:pt x="764" y="116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35"/>
          <p:cNvGrpSpPr/>
          <p:nvPr/>
        </p:nvGrpSpPr>
        <p:grpSpPr>
          <a:xfrm>
            <a:off x="4184562" y="3790787"/>
            <a:ext cx="554302" cy="549569"/>
            <a:chOff x="1632749" y="2457796"/>
            <a:chExt cx="461918" cy="457974"/>
          </a:xfrm>
        </p:grpSpPr>
        <p:sp>
          <p:nvSpPr>
            <p:cNvPr id="2006" name="Google Shape;2006;p35"/>
            <p:cNvSpPr/>
            <p:nvPr/>
          </p:nvSpPr>
          <p:spPr>
            <a:xfrm>
              <a:off x="1632749" y="2457796"/>
              <a:ext cx="461918" cy="203803"/>
            </a:xfrm>
            <a:custGeom>
              <a:avLst/>
              <a:gdLst/>
              <a:ahLst/>
              <a:cxnLst/>
              <a:rect l="l" t="t" r="r" b="b"/>
              <a:pathLst>
                <a:path w="20378" h="8991" extrusionOk="0">
                  <a:moveTo>
                    <a:pt x="13232" y="844"/>
                  </a:moveTo>
                  <a:cubicBezTo>
                    <a:pt x="14095" y="844"/>
                    <a:pt x="14954" y="1211"/>
                    <a:pt x="15556" y="1938"/>
                  </a:cubicBezTo>
                  <a:cubicBezTo>
                    <a:pt x="16035" y="2522"/>
                    <a:pt x="16589" y="3016"/>
                    <a:pt x="17188" y="3436"/>
                  </a:cubicBezTo>
                  <a:cubicBezTo>
                    <a:pt x="16800" y="3395"/>
                    <a:pt x="16383" y="3368"/>
                    <a:pt x="15956" y="3368"/>
                  </a:cubicBezTo>
                  <a:cubicBezTo>
                    <a:pt x="15116" y="3368"/>
                    <a:pt x="14240" y="3472"/>
                    <a:pt x="13475" y="3780"/>
                  </a:cubicBezTo>
                  <a:cubicBezTo>
                    <a:pt x="12427" y="4214"/>
                    <a:pt x="11304" y="4484"/>
                    <a:pt x="10167" y="4544"/>
                  </a:cubicBezTo>
                  <a:lnTo>
                    <a:pt x="9762" y="4544"/>
                  </a:lnTo>
                  <a:cubicBezTo>
                    <a:pt x="8624" y="4484"/>
                    <a:pt x="7502" y="4214"/>
                    <a:pt x="6439" y="3780"/>
                  </a:cubicBezTo>
                  <a:cubicBezTo>
                    <a:pt x="5686" y="3477"/>
                    <a:pt x="4824" y="3376"/>
                    <a:pt x="3998" y="3376"/>
                  </a:cubicBezTo>
                  <a:cubicBezTo>
                    <a:pt x="3723" y="3376"/>
                    <a:pt x="3452" y="3387"/>
                    <a:pt x="3190" y="3406"/>
                  </a:cubicBezTo>
                  <a:cubicBezTo>
                    <a:pt x="3774" y="2986"/>
                    <a:pt x="4298" y="2492"/>
                    <a:pt x="4762" y="1938"/>
                  </a:cubicBezTo>
                  <a:cubicBezTo>
                    <a:pt x="5338" y="1245"/>
                    <a:pt x="6185" y="850"/>
                    <a:pt x="7088" y="850"/>
                  </a:cubicBezTo>
                  <a:cubicBezTo>
                    <a:pt x="7686" y="850"/>
                    <a:pt x="8309" y="1023"/>
                    <a:pt x="8894" y="1399"/>
                  </a:cubicBezTo>
                  <a:cubicBezTo>
                    <a:pt x="8909" y="1429"/>
                    <a:pt x="8939" y="1444"/>
                    <a:pt x="8969" y="1474"/>
                  </a:cubicBezTo>
                  <a:lnTo>
                    <a:pt x="9897" y="2447"/>
                  </a:lnTo>
                  <a:cubicBezTo>
                    <a:pt x="9912" y="2447"/>
                    <a:pt x="9912" y="2462"/>
                    <a:pt x="9912" y="2462"/>
                  </a:cubicBezTo>
                  <a:cubicBezTo>
                    <a:pt x="9985" y="2516"/>
                    <a:pt x="10070" y="2542"/>
                    <a:pt x="10154" y="2542"/>
                  </a:cubicBezTo>
                  <a:cubicBezTo>
                    <a:pt x="10259" y="2542"/>
                    <a:pt x="10361" y="2501"/>
                    <a:pt x="10436" y="2418"/>
                  </a:cubicBezTo>
                  <a:lnTo>
                    <a:pt x="11050" y="1774"/>
                  </a:lnTo>
                  <a:cubicBezTo>
                    <a:pt x="11651" y="1151"/>
                    <a:pt x="12443" y="844"/>
                    <a:pt x="13232" y="844"/>
                  </a:cubicBezTo>
                  <a:close/>
                  <a:moveTo>
                    <a:pt x="7084" y="1"/>
                  </a:moveTo>
                  <a:cubicBezTo>
                    <a:pt x="5993" y="1"/>
                    <a:pt x="4906" y="470"/>
                    <a:pt x="4148" y="1399"/>
                  </a:cubicBezTo>
                  <a:cubicBezTo>
                    <a:pt x="3354" y="2373"/>
                    <a:pt x="2321" y="3121"/>
                    <a:pt x="1139" y="3585"/>
                  </a:cubicBezTo>
                  <a:lnTo>
                    <a:pt x="345" y="3900"/>
                  </a:lnTo>
                  <a:cubicBezTo>
                    <a:pt x="1" y="4034"/>
                    <a:pt x="16" y="4529"/>
                    <a:pt x="375" y="4648"/>
                  </a:cubicBezTo>
                  <a:lnTo>
                    <a:pt x="390" y="4648"/>
                  </a:lnTo>
                  <a:lnTo>
                    <a:pt x="405" y="4663"/>
                  </a:lnTo>
                  <a:lnTo>
                    <a:pt x="480" y="4663"/>
                  </a:lnTo>
                  <a:cubicBezTo>
                    <a:pt x="1094" y="4663"/>
                    <a:pt x="1767" y="5232"/>
                    <a:pt x="2621" y="5951"/>
                  </a:cubicBezTo>
                  <a:cubicBezTo>
                    <a:pt x="3010" y="6265"/>
                    <a:pt x="3444" y="6625"/>
                    <a:pt x="3923" y="6984"/>
                  </a:cubicBezTo>
                  <a:cubicBezTo>
                    <a:pt x="4005" y="7048"/>
                    <a:pt x="4089" y="7075"/>
                    <a:pt x="4169" y="7075"/>
                  </a:cubicBezTo>
                  <a:cubicBezTo>
                    <a:pt x="4499" y="7075"/>
                    <a:pt x="4749" y="6608"/>
                    <a:pt x="4387" y="6355"/>
                  </a:cubicBezTo>
                  <a:cubicBezTo>
                    <a:pt x="3923" y="6011"/>
                    <a:pt x="3519" y="5666"/>
                    <a:pt x="3130" y="5337"/>
                  </a:cubicBezTo>
                  <a:cubicBezTo>
                    <a:pt x="2726" y="4978"/>
                    <a:pt x="2306" y="4648"/>
                    <a:pt x="1857" y="4349"/>
                  </a:cubicBezTo>
                  <a:cubicBezTo>
                    <a:pt x="2460" y="4242"/>
                    <a:pt x="3219" y="4143"/>
                    <a:pt x="3995" y="4143"/>
                  </a:cubicBezTo>
                  <a:cubicBezTo>
                    <a:pt x="4740" y="4143"/>
                    <a:pt x="5501" y="4234"/>
                    <a:pt x="6154" y="4499"/>
                  </a:cubicBezTo>
                  <a:cubicBezTo>
                    <a:pt x="8011" y="5247"/>
                    <a:pt x="9418" y="5337"/>
                    <a:pt x="9957" y="5337"/>
                  </a:cubicBezTo>
                  <a:cubicBezTo>
                    <a:pt x="10496" y="5337"/>
                    <a:pt x="11918" y="5247"/>
                    <a:pt x="13760" y="4499"/>
                  </a:cubicBezTo>
                  <a:cubicBezTo>
                    <a:pt x="14423" y="4234"/>
                    <a:pt x="15191" y="4142"/>
                    <a:pt x="15940" y="4142"/>
                  </a:cubicBezTo>
                  <a:cubicBezTo>
                    <a:pt x="16846" y="4142"/>
                    <a:pt x="17725" y="4278"/>
                    <a:pt x="18356" y="4409"/>
                  </a:cubicBezTo>
                  <a:cubicBezTo>
                    <a:pt x="17997" y="4663"/>
                    <a:pt x="17607" y="4978"/>
                    <a:pt x="17188" y="5337"/>
                  </a:cubicBezTo>
                  <a:cubicBezTo>
                    <a:pt x="15856" y="6445"/>
                    <a:pt x="14209" y="7837"/>
                    <a:pt x="11514" y="8197"/>
                  </a:cubicBezTo>
                  <a:cubicBezTo>
                    <a:pt x="11020" y="8256"/>
                    <a:pt x="11050" y="8990"/>
                    <a:pt x="11544" y="8990"/>
                  </a:cubicBezTo>
                  <a:lnTo>
                    <a:pt x="11604" y="8990"/>
                  </a:lnTo>
                  <a:cubicBezTo>
                    <a:pt x="14523" y="8601"/>
                    <a:pt x="16350" y="7059"/>
                    <a:pt x="17697" y="5951"/>
                  </a:cubicBezTo>
                  <a:cubicBezTo>
                    <a:pt x="18551" y="5232"/>
                    <a:pt x="19224" y="4663"/>
                    <a:pt x="19838" y="4663"/>
                  </a:cubicBezTo>
                  <a:cubicBezTo>
                    <a:pt x="20272" y="4663"/>
                    <a:pt x="20377" y="4049"/>
                    <a:pt x="19973" y="3900"/>
                  </a:cubicBezTo>
                  <a:lnTo>
                    <a:pt x="19165" y="3585"/>
                  </a:lnTo>
                  <a:cubicBezTo>
                    <a:pt x="17997" y="3121"/>
                    <a:pt x="16964" y="2373"/>
                    <a:pt x="16170" y="1399"/>
                  </a:cubicBezTo>
                  <a:cubicBezTo>
                    <a:pt x="15446" y="519"/>
                    <a:pt x="14372" y="2"/>
                    <a:pt x="13254" y="2"/>
                  </a:cubicBezTo>
                  <a:cubicBezTo>
                    <a:pt x="13193" y="2"/>
                    <a:pt x="13132" y="4"/>
                    <a:pt x="13071" y="7"/>
                  </a:cubicBezTo>
                  <a:cubicBezTo>
                    <a:pt x="12068" y="52"/>
                    <a:pt x="11140" y="486"/>
                    <a:pt x="10466" y="1220"/>
                  </a:cubicBezTo>
                  <a:lnTo>
                    <a:pt x="10152" y="1534"/>
                  </a:lnTo>
                  <a:lnTo>
                    <a:pt x="9837" y="1190"/>
                  </a:lnTo>
                  <a:cubicBezTo>
                    <a:pt x="9085" y="395"/>
                    <a:pt x="8083" y="1"/>
                    <a:pt x="7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1850969" y="2644599"/>
              <a:ext cx="24118" cy="18021"/>
            </a:xfrm>
            <a:custGeom>
              <a:avLst/>
              <a:gdLst/>
              <a:ahLst/>
              <a:cxnLst/>
              <a:rect l="l" t="t" r="r" b="b"/>
              <a:pathLst>
                <a:path w="1064" h="795" extrusionOk="0">
                  <a:moveTo>
                    <a:pt x="525" y="1"/>
                  </a:moveTo>
                  <a:cubicBezTo>
                    <a:pt x="1" y="1"/>
                    <a:pt x="1" y="794"/>
                    <a:pt x="525" y="794"/>
                  </a:cubicBezTo>
                  <a:lnTo>
                    <a:pt x="540" y="794"/>
                  </a:lnTo>
                  <a:cubicBezTo>
                    <a:pt x="1064" y="794"/>
                    <a:pt x="1064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1727431" y="2591376"/>
              <a:ext cx="135778" cy="324395"/>
            </a:xfrm>
            <a:custGeom>
              <a:avLst/>
              <a:gdLst/>
              <a:ahLst/>
              <a:cxnLst/>
              <a:rect l="l" t="t" r="r" b="b"/>
              <a:pathLst>
                <a:path w="5990" h="14311" extrusionOk="0">
                  <a:moveTo>
                    <a:pt x="2363" y="806"/>
                  </a:moveTo>
                  <a:cubicBezTo>
                    <a:pt x="2425" y="806"/>
                    <a:pt x="2487" y="820"/>
                    <a:pt x="2546" y="851"/>
                  </a:cubicBezTo>
                  <a:lnTo>
                    <a:pt x="3804" y="1525"/>
                  </a:lnTo>
                  <a:cubicBezTo>
                    <a:pt x="3938" y="1600"/>
                    <a:pt x="4013" y="1735"/>
                    <a:pt x="4013" y="1869"/>
                  </a:cubicBezTo>
                  <a:lnTo>
                    <a:pt x="4013" y="4235"/>
                  </a:lnTo>
                  <a:lnTo>
                    <a:pt x="1977" y="4235"/>
                  </a:lnTo>
                  <a:lnTo>
                    <a:pt x="1977" y="1196"/>
                  </a:lnTo>
                  <a:cubicBezTo>
                    <a:pt x="1966" y="965"/>
                    <a:pt x="2158" y="806"/>
                    <a:pt x="2363" y="806"/>
                  </a:cubicBezTo>
                  <a:close/>
                  <a:moveTo>
                    <a:pt x="4492" y="5028"/>
                  </a:moveTo>
                  <a:lnTo>
                    <a:pt x="4492" y="6750"/>
                  </a:lnTo>
                  <a:lnTo>
                    <a:pt x="1498" y="6750"/>
                  </a:lnTo>
                  <a:lnTo>
                    <a:pt x="1498" y="5028"/>
                  </a:lnTo>
                  <a:close/>
                  <a:moveTo>
                    <a:pt x="5196" y="7544"/>
                  </a:moveTo>
                  <a:lnTo>
                    <a:pt x="5196" y="13128"/>
                  </a:lnTo>
                  <a:cubicBezTo>
                    <a:pt x="5196" y="13353"/>
                    <a:pt x="5016" y="13517"/>
                    <a:pt x="4807" y="13517"/>
                  </a:cubicBezTo>
                  <a:lnTo>
                    <a:pt x="4088" y="13517"/>
                  </a:lnTo>
                  <a:lnTo>
                    <a:pt x="4088" y="10538"/>
                  </a:lnTo>
                  <a:cubicBezTo>
                    <a:pt x="4103" y="10343"/>
                    <a:pt x="3953" y="10179"/>
                    <a:pt x="3759" y="10149"/>
                  </a:cubicBezTo>
                  <a:cubicBezTo>
                    <a:pt x="3734" y="10144"/>
                    <a:pt x="3709" y="10142"/>
                    <a:pt x="3685" y="10142"/>
                  </a:cubicBezTo>
                  <a:cubicBezTo>
                    <a:pt x="3478" y="10142"/>
                    <a:pt x="3310" y="10310"/>
                    <a:pt x="3310" y="10538"/>
                  </a:cubicBezTo>
                  <a:lnTo>
                    <a:pt x="3310" y="13517"/>
                  </a:lnTo>
                  <a:lnTo>
                    <a:pt x="1184" y="13517"/>
                  </a:lnTo>
                  <a:cubicBezTo>
                    <a:pt x="974" y="13517"/>
                    <a:pt x="794" y="13338"/>
                    <a:pt x="794" y="13128"/>
                  </a:cubicBezTo>
                  <a:lnTo>
                    <a:pt x="794" y="7544"/>
                  </a:lnTo>
                  <a:close/>
                  <a:moveTo>
                    <a:pt x="2363" y="1"/>
                  </a:moveTo>
                  <a:cubicBezTo>
                    <a:pt x="1748" y="1"/>
                    <a:pt x="1184" y="503"/>
                    <a:pt x="1184" y="1181"/>
                  </a:cubicBezTo>
                  <a:lnTo>
                    <a:pt x="1184" y="4280"/>
                  </a:lnTo>
                  <a:cubicBezTo>
                    <a:pt x="899" y="4415"/>
                    <a:pt x="719" y="4699"/>
                    <a:pt x="719" y="5013"/>
                  </a:cubicBezTo>
                  <a:lnTo>
                    <a:pt x="719" y="6765"/>
                  </a:lnTo>
                  <a:cubicBezTo>
                    <a:pt x="315" y="6795"/>
                    <a:pt x="1" y="7139"/>
                    <a:pt x="1" y="7544"/>
                  </a:cubicBezTo>
                  <a:lnTo>
                    <a:pt x="1" y="13128"/>
                  </a:lnTo>
                  <a:cubicBezTo>
                    <a:pt x="1" y="13787"/>
                    <a:pt x="525" y="14311"/>
                    <a:pt x="1184" y="14311"/>
                  </a:cubicBezTo>
                  <a:lnTo>
                    <a:pt x="4807" y="14311"/>
                  </a:lnTo>
                  <a:cubicBezTo>
                    <a:pt x="5451" y="14311"/>
                    <a:pt x="5990" y="13787"/>
                    <a:pt x="5990" y="13128"/>
                  </a:cubicBezTo>
                  <a:lnTo>
                    <a:pt x="5990" y="7544"/>
                  </a:lnTo>
                  <a:cubicBezTo>
                    <a:pt x="5990" y="7139"/>
                    <a:pt x="5675" y="6795"/>
                    <a:pt x="5271" y="6765"/>
                  </a:cubicBezTo>
                  <a:lnTo>
                    <a:pt x="5271" y="5013"/>
                  </a:lnTo>
                  <a:cubicBezTo>
                    <a:pt x="5271" y="4699"/>
                    <a:pt x="5091" y="4415"/>
                    <a:pt x="4807" y="4280"/>
                  </a:cubicBezTo>
                  <a:lnTo>
                    <a:pt x="4807" y="1854"/>
                  </a:lnTo>
                  <a:cubicBezTo>
                    <a:pt x="4807" y="1420"/>
                    <a:pt x="4567" y="1016"/>
                    <a:pt x="4178" y="821"/>
                  </a:cubicBezTo>
                  <a:lnTo>
                    <a:pt x="2920" y="148"/>
                  </a:lnTo>
                  <a:cubicBezTo>
                    <a:pt x="2739" y="47"/>
                    <a:pt x="2549" y="1"/>
                    <a:pt x="2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1800397" y="2786883"/>
              <a:ext cx="19721" cy="17862"/>
            </a:xfrm>
            <a:custGeom>
              <a:avLst/>
              <a:gdLst/>
              <a:ahLst/>
              <a:cxnLst/>
              <a:rect l="l" t="t" r="r" b="b"/>
              <a:pathLst>
                <a:path w="870" h="788" extrusionOk="0">
                  <a:moveTo>
                    <a:pt x="487" y="0"/>
                  </a:moveTo>
                  <a:cubicBezTo>
                    <a:pt x="231" y="0"/>
                    <a:pt x="0" y="256"/>
                    <a:pt x="121" y="551"/>
                  </a:cubicBezTo>
                  <a:cubicBezTo>
                    <a:pt x="189" y="713"/>
                    <a:pt x="332" y="787"/>
                    <a:pt x="474" y="787"/>
                  </a:cubicBezTo>
                  <a:cubicBezTo>
                    <a:pt x="672" y="787"/>
                    <a:pt x="869" y="645"/>
                    <a:pt x="869" y="401"/>
                  </a:cubicBezTo>
                  <a:cubicBezTo>
                    <a:pt x="869" y="296"/>
                    <a:pt x="839" y="191"/>
                    <a:pt x="764" y="116"/>
                  </a:cubicBezTo>
                  <a:cubicBezTo>
                    <a:pt x="679" y="35"/>
                    <a:pt x="581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35"/>
          <p:cNvGrpSpPr/>
          <p:nvPr/>
        </p:nvGrpSpPr>
        <p:grpSpPr>
          <a:xfrm>
            <a:off x="5840532" y="3893579"/>
            <a:ext cx="553785" cy="343984"/>
            <a:chOff x="2351966" y="2629117"/>
            <a:chExt cx="461488" cy="286653"/>
          </a:xfrm>
        </p:grpSpPr>
        <p:sp>
          <p:nvSpPr>
            <p:cNvPr id="2011" name="Google Shape;2011;p35"/>
            <p:cNvSpPr/>
            <p:nvPr/>
          </p:nvSpPr>
          <p:spPr>
            <a:xfrm>
              <a:off x="2351966" y="2875422"/>
              <a:ext cx="163523" cy="40348"/>
            </a:xfrm>
            <a:custGeom>
              <a:avLst/>
              <a:gdLst/>
              <a:ahLst/>
              <a:cxnLst/>
              <a:rect l="l" t="t" r="r" b="b"/>
              <a:pathLst>
                <a:path w="7214" h="1780" extrusionOk="0">
                  <a:moveTo>
                    <a:pt x="564" y="0"/>
                  </a:moveTo>
                  <a:cubicBezTo>
                    <a:pt x="193" y="0"/>
                    <a:pt x="0" y="567"/>
                    <a:pt x="416" y="762"/>
                  </a:cubicBezTo>
                  <a:cubicBezTo>
                    <a:pt x="1868" y="1421"/>
                    <a:pt x="3440" y="1780"/>
                    <a:pt x="5042" y="1780"/>
                  </a:cubicBezTo>
                  <a:lnTo>
                    <a:pt x="6794" y="1780"/>
                  </a:lnTo>
                  <a:cubicBezTo>
                    <a:pt x="7033" y="1780"/>
                    <a:pt x="7213" y="1555"/>
                    <a:pt x="7183" y="1331"/>
                  </a:cubicBezTo>
                  <a:cubicBezTo>
                    <a:pt x="7138" y="1136"/>
                    <a:pt x="6974" y="986"/>
                    <a:pt x="6779" y="986"/>
                  </a:cubicBezTo>
                  <a:lnTo>
                    <a:pt x="5042" y="986"/>
                  </a:lnTo>
                  <a:cubicBezTo>
                    <a:pt x="3560" y="986"/>
                    <a:pt x="2093" y="672"/>
                    <a:pt x="745" y="43"/>
                  </a:cubicBezTo>
                  <a:cubicBezTo>
                    <a:pt x="682" y="13"/>
                    <a:pt x="62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2534122" y="2897840"/>
              <a:ext cx="20038" cy="17771"/>
            </a:xfrm>
            <a:custGeom>
              <a:avLst/>
              <a:gdLst/>
              <a:ahLst/>
              <a:cxnLst/>
              <a:rect l="l" t="t" r="r" b="b"/>
              <a:pathLst>
                <a:path w="884" h="784" extrusionOk="0">
                  <a:moveTo>
                    <a:pt x="485" y="1"/>
                  </a:moveTo>
                  <a:cubicBezTo>
                    <a:pt x="230" y="1"/>
                    <a:pt x="0" y="253"/>
                    <a:pt x="120" y="536"/>
                  </a:cubicBezTo>
                  <a:cubicBezTo>
                    <a:pt x="190" y="707"/>
                    <a:pt x="336" y="784"/>
                    <a:pt x="482" y="784"/>
                  </a:cubicBezTo>
                  <a:cubicBezTo>
                    <a:pt x="683" y="784"/>
                    <a:pt x="884" y="638"/>
                    <a:pt x="884" y="387"/>
                  </a:cubicBezTo>
                  <a:cubicBezTo>
                    <a:pt x="884" y="282"/>
                    <a:pt x="839" y="192"/>
                    <a:pt x="764" y="117"/>
                  </a:cubicBezTo>
                  <a:cubicBezTo>
                    <a:pt x="679" y="36"/>
                    <a:pt x="580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2354935" y="2629117"/>
              <a:ext cx="458518" cy="286653"/>
            </a:xfrm>
            <a:custGeom>
              <a:avLst/>
              <a:gdLst/>
              <a:ahLst/>
              <a:cxnLst/>
              <a:rect l="l" t="t" r="r" b="b"/>
              <a:pathLst>
                <a:path w="20228" h="12646" extrusionOk="0">
                  <a:moveTo>
                    <a:pt x="13461" y="0"/>
                  </a:moveTo>
                  <a:cubicBezTo>
                    <a:pt x="13348" y="0"/>
                    <a:pt x="13239" y="47"/>
                    <a:pt x="13161" y="145"/>
                  </a:cubicBezTo>
                  <a:cubicBezTo>
                    <a:pt x="13101" y="219"/>
                    <a:pt x="13056" y="309"/>
                    <a:pt x="13056" y="399"/>
                  </a:cubicBezTo>
                  <a:cubicBezTo>
                    <a:pt x="13056" y="1043"/>
                    <a:pt x="12547" y="1552"/>
                    <a:pt x="11903" y="1552"/>
                  </a:cubicBezTo>
                  <a:lnTo>
                    <a:pt x="7621" y="1552"/>
                  </a:lnTo>
                  <a:cubicBezTo>
                    <a:pt x="5899" y="1552"/>
                    <a:pt x="4492" y="2944"/>
                    <a:pt x="4477" y="4681"/>
                  </a:cubicBezTo>
                  <a:cubicBezTo>
                    <a:pt x="4477" y="4876"/>
                    <a:pt x="4612" y="5055"/>
                    <a:pt x="4821" y="5085"/>
                  </a:cubicBezTo>
                  <a:cubicBezTo>
                    <a:pt x="4838" y="5087"/>
                    <a:pt x="4854" y="5088"/>
                    <a:pt x="4871" y="5088"/>
                  </a:cubicBezTo>
                  <a:cubicBezTo>
                    <a:pt x="5076" y="5088"/>
                    <a:pt x="5256" y="4918"/>
                    <a:pt x="5256" y="4696"/>
                  </a:cubicBezTo>
                  <a:cubicBezTo>
                    <a:pt x="5271" y="3393"/>
                    <a:pt x="6319" y="2345"/>
                    <a:pt x="7621" y="2330"/>
                  </a:cubicBezTo>
                  <a:lnTo>
                    <a:pt x="11903" y="2330"/>
                  </a:lnTo>
                  <a:cubicBezTo>
                    <a:pt x="12726" y="2330"/>
                    <a:pt x="13460" y="1821"/>
                    <a:pt x="13745" y="1043"/>
                  </a:cubicBezTo>
                  <a:cubicBezTo>
                    <a:pt x="14508" y="1642"/>
                    <a:pt x="14957" y="2555"/>
                    <a:pt x="14957" y="3528"/>
                  </a:cubicBezTo>
                  <a:lnTo>
                    <a:pt x="14957" y="4307"/>
                  </a:lnTo>
                  <a:lnTo>
                    <a:pt x="10271" y="4307"/>
                  </a:lnTo>
                  <a:cubicBezTo>
                    <a:pt x="10076" y="4307"/>
                    <a:pt x="9912" y="4441"/>
                    <a:pt x="9882" y="4636"/>
                  </a:cubicBezTo>
                  <a:cubicBezTo>
                    <a:pt x="9837" y="4876"/>
                    <a:pt x="10017" y="5085"/>
                    <a:pt x="10271" y="5085"/>
                  </a:cubicBezTo>
                  <a:lnTo>
                    <a:pt x="15062" y="5085"/>
                  </a:lnTo>
                  <a:cubicBezTo>
                    <a:pt x="15631" y="5085"/>
                    <a:pt x="16110" y="5534"/>
                    <a:pt x="16140" y="6103"/>
                  </a:cubicBezTo>
                  <a:lnTo>
                    <a:pt x="14029" y="8199"/>
                  </a:lnTo>
                  <a:cubicBezTo>
                    <a:pt x="13685" y="8559"/>
                    <a:pt x="13221" y="8753"/>
                    <a:pt x="12726" y="8753"/>
                  </a:cubicBezTo>
                  <a:lnTo>
                    <a:pt x="11604" y="8753"/>
                  </a:lnTo>
                  <a:cubicBezTo>
                    <a:pt x="11559" y="8424"/>
                    <a:pt x="11394" y="8139"/>
                    <a:pt x="11154" y="7930"/>
                  </a:cubicBezTo>
                  <a:lnTo>
                    <a:pt x="9657" y="6642"/>
                  </a:lnTo>
                  <a:cubicBezTo>
                    <a:pt x="8489" y="5639"/>
                    <a:pt x="6992" y="5085"/>
                    <a:pt x="5450" y="5085"/>
                  </a:cubicBezTo>
                  <a:lnTo>
                    <a:pt x="450" y="5130"/>
                  </a:lnTo>
                  <a:lnTo>
                    <a:pt x="435" y="5130"/>
                  </a:lnTo>
                  <a:cubicBezTo>
                    <a:pt x="270" y="5130"/>
                    <a:pt x="135" y="5235"/>
                    <a:pt x="75" y="5385"/>
                  </a:cubicBezTo>
                  <a:cubicBezTo>
                    <a:pt x="1" y="5624"/>
                    <a:pt x="180" y="5879"/>
                    <a:pt x="435" y="5879"/>
                  </a:cubicBezTo>
                  <a:lnTo>
                    <a:pt x="5420" y="5879"/>
                  </a:lnTo>
                  <a:cubicBezTo>
                    <a:pt x="6798" y="5879"/>
                    <a:pt x="8115" y="6373"/>
                    <a:pt x="9148" y="7256"/>
                  </a:cubicBezTo>
                  <a:lnTo>
                    <a:pt x="10660" y="8559"/>
                  </a:lnTo>
                  <a:cubicBezTo>
                    <a:pt x="11065" y="8903"/>
                    <a:pt x="10825" y="9577"/>
                    <a:pt x="10286" y="9577"/>
                  </a:cubicBezTo>
                  <a:cubicBezTo>
                    <a:pt x="10181" y="9577"/>
                    <a:pt x="10076" y="9562"/>
                    <a:pt x="9987" y="9502"/>
                  </a:cubicBezTo>
                  <a:lnTo>
                    <a:pt x="8624" y="8738"/>
                  </a:lnTo>
                  <a:cubicBezTo>
                    <a:pt x="7696" y="8199"/>
                    <a:pt x="6633" y="7915"/>
                    <a:pt x="5540" y="7915"/>
                  </a:cubicBezTo>
                  <a:cubicBezTo>
                    <a:pt x="5535" y="7915"/>
                    <a:pt x="5530" y="7915"/>
                    <a:pt x="5526" y="7915"/>
                  </a:cubicBezTo>
                  <a:cubicBezTo>
                    <a:pt x="5016" y="7915"/>
                    <a:pt x="5006" y="8708"/>
                    <a:pt x="5540" y="8708"/>
                  </a:cubicBezTo>
                  <a:cubicBezTo>
                    <a:pt x="6483" y="8708"/>
                    <a:pt x="7412" y="8963"/>
                    <a:pt x="8235" y="9427"/>
                  </a:cubicBezTo>
                  <a:lnTo>
                    <a:pt x="9597" y="10191"/>
                  </a:lnTo>
                  <a:cubicBezTo>
                    <a:pt x="9807" y="10310"/>
                    <a:pt x="10047" y="10370"/>
                    <a:pt x="10286" y="10370"/>
                  </a:cubicBezTo>
                  <a:cubicBezTo>
                    <a:pt x="10810" y="10370"/>
                    <a:pt x="11304" y="10056"/>
                    <a:pt x="11529" y="9577"/>
                  </a:cubicBezTo>
                  <a:lnTo>
                    <a:pt x="12726" y="9577"/>
                  </a:lnTo>
                  <a:cubicBezTo>
                    <a:pt x="13430" y="9577"/>
                    <a:pt x="14104" y="9292"/>
                    <a:pt x="14598" y="8798"/>
                  </a:cubicBezTo>
                  <a:lnTo>
                    <a:pt x="18041" y="5355"/>
                  </a:lnTo>
                  <a:cubicBezTo>
                    <a:pt x="18212" y="5181"/>
                    <a:pt x="18405" y="5108"/>
                    <a:pt x="18592" y="5108"/>
                  </a:cubicBezTo>
                  <a:cubicBezTo>
                    <a:pt x="19178" y="5108"/>
                    <a:pt x="19697" y="5827"/>
                    <a:pt x="19209" y="6418"/>
                  </a:cubicBezTo>
                  <a:lnTo>
                    <a:pt x="16395" y="9756"/>
                  </a:lnTo>
                  <a:cubicBezTo>
                    <a:pt x="15287" y="11089"/>
                    <a:pt x="13625" y="11852"/>
                    <a:pt x="11888" y="11852"/>
                  </a:cubicBezTo>
                  <a:lnTo>
                    <a:pt x="10271" y="11852"/>
                  </a:lnTo>
                  <a:cubicBezTo>
                    <a:pt x="10076" y="11852"/>
                    <a:pt x="9912" y="12002"/>
                    <a:pt x="9882" y="12197"/>
                  </a:cubicBezTo>
                  <a:cubicBezTo>
                    <a:pt x="9837" y="12436"/>
                    <a:pt x="10017" y="12646"/>
                    <a:pt x="10271" y="12646"/>
                  </a:cubicBezTo>
                  <a:lnTo>
                    <a:pt x="11873" y="12646"/>
                  </a:lnTo>
                  <a:cubicBezTo>
                    <a:pt x="13849" y="12646"/>
                    <a:pt x="15721" y="11778"/>
                    <a:pt x="16978" y="10265"/>
                  </a:cubicBezTo>
                  <a:lnTo>
                    <a:pt x="19808" y="6897"/>
                  </a:lnTo>
                  <a:cubicBezTo>
                    <a:pt x="20108" y="6552"/>
                    <a:pt x="20227" y="6073"/>
                    <a:pt x="20152" y="5624"/>
                  </a:cubicBezTo>
                  <a:cubicBezTo>
                    <a:pt x="20017" y="4800"/>
                    <a:pt x="19315" y="4302"/>
                    <a:pt x="18590" y="4302"/>
                  </a:cubicBezTo>
                  <a:cubicBezTo>
                    <a:pt x="18196" y="4302"/>
                    <a:pt x="17794" y="4449"/>
                    <a:pt x="17472" y="4771"/>
                  </a:cubicBezTo>
                  <a:lnTo>
                    <a:pt x="16784" y="5459"/>
                  </a:lnTo>
                  <a:cubicBezTo>
                    <a:pt x="16589" y="4980"/>
                    <a:pt x="16200" y="4606"/>
                    <a:pt x="15721" y="4426"/>
                  </a:cubicBezTo>
                  <a:cubicBezTo>
                    <a:pt x="15736" y="4382"/>
                    <a:pt x="15736" y="4352"/>
                    <a:pt x="15736" y="4307"/>
                  </a:cubicBezTo>
                  <a:lnTo>
                    <a:pt x="15736" y="3528"/>
                  </a:lnTo>
                  <a:cubicBezTo>
                    <a:pt x="15736" y="2076"/>
                    <a:pt x="14927" y="728"/>
                    <a:pt x="13640" y="40"/>
                  </a:cubicBezTo>
                  <a:cubicBezTo>
                    <a:pt x="13582" y="14"/>
                    <a:pt x="13521" y="0"/>
                    <a:pt x="13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2543937" y="2726519"/>
              <a:ext cx="19743" cy="18066"/>
            </a:xfrm>
            <a:custGeom>
              <a:avLst/>
              <a:gdLst/>
              <a:ahLst/>
              <a:cxnLst/>
              <a:rect l="l" t="t" r="r" b="b"/>
              <a:pathLst>
                <a:path w="871" h="797" extrusionOk="0">
                  <a:moveTo>
                    <a:pt x="493" y="1"/>
                  </a:moveTo>
                  <a:cubicBezTo>
                    <a:pt x="235" y="1"/>
                    <a:pt x="1" y="263"/>
                    <a:pt x="122" y="549"/>
                  </a:cubicBezTo>
                  <a:cubicBezTo>
                    <a:pt x="191" y="719"/>
                    <a:pt x="335" y="796"/>
                    <a:pt x="478" y="796"/>
                  </a:cubicBezTo>
                  <a:cubicBezTo>
                    <a:pt x="674" y="796"/>
                    <a:pt x="870" y="650"/>
                    <a:pt x="870" y="399"/>
                  </a:cubicBezTo>
                  <a:cubicBezTo>
                    <a:pt x="870" y="294"/>
                    <a:pt x="840" y="189"/>
                    <a:pt x="765" y="114"/>
                  </a:cubicBezTo>
                  <a:cubicBezTo>
                    <a:pt x="682" y="35"/>
                    <a:pt x="58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5" name="Google Shape;2015;p35"/>
          <p:cNvSpPr txBox="1"/>
          <p:nvPr/>
        </p:nvSpPr>
        <p:spPr>
          <a:xfrm>
            <a:off x="3804113" y="2728263"/>
            <a:ext cx="1315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MARS</a:t>
            </a:r>
            <a:endParaRPr sz="1800" b="1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016" name="Google Shape;2016;p35"/>
          <p:cNvSpPr txBox="1"/>
          <p:nvPr/>
        </p:nvSpPr>
        <p:spPr>
          <a:xfrm>
            <a:off x="5459824" y="2728263"/>
            <a:ext cx="1315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URANUS</a:t>
            </a:r>
            <a:endParaRPr sz="1800" b="1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017" name="Google Shape;2017;p35"/>
          <p:cNvSpPr txBox="1"/>
          <p:nvPr/>
        </p:nvSpPr>
        <p:spPr>
          <a:xfrm>
            <a:off x="7115525" y="2728263"/>
            <a:ext cx="1315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JUPITER</a:t>
            </a:r>
            <a:endParaRPr sz="1800" b="1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LOCATIONS</a:t>
            </a:r>
            <a:endParaRPr/>
          </a:p>
        </p:txBody>
      </p:sp>
      <p:grpSp>
        <p:nvGrpSpPr>
          <p:cNvPr id="1885" name="Google Shape;1885;p32"/>
          <p:cNvGrpSpPr/>
          <p:nvPr/>
        </p:nvGrpSpPr>
        <p:grpSpPr>
          <a:xfrm>
            <a:off x="713222" y="1622917"/>
            <a:ext cx="5081758" cy="2707238"/>
            <a:chOff x="233350" y="949250"/>
            <a:chExt cx="7137300" cy="38023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86" name="Google Shape;1886;p3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7" name="Google Shape;1937;p32"/>
          <p:cNvSpPr txBox="1"/>
          <p:nvPr/>
        </p:nvSpPr>
        <p:spPr>
          <a:xfrm>
            <a:off x="6236575" y="1839772"/>
            <a:ext cx="21942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Venus has a beautiful name, but it’s terribly hot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8" name="Google Shape;1938;p32"/>
          <p:cNvSpPr txBox="1"/>
          <p:nvPr/>
        </p:nvSpPr>
        <p:spPr>
          <a:xfrm>
            <a:off x="6236575" y="2846147"/>
            <a:ext cx="21942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Despite being red, Mars is actually a cold place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9" name="Google Shape;1939;p32"/>
          <p:cNvSpPr txBox="1"/>
          <p:nvPr/>
        </p:nvSpPr>
        <p:spPr>
          <a:xfrm>
            <a:off x="6236575" y="3853512"/>
            <a:ext cx="21942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Mercury is the smallest planet and it’s quite hot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0" name="Google Shape;1940;p32"/>
          <p:cNvSpPr/>
          <p:nvPr/>
        </p:nvSpPr>
        <p:spPr>
          <a:xfrm>
            <a:off x="6003948" y="1811450"/>
            <a:ext cx="163200" cy="1632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32"/>
          <p:cNvSpPr/>
          <p:nvPr/>
        </p:nvSpPr>
        <p:spPr>
          <a:xfrm>
            <a:off x="6003948" y="2818747"/>
            <a:ext cx="163200" cy="1632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32"/>
          <p:cNvSpPr/>
          <p:nvPr/>
        </p:nvSpPr>
        <p:spPr>
          <a:xfrm>
            <a:off x="6003948" y="3826044"/>
            <a:ext cx="163200" cy="1632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32"/>
          <p:cNvSpPr/>
          <p:nvPr/>
        </p:nvSpPr>
        <p:spPr>
          <a:xfrm>
            <a:off x="1943073" y="3826044"/>
            <a:ext cx="163200" cy="1632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32"/>
          <p:cNvSpPr/>
          <p:nvPr/>
        </p:nvSpPr>
        <p:spPr>
          <a:xfrm>
            <a:off x="1392448" y="2208394"/>
            <a:ext cx="163200" cy="1632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32"/>
          <p:cNvSpPr/>
          <p:nvPr/>
        </p:nvSpPr>
        <p:spPr>
          <a:xfrm>
            <a:off x="4251748" y="1811444"/>
            <a:ext cx="163200" cy="1632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6" name="Google Shape;1946;p32"/>
          <p:cNvCxnSpPr>
            <a:stCxn id="1940" idx="1"/>
            <a:endCxn id="1945" idx="3"/>
          </p:cNvCxnSpPr>
          <p:nvPr/>
        </p:nvCxnSpPr>
        <p:spPr>
          <a:xfrm rot="10800000">
            <a:off x="4414848" y="1893050"/>
            <a:ext cx="1589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7" name="Google Shape;1947;p32"/>
          <p:cNvSpPr/>
          <p:nvPr/>
        </p:nvSpPr>
        <p:spPr>
          <a:xfrm>
            <a:off x="1555654" y="2293450"/>
            <a:ext cx="4478075" cy="611450"/>
          </a:xfrm>
          <a:custGeom>
            <a:avLst/>
            <a:gdLst/>
            <a:ahLst/>
            <a:cxnLst/>
            <a:rect l="l" t="t" r="r" b="b"/>
            <a:pathLst>
              <a:path w="179123" h="24458" extrusionOk="0">
                <a:moveTo>
                  <a:pt x="179123" y="24458"/>
                </a:moveTo>
                <a:lnTo>
                  <a:pt x="32731" y="24458"/>
                </a:lnTo>
                <a:lnTo>
                  <a:pt x="32731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948" name="Google Shape;1948;p32"/>
          <p:cNvCxnSpPr>
            <a:stCxn id="1942" idx="1"/>
            <a:endCxn id="1943" idx="3"/>
          </p:cNvCxnSpPr>
          <p:nvPr/>
        </p:nvCxnSpPr>
        <p:spPr>
          <a:xfrm rot="10800000">
            <a:off x="2106348" y="3907644"/>
            <a:ext cx="3897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9" name="Google Shape;1949;p32"/>
          <p:cNvSpPr txBox="1"/>
          <p:nvPr/>
        </p:nvSpPr>
        <p:spPr>
          <a:xfrm>
            <a:off x="6236575" y="1483424"/>
            <a:ext cx="21942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VENUS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50" name="Google Shape;1950;p32"/>
          <p:cNvSpPr txBox="1"/>
          <p:nvPr/>
        </p:nvSpPr>
        <p:spPr>
          <a:xfrm>
            <a:off x="6236575" y="2492499"/>
            <a:ext cx="21942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MARS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51" name="Google Shape;1951;p32"/>
          <p:cNvSpPr txBox="1"/>
          <p:nvPr/>
        </p:nvSpPr>
        <p:spPr>
          <a:xfrm>
            <a:off x="6236575" y="3498887"/>
            <a:ext cx="21942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MERCURY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STRENGTHS</a:t>
            </a:r>
            <a:endParaRPr/>
          </a:p>
        </p:txBody>
      </p:sp>
      <p:sp>
        <p:nvSpPr>
          <p:cNvPr id="2028" name="Google Shape;2028;p37"/>
          <p:cNvSpPr/>
          <p:nvPr/>
        </p:nvSpPr>
        <p:spPr>
          <a:xfrm>
            <a:off x="1521472" y="3736192"/>
            <a:ext cx="230700" cy="230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7"/>
          <p:cNvSpPr/>
          <p:nvPr/>
        </p:nvSpPr>
        <p:spPr>
          <a:xfrm>
            <a:off x="3499908" y="3736230"/>
            <a:ext cx="230700" cy="230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37"/>
          <p:cNvSpPr/>
          <p:nvPr/>
        </p:nvSpPr>
        <p:spPr>
          <a:xfrm>
            <a:off x="7365052" y="3736230"/>
            <a:ext cx="230700" cy="230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37"/>
          <p:cNvSpPr/>
          <p:nvPr/>
        </p:nvSpPr>
        <p:spPr>
          <a:xfrm>
            <a:off x="5432517" y="3736230"/>
            <a:ext cx="230700" cy="230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2" name="Google Shape;2032;p37"/>
          <p:cNvGrpSpPr/>
          <p:nvPr/>
        </p:nvGrpSpPr>
        <p:grpSpPr>
          <a:xfrm>
            <a:off x="7141436" y="1937917"/>
            <a:ext cx="678077" cy="678664"/>
            <a:chOff x="3131141" y="3459894"/>
            <a:chExt cx="1037768" cy="1038666"/>
          </a:xfrm>
        </p:grpSpPr>
        <p:sp>
          <p:nvSpPr>
            <p:cNvPr id="2033" name="Google Shape;2033;p37"/>
            <p:cNvSpPr/>
            <p:nvPr/>
          </p:nvSpPr>
          <p:spPr>
            <a:xfrm>
              <a:off x="3131141" y="3459894"/>
              <a:ext cx="1037768" cy="103866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4" name="Google Shape;2034;p37"/>
            <p:cNvGrpSpPr/>
            <p:nvPr/>
          </p:nvGrpSpPr>
          <p:grpSpPr>
            <a:xfrm>
              <a:off x="3365401" y="3637262"/>
              <a:ext cx="569217" cy="683949"/>
              <a:chOff x="314293" y="1185311"/>
              <a:chExt cx="380111" cy="456727"/>
            </a:xfrm>
          </p:grpSpPr>
          <p:sp>
            <p:nvSpPr>
              <p:cNvPr id="2035" name="Google Shape;2035;p37"/>
              <p:cNvSpPr/>
              <p:nvPr/>
            </p:nvSpPr>
            <p:spPr>
              <a:xfrm>
                <a:off x="400702" y="1446168"/>
                <a:ext cx="68705" cy="27632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1219" extrusionOk="0">
                    <a:moveTo>
                      <a:pt x="566" y="1"/>
                    </a:moveTo>
                    <a:cubicBezTo>
                      <a:pt x="261" y="1"/>
                      <a:pt x="1" y="393"/>
                      <a:pt x="276" y="679"/>
                    </a:cubicBezTo>
                    <a:cubicBezTo>
                      <a:pt x="635" y="1039"/>
                      <a:pt x="1107" y="1218"/>
                      <a:pt x="1578" y="1218"/>
                    </a:cubicBezTo>
                    <a:cubicBezTo>
                      <a:pt x="2050" y="1218"/>
                      <a:pt x="2522" y="1039"/>
                      <a:pt x="2881" y="679"/>
                    </a:cubicBezTo>
                    <a:cubicBezTo>
                      <a:pt x="3031" y="515"/>
                      <a:pt x="3031" y="275"/>
                      <a:pt x="2881" y="125"/>
                    </a:cubicBezTo>
                    <a:cubicBezTo>
                      <a:pt x="2806" y="43"/>
                      <a:pt x="2705" y="2"/>
                      <a:pt x="2604" y="2"/>
                    </a:cubicBezTo>
                    <a:cubicBezTo>
                      <a:pt x="2503" y="2"/>
                      <a:pt x="2402" y="43"/>
                      <a:pt x="2327" y="125"/>
                    </a:cubicBezTo>
                    <a:cubicBezTo>
                      <a:pt x="2117" y="327"/>
                      <a:pt x="1848" y="428"/>
                      <a:pt x="1580" y="428"/>
                    </a:cubicBezTo>
                    <a:cubicBezTo>
                      <a:pt x="1313" y="428"/>
                      <a:pt x="1047" y="327"/>
                      <a:pt x="845" y="125"/>
                    </a:cubicBezTo>
                    <a:cubicBezTo>
                      <a:pt x="757" y="38"/>
                      <a:pt x="659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536798" y="1446168"/>
                <a:ext cx="68705" cy="27632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1219" extrusionOk="0">
                    <a:moveTo>
                      <a:pt x="566" y="1"/>
                    </a:moveTo>
                    <a:cubicBezTo>
                      <a:pt x="261" y="1"/>
                      <a:pt x="0" y="393"/>
                      <a:pt x="276" y="679"/>
                    </a:cubicBezTo>
                    <a:cubicBezTo>
                      <a:pt x="635" y="1039"/>
                      <a:pt x="1106" y="1218"/>
                      <a:pt x="1578" y="1218"/>
                    </a:cubicBezTo>
                    <a:cubicBezTo>
                      <a:pt x="2050" y="1218"/>
                      <a:pt x="2521" y="1039"/>
                      <a:pt x="2881" y="679"/>
                    </a:cubicBezTo>
                    <a:cubicBezTo>
                      <a:pt x="3030" y="515"/>
                      <a:pt x="3030" y="275"/>
                      <a:pt x="2881" y="125"/>
                    </a:cubicBezTo>
                    <a:cubicBezTo>
                      <a:pt x="2806" y="43"/>
                      <a:pt x="2705" y="2"/>
                      <a:pt x="2604" y="2"/>
                    </a:cubicBezTo>
                    <a:cubicBezTo>
                      <a:pt x="2503" y="2"/>
                      <a:pt x="2402" y="43"/>
                      <a:pt x="2327" y="125"/>
                    </a:cubicBezTo>
                    <a:cubicBezTo>
                      <a:pt x="2125" y="327"/>
                      <a:pt x="1855" y="428"/>
                      <a:pt x="1586" y="428"/>
                    </a:cubicBezTo>
                    <a:cubicBezTo>
                      <a:pt x="1316" y="428"/>
                      <a:pt x="1047" y="327"/>
                      <a:pt x="844" y="125"/>
                    </a:cubicBezTo>
                    <a:cubicBezTo>
                      <a:pt x="757" y="38"/>
                      <a:pt x="659" y="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7"/>
              <p:cNvSpPr/>
              <p:nvPr/>
            </p:nvSpPr>
            <p:spPr>
              <a:xfrm>
                <a:off x="314293" y="1185311"/>
                <a:ext cx="380111" cy="456727"/>
              </a:xfrm>
              <a:custGeom>
                <a:avLst/>
                <a:gdLst/>
                <a:ahLst/>
                <a:cxnLst/>
                <a:rect l="l" t="t" r="r" b="b"/>
                <a:pathLst>
                  <a:path w="16769" h="20149" extrusionOk="0">
                    <a:moveTo>
                      <a:pt x="8400" y="779"/>
                    </a:moveTo>
                    <a:cubicBezTo>
                      <a:pt x="9717" y="779"/>
                      <a:pt x="10915" y="1587"/>
                      <a:pt x="11394" y="2815"/>
                    </a:cubicBezTo>
                    <a:cubicBezTo>
                      <a:pt x="10451" y="2351"/>
                      <a:pt x="9425" y="2119"/>
                      <a:pt x="8400" y="2119"/>
                    </a:cubicBezTo>
                    <a:cubicBezTo>
                      <a:pt x="7374" y="2119"/>
                      <a:pt x="6349" y="2351"/>
                      <a:pt x="5405" y="2815"/>
                    </a:cubicBezTo>
                    <a:cubicBezTo>
                      <a:pt x="5899" y="1587"/>
                      <a:pt x="7082" y="779"/>
                      <a:pt x="8400" y="779"/>
                    </a:cubicBezTo>
                    <a:close/>
                    <a:moveTo>
                      <a:pt x="8360" y="2949"/>
                    </a:moveTo>
                    <a:cubicBezTo>
                      <a:pt x="8378" y="2949"/>
                      <a:pt x="8396" y="2950"/>
                      <a:pt x="8415" y="2950"/>
                    </a:cubicBezTo>
                    <a:cubicBezTo>
                      <a:pt x="11768" y="2965"/>
                      <a:pt x="14463" y="5689"/>
                      <a:pt x="14448" y="9028"/>
                    </a:cubicBezTo>
                    <a:lnTo>
                      <a:pt x="14448" y="10076"/>
                    </a:lnTo>
                    <a:lnTo>
                      <a:pt x="14448" y="10241"/>
                    </a:lnTo>
                    <a:lnTo>
                      <a:pt x="14403" y="10241"/>
                    </a:lnTo>
                    <a:cubicBezTo>
                      <a:pt x="12472" y="10241"/>
                      <a:pt x="10660" y="9358"/>
                      <a:pt x="9478" y="7845"/>
                    </a:cubicBezTo>
                    <a:cubicBezTo>
                      <a:pt x="9747" y="7651"/>
                      <a:pt x="10017" y="7441"/>
                      <a:pt x="10286" y="7247"/>
                    </a:cubicBezTo>
                    <a:cubicBezTo>
                      <a:pt x="10612" y="6981"/>
                      <a:pt x="10364" y="6531"/>
                      <a:pt x="10036" y="6531"/>
                    </a:cubicBezTo>
                    <a:cubicBezTo>
                      <a:pt x="9957" y="6531"/>
                      <a:pt x="9873" y="6557"/>
                      <a:pt x="9792" y="6618"/>
                    </a:cubicBezTo>
                    <a:cubicBezTo>
                      <a:pt x="7606" y="8354"/>
                      <a:pt x="5061" y="9567"/>
                      <a:pt x="2336" y="10196"/>
                    </a:cubicBezTo>
                    <a:lnTo>
                      <a:pt x="2336" y="8968"/>
                    </a:lnTo>
                    <a:cubicBezTo>
                      <a:pt x="2351" y="5648"/>
                      <a:pt x="5046" y="2949"/>
                      <a:pt x="8360" y="2949"/>
                    </a:cubicBezTo>
                    <a:close/>
                    <a:moveTo>
                      <a:pt x="1543" y="10376"/>
                    </a:moveTo>
                    <a:lnTo>
                      <a:pt x="1543" y="11499"/>
                    </a:lnTo>
                    <a:cubicBezTo>
                      <a:pt x="1543" y="12067"/>
                      <a:pt x="1603" y="12636"/>
                      <a:pt x="1707" y="13190"/>
                    </a:cubicBezTo>
                    <a:cubicBezTo>
                      <a:pt x="1468" y="13190"/>
                      <a:pt x="1228" y="13100"/>
                      <a:pt x="1064" y="12921"/>
                    </a:cubicBezTo>
                    <a:cubicBezTo>
                      <a:pt x="899" y="12756"/>
                      <a:pt x="794" y="12517"/>
                      <a:pt x="794" y="12277"/>
                    </a:cubicBezTo>
                    <a:lnTo>
                      <a:pt x="794" y="11274"/>
                    </a:lnTo>
                    <a:cubicBezTo>
                      <a:pt x="794" y="10840"/>
                      <a:pt x="1109" y="10465"/>
                      <a:pt x="1543" y="10376"/>
                    </a:cubicBezTo>
                    <a:close/>
                    <a:moveTo>
                      <a:pt x="15242" y="10376"/>
                    </a:moveTo>
                    <a:cubicBezTo>
                      <a:pt x="15661" y="10450"/>
                      <a:pt x="15975" y="10840"/>
                      <a:pt x="15975" y="11274"/>
                    </a:cubicBezTo>
                    <a:lnTo>
                      <a:pt x="15990" y="12277"/>
                    </a:lnTo>
                    <a:cubicBezTo>
                      <a:pt x="15990" y="12517"/>
                      <a:pt x="15886" y="12756"/>
                      <a:pt x="15721" y="12921"/>
                    </a:cubicBezTo>
                    <a:cubicBezTo>
                      <a:pt x="15541" y="13100"/>
                      <a:pt x="15317" y="13190"/>
                      <a:pt x="15062" y="13205"/>
                    </a:cubicBezTo>
                    <a:cubicBezTo>
                      <a:pt x="15182" y="12636"/>
                      <a:pt x="15242" y="12067"/>
                      <a:pt x="15242" y="11484"/>
                    </a:cubicBezTo>
                    <a:lnTo>
                      <a:pt x="15242" y="10376"/>
                    </a:lnTo>
                    <a:close/>
                    <a:moveTo>
                      <a:pt x="8385" y="0"/>
                    </a:moveTo>
                    <a:cubicBezTo>
                      <a:pt x="6409" y="0"/>
                      <a:pt x="4732" y="1438"/>
                      <a:pt x="4432" y="3384"/>
                    </a:cubicBezTo>
                    <a:cubicBezTo>
                      <a:pt x="2621" y="4671"/>
                      <a:pt x="1543" y="6752"/>
                      <a:pt x="1543" y="8968"/>
                    </a:cubicBezTo>
                    <a:lnTo>
                      <a:pt x="1543" y="9582"/>
                    </a:lnTo>
                    <a:cubicBezTo>
                      <a:pt x="674" y="9672"/>
                      <a:pt x="16" y="10406"/>
                      <a:pt x="16" y="11274"/>
                    </a:cubicBezTo>
                    <a:lnTo>
                      <a:pt x="16" y="12277"/>
                    </a:lnTo>
                    <a:cubicBezTo>
                      <a:pt x="1" y="13220"/>
                      <a:pt x="764" y="13984"/>
                      <a:pt x="1707" y="13984"/>
                    </a:cubicBezTo>
                    <a:lnTo>
                      <a:pt x="1902" y="13984"/>
                    </a:lnTo>
                    <a:cubicBezTo>
                      <a:pt x="2770" y="17023"/>
                      <a:pt x="5211" y="19359"/>
                      <a:pt x="8280" y="20137"/>
                    </a:cubicBezTo>
                    <a:cubicBezTo>
                      <a:pt x="8310" y="20145"/>
                      <a:pt x="8340" y="20148"/>
                      <a:pt x="8370" y="20148"/>
                    </a:cubicBezTo>
                    <a:cubicBezTo>
                      <a:pt x="8400" y="20148"/>
                      <a:pt x="8430" y="20145"/>
                      <a:pt x="8460" y="20137"/>
                    </a:cubicBezTo>
                    <a:lnTo>
                      <a:pt x="8475" y="20122"/>
                    </a:lnTo>
                    <a:cubicBezTo>
                      <a:pt x="9193" y="19943"/>
                      <a:pt x="9882" y="19688"/>
                      <a:pt x="10526" y="19329"/>
                    </a:cubicBezTo>
                    <a:cubicBezTo>
                      <a:pt x="10909" y="19112"/>
                      <a:pt x="10704" y="18589"/>
                      <a:pt x="10356" y="18589"/>
                    </a:cubicBezTo>
                    <a:cubicBezTo>
                      <a:pt x="10296" y="18589"/>
                      <a:pt x="10232" y="18605"/>
                      <a:pt x="10166" y="18640"/>
                    </a:cubicBezTo>
                    <a:cubicBezTo>
                      <a:pt x="9597" y="18939"/>
                      <a:pt x="8999" y="19179"/>
                      <a:pt x="8370" y="19344"/>
                    </a:cubicBezTo>
                    <a:cubicBezTo>
                      <a:pt x="4807" y="18400"/>
                      <a:pt x="2321" y="15182"/>
                      <a:pt x="2336" y="11499"/>
                    </a:cubicBezTo>
                    <a:lnTo>
                      <a:pt x="2336" y="10989"/>
                    </a:lnTo>
                    <a:lnTo>
                      <a:pt x="2501" y="10960"/>
                    </a:lnTo>
                    <a:cubicBezTo>
                      <a:pt x="4747" y="10450"/>
                      <a:pt x="6888" y="9537"/>
                      <a:pt x="8834" y="8280"/>
                    </a:cubicBezTo>
                    <a:cubicBezTo>
                      <a:pt x="10151" y="10016"/>
                      <a:pt x="12218" y="11034"/>
                      <a:pt x="14403" y="11034"/>
                    </a:cubicBezTo>
                    <a:lnTo>
                      <a:pt x="14448" y="11034"/>
                    </a:lnTo>
                    <a:lnTo>
                      <a:pt x="14448" y="11499"/>
                    </a:lnTo>
                    <a:cubicBezTo>
                      <a:pt x="14448" y="12831"/>
                      <a:pt x="14119" y="14148"/>
                      <a:pt x="13490" y="15316"/>
                    </a:cubicBezTo>
                    <a:cubicBezTo>
                      <a:pt x="13400" y="15496"/>
                      <a:pt x="13445" y="15706"/>
                      <a:pt x="13595" y="15825"/>
                    </a:cubicBezTo>
                    <a:cubicBezTo>
                      <a:pt x="13668" y="15882"/>
                      <a:pt x="13753" y="15908"/>
                      <a:pt x="13835" y="15908"/>
                    </a:cubicBezTo>
                    <a:cubicBezTo>
                      <a:pt x="13972" y="15908"/>
                      <a:pt x="14104" y="15836"/>
                      <a:pt x="14179" y="15706"/>
                    </a:cubicBezTo>
                    <a:cubicBezTo>
                      <a:pt x="14478" y="15152"/>
                      <a:pt x="14703" y="14583"/>
                      <a:pt x="14883" y="13984"/>
                    </a:cubicBezTo>
                    <a:lnTo>
                      <a:pt x="15032" y="13984"/>
                    </a:lnTo>
                    <a:cubicBezTo>
                      <a:pt x="15451" y="13984"/>
                      <a:pt x="15856" y="13834"/>
                      <a:pt x="16170" y="13565"/>
                    </a:cubicBezTo>
                    <a:cubicBezTo>
                      <a:pt x="16559" y="13250"/>
                      <a:pt x="16769" y="12771"/>
                      <a:pt x="16769" y="12277"/>
                    </a:cubicBezTo>
                    <a:lnTo>
                      <a:pt x="16769" y="11274"/>
                    </a:lnTo>
                    <a:cubicBezTo>
                      <a:pt x="16769" y="10406"/>
                      <a:pt x="16095" y="9672"/>
                      <a:pt x="15242" y="9597"/>
                    </a:cubicBezTo>
                    <a:lnTo>
                      <a:pt x="15242" y="8968"/>
                    </a:lnTo>
                    <a:cubicBezTo>
                      <a:pt x="15227" y="6752"/>
                      <a:pt x="14164" y="4671"/>
                      <a:pt x="12352" y="3384"/>
                    </a:cubicBezTo>
                    <a:cubicBezTo>
                      <a:pt x="12053" y="1438"/>
                      <a:pt x="1036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7"/>
              <p:cNvSpPr/>
              <p:nvPr/>
            </p:nvSpPr>
            <p:spPr>
              <a:xfrm>
                <a:off x="553118" y="1312929"/>
                <a:ext cx="22849" cy="18157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01" extrusionOk="0">
                    <a:moveTo>
                      <a:pt x="572" y="1"/>
                    </a:moveTo>
                    <a:cubicBezTo>
                      <a:pt x="476" y="1"/>
                      <a:pt x="381" y="35"/>
                      <a:pt x="304" y="104"/>
                    </a:cubicBezTo>
                    <a:cubicBezTo>
                      <a:pt x="1" y="384"/>
                      <a:pt x="252" y="801"/>
                      <a:pt x="562" y="801"/>
                    </a:cubicBezTo>
                    <a:cubicBezTo>
                      <a:pt x="650" y="801"/>
                      <a:pt x="742" y="768"/>
                      <a:pt x="828" y="688"/>
                    </a:cubicBezTo>
                    <a:cubicBezTo>
                      <a:pt x="993" y="539"/>
                      <a:pt x="1008" y="299"/>
                      <a:pt x="873" y="134"/>
                    </a:cubicBezTo>
                    <a:cubicBezTo>
                      <a:pt x="793" y="46"/>
                      <a:pt x="683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>
                <a:off x="509438" y="1493883"/>
                <a:ext cx="161642" cy="147996"/>
              </a:xfrm>
              <a:custGeom>
                <a:avLst/>
                <a:gdLst/>
                <a:ahLst/>
                <a:cxnLst/>
                <a:rect l="l" t="t" r="r" b="b"/>
                <a:pathLst>
                  <a:path w="7131" h="6529" extrusionOk="0">
                    <a:moveTo>
                      <a:pt x="3114" y="790"/>
                    </a:moveTo>
                    <a:lnTo>
                      <a:pt x="3878" y="2796"/>
                    </a:lnTo>
                    <a:lnTo>
                      <a:pt x="2800" y="3874"/>
                    </a:lnTo>
                    <a:lnTo>
                      <a:pt x="854" y="3066"/>
                    </a:lnTo>
                    <a:cubicBezTo>
                      <a:pt x="1063" y="1913"/>
                      <a:pt x="1962" y="1015"/>
                      <a:pt x="3114" y="790"/>
                    </a:cubicBezTo>
                    <a:close/>
                    <a:moveTo>
                      <a:pt x="3124" y="1"/>
                    </a:moveTo>
                    <a:cubicBezTo>
                      <a:pt x="3081" y="1"/>
                      <a:pt x="3038" y="4"/>
                      <a:pt x="2995" y="11"/>
                    </a:cubicBezTo>
                    <a:cubicBezTo>
                      <a:pt x="1513" y="296"/>
                      <a:pt x="345" y="1449"/>
                      <a:pt x="75" y="2946"/>
                    </a:cubicBezTo>
                    <a:lnTo>
                      <a:pt x="75" y="2961"/>
                    </a:lnTo>
                    <a:cubicBezTo>
                      <a:pt x="0" y="3305"/>
                      <a:pt x="195" y="3650"/>
                      <a:pt x="524" y="3784"/>
                    </a:cubicBezTo>
                    <a:lnTo>
                      <a:pt x="2665" y="4668"/>
                    </a:lnTo>
                    <a:lnTo>
                      <a:pt x="4402" y="6404"/>
                    </a:lnTo>
                    <a:cubicBezTo>
                      <a:pt x="4490" y="6492"/>
                      <a:pt x="4587" y="6529"/>
                      <a:pt x="4681" y="6529"/>
                    </a:cubicBezTo>
                    <a:cubicBezTo>
                      <a:pt x="4985" y="6529"/>
                      <a:pt x="5243" y="6137"/>
                      <a:pt x="4956" y="5850"/>
                    </a:cubicBezTo>
                    <a:lnTo>
                      <a:pt x="3444" y="4338"/>
                    </a:lnTo>
                    <a:lnTo>
                      <a:pt x="4342" y="3440"/>
                    </a:lnTo>
                    <a:lnTo>
                      <a:pt x="6288" y="5401"/>
                    </a:lnTo>
                    <a:cubicBezTo>
                      <a:pt x="6375" y="5488"/>
                      <a:pt x="6471" y="5524"/>
                      <a:pt x="6563" y="5524"/>
                    </a:cubicBezTo>
                    <a:cubicBezTo>
                      <a:pt x="6869" y="5524"/>
                      <a:pt x="7130" y="5124"/>
                      <a:pt x="6842" y="4847"/>
                    </a:cubicBezTo>
                    <a:lnTo>
                      <a:pt x="4672" y="2661"/>
                    </a:lnTo>
                    <a:lnTo>
                      <a:pt x="3833" y="491"/>
                    </a:lnTo>
                    <a:cubicBezTo>
                      <a:pt x="3728" y="188"/>
                      <a:pt x="3437" y="1"/>
                      <a:pt x="31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7"/>
              <p:cNvSpPr/>
              <p:nvPr/>
            </p:nvSpPr>
            <p:spPr>
              <a:xfrm>
                <a:off x="670287" y="1623859"/>
                <a:ext cx="20061" cy="17953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92" extrusionOk="0">
                    <a:moveTo>
                      <a:pt x="493" y="1"/>
                    </a:moveTo>
                    <a:cubicBezTo>
                      <a:pt x="239" y="1"/>
                      <a:pt x="1" y="256"/>
                      <a:pt x="121" y="551"/>
                    </a:cubicBezTo>
                    <a:cubicBezTo>
                      <a:pt x="191" y="716"/>
                      <a:pt x="338" y="792"/>
                      <a:pt x="486" y="792"/>
                    </a:cubicBezTo>
                    <a:cubicBezTo>
                      <a:pt x="686" y="792"/>
                      <a:pt x="884" y="651"/>
                      <a:pt x="884" y="401"/>
                    </a:cubicBezTo>
                    <a:cubicBezTo>
                      <a:pt x="884" y="296"/>
                      <a:pt x="839" y="191"/>
                      <a:pt x="765" y="116"/>
                    </a:cubicBezTo>
                    <a:cubicBezTo>
                      <a:pt x="684" y="36"/>
                      <a:pt x="587" y="1"/>
                      <a:pt x="4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1" name="Google Shape;2041;p37"/>
          <p:cNvGrpSpPr/>
          <p:nvPr/>
        </p:nvGrpSpPr>
        <p:grpSpPr>
          <a:xfrm>
            <a:off x="3276220" y="1937917"/>
            <a:ext cx="678077" cy="678664"/>
            <a:chOff x="3711423" y="2870852"/>
            <a:chExt cx="1037768" cy="1038666"/>
          </a:xfrm>
        </p:grpSpPr>
        <p:sp>
          <p:nvSpPr>
            <p:cNvPr id="2042" name="Google Shape;2042;p37"/>
            <p:cNvSpPr/>
            <p:nvPr/>
          </p:nvSpPr>
          <p:spPr>
            <a:xfrm>
              <a:off x="3711423" y="2870852"/>
              <a:ext cx="1037768" cy="103866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3" name="Google Shape;2043;p37"/>
            <p:cNvGrpSpPr/>
            <p:nvPr/>
          </p:nvGrpSpPr>
          <p:grpSpPr>
            <a:xfrm>
              <a:off x="3945451" y="3048355"/>
              <a:ext cx="569726" cy="683678"/>
              <a:chOff x="4658248" y="3785749"/>
              <a:chExt cx="380451" cy="456546"/>
            </a:xfrm>
          </p:grpSpPr>
          <p:sp>
            <p:nvSpPr>
              <p:cNvPr id="2044" name="Google Shape;2044;p37"/>
              <p:cNvSpPr/>
              <p:nvPr/>
            </p:nvSpPr>
            <p:spPr>
              <a:xfrm>
                <a:off x="4658248" y="3785749"/>
                <a:ext cx="380451" cy="456546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20141" extrusionOk="0">
                    <a:moveTo>
                      <a:pt x="11888" y="2358"/>
                    </a:moveTo>
                    <a:lnTo>
                      <a:pt x="14733" y="4125"/>
                    </a:lnTo>
                    <a:cubicBezTo>
                      <a:pt x="15885" y="4843"/>
                      <a:pt x="16245" y="6355"/>
                      <a:pt x="15526" y="7508"/>
                    </a:cubicBezTo>
                    <a:lnTo>
                      <a:pt x="14628" y="8960"/>
                    </a:lnTo>
                    <a:lnTo>
                      <a:pt x="10211" y="6206"/>
                    </a:lnTo>
                    <a:lnTo>
                      <a:pt x="10391" y="6101"/>
                    </a:lnTo>
                    <a:cubicBezTo>
                      <a:pt x="11379" y="5532"/>
                      <a:pt x="11993" y="4514"/>
                      <a:pt x="12023" y="3391"/>
                    </a:cubicBezTo>
                    <a:cubicBezTo>
                      <a:pt x="12023" y="3032"/>
                      <a:pt x="11978" y="2687"/>
                      <a:pt x="11888" y="2358"/>
                    </a:cubicBezTo>
                    <a:close/>
                    <a:moveTo>
                      <a:pt x="5451" y="9215"/>
                    </a:moveTo>
                    <a:cubicBezTo>
                      <a:pt x="5914" y="9215"/>
                      <a:pt x="6385" y="9387"/>
                      <a:pt x="6768" y="9769"/>
                    </a:cubicBezTo>
                    <a:cubicBezTo>
                      <a:pt x="7965" y="10952"/>
                      <a:pt x="7112" y="12988"/>
                      <a:pt x="5435" y="12988"/>
                    </a:cubicBezTo>
                    <a:cubicBezTo>
                      <a:pt x="4387" y="12988"/>
                      <a:pt x="3549" y="12149"/>
                      <a:pt x="3549" y="11101"/>
                    </a:cubicBezTo>
                    <a:cubicBezTo>
                      <a:pt x="3549" y="9966"/>
                      <a:pt x="4482" y="9215"/>
                      <a:pt x="5451" y="9215"/>
                    </a:cubicBezTo>
                    <a:close/>
                    <a:moveTo>
                      <a:pt x="8626" y="787"/>
                    </a:moveTo>
                    <a:cubicBezTo>
                      <a:pt x="9146" y="787"/>
                      <a:pt x="9666" y="937"/>
                      <a:pt x="10121" y="1235"/>
                    </a:cubicBezTo>
                    <a:cubicBezTo>
                      <a:pt x="11648" y="2238"/>
                      <a:pt x="11574" y="4499"/>
                      <a:pt x="10002" y="5412"/>
                    </a:cubicBezTo>
                    <a:lnTo>
                      <a:pt x="9238" y="5846"/>
                    </a:lnTo>
                    <a:lnTo>
                      <a:pt x="8145" y="6475"/>
                    </a:lnTo>
                    <a:cubicBezTo>
                      <a:pt x="7765" y="6703"/>
                      <a:pt x="7985" y="7220"/>
                      <a:pt x="8334" y="7220"/>
                    </a:cubicBezTo>
                    <a:cubicBezTo>
                      <a:pt x="8397" y="7220"/>
                      <a:pt x="8465" y="7203"/>
                      <a:pt x="8534" y="7164"/>
                    </a:cubicBezTo>
                    <a:lnTo>
                      <a:pt x="9433" y="6655"/>
                    </a:lnTo>
                    <a:lnTo>
                      <a:pt x="14418" y="9754"/>
                    </a:lnTo>
                    <a:lnTo>
                      <a:pt x="14418" y="11506"/>
                    </a:lnTo>
                    <a:cubicBezTo>
                      <a:pt x="14433" y="15189"/>
                      <a:pt x="11933" y="18422"/>
                      <a:pt x="8355" y="19351"/>
                    </a:cubicBezTo>
                    <a:cubicBezTo>
                      <a:pt x="4791" y="18407"/>
                      <a:pt x="2306" y="15189"/>
                      <a:pt x="2306" y="11506"/>
                    </a:cubicBezTo>
                    <a:lnTo>
                      <a:pt x="2306" y="10757"/>
                    </a:lnTo>
                    <a:lnTo>
                      <a:pt x="2830" y="10458"/>
                    </a:lnTo>
                    <a:lnTo>
                      <a:pt x="2830" y="10458"/>
                    </a:lnTo>
                    <a:cubicBezTo>
                      <a:pt x="2516" y="11730"/>
                      <a:pt x="3160" y="13048"/>
                      <a:pt x="4372" y="13572"/>
                    </a:cubicBezTo>
                    <a:cubicBezTo>
                      <a:pt x="4714" y="13721"/>
                      <a:pt x="5073" y="13793"/>
                      <a:pt x="5429" y="13793"/>
                    </a:cubicBezTo>
                    <a:cubicBezTo>
                      <a:pt x="6318" y="13793"/>
                      <a:pt x="7183" y="13345"/>
                      <a:pt x="7696" y="12554"/>
                    </a:cubicBezTo>
                    <a:cubicBezTo>
                      <a:pt x="8400" y="11446"/>
                      <a:pt x="8205" y="9993"/>
                      <a:pt x="7232" y="9110"/>
                    </a:cubicBezTo>
                    <a:cubicBezTo>
                      <a:pt x="6718" y="8659"/>
                      <a:pt x="6075" y="8430"/>
                      <a:pt x="5433" y="8430"/>
                    </a:cubicBezTo>
                    <a:cubicBezTo>
                      <a:pt x="4839" y="8430"/>
                      <a:pt x="4247" y="8625"/>
                      <a:pt x="3758" y="9020"/>
                    </a:cubicBezTo>
                    <a:cubicBezTo>
                      <a:pt x="3743" y="9020"/>
                      <a:pt x="3743" y="9020"/>
                      <a:pt x="3728" y="9035"/>
                    </a:cubicBezTo>
                    <a:lnTo>
                      <a:pt x="1992" y="10038"/>
                    </a:lnTo>
                    <a:lnTo>
                      <a:pt x="1528" y="9215"/>
                    </a:lnTo>
                    <a:cubicBezTo>
                      <a:pt x="390" y="7254"/>
                      <a:pt x="1063" y="4738"/>
                      <a:pt x="3025" y="3600"/>
                    </a:cubicBezTo>
                    <a:lnTo>
                      <a:pt x="7262" y="1160"/>
                    </a:lnTo>
                    <a:cubicBezTo>
                      <a:pt x="7682" y="911"/>
                      <a:pt x="8154" y="787"/>
                      <a:pt x="8626" y="787"/>
                    </a:cubicBezTo>
                    <a:close/>
                    <a:moveTo>
                      <a:pt x="8630" y="0"/>
                    </a:moveTo>
                    <a:cubicBezTo>
                      <a:pt x="8019" y="0"/>
                      <a:pt x="7406" y="158"/>
                      <a:pt x="6858" y="471"/>
                    </a:cubicBezTo>
                    <a:lnTo>
                      <a:pt x="2680" y="2897"/>
                    </a:lnTo>
                    <a:cubicBezTo>
                      <a:pt x="1587" y="3526"/>
                      <a:pt x="764" y="4529"/>
                      <a:pt x="390" y="5741"/>
                    </a:cubicBezTo>
                    <a:cubicBezTo>
                      <a:pt x="0" y="7029"/>
                      <a:pt x="150" y="8436"/>
                      <a:pt x="839" y="9619"/>
                    </a:cubicBezTo>
                    <a:lnTo>
                      <a:pt x="1513" y="10772"/>
                    </a:lnTo>
                    <a:cubicBezTo>
                      <a:pt x="1513" y="10772"/>
                      <a:pt x="1513" y="10787"/>
                      <a:pt x="1528" y="10787"/>
                    </a:cubicBezTo>
                    <a:lnTo>
                      <a:pt x="1528" y="11506"/>
                    </a:lnTo>
                    <a:cubicBezTo>
                      <a:pt x="1513" y="15593"/>
                      <a:pt x="4297" y="19156"/>
                      <a:pt x="8265" y="20129"/>
                    </a:cubicBezTo>
                    <a:cubicBezTo>
                      <a:pt x="8295" y="20137"/>
                      <a:pt x="8329" y="20140"/>
                      <a:pt x="8362" y="20140"/>
                    </a:cubicBezTo>
                    <a:cubicBezTo>
                      <a:pt x="8396" y="20140"/>
                      <a:pt x="8430" y="20137"/>
                      <a:pt x="8460" y="20129"/>
                    </a:cubicBezTo>
                    <a:cubicBezTo>
                      <a:pt x="12427" y="19156"/>
                      <a:pt x="15212" y="15593"/>
                      <a:pt x="15212" y="11506"/>
                    </a:cubicBezTo>
                    <a:lnTo>
                      <a:pt x="15212" y="9499"/>
                    </a:lnTo>
                    <a:lnTo>
                      <a:pt x="16185" y="7927"/>
                    </a:lnTo>
                    <a:cubicBezTo>
                      <a:pt x="16649" y="7194"/>
                      <a:pt x="16784" y="6310"/>
                      <a:pt x="16589" y="5472"/>
                    </a:cubicBezTo>
                    <a:cubicBezTo>
                      <a:pt x="16395" y="4634"/>
                      <a:pt x="15871" y="3915"/>
                      <a:pt x="15152" y="3466"/>
                    </a:cubicBezTo>
                    <a:lnTo>
                      <a:pt x="10765" y="741"/>
                    </a:lnTo>
                    <a:cubicBezTo>
                      <a:pt x="10690" y="681"/>
                      <a:pt x="10630" y="636"/>
                      <a:pt x="10556" y="576"/>
                    </a:cubicBezTo>
                    <a:cubicBezTo>
                      <a:pt x="9975" y="192"/>
                      <a:pt x="9304" y="0"/>
                      <a:pt x="86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7"/>
              <p:cNvSpPr/>
              <p:nvPr/>
            </p:nvSpPr>
            <p:spPr>
              <a:xfrm>
                <a:off x="4806199" y="3948887"/>
                <a:ext cx="20061" cy="17862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88" extrusionOk="0">
                    <a:moveTo>
                      <a:pt x="493" y="1"/>
                    </a:moveTo>
                    <a:cubicBezTo>
                      <a:pt x="239" y="1"/>
                      <a:pt x="1" y="256"/>
                      <a:pt x="121" y="551"/>
                    </a:cubicBezTo>
                    <a:cubicBezTo>
                      <a:pt x="190" y="714"/>
                      <a:pt x="335" y="787"/>
                      <a:pt x="480" y="787"/>
                    </a:cubicBezTo>
                    <a:cubicBezTo>
                      <a:pt x="682" y="787"/>
                      <a:pt x="884" y="645"/>
                      <a:pt x="884" y="401"/>
                    </a:cubicBezTo>
                    <a:cubicBezTo>
                      <a:pt x="884" y="296"/>
                      <a:pt x="840" y="191"/>
                      <a:pt x="765" y="116"/>
                    </a:cubicBezTo>
                    <a:cubicBezTo>
                      <a:pt x="684" y="36"/>
                      <a:pt x="588" y="1"/>
                      <a:pt x="4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4794684" y="4122225"/>
                <a:ext cx="106583" cy="62472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756" extrusionOk="0">
                    <a:moveTo>
                      <a:pt x="2973" y="791"/>
                    </a:moveTo>
                    <a:cubicBezTo>
                      <a:pt x="3069" y="791"/>
                      <a:pt x="3168" y="836"/>
                      <a:pt x="3234" y="914"/>
                    </a:cubicBezTo>
                    <a:cubicBezTo>
                      <a:pt x="3354" y="1048"/>
                      <a:pt x="3474" y="1168"/>
                      <a:pt x="3623" y="1258"/>
                    </a:cubicBezTo>
                    <a:lnTo>
                      <a:pt x="3593" y="1303"/>
                    </a:lnTo>
                    <a:cubicBezTo>
                      <a:pt x="3294" y="1617"/>
                      <a:pt x="2950" y="1976"/>
                      <a:pt x="2351" y="1976"/>
                    </a:cubicBezTo>
                    <a:cubicBezTo>
                      <a:pt x="1752" y="1976"/>
                      <a:pt x="1407" y="1617"/>
                      <a:pt x="1108" y="1303"/>
                    </a:cubicBezTo>
                    <a:lnTo>
                      <a:pt x="1078" y="1258"/>
                    </a:lnTo>
                    <a:cubicBezTo>
                      <a:pt x="1228" y="1168"/>
                      <a:pt x="1348" y="1048"/>
                      <a:pt x="1452" y="914"/>
                    </a:cubicBezTo>
                    <a:cubicBezTo>
                      <a:pt x="1519" y="836"/>
                      <a:pt x="1618" y="791"/>
                      <a:pt x="1719" y="791"/>
                    </a:cubicBezTo>
                    <a:cubicBezTo>
                      <a:pt x="1755" y="791"/>
                      <a:pt x="1791" y="797"/>
                      <a:pt x="1827" y="809"/>
                    </a:cubicBezTo>
                    <a:cubicBezTo>
                      <a:pt x="1872" y="839"/>
                      <a:pt x="1902" y="854"/>
                      <a:pt x="1931" y="884"/>
                    </a:cubicBezTo>
                    <a:lnTo>
                      <a:pt x="2081" y="1033"/>
                    </a:lnTo>
                    <a:cubicBezTo>
                      <a:pt x="2141" y="1108"/>
                      <a:pt x="2231" y="1153"/>
                      <a:pt x="2336" y="1153"/>
                    </a:cubicBezTo>
                    <a:lnTo>
                      <a:pt x="2366" y="1153"/>
                    </a:lnTo>
                    <a:cubicBezTo>
                      <a:pt x="2455" y="1153"/>
                      <a:pt x="2560" y="1108"/>
                      <a:pt x="2620" y="1033"/>
                    </a:cubicBezTo>
                    <a:lnTo>
                      <a:pt x="2770" y="884"/>
                    </a:lnTo>
                    <a:cubicBezTo>
                      <a:pt x="2800" y="854"/>
                      <a:pt x="2830" y="839"/>
                      <a:pt x="2875" y="809"/>
                    </a:cubicBezTo>
                    <a:cubicBezTo>
                      <a:pt x="2906" y="797"/>
                      <a:pt x="2939" y="791"/>
                      <a:pt x="2973" y="791"/>
                    </a:cubicBezTo>
                    <a:close/>
                    <a:moveTo>
                      <a:pt x="1707" y="0"/>
                    </a:moveTo>
                    <a:cubicBezTo>
                      <a:pt x="1378" y="0"/>
                      <a:pt x="1063" y="150"/>
                      <a:pt x="854" y="404"/>
                    </a:cubicBezTo>
                    <a:cubicBezTo>
                      <a:pt x="719" y="569"/>
                      <a:pt x="554" y="689"/>
                      <a:pt x="359" y="764"/>
                    </a:cubicBezTo>
                    <a:lnTo>
                      <a:pt x="344" y="764"/>
                    </a:lnTo>
                    <a:cubicBezTo>
                      <a:pt x="120" y="854"/>
                      <a:pt x="0" y="1123"/>
                      <a:pt x="75" y="1348"/>
                    </a:cubicBezTo>
                    <a:cubicBezTo>
                      <a:pt x="120" y="1452"/>
                      <a:pt x="195" y="1542"/>
                      <a:pt x="285" y="1587"/>
                    </a:cubicBezTo>
                    <a:cubicBezTo>
                      <a:pt x="374" y="1662"/>
                      <a:pt x="464" y="1737"/>
                      <a:pt x="539" y="1827"/>
                    </a:cubicBezTo>
                    <a:cubicBezTo>
                      <a:pt x="883" y="2201"/>
                      <a:pt x="1407" y="2755"/>
                      <a:pt x="2351" y="2755"/>
                    </a:cubicBezTo>
                    <a:cubicBezTo>
                      <a:pt x="3279" y="2755"/>
                      <a:pt x="3818" y="2201"/>
                      <a:pt x="4162" y="1827"/>
                    </a:cubicBezTo>
                    <a:cubicBezTo>
                      <a:pt x="4237" y="1737"/>
                      <a:pt x="4327" y="1662"/>
                      <a:pt x="4417" y="1587"/>
                    </a:cubicBezTo>
                    <a:cubicBezTo>
                      <a:pt x="4507" y="1542"/>
                      <a:pt x="4581" y="1452"/>
                      <a:pt x="4611" y="1348"/>
                    </a:cubicBezTo>
                    <a:cubicBezTo>
                      <a:pt x="4701" y="1123"/>
                      <a:pt x="4581" y="854"/>
                      <a:pt x="4342" y="764"/>
                    </a:cubicBezTo>
                    <a:cubicBezTo>
                      <a:pt x="4147" y="689"/>
                      <a:pt x="3983" y="569"/>
                      <a:pt x="3848" y="404"/>
                    </a:cubicBezTo>
                    <a:cubicBezTo>
                      <a:pt x="3114" y="404"/>
                      <a:pt x="2396" y="270"/>
                      <a:pt x="17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7"/>
              <p:cNvSpPr/>
              <p:nvPr/>
            </p:nvSpPr>
            <p:spPr>
              <a:xfrm>
                <a:off x="4833354" y="3976972"/>
                <a:ext cx="141559" cy="121158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5345" extrusionOk="0">
                    <a:moveTo>
                      <a:pt x="3563" y="779"/>
                    </a:moveTo>
                    <a:cubicBezTo>
                      <a:pt x="4533" y="779"/>
                      <a:pt x="5466" y="1530"/>
                      <a:pt x="5466" y="2665"/>
                    </a:cubicBezTo>
                    <a:cubicBezTo>
                      <a:pt x="5466" y="3713"/>
                      <a:pt x="4612" y="4552"/>
                      <a:pt x="3579" y="4552"/>
                    </a:cubicBezTo>
                    <a:cubicBezTo>
                      <a:pt x="1887" y="4552"/>
                      <a:pt x="1049" y="2516"/>
                      <a:pt x="2247" y="1333"/>
                    </a:cubicBezTo>
                    <a:cubicBezTo>
                      <a:pt x="2629" y="951"/>
                      <a:pt x="3100" y="779"/>
                      <a:pt x="3563" y="779"/>
                    </a:cubicBezTo>
                    <a:close/>
                    <a:moveTo>
                      <a:pt x="3579" y="0"/>
                    </a:moveTo>
                    <a:cubicBezTo>
                      <a:pt x="1199" y="0"/>
                      <a:pt x="1" y="2875"/>
                      <a:pt x="1678" y="4552"/>
                    </a:cubicBezTo>
                    <a:cubicBezTo>
                      <a:pt x="2225" y="5099"/>
                      <a:pt x="2897" y="5344"/>
                      <a:pt x="3555" y="5344"/>
                    </a:cubicBezTo>
                    <a:cubicBezTo>
                      <a:pt x="4929" y="5344"/>
                      <a:pt x="6244" y="4275"/>
                      <a:pt x="6244" y="2665"/>
                    </a:cubicBezTo>
                    <a:cubicBezTo>
                      <a:pt x="6244" y="1198"/>
                      <a:pt x="5046" y="0"/>
                      <a:pt x="3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7"/>
              <p:cNvSpPr/>
              <p:nvPr/>
            </p:nvSpPr>
            <p:spPr>
              <a:xfrm>
                <a:off x="4905641" y="4004309"/>
                <a:ext cx="18021" cy="20673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12" extrusionOk="0">
                    <a:moveTo>
                      <a:pt x="414" y="1"/>
                    </a:moveTo>
                    <a:cubicBezTo>
                      <a:pt x="392" y="1"/>
                      <a:pt x="369" y="3"/>
                      <a:pt x="345" y="7"/>
                    </a:cubicBezTo>
                    <a:cubicBezTo>
                      <a:pt x="151" y="37"/>
                      <a:pt x="1" y="202"/>
                      <a:pt x="1" y="411"/>
                    </a:cubicBezTo>
                    <a:lnTo>
                      <a:pt x="1" y="501"/>
                    </a:lnTo>
                    <a:cubicBezTo>
                      <a:pt x="1" y="711"/>
                      <a:pt x="151" y="875"/>
                      <a:pt x="345" y="905"/>
                    </a:cubicBezTo>
                    <a:cubicBezTo>
                      <a:pt x="369" y="910"/>
                      <a:pt x="392" y="912"/>
                      <a:pt x="414" y="912"/>
                    </a:cubicBezTo>
                    <a:cubicBezTo>
                      <a:pt x="624" y="912"/>
                      <a:pt x="794" y="732"/>
                      <a:pt x="794" y="516"/>
                    </a:cubicBezTo>
                    <a:lnTo>
                      <a:pt x="794" y="396"/>
                    </a:lnTo>
                    <a:cubicBezTo>
                      <a:pt x="794" y="180"/>
                      <a:pt x="624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4905641" y="4049871"/>
                <a:ext cx="18021" cy="2060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09" extrusionOk="0">
                    <a:moveTo>
                      <a:pt x="397" y="0"/>
                    </a:moveTo>
                    <a:cubicBezTo>
                      <a:pt x="380" y="0"/>
                      <a:pt x="363" y="1"/>
                      <a:pt x="345" y="3"/>
                    </a:cubicBezTo>
                    <a:cubicBezTo>
                      <a:pt x="151" y="33"/>
                      <a:pt x="1" y="213"/>
                      <a:pt x="1" y="408"/>
                    </a:cubicBezTo>
                    <a:lnTo>
                      <a:pt x="1" y="512"/>
                    </a:lnTo>
                    <a:cubicBezTo>
                      <a:pt x="1" y="707"/>
                      <a:pt x="151" y="872"/>
                      <a:pt x="345" y="902"/>
                    </a:cubicBezTo>
                    <a:cubicBezTo>
                      <a:pt x="369" y="906"/>
                      <a:pt x="392" y="908"/>
                      <a:pt x="414" y="908"/>
                    </a:cubicBezTo>
                    <a:cubicBezTo>
                      <a:pt x="624" y="908"/>
                      <a:pt x="794" y="728"/>
                      <a:pt x="794" y="512"/>
                    </a:cubicBezTo>
                    <a:lnTo>
                      <a:pt x="794" y="393"/>
                    </a:lnTo>
                    <a:cubicBezTo>
                      <a:pt x="794" y="171"/>
                      <a:pt x="614" y="0"/>
                      <a:pt x="3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4926019" y="4028858"/>
                <a:ext cx="22078" cy="1770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81" extrusionOk="0">
                    <a:moveTo>
                      <a:pt x="421" y="1"/>
                    </a:moveTo>
                    <a:cubicBezTo>
                      <a:pt x="225" y="1"/>
                      <a:pt x="74" y="146"/>
                      <a:pt x="45" y="331"/>
                    </a:cubicBezTo>
                    <a:cubicBezTo>
                      <a:pt x="0" y="571"/>
                      <a:pt x="195" y="781"/>
                      <a:pt x="434" y="781"/>
                    </a:cubicBezTo>
                    <a:lnTo>
                      <a:pt x="539" y="781"/>
                    </a:lnTo>
                    <a:cubicBezTo>
                      <a:pt x="734" y="781"/>
                      <a:pt x="913" y="646"/>
                      <a:pt x="943" y="451"/>
                    </a:cubicBezTo>
                    <a:cubicBezTo>
                      <a:pt x="973" y="212"/>
                      <a:pt x="794" y="2"/>
                      <a:pt x="554" y="2"/>
                    </a:cubicBezTo>
                    <a:lnTo>
                      <a:pt x="449" y="2"/>
                    </a:lnTo>
                    <a:cubicBezTo>
                      <a:pt x="440" y="1"/>
                      <a:pt x="430" y="1"/>
                      <a:pt x="4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7"/>
              <p:cNvSpPr/>
              <p:nvPr/>
            </p:nvSpPr>
            <p:spPr>
              <a:xfrm>
                <a:off x="4880525" y="4028858"/>
                <a:ext cx="22101" cy="17703"/>
              </a:xfrm>
              <a:custGeom>
                <a:avLst/>
                <a:gdLst/>
                <a:ahLst/>
                <a:cxnLst/>
                <a:rect l="l" t="t" r="r" b="b"/>
                <a:pathLst>
                  <a:path w="975" h="781" extrusionOk="0">
                    <a:moveTo>
                      <a:pt x="408" y="1"/>
                    </a:moveTo>
                    <a:cubicBezTo>
                      <a:pt x="226" y="1"/>
                      <a:pt x="74" y="146"/>
                      <a:pt x="46" y="331"/>
                    </a:cubicBezTo>
                    <a:cubicBezTo>
                      <a:pt x="1" y="571"/>
                      <a:pt x="181" y="781"/>
                      <a:pt x="435" y="781"/>
                    </a:cubicBezTo>
                    <a:lnTo>
                      <a:pt x="540" y="781"/>
                    </a:lnTo>
                    <a:cubicBezTo>
                      <a:pt x="735" y="781"/>
                      <a:pt x="914" y="646"/>
                      <a:pt x="944" y="451"/>
                    </a:cubicBezTo>
                    <a:cubicBezTo>
                      <a:pt x="974" y="212"/>
                      <a:pt x="794" y="2"/>
                      <a:pt x="555" y="2"/>
                    </a:cubicBezTo>
                    <a:lnTo>
                      <a:pt x="435" y="2"/>
                    </a:lnTo>
                    <a:cubicBezTo>
                      <a:pt x="426" y="1"/>
                      <a:pt x="417" y="1"/>
                      <a:pt x="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4771948" y="4004309"/>
                <a:ext cx="17998" cy="2067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12" extrusionOk="0">
                    <a:moveTo>
                      <a:pt x="413" y="1"/>
                    </a:moveTo>
                    <a:cubicBezTo>
                      <a:pt x="391" y="1"/>
                      <a:pt x="368" y="3"/>
                      <a:pt x="344" y="7"/>
                    </a:cubicBezTo>
                    <a:cubicBezTo>
                      <a:pt x="150" y="37"/>
                      <a:pt x="0" y="202"/>
                      <a:pt x="0" y="411"/>
                    </a:cubicBezTo>
                    <a:lnTo>
                      <a:pt x="0" y="501"/>
                    </a:lnTo>
                    <a:cubicBezTo>
                      <a:pt x="0" y="711"/>
                      <a:pt x="150" y="875"/>
                      <a:pt x="344" y="905"/>
                    </a:cubicBezTo>
                    <a:cubicBezTo>
                      <a:pt x="368" y="910"/>
                      <a:pt x="391" y="912"/>
                      <a:pt x="413" y="912"/>
                    </a:cubicBezTo>
                    <a:cubicBezTo>
                      <a:pt x="623" y="912"/>
                      <a:pt x="794" y="732"/>
                      <a:pt x="794" y="516"/>
                    </a:cubicBezTo>
                    <a:lnTo>
                      <a:pt x="794" y="396"/>
                    </a:lnTo>
                    <a:cubicBezTo>
                      <a:pt x="794" y="180"/>
                      <a:pt x="623" y="1"/>
                      <a:pt x="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4771948" y="4049871"/>
                <a:ext cx="17998" cy="2060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09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4" y="3"/>
                    </a:cubicBezTo>
                    <a:cubicBezTo>
                      <a:pt x="150" y="33"/>
                      <a:pt x="0" y="213"/>
                      <a:pt x="0" y="408"/>
                    </a:cubicBezTo>
                    <a:lnTo>
                      <a:pt x="0" y="512"/>
                    </a:lnTo>
                    <a:cubicBezTo>
                      <a:pt x="0" y="707"/>
                      <a:pt x="150" y="872"/>
                      <a:pt x="344" y="902"/>
                    </a:cubicBezTo>
                    <a:cubicBezTo>
                      <a:pt x="368" y="906"/>
                      <a:pt x="391" y="908"/>
                      <a:pt x="413" y="908"/>
                    </a:cubicBezTo>
                    <a:cubicBezTo>
                      <a:pt x="623" y="908"/>
                      <a:pt x="794" y="728"/>
                      <a:pt x="794" y="512"/>
                    </a:cubicBezTo>
                    <a:lnTo>
                      <a:pt x="794" y="393"/>
                    </a:lnTo>
                    <a:cubicBezTo>
                      <a:pt x="794" y="171"/>
                      <a:pt x="614" y="0"/>
                      <a:pt x="3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7"/>
              <p:cNvSpPr/>
              <p:nvPr/>
            </p:nvSpPr>
            <p:spPr>
              <a:xfrm>
                <a:off x="4793323" y="4028858"/>
                <a:ext cx="22078" cy="1770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81" extrusionOk="0">
                    <a:moveTo>
                      <a:pt x="406" y="1"/>
                    </a:moveTo>
                    <a:cubicBezTo>
                      <a:pt x="210" y="1"/>
                      <a:pt x="59" y="146"/>
                      <a:pt x="30" y="331"/>
                    </a:cubicBezTo>
                    <a:cubicBezTo>
                      <a:pt x="0" y="571"/>
                      <a:pt x="180" y="781"/>
                      <a:pt x="419" y="781"/>
                    </a:cubicBezTo>
                    <a:lnTo>
                      <a:pt x="524" y="781"/>
                    </a:lnTo>
                    <a:cubicBezTo>
                      <a:pt x="734" y="781"/>
                      <a:pt x="899" y="646"/>
                      <a:pt x="928" y="451"/>
                    </a:cubicBezTo>
                    <a:cubicBezTo>
                      <a:pt x="973" y="212"/>
                      <a:pt x="779" y="2"/>
                      <a:pt x="539" y="2"/>
                    </a:cubicBezTo>
                    <a:lnTo>
                      <a:pt x="434" y="2"/>
                    </a:lnTo>
                    <a:cubicBezTo>
                      <a:pt x="425" y="1"/>
                      <a:pt x="415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>
                <a:off x="4747512" y="4028858"/>
                <a:ext cx="22078" cy="1770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81" extrusionOk="0">
                    <a:moveTo>
                      <a:pt x="420" y="1"/>
                    </a:moveTo>
                    <a:cubicBezTo>
                      <a:pt x="225" y="1"/>
                      <a:pt x="74" y="146"/>
                      <a:pt x="45" y="331"/>
                    </a:cubicBezTo>
                    <a:cubicBezTo>
                      <a:pt x="0" y="571"/>
                      <a:pt x="195" y="781"/>
                      <a:pt x="434" y="781"/>
                    </a:cubicBezTo>
                    <a:lnTo>
                      <a:pt x="539" y="781"/>
                    </a:lnTo>
                    <a:cubicBezTo>
                      <a:pt x="734" y="781"/>
                      <a:pt x="913" y="646"/>
                      <a:pt x="943" y="451"/>
                    </a:cubicBezTo>
                    <a:cubicBezTo>
                      <a:pt x="973" y="212"/>
                      <a:pt x="794" y="2"/>
                      <a:pt x="554" y="2"/>
                    </a:cubicBezTo>
                    <a:lnTo>
                      <a:pt x="449" y="2"/>
                    </a:lnTo>
                    <a:cubicBezTo>
                      <a:pt x="440" y="1"/>
                      <a:pt x="430" y="1"/>
                      <a:pt x="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4716594" y="3851938"/>
                <a:ext cx="91327" cy="57213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524" extrusionOk="0">
                    <a:moveTo>
                      <a:pt x="3574" y="1"/>
                    </a:moveTo>
                    <a:cubicBezTo>
                      <a:pt x="3510" y="1"/>
                      <a:pt x="3444" y="17"/>
                      <a:pt x="3385" y="52"/>
                    </a:cubicBezTo>
                    <a:lnTo>
                      <a:pt x="391" y="1788"/>
                    </a:lnTo>
                    <a:cubicBezTo>
                      <a:pt x="1" y="2002"/>
                      <a:pt x="214" y="2524"/>
                      <a:pt x="568" y="2524"/>
                    </a:cubicBezTo>
                    <a:cubicBezTo>
                      <a:pt x="634" y="2524"/>
                      <a:pt x="706" y="2505"/>
                      <a:pt x="780" y="2462"/>
                    </a:cubicBezTo>
                    <a:lnTo>
                      <a:pt x="3774" y="740"/>
                    </a:lnTo>
                    <a:cubicBezTo>
                      <a:pt x="3954" y="621"/>
                      <a:pt x="4029" y="381"/>
                      <a:pt x="3909" y="201"/>
                    </a:cubicBezTo>
                    <a:cubicBezTo>
                      <a:pt x="3839" y="71"/>
                      <a:pt x="3708" y="1"/>
                      <a:pt x="35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7"/>
              <p:cNvSpPr/>
              <p:nvPr/>
            </p:nvSpPr>
            <p:spPr>
              <a:xfrm>
                <a:off x="4814676" y="3835595"/>
                <a:ext cx="20061" cy="18043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96" extrusionOk="0">
                    <a:moveTo>
                      <a:pt x="499" y="0"/>
                    </a:moveTo>
                    <a:cubicBezTo>
                      <a:pt x="243" y="0"/>
                      <a:pt x="0" y="262"/>
                      <a:pt x="121" y="548"/>
                    </a:cubicBezTo>
                    <a:cubicBezTo>
                      <a:pt x="191" y="718"/>
                      <a:pt x="337" y="796"/>
                      <a:pt x="483" y="796"/>
                    </a:cubicBezTo>
                    <a:cubicBezTo>
                      <a:pt x="684" y="796"/>
                      <a:pt x="885" y="650"/>
                      <a:pt x="885" y="398"/>
                    </a:cubicBezTo>
                    <a:cubicBezTo>
                      <a:pt x="885" y="294"/>
                      <a:pt x="840" y="189"/>
                      <a:pt x="765" y="114"/>
                    </a:cubicBezTo>
                    <a:cubicBezTo>
                      <a:pt x="686" y="34"/>
                      <a:pt x="591" y="0"/>
                      <a:pt x="4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8" name="Google Shape;2058;p37"/>
          <p:cNvGrpSpPr/>
          <p:nvPr/>
        </p:nvGrpSpPr>
        <p:grpSpPr>
          <a:xfrm>
            <a:off x="5208828" y="1937917"/>
            <a:ext cx="678077" cy="678664"/>
            <a:chOff x="4270402" y="3459894"/>
            <a:chExt cx="1037768" cy="1038666"/>
          </a:xfrm>
        </p:grpSpPr>
        <p:sp>
          <p:nvSpPr>
            <p:cNvPr id="2059" name="Google Shape;2059;p37"/>
            <p:cNvSpPr/>
            <p:nvPr/>
          </p:nvSpPr>
          <p:spPr>
            <a:xfrm>
              <a:off x="4270402" y="3459894"/>
              <a:ext cx="1037768" cy="103866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0" name="Google Shape;2060;p37"/>
            <p:cNvGrpSpPr/>
            <p:nvPr/>
          </p:nvGrpSpPr>
          <p:grpSpPr>
            <a:xfrm>
              <a:off x="4473260" y="3637194"/>
              <a:ext cx="632014" cy="684085"/>
              <a:chOff x="3790627" y="1817893"/>
              <a:chExt cx="422046" cy="456818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3918721" y="2078773"/>
                <a:ext cx="68955" cy="27609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218" extrusionOk="0">
                    <a:moveTo>
                      <a:pt x="562" y="0"/>
                    </a:moveTo>
                    <a:cubicBezTo>
                      <a:pt x="258" y="0"/>
                      <a:pt x="0" y="392"/>
                      <a:pt x="287" y="678"/>
                    </a:cubicBezTo>
                    <a:cubicBezTo>
                      <a:pt x="646" y="1038"/>
                      <a:pt x="1118" y="1217"/>
                      <a:pt x="1589" y="1217"/>
                    </a:cubicBezTo>
                    <a:cubicBezTo>
                      <a:pt x="2061" y="1217"/>
                      <a:pt x="2532" y="1038"/>
                      <a:pt x="2892" y="678"/>
                    </a:cubicBezTo>
                    <a:cubicBezTo>
                      <a:pt x="3041" y="529"/>
                      <a:pt x="3041" y="274"/>
                      <a:pt x="2892" y="124"/>
                    </a:cubicBezTo>
                    <a:cubicBezTo>
                      <a:pt x="2809" y="42"/>
                      <a:pt x="2708" y="1"/>
                      <a:pt x="2607" y="1"/>
                    </a:cubicBezTo>
                    <a:cubicBezTo>
                      <a:pt x="2506" y="1"/>
                      <a:pt x="2405" y="42"/>
                      <a:pt x="2323" y="124"/>
                    </a:cubicBezTo>
                    <a:cubicBezTo>
                      <a:pt x="2121" y="327"/>
                      <a:pt x="1851" y="428"/>
                      <a:pt x="1582" y="428"/>
                    </a:cubicBezTo>
                    <a:cubicBezTo>
                      <a:pt x="1312" y="428"/>
                      <a:pt x="1043" y="327"/>
                      <a:pt x="841" y="124"/>
                    </a:cubicBezTo>
                    <a:cubicBezTo>
                      <a:pt x="753" y="37"/>
                      <a:pt x="655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4054794" y="2078773"/>
                <a:ext cx="68977" cy="27609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1218" extrusionOk="0">
                    <a:moveTo>
                      <a:pt x="563" y="0"/>
                    </a:moveTo>
                    <a:cubicBezTo>
                      <a:pt x="258" y="0"/>
                      <a:pt x="1" y="392"/>
                      <a:pt x="287" y="678"/>
                    </a:cubicBezTo>
                    <a:cubicBezTo>
                      <a:pt x="647" y="1038"/>
                      <a:pt x="1118" y="1217"/>
                      <a:pt x="1590" y="1217"/>
                    </a:cubicBezTo>
                    <a:cubicBezTo>
                      <a:pt x="2061" y="1217"/>
                      <a:pt x="2533" y="1038"/>
                      <a:pt x="2892" y="678"/>
                    </a:cubicBezTo>
                    <a:cubicBezTo>
                      <a:pt x="3042" y="529"/>
                      <a:pt x="3042" y="274"/>
                      <a:pt x="2892" y="124"/>
                    </a:cubicBezTo>
                    <a:cubicBezTo>
                      <a:pt x="2810" y="42"/>
                      <a:pt x="2709" y="1"/>
                      <a:pt x="2610" y="1"/>
                    </a:cubicBezTo>
                    <a:cubicBezTo>
                      <a:pt x="2511" y="1"/>
                      <a:pt x="2413" y="42"/>
                      <a:pt x="2338" y="124"/>
                    </a:cubicBezTo>
                    <a:cubicBezTo>
                      <a:pt x="2129" y="327"/>
                      <a:pt x="1859" y="428"/>
                      <a:pt x="1590" y="428"/>
                    </a:cubicBezTo>
                    <a:cubicBezTo>
                      <a:pt x="1320" y="428"/>
                      <a:pt x="1051" y="327"/>
                      <a:pt x="841" y="124"/>
                    </a:cubicBezTo>
                    <a:cubicBezTo>
                      <a:pt x="753" y="37"/>
                      <a:pt x="656" y="0"/>
                      <a:pt x="5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7"/>
              <p:cNvSpPr/>
              <p:nvPr/>
            </p:nvSpPr>
            <p:spPr>
              <a:xfrm>
                <a:off x="4071069" y="1945533"/>
                <a:ext cx="23166" cy="1831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808" extrusionOk="0">
                    <a:moveTo>
                      <a:pt x="579" y="0"/>
                    </a:moveTo>
                    <a:cubicBezTo>
                      <a:pt x="487" y="0"/>
                      <a:pt x="394" y="34"/>
                      <a:pt x="318" y="104"/>
                    </a:cubicBezTo>
                    <a:cubicBezTo>
                      <a:pt x="0" y="386"/>
                      <a:pt x="265" y="807"/>
                      <a:pt x="582" y="807"/>
                    </a:cubicBezTo>
                    <a:cubicBezTo>
                      <a:pt x="668" y="807"/>
                      <a:pt x="759" y="776"/>
                      <a:pt x="842" y="703"/>
                    </a:cubicBezTo>
                    <a:lnTo>
                      <a:pt x="842" y="688"/>
                    </a:lnTo>
                    <a:cubicBezTo>
                      <a:pt x="1007" y="553"/>
                      <a:pt x="1022" y="298"/>
                      <a:pt x="872" y="134"/>
                    </a:cubicBezTo>
                    <a:cubicBezTo>
                      <a:pt x="792" y="45"/>
                      <a:pt x="686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>
                <a:off x="3967977" y="2151150"/>
                <a:ext cx="108600" cy="63152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2786" extrusionOk="0">
                    <a:moveTo>
                      <a:pt x="3070" y="770"/>
                    </a:moveTo>
                    <a:cubicBezTo>
                      <a:pt x="3162" y="770"/>
                      <a:pt x="3255" y="807"/>
                      <a:pt x="3324" y="884"/>
                    </a:cubicBezTo>
                    <a:cubicBezTo>
                      <a:pt x="3429" y="1034"/>
                      <a:pt x="3563" y="1153"/>
                      <a:pt x="3713" y="1258"/>
                    </a:cubicBezTo>
                    <a:cubicBezTo>
                      <a:pt x="3698" y="1258"/>
                      <a:pt x="3683" y="1273"/>
                      <a:pt x="3668" y="1288"/>
                    </a:cubicBezTo>
                    <a:cubicBezTo>
                      <a:pt x="3369" y="1618"/>
                      <a:pt x="3024" y="1977"/>
                      <a:pt x="2410" y="1977"/>
                    </a:cubicBezTo>
                    <a:cubicBezTo>
                      <a:pt x="1812" y="1977"/>
                      <a:pt x="1467" y="1618"/>
                      <a:pt x="1153" y="1288"/>
                    </a:cubicBezTo>
                    <a:lnTo>
                      <a:pt x="1123" y="1258"/>
                    </a:lnTo>
                    <a:cubicBezTo>
                      <a:pt x="1258" y="1153"/>
                      <a:pt x="1392" y="1034"/>
                      <a:pt x="1512" y="884"/>
                    </a:cubicBezTo>
                    <a:cubicBezTo>
                      <a:pt x="1574" y="807"/>
                      <a:pt x="1663" y="770"/>
                      <a:pt x="1755" y="770"/>
                    </a:cubicBezTo>
                    <a:cubicBezTo>
                      <a:pt x="1843" y="770"/>
                      <a:pt x="1933" y="803"/>
                      <a:pt x="2006" y="869"/>
                    </a:cubicBezTo>
                    <a:lnTo>
                      <a:pt x="2126" y="1004"/>
                    </a:lnTo>
                    <a:cubicBezTo>
                      <a:pt x="2208" y="1086"/>
                      <a:pt x="2313" y="1127"/>
                      <a:pt x="2416" y="1127"/>
                    </a:cubicBezTo>
                    <a:cubicBezTo>
                      <a:pt x="2519" y="1127"/>
                      <a:pt x="2620" y="1086"/>
                      <a:pt x="2695" y="1004"/>
                    </a:cubicBezTo>
                    <a:lnTo>
                      <a:pt x="2830" y="869"/>
                    </a:lnTo>
                    <a:cubicBezTo>
                      <a:pt x="2895" y="803"/>
                      <a:pt x="2982" y="770"/>
                      <a:pt x="3070" y="770"/>
                    </a:cubicBezTo>
                    <a:close/>
                    <a:moveTo>
                      <a:pt x="1767" y="1"/>
                    </a:moveTo>
                    <a:cubicBezTo>
                      <a:pt x="1422" y="1"/>
                      <a:pt x="1108" y="150"/>
                      <a:pt x="898" y="405"/>
                    </a:cubicBezTo>
                    <a:cubicBezTo>
                      <a:pt x="764" y="570"/>
                      <a:pt x="584" y="689"/>
                      <a:pt x="389" y="779"/>
                    </a:cubicBezTo>
                    <a:cubicBezTo>
                      <a:pt x="30" y="914"/>
                      <a:pt x="0" y="1393"/>
                      <a:pt x="314" y="1588"/>
                    </a:cubicBezTo>
                    <a:cubicBezTo>
                      <a:pt x="419" y="1663"/>
                      <a:pt x="509" y="1752"/>
                      <a:pt x="584" y="1842"/>
                    </a:cubicBezTo>
                    <a:cubicBezTo>
                      <a:pt x="928" y="2216"/>
                      <a:pt x="1467" y="2785"/>
                      <a:pt x="2410" y="2785"/>
                    </a:cubicBezTo>
                    <a:cubicBezTo>
                      <a:pt x="3354" y="2785"/>
                      <a:pt x="3893" y="2216"/>
                      <a:pt x="4252" y="1842"/>
                    </a:cubicBezTo>
                    <a:cubicBezTo>
                      <a:pt x="4327" y="1752"/>
                      <a:pt x="4417" y="1663"/>
                      <a:pt x="4507" y="1588"/>
                    </a:cubicBezTo>
                    <a:cubicBezTo>
                      <a:pt x="4701" y="1483"/>
                      <a:pt x="4791" y="1228"/>
                      <a:pt x="4701" y="1019"/>
                    </a:cubicBezTo>
                    <a:cubicBezTo>
                      <a:pt x="4656" y="914"/>
                      <a:pt x="4551" y="824"/>
                      <a:pt x="4447" y="779"/>
                    </a:cubicBezTo>
                    <a:lnTo>
                      <a:pt x="4432" y="779"/>
                    </a:lnTo>
                    <a:cubicBezTo>
                      <a:pt x="4237" y="689"/>
                      <a:pt x="4057" y="570"/>
                      <a:pt x="3923" y="405"/>
                    </a:cubicBezTo>
                    <a:cubicBezTo>
                      <a:pt x="3189" y="405"/>
                      <a:pt x="2455" y="270"/>
                      <a:pt x="1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7"/>
              <p:cNvSpPr/>
              <p:nvPr/>
            </p:nvSpPr>
            <p:spPr>
              <a:xfrm>
                <a:off x="3832561" y="1817893"/>
                <a:ext cx="380111" cy="456818"/>
              </a:xfrm>
              <a:custGeom>
                <a:avLst/>
                <a:gdLst/>
                <a:ahLst/>
                <a:cxnLst/>
                <a:rect l="l" t="t" r="r" b="b"/>
                <a:pathLst>
                  <a:path w="16769" h="20153" extrusionOk="0">
                    <a:moveTo>
                      <a:pt x="8399" y="794"/>
                    </a:moveTo>
                    <a:cubicBezTo>
                      <a:pt x="9717" y="794"/>
                      <a:pt x="10900" y="1587"/>
                      <a:pt x="11394" y="2815"/>
                    </a:cubicBezTo>
                    <a:cubicBezTo>
                      <a:pt x="10443" y="2359"/>
                      <a:pt x="9418" y="2130"/>
                      <a:pt x="8392" y="2130"/>
                    </a:cubicBezTo>
                    <a:cubicBezTo>
                      <a:pt x="7366" y="2130"/>
                      <a:pt x="6341" y="2359"/>
                      <a:pt x="5390" y="2815"/>
                    </a:cubicBezTo>
                    <a:cubicBezTo>
                      <a:pt x="5884" y="1587"/>
                      <a:pt x="7067" y="794"/>
                      <a:pt x="8399" y="794"/>
                    </a:cubicBezTo>
                    <a:close/>
                    <a:moveTo>
                      <a:pt x="8382" y="2905"/>
                    </a:moveTo>
                    <a:cubicBezTo>
                      <a:pt x="11723" y="2905"/>
                      <a:pt x="14448" y="5624"/>
                      <a:pt x="14448" y="8969"/>
                    </a:cubicBezTo>
                    <a:lnTo>
                      <a:pt x="14448" y="10076"/>
                    </a:lnTo>
                    <a:lnTo>
                      <a:pt x="14433" y="10076"/>
                    </a:lnTo>
                    <a:lnTo>
                      <a:pt x="14433" y="10241"/>
                    </a:lnTo>
                    <a:lnTo>
                      <a:pt x="14388" y="10241"/>
                    </a:lnTo>
                    <a:cubicBezTo>
                      <a:pt x="12472" y="10241"/>
                      <a:pt x="10660" y="9358"/>
                      <a:pt x="9477" y="7846"/>
                    </a:cubicBezTo>
                    <a:cubicBezTo>
                      <a:pt x="9747" y="7651"/>
                      <a:pt x="10001" y="7456"/>
                      <a:pt x="10256" y="7247"/>
                    </a:cubicBezTo>
                    <a:cubicBezTo>
                      <a:pt x="10421" y="7127"/>
                      <a:pt x="10466" y="6917"/>
                      <a:pt x="10376" y="6738"/>
                    </a:cubicBezTo>
                    <a:cubicBezTo>
                      <a:pt x="10303" y="6611"/>
                      <a:pt x="10171" y="6545"/>
                      <a:pt x="10038" y="6545"/>
                    </a:cubicBezTo>
                    <a:cubicBezTo>
                      <a:pt x="9951" y="6545"/>
                      <a:pt x="9863" y="6574"/>
                      <a:pt x="9792" y="6633"/>
                    </a:cubicBezTo>
                    <a:cubicBezTo>
                      <a:pt x="7591" y="8355"/>
                      <a:pt x="5046" y="9567"/>
                      <a:pt x="2321" y="10196"/>
                    </a:cubicBezTo>
                    <a:lnTo>
                      <a:pt x="2321" y="9028"/>
                    </a:lnTo>
                    <a:cubicBezTo>
                      <a:pt x="2291" y="5675"/>
                      <a:pt x="5001" y="2920"/>
                      <a:pt x="8355" y="2905"/>
                    </a:cubicBezTo>
                    <a:cubicBezTo>
                      <a:pt x="8364" y="2905"/>
                      <a:pt x="8373" y="2905"/>
                      <a:pt x="8382" y="2905"/>
                    </a:cubicBezTo>
                    <a:close/>
                    <a:moveTo>
                      <a:pt x="15227" y="10376"/>
                    </a:moveTo>
                    <a:cubicBezTo>
                      <a:pt x="15661" y="10451"/>
                      <a:pt x="15975" y="10840"/>
                      <a:pt x="15975" y="11274"/>
                    </a:cubicBezTo>
                    <a:lnTo>
                      <a:pt x="15975" y="12277"/>
                    </a:lnTo>
                    <a:cubicBezTo>
                      <a:pt x="15975" y="12517"/>
                      <a:pt x="15885" y="12756"/>
                      <a:pt x="15706" y="12936"/>
                    </a:cubicBezTo>
                    <a:cubicBezTo>
                      <a:pt x="15541" y="13101"/>
                      <a:pt x="15301" y="13206"/>
                      <a:pt x="15062" y="13206"/>
                    </a:cubicBezTo>
                    <a:cubicBezTo>
                      <a:pt x="15167" y="12637"/>
                      <a:pt x="15227" y="12068"/>
                      <a:pt x="15227" y="11499"/>
                    </a:cubicBezTo>
                    <a:lnTo>
                      <a:pt x="15227" y="10376"/>
                    </a:lnTo>
                    <a:close/>
                    <a:moveTo>
                      <a:pt x="8384" y="0"/>
                    </a:moveTo>
                    <a:cubicBezTo>
                      <a:pt x="6408" y="0"/>
                      <a:pt x="4731" y="1438"/>
                      <a:pt x="4417" y="3399"/>
                    </a:cubicBezTo>
                    <a:cubicBezTo>
                      <a:pt x="2605" y="4672"/>
                      <a:pt x="1542" y="6753"/>
                      <a:pt x="1542" y="8969"/>
                    </a:cubicBezTo>
                    <a:lnTo>
                      <a:pt x="1542" y="9597"/>
                    </a:lnTo>
                    <a:cubicBezTo>
                      <a:pt x="674" y="9672"/>
                      <a:pt x="0" y="10406"/>
                      <a:pt x="0" y="11274"/>
                    </a:cubicBezTo>
                    <a:lnTo>
                      <a:pt x="0" y="12517"/>
                    </a:lnTo>
                    <a:cubicBezTo>
                      <a:pt x="0" y="12562"/>
                      <a:pt x="0" y="12592"/>
                      <a:pt x="15" y="12637"/>
                    </a:cubicBezTo>
                    <a:cubicBezTo>
                      <a:pt x="198" y="13425"/>
                      <a:pt x="912" y="13976"/>
                      <a:pt x="1719" y="13976"/>
                    </a:cubicBezTo>
                    <a:cubicBezTo>
                      <a:pt x="1769" y="13976"/>
                      <a:pt x="1820" y="13973"/>
                      <a:pt x="1872" y="13969"/>
                    </a:cubicBezTo>
                    <a:cubicBezTo>
                      <a:pt x="1902" y="13969"/>
                      <a:pt x="1917" y="13954"/>
                      <a:pt x="1932" y="13939"/>
                    </a:cubicBezTo>
                    <a:cubicBezTo>
                      <a:pt x="2276" y="13610"/>
                      <a:pt x="2036" y="13191"/>
                      <a:pt x="1707" y="13191"/>
                    </a:cubicBezTo>
                    <a:cubicBezTo>
                      <a:pt x="1198" y="13191"/>
                      <a:pt x="794" y="12786"/>
                      <a:pt x="794" y="12277"/>
                    </a:cubicBezTo>
                    <a:lnTo>
                      <a:pt x="794" y="11274"/>
                    </a:lnTo>
                    <a:cubicBezTo>
                      <a:pt x="794" y="10840"/>
                      <a:pt x="1108" y="10466"/>
                      <a:pt x="1542" y="10391"/>
                    </a:cubicBezTo>
                    <a:lnTo>
                      <a:pt x="1542" y="12113"/>
                    </a:lnTo>
                    <a:cubicBezTo>
                      <a:pt x="1527" y="12307"/>
                      <a:pt x="1677" y="12472"/>
                      <a:pt x="1872" y="12502"/>
                    </a:cubicBezTo>
                    <a:cubicBezTo>
                      <a:pt x="1895" y="12506"/>
                      <a:pt x="1918" y="12508"/>
                      <a:pt x="1941" y="12508"/>
                    </a:cubicBezTo>
                    <a:cubicBezTo>
                      <a:pt x="2150" y="12508"/>
                      <a:pt x="2321" y="12329"/>
                      <a:pt x="2321" y="12113"/>
                    </a:cubicBezTo>
                    <a:lnTo>
                      <a:pt x="2321" y="11005"/>
                    </a:lnTo>
                    <a:lnTo>
                      <a:pt x="2501" y="10960"/>
                    </a:lnTo>
                    <a:cubicBezTo>
                      <a:pt x="4746" y="10451"/>
                      <a:pt x="6887" y="9537"/>
                      <a:pt x="8819" y="8280"/>
                    </a:cubicBezTo>
                    <a:cubicBezTo>
                      <a:pt x="10151" y="10017"/>
                      <a:pt x="12202" y="11035"/>
                      <a:pt x="14388" y="11035"/>
                    </a:cubicBezTo>
                    <a:lnTo>
                      <a:pt x="14433" y="11035"/>
                    </a:lnTo>
                    <a:lnTo>
                      <a:pt x="14433" y="11499"/>
                    </a:lnTo>
                    <a:cubicBezTo>
                      <a:pt x="14448" y="15197"/>
                      <a:pt x="11948" y="18416"/>
                      <a:pt x="8384" y="19344"/>
                    </a:cubicBezTo>
                    <a:cubicBezTo>
                      <a:pt x="6753" y="18925"/>
                      <a:pt x="5300" y="17996"/>
                      <a:pt x="4222" y="16709"/>
                    </a:cubicBezTo>
                    <a:cubicBezTo>
                      <a:pt x="4147" y="16615"/>
                      <a:pt x="4030" y="16562"/>
                      <a:pt x="3913" y="16562"/>
                    </a:cubicBezTo>
                    <a:cubicBezTo>
                      <a:pt x="3844" y="16562"/>
                      <a:pt x="3774" y="16580"/>
                      <a:pt x="3713" y="16619"/>
                    </a:cubicBezTo>
                    <a:cubicBezTo>
                      <a:pt x="3504" y="16739"/>
                      <a:pt x="3459" y="17023"/>
                      <a:pt x="3609" y="17203"/>
                    </a:cubicBezTo>
                    <a:cubicBezTo>
                      <a:pt x="4821" y="18655"/>
                      <a:pt x="6453" y="19688"/>
                      <a:pt x="8280" y="20137"/>
                    </a:cubicBezTo>
                    <a:cubicBezTo>
                      <a:pt x="8310" y="20137"/>
                      <a:pt x="8340" y="20152"/>
                      <a:pt x="8384" y="20152"/>
                    </a:cubicBezTo>
                    <a:cubicBezTo>
                      <a:pt x="8414" y="20152"/>
                      <a:pt x="8444" y="20137"/>
                      <a:pt x="8474" y="20137"/>
                    </a:cubicBezTo>
                    <a:cubicBezTo>
                      <a:pt x="11558" y="19374"/>
                      <a:pt x="13999" y="17023"/>
                      <a:pt x="14882" y="13984"/>
                    </a:cubicBezTo>
                    <a:lnTo>
                      <a:pt x="15032" y="13984"/>
                    </a:lnTo>
                    <a:cubicBezTo>
                      <a:pt x="15451" y="13984"/>
                      <a:pt x="15855" y="13849"/>
                      <a:pt x="16170" y="13580"/>
                    </a:cubicBezTo>
                    <a:cubicBezTo>
                      <a:pt x="16544" y="13250"/>
                      <a:pt x="16769" y="12771"/>
                      <a:pt x="16754" y="12277"/>
                    </a:cubicBezTo>
                    <a:lnTo>
                      <a:pt x="16754" y="11289"/>
                    </a:lnTo>
                    <a:cubicBezTo>
                      <a:pt x="16754" y="10406"/>
                      <a:pt x="16095" y="9687"/>
                      <a:pt x="15227" y="9597"/>
                    </a:cubicBezTo>
                    <a:lnTo>
                      <a:pt x="15227" y="8969"/>
                    </a:lnTo>
                    <a:cubicBezTo>
                      <a:pt x="15227" y="6753"/>
                      <a:pt x="14149" y="4672"/>
                      <a:pt x="12352" y="3399"/>
                    </a:cubicBezTo>
                    <a:cubicBezTo>
                      <a:pt x="12038" y="1438"/>
                      <a:pt x="10361" y="0"/>
                      <a:pt x="8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7"/>
              <p:cNvSpPr/>
              <p:nvPr/>
            </p:nvSpPr>
            <p:spPr>
              <a:xfrm>
                <a:off x="3790627" y="2113658"/>
                <a:ext cx="153618" cy="139586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6158" extrusionOk="0">
                    <a:moveTo>
                      <a:pt x="5578" y="1176"/>
                    </a:moveTo>
                    <a:lnTo>
                      <a:pt x="5249" y="1894"/>
                    </a:lnTo>
                    <a:cubicBezTo>
                      <a:pt x="5069" y="1834"/>
                      <a:pt x="4920" y="1685"/>
                      <a:pt x="4860" y="1505"/>
                    </a:cubicBezTo>
                    <a:lnTo>
                      <a:pt x="5578" y="1176"/>
                    </a:lnTo>
                    <a:close/>
                    <a:moveTo>
                      <a:pt x="6352" y="1"/>
                    </a:moveTo>
                    <a:cubicBezTo>
                      <a:pt x="6298" y="1"/>
                      <a:pt x="6243" y="12"/>
                      <a:pt x="6192" y="38"/>
                    </a:cubicBezTo>
                    <a:lnTo>
                      <a:pt x="4261" y="906"/>
                    </a:lnTo>
                    <a:cubicBezTo>
                      <a:pt x="4216" y="936"/>
                      <a:pt x="4171" y="951"/>
                      <a:pt x="4141" y="996"/>
                    </a:cubicBezTo>
                    <a:lnTo>
                      <a:pt x="278" y="4844"/>
                    </a:lnTo>
                    <a:cubicBezTo>
                      <a:pt x="1" y="5133"/>
                      <a:pt x="268" y="5529"/>
                      <a:pt x="576" y="5529"/>
                    </a:cubicBezTo>
                    <a:cubicBezTo>
                      <a:pt x="667" y="5529"/>
                      <a:pt x="762" y="5494"/>
                      <a:pt x="847" y="5413"/>
                    </a:cubicBezTo>
                    <a:lnTo>
                      <a:pt x="4231" y="2014"/>
                    </a:lnTo>
                    <a:cubicBezTo>
                      <a:pt x="4351" y="2224"/>
                      <a:pt x="4530" y="2388"/>
                      <a:pt x="4740" y="2523"/>
                    </a:cubicBezTo>
                    <a:lnTo>
                      <a:pt x="1775" y="5472"/>
                    </a:lnTo>
                    <a:cubicBezTo>
                      <a:pt x="1498" y="5761"/>
                      <a:pt x="1765" y="6158"/>
                      <a:pt x="2067" y="6158"/>
                    </a:cubicBezTo>
                    <a:cubicBezTo>
                      <a:pt x="2156" y="6158"/>
                      <a:pt x="2248" y="6123"/>
                      <a:pt x="2329" y="6041"/>
                    </a:cubicBezTo>
                    <a:lnTo>
                      <a:pt x="5758" y="2613"/>
                    </a:lnTo>
                    <a:cubicBezTo>
                      <a:pt x="5803" y="2568"/>
                      <a:pt x="5818" y="2538"/>
                      <a:pt x="5848" y="2493"/>
                    </a:cubicBezTo>
                    <a:lnTo>
                      <a:pt x="6716" y="562"/>
                    </a:lnTo>
                    <a:cubicBezTo>
                      <a:pt x="6776" y="412"/>
                      <a:pt x="6746" y="232"/>
                      <a:pt x="6641" y="113"/>
                    </a:cubicBezTo>
                    <a:cubicBezTo>
                      <a:pt x="6562" y="44"/>
                      <a:pt x="6458" y="1"/>
                      <a:pt x="6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7"/>
              <p:cNvSpPr/>
              <p:nvPr/>
            </p:nvSpPr>
            <p:spPr>
              <a:xfrm>
                <a:off x="3805043" y="2256509"/>
                <a:ext cx="19721" cy="1804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96" extrusionOk="0">
                    <a:moveTo>
                      <a:pt x="493" y="0"/>
                    </a:moveTo>
                    <a:cubicBezTo>
                      <a:pt x="235" y="0"/>
                      <a:pt x="0" y="262"/>
                      <a:pt x="121" y="548"/>
                    </a:cubicBezTo>
                    <a:cubicBezTo>
                      <a:pt x="191" y="718"/>
                      <a:pt x="334" y="795"/>
                      <a:pt x="478" y="795"/>
                    </a:cubicBezTo>
                    <a:cubicBezTo>
                      <a:pt x="674" y="795"/>
                      <a:pt x="870" y="649"/>
                      <a:pt x="870" y="398"/>
                    </a:cubicBezTo>
                    <a:cubicBezTo>
                      <a:pt x="870" y="293"/>
                      <a:pt x="825" y="189"/>
                      <a:pt x="765" y="114"/>
                    </a:cubicBezTo>
                    <a:cubicBezTo>
                      <a:pt x="682" y="34"/>
                      <a:pt x="586" y="0"/>
                      <a:pt x="4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8" name="Google Shape;2068;p37"/>
          <p:cNvGrpSpPr/>
          <p:nvPr/>
        </p:nvGrpSpPr>
        <p:grpSpPr>
          <a:xfrm>
            <a:off x="1343601" y="1937917"/>
            <a:ext cx="678077" cy="678664"/>
            <a:chOff x="3711423" y="4034409"/>
            <a:chExt cx="1037768" cy="1038666"/>
          </a:xfrm>
        </p:grpSpPr>
        <p:sp>
          <p:nvSpPr>
            <p:cNvPr id="2069" name="Google Shape;2069;p37"/>
            <p:cNvSpPr/>
            <p:nvPr/>
          </p:nvSpPr>
          <p:spPr>
            <a:xfrm>
              <a:off x="3711423" y="4034409"/>
              <a:ext cx="1037768" cy="103866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0" name="Google Shape;2070;p37"/>
            <p:cNvGrpSpPr/>
            <p:nvPr/>
          </p:nvGrpSpPr>
          <p:grpSpPr>
            <a:xfrm>
              <a:off x="3945684" y="4211977"/>
              <a:ext cx="569217" cy="683576"/>
              <a:chOff x="2393969" y="3785908"/>
              <a:chExt cx="380111" cy="456478"/>
            </a:xfrm>
          </p:grpSpPr>
          <p:sp>
            <p:nvSpPr>
              <p:cNvPr id="2071" name="Google Shape;2071;p37"/>
              <p:cNvSpPr/>
              <p:nvPr/>
            </p:nvSpPr>
            <p:spPr>
              <a:xfrm>
                <a:off x="2480422" y="4046471"/>
                <a:ext cx="69000" cy="27586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1217" extrusionOk="0">
                    <a:moveTo>
                      <a:pt x="568" y="1"/>
                    </a:moveTo>
                    <a:cubicBezTo>
                      <a:pt x="262" y="1"/>
                      <a:pt x="1" y="401"/>
                      <a:pt x="289" y="677"/>
                    </a:cubicBezTo>
                    <a:cubicBezTo>
                      <a:pt x="648" y="1037"/>
                      <a:pt x="1116" y="1216"/>
                      <a:pt x="1584" y="1216"/>
                    </a:cubicBezTo>
                    <a:cubicBezTo>
                      <a:pt x="2051" y="1216"/>
                      <a:pt x="2519" y="1037"/>
                      <a:pt x="2879" y="677"/>
                    </a:cubicBezTo>
                    <a:cubicBezTo>
                      <a:pt x="3043" y="528"/>
                      <a:pt x="3043" y="288"/>
                      <a:pt x="2879" y="123"/>
                    </a:cubicBezTo>
                    <a:cubicBezTo>
                      <a:pt x="2804" y="48"/>
                      <a:pt x="2703" y="11"/>
                      <a:pt x="2602" y="11"/>
                    </a:cubicBezTo>
                    <a:cubicBezTo>
                      <a:pt x="2501" y="11"/>
                      <a:pt x="2400" y="48"/>
                      <a:pt x="2325" y="123"/>
                    </a:cubicBezTo>
                    <a:cubicBezTo>
                      <a:pt x="2123" y="333"/>
                      <a:pt x="1853" y="438"/>
                      <a:pt x="1584" y="438"/>
                    </a:cubicBezTo>
                    <a:cubicBezTo>
                      <a:pt x="1314" y="438"/>
                      <a:pt x="1045" y="333"/>
                      <a:pt x="842" y="123"/>
                    </a:cubicBezTo>
                    <a:cubicBezTo>
                      <a:pt x="756" y="37"/>
                      <a:pt x="660" y="1"/>
                      <a:pt x="5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7"/>
              <p:cNvSpPr/>
              <p:nvPr/>
            </p:nvSpPr>
            <p:spPr>
              <a:xfrm>
                <a:off x="2616518" y="4046471"/>
                <a:ext cx="68977" cy="2758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1217" extrusionOk="0">
                    <a:moveTo>
                      <a:pt x="568" y="1"/>
                    </a:moveTo>
                    <a:cubicBezTo>
                      <a:pt x="261" y="1"/>
                      <a:pt x="0" y="401"/>
                      <a:pt x="288" y="677"/>
                    </a:cubicBezTo>
                    <a:cubicBezTo>
                      <a:pt x="647" y="1037"/>
                      <a:pt x="1115" y="1216"/>
                      <a:pt x="1583" y="1216"/>
                    </a:cubicBezTo>
                    <a:cubicBezTo>
                      <a:pt x="2051" y="1216"/>
                      <a:pt x="2519" y="1037"/>
                      <a:pt x="2878" y="677"/>
                    </a:cubicBezTo>
                    <a:cubicBezTo>
                      <a:pt x="3043" y="528"/>
                      <a:pt x="3043" y="288"/>
                      <a:pt x="2878" y="123"/>
                    </a:cubicBezTo>
                    <a:cubicBezTo>
                      <a:pt x="2803" y="48"/>
                      <a:pt x="2706" y="11"/>
                      <a:pt x="2607" y="11"/>
                    </a:cubicBezTo>
                    <a:cubicBezTo>
                      <a:pt x="2508" y="11"/>
                      <a:pt x="2407" y="48"/>
                      <a:pt x="2324" y="123"/>
                    </a:cubicBezTo>
                    <a:cubicBezTo>
                      <a:pt x="2122" y="333"/>
                      <a:pt x="1853" y="438"/>
                      <a:pt x="1583" y="438"/>
                    </a:cubicBezTo>
                    <a:cubicBezTo>
                      <a:pt x="1314" y="438"/>
                      <a:pt x="1044" y="333"/>
                      <a:pt x="842" y="123"/>
                    </a:cubicBezTo>
                    <a:cubicBezTo>
                      <a:pt x="756" y="37"/>
                      <a:pt x="660" y="1"/>
                      <a:pt x="5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7"/>
              <p:cNvSpPr/>
              <p:nvPr/>
            </p:nvSpPr>
            <p:spPr>
              <a:xfrm>
                <a:off x="2632725" y="3913526"/>
                <a:ext cx="22917" cy="17998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794" extrusionOk="0">
                    <a:moveTo>
                      <a:pt x="577" y="1"/>
                    </a:moveTo>
                    <a:cubicBezTo>
                      <a:pt x="483" y="1"/>
                      <a:pt x="391" y="35"/>
                      <a:pt x="322" y="104"/>
                    </a:cubicBezTo>
                    <a:lnTo>
                      <a:pt x="307" y="104"/>
                    </a:lnTo>
                    <a:cubicBezTo>
                      <a:pt x="1" y="375"/>
                      <a:pt x="259" y="793"/>
                      <a:pt x="572" y="793"/>
                    </a:cubicBezTo>
                    <a:cubicBezTo>
                      <a:pt x="658" y="793"/>
                      <a:pt x="747" y="762"/>
                      <a:pt x="831" y="688"/>
                    </a:cubicBezTo>
                    <a:lnTo>
                      <a:pt x="846" y="688"/>
                    </a:lnTo>
                    <a:cubicBezTo>
                      <a:pt x="1010" y="539"/>
                      <a:pt x="1010" y="284"/>
                      <a:pt x="876" y="134"/>
                    </a:cubicBezTo>
                    <a:cubicBezTo>
                      <a:pt x="796" y="46"/>
                      <a:pt x="685" y="1"/>
                      <a:pt x="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7"/>
              <p:cNvSpPr/>
              <p:nvPr/>
            </p:nvSpPr>
            <p:spPr>
              <a:xfrm>
                <a:off x="2531062" y="4119029"/>
                <a:ext cx="106243" cy="62948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777" extrusionOk="0">
                    <a:moveTo>
                      <a:pt x="3004" y="770"/>
                    </a:moveTo>
                    <a:cubicBezTo>
                      <a:pt x="3098" y="770"/>
                      <a:pt x="3194" y="811"/>
                      <a:pt x="3265" y="890"/>
                    </a:cubicBezTo>
                    <a:cubicBezTo>
                      <a:pt x="3369" y="1025"/>
                      <a:pt x="3504" y="1144"/>
                      <a:pt x="3654" y="1249"/>
                    </a:cubicBezTo>
                    <a:lnTo>
                      <a:pt x="3609" y="1294"/>
                    </a:lnTo>
                    <a:cubicBezTo>
                      <a:pt x="3310" y="1608"/>
                      <a:pt x="2965" y="1983"/>
                      <a:pt x="2351" y="1983"/>
                    </a:cubicBezTo>
                    <a:cubicBezTo>
                      <a:pt x="1753" y="1983"/>
                      <a:pt x="1393" y="1608"/>
                      <a:pt x="1094" y="1294"/>
                    </a:cubicBezTo>
                    <a:lnTo>
                      <a:pt x="1064" y="1249"/>
                    </a:lnTo>
                    <a:cubicBezTo>
                      <a:pt x="1199" y="1144"/>
                      <a:pt x="1333" y="1025"/>
                      <a:pt x="1438" y="890"/>
                    </a:cubicBezTo>
                    <a:cubicBezTo>
                      <a:pt x="1509" y="811"/>
                      <a:pt x="1604" y="770"/>
                      <a:pt x="1699" y="770"/>
                    </a:cubicBezTo>
                    <a:cubicBezTo>
                      <a:pt x="1784" y="770"/>
                      <a:pt x="1868" y="804"/>
                      <a:pt x="1932" y="875"/>
                    </a:cubicBezTo>
                    <a:lnTo>
                      <a:pt x="2067" y="1010"/>
                    </a:lnTo>
                    <a:cubicBezTo>
                      <a:pt x="2142" y="1092"/>
                      <a:pt x="2247" y="1133"/>
                      <a:pt x="2351" y="1133"/>
                    </a:cubicBezTo>
                    <a:cubicBezTo>
                      <a:pt x="2456" y="1133"/>
                      <a:pt x="2561" y="1092"/>
                      <a:pt x="2636" y="1010"/>
                    </a:cubicBezTo>
                    <a:lnTo>
                      <a:pt x="2771" y="875"/>
                    </a:lnTo>
                    <a:cubicBezTo>
                      <a:pt x="2835" y="804"/>
                      <a:pt x="2919" y="770"/>
                      <a:pt x="3004" y="770"/>
                    </a:cubicBezTo>
                    <a:close/>
                    <a:moveTo>
                      <a:pt x="3016" y="1"/>
                    </a:moveTo>
                    <a:cubicBezTo>
                      <a:pt x="2786" y="1"/>
                      <a:pt x="2553" y="71"/>
                      <a:pt x="2351" y="216"/>
                    </a:cubicBezTo>
                    <a:cubicBezTo>
                      <a:pt x="2152" y="73"/>
                      <a:pt x="1921" y="2"/>
                      <a:pt x="1692" y="2"/>
                    </a:cubicBezTo>
                    <a:cubicBezTo>
                      <a:pt x="1372" y="2"/>
                      <a:pt x="1057" y="140"/>
                      <a:pt x="839" y="411"/>
                    </a:cubicBezTo>
                    <a:cubicBezTo>
                      <a:pt x="704" y="560"/>
                      <a:pt x="525" y="695"/>
                      <a:pt x="330" y="770"/>
                    </a:cubicBezTo>
                    <a:cubicBezTo>
                      <a:pt x="180" y="830"/>
                      <a:pt x="76" y="965"/>
                      <a:pt x="46" y="1114"/>
                    </a:cubicBezTo>
                    <a:cubicBezTo>
                      <a:pt x="1" y="1309"/>
                      <a:pt x="91" y="1489"/>
                      <a:pt x="255" y="1593"/>
                    </a:cubicBezTo>
                    <a:cubicBezTo>
                      <a:pt x="360" y="1668"/>
                      <a:pt x="435" y="1758"/>
                      <a:pt x="525" y="1848"/>
                    </a:cubicBezTo>
                    <a:cubicBezTo>
                      <a:pt x="869" y="2222"/>
                      <a:pt x="1408" y="2776"/>
                      <a:pt x="2351" y="2776"/>
                    </a:cubicBezTo>
                    <a:cubicBezTo>
                      <a:pt x="3295" y="2776"/>
                      <a:pt x="3834" y="2222"/>
                      <a:pt x="4178" y="1848"/>
                    </a:cubicBezTo>
                    <a:cubicBezTo>
                      <a:pt x="4268" y="1758"/>
                      <a:pt x="4343" y="1668"/>
                      <a:pt x="4447" y="1593"/>
                    </a:cubicBezTo>
                    <a:cubicBezTo>
                      <a:pt x="4597" y="1504"/>
                      <a:pt x="4687" y="1339"/>
                      <a:pt x="4672" y="1159"/>
                    </a:cubicBezTo>
                    <a:cubicBezTo>
                      <a:pt x="4657" y="980"/>
                      <a:pt x="4537" y="830"/>
                      <a:pt x="4373" y="770"/>
                    </a:cubicBezTo>
                    <a:cubicBezTo>
                      <a:pt x="4163" y="695"/>
                      <a:pt x="3998" y="560"/>
                      <a:pt x="3864" y="396"/>
                    </a:cubicBezTo>
                    <a:cubicBezTo>
                      <a:pt x="3647" y="135"/>
                      <a:pt x="3334" y="1"/>
                      <a:pt x="30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7"/>
              <p:cNvSpPr/>
              <p:nvPr/>
            </p:nvSpPr>
            <p:spPr>
              <a:xfrm>
                <a:off x="2393969" y="3785908"/>
                <a:ext cx="380111" cy="456478"/>
              </a:xfrm>
              <a:custGeom>
                <a:avLst/>
                <a:gdLst/>
                <a:ahLst/>
                <a:cxnLst/>
                <a:rect l="l" t="t" r="r" b="b"/>
                <a:pathLst>
                  <a:path w="16769" h="20138" extrusionOk="0">
                    <a:moveTo>
                      <a:pt x="8399" y="779"/>
                    </a:moveTo>
                    <a:cubicBezTo>
                      <a:pt x="9732" y="779"/>
                      <a:pt x="10915" y="1587"/>
                      <a:pt x="11409" y="2815"/>
                    </a:cubicBezTo>
                    <a:cubicBezTo>
                      <a:pt x="10458" y="2351"/>
                      <a:pt x="9432" y="2119"/>
                      <a:pt x="8407" y="2119"/>
                    </a:cubicBezTo>
                    <a:cubicBezTo>
                      <a:pt x="7381" y="2119"/>
                      <a:pt x="6356" y="2351"/>
                      <a:pt x="5405" y="2815"/>
                    </a:cubicBezTo>
                    <a:cubicBezTo>
                      <a:pt x="5899" y="1587"/>
                      <a:pt x="7082" y="779"/>
                      <a:pt x="8399" y="779"/>
                    </a:cubicBezTo>
                    <a:close/>
                    <a:moveTo>
                      <a:pt x="8387" y="2905"/>
                    </a:moveTo>
                    <a:cubicBezTo>
                      <a:pt x="8396" y="2905"/>
                      <a:pt x="8405" y="2905"/>
                      <a:pt x="8414" y="2905"/>
                    </a:cubicBezTo>
                    <a:cubicBezTo>
                      <a:pt x="11783" y="2920"/>
                      <a:pt x="14493" y="5660"/>
                      <a:pt x="14448" y="9028"/>
                    </a:cubicBezTo>
                    <a:lnTo>
                      <a:pt x="14448" y="10061"/>
                    </a:lnTo>
                    <a:lnTo>
                      <a:pt x="14448" y="10241"/>
                    </a:lnTo>
                    <a:lnTo>
                      <a:pt x="14403" y="10241"/>
                    </a:lnTo>
                    <a:cubicBezTo>
                      <a:pt x="12487" y="10241"/>
                      <a:pt x="10660" y="9358"/>
                      <a:pt x="9477" y="7830"/>
                    </a:cubicBezTo>
                    <a:cubicBezTo>
                      <a:pt x="9747" y="7651"/>
                      <a:pt x="10016" y="7441"/>
                      <a:pt x="10271" y="7247"/>
                    </a:cubicBezTo>
                    <a:cubicBezTo>
                      <a:pt x="10436" y="7127"/>
                      <a:pt x="10480" y="6902"/>
                      <a:pt x="10376" y="6738"/>
                    </a:cubicBezTo>
                    <a:cubicBezTo>
                      <a:pt x="10301" y="6607"/>
                      <a:pt x="10169" y="6535"/>
                      <a:pt x="10032" y="6535"/>
                    </a:cubicBezTo>
                    <a:cubicBezTo>
                      <a:pt x="9949" y="6535"/>
                      <a:pt x="9865" y="6561"/>
                      <a:pt x="9792" y="6618"/>
                    </a:cubicBezTo>
                    <a:cubicBezTo>
                      <a:pt x="7606" y="8340"/>
                      <a:pt x="5061" y="9567"/>
                      <a:pt x="2336" y="10181"/>
                    </a:cubicBezTo>
                    <a:lnTo>
                      <a:pt x="2336" y="8968"/>
                    </a:lnTo>
                    <a:cubicBezTo>
                      <a:pt x="2336" y="5609"/>
                      <a:pt x="5046" y="2905"/>
                      <a:pt x="8387" y="2905"/>
                    </a:cubicBezTo>
                    <a:close/>
                    <a:moveTo>
                      <a:pt x="1542" y="10376"/>
                    </a:moveTo>
                    <a:lnTo>
                      <a:pt x="1542" y="11499"/>
                    </a:lnTo>
                    <a:cubicBezTo>
                      <a:pt x="1542" y="12067"/>
                      <a:pt x="1602" y="12636"/>
                      <a:pt x="1707" y="13190"/>
                    </a:cubicBezTo>
                    <a:cubicBezTo>
                      <a:pt x="1423" y="13190"/>
                      <a:pt x="1153" y="13056"/>
                      <a:pt x="988" y="12831"/>
                    </a:cubicBezTo>
                    <a:cubicBezTo>
                      <a:pt x="869" y="12666"/>
                      <a:pt x="794" y="12457"/>
                      <a:pt x="794" y="12262"/>
                    </a:cubicBezTo>
                    <a:lnTo>
                      <a:pt x="809" y="11274"/>
                    </a:lnTo>
                    <a:cubicBezTo>
                      <a:pt x="809" y="10840"/>
                      <a:pt x="1123" y="10466"/>
                      <a:pt x="1542" y="10376"/>
                    </a:cubicBezTo>
                    <a:close/>
                    <a:moveTo>
                      <a:pt x="15241" y="10361"/>
                    </a:moveTo>
                    <a:cubicBezTo>
                      <a:pt x="15676" y="10451"/>
                      <a:pt x="15975" y="10825"/>
                      <a:pt x="15990" y="11274"/>
                    </a:cubicBezTo>
                    <a:lnTo>
                      <a:pt x="15990" y="12262"/>
                    </a:lnTo>
                    <a:cubicBezTo>
                      <a:pt x="15990" y="12457"/>
                      <a:pt x="15915" y="12666"/>
                      <a:pt x="15795" y="12831"/>
                    </a:cubicBezTo>
                    <a:cubicBezTo>
                      <a:pt x="15631" y="13056"/>
                      <a:pt x="15361" y="13190"/>
                      <a:pt x="15077" y="13190"/>
                    </a:cubicBezTo>
                    <a:cubicBezTo>
                      <a:pt x="15182" y="12636"/>
                      <a:pt x="15241" y="12053"/>
                      <a:pt x="15241" y="11484"/>
                    </a:cubicBezTo>
                    <a:lnTo>
                      <a:pt x="15241" y="10361"/>
                    </a:lnTo>
                    <a:close/>
                    <a:moveTo>
                      <a:pt x="8834" y="8280"/>
                    </a:moveTo>
                    <a:cubicBezTo>
                      <a:pt x="10166" y="10016"/>
                      <a:pt x="12217" y="11019"/>
                      <a:pt x="14403" y="11019"/>
                    </a:cubicBezTo>
                    <a:lnTo>
                      <a:pt x="14448" y="11019"/>
                    </a:lnTo>
                    <a:lnTo>
                      <a:pt x="14448" y="11484"/>
                    </a:lnTo>
                    <a:cubicBezTo>
                      <a:pt x="14448" y="15182"/>
                      <a:pt x="11963" y="18415"/>
                      <a:pt x="8384" y="19344"/>
                    </a:cubicBezTo>
                    <a:cubicBezTo>
                      <a:pt x="4821" y="18400"/>
                      <a:pt x="2336" y="15182"/>
                      <a:pt x="2336" y="11499"/>
                    </a:cubicBezTo>
                    <a:lnTo>
                      <a:pt x="2336" y="10990"/>
                    </a:lnTo>
                    <a:lnTo>
                      <a:pt x="2501" y="10960"/>
                    </a:lnTo>
                    <a:cubicBezTo>
                      <a:pt x="4761" y="10436"/>
                      <a:pt x="6902" y="9537"/>
                      <a:pt x="8834" y="8280"/>
                    </a:cubicBezTo>
                    <a:close/>
                    <a:moveTo>
                      <a:pt x="8399" y="0"/>
                    </a:moveTo>
                    <a:cubicBezTo>
                      <a:pt x="6423" y="0"/>
                      <a:pt x="4731" y="1438"/>
                      <a:pt x="4432" y="3384"/>
                    </a:cubicBezTo>
                    <a:cubicBezTo>
                      <a:pt x="2620" y="4671"/>
                      <a:pt x="1542" y="6753"/>
                      <a:pt x="1542" y="8968"/>
                    </a:cubicBezTo>
                    <a:lnTo>
                      <a:pt x="1542" y="9582"/>
                    </a:lnTo>
                    <a:cubicBezTo>
                      <a:pt x="674" y="9672"/>
                      <a:pt x="15" y="10406"/>
                      <a:pt x="15" y="11274"/>
                    </a:cubicBezTo>
                    <a:lnTo>
                      <a:pt x="15" y="12247"/>
                    </a:lnTo>
                    <a:cubicBezTo>
                      <a:pt x="0" y="12666"/>
                      <a:pt x="150" y="13056"/>
                      <a:pt x="419" y="13385"/>
                    </a:cubicBezTo>
                    <a:cubicBezTo>
                      <a:pt x="724" y="13748"/>
                      <a:pt x="1183" y="13970"/>
                      <a:pt x="1660" y="13970"/>
                    </a:cubicBezTo>
                    <a:cubicBezTo>
                      <a:pt x="1676" y="13970"/>
                      <a:pt x="1692" y="13969"/>
                      <a:pt x="1707" y="13969"/>
                    </a:cubicBezTo>
                    <a:lnTo>
                      <a:pt x="1872" y="13969"/>
                    </a:lnTo>
                    <a:cubicBezTo>
                      <a:pt x="2755" y="17023"/>
                      <a:pt x="5195" y="19359"/>
                      <a:pt x="8280" y="20122"/>
                    </a:cubicBezTo>
                    <a:cubicBezTo>
                      <a:pt x="8310" y="20137"/>
                      <a:pt x="8339" y="20137"/>
                      <a:pt x="8369" y="20137"/>
                    </a:cubicBezTo>
                    <a:cubicBezTo>
                      <a:pt x="8399" y="20137"/>
                      <a:pt x="8444" y="20137"/>
                      <a:pt x="8474" y="20122"/>
                    </a:cubicBezTo>
                    <a:cubicBezTo>
                      <a:pt x="11558" y="19359"/>
                      <a:pt x="13999" y="17023"/>
                      <a:pt x="14882" y="13969"/>
                    </a:cubicBezTo>
                    <a:lnTo>
                      <a:pt x="15047" y="13969"/>
                    </a:lnTo>
                    <a:cubicBezTo>
                      <a:pt x="15065" y="13970"/>
                      <a:pt x="15084" y="13970"/>
                      <a:pt x="15102" y="13970"/>
                    </a:cubicBezTo>
                    <a:cubicBezTo>
                      <a:pt x="15488" y="13970"/>
                      <a:pt x="15870" y="13822"/>
                      <a:pt x="16170" y="13565"/>
                    </a:cubicBezTo>
                    <a:cubicBezTo>
                      <a:pt x="16559" y="13250"/>
                      <a:pt x="16769" y="12771"/>
                      <a:pt x="16769" y="12277"/>
                    </a:cubicBezTo>
                    <a:lnTo>
                      <a:pt x="16769" y="11274"/>
                    </a:lnTo>
                    <a:cubicBezTo>
                      <a:pt x="16769" y="10406"/>
                      <a:pt x="16110" y="9672"/>
                      <a:pt x="15241" y="9582"/>
                    </a:cubicBezTo>
                    <a:lnTo>
                      <a:pt x="15241" y="8968"/>
                    </a:lnTo>
                    <a:cubicBezTo>
                      <a:pt x="15241" y="6753"/>
                      <a:pt x="14163" y="4671"/>
                      <a:pt x="12352" y="3384"/>
                    </a:cubicBezTo>
                    <a:cubicBezTo>
                      <a:pt x="12052" y="1438"/>
                      <a:pt x="10376" y="0"/>
                      <a:pt x="8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6" name="Google Shape;2076;p37"/>
          <p:cNvSpPr txBox="1">
            <a:spLocks noGrp="1"/>
          </p:cNvSpPr>
          <p:nvPr>
            <p:ph type="subTitle" idx="1"/>
          </p:nvPr>
        </p:nvSpPr>
        <p:spPr>
          <a:xfrm>
            <a:off x="2665008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2077" name="Google Shape;2077;p37"/>
          <p:cNvSpPr txBox="1">
            <a:spLocks noGrp="1"/>
          </p:cNvSpPr>
          <p:nvPr>
            <p:ph type="subTitle" idx="2"/>
          </p:nvPr>
        </p:nvSpPr>
        <p:spPr>
          <a:xfrm>
            <a:off x="2665008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EFFICIENCY</a:t>
            </a:r>
            <a:endParaRPr/>
          </a:p>
        </p:txBody>
      </p:sp>
      <p:sp>
        <p:nvSpPr>
          <p:cNvPr id="2078" name="Google Shape;2078;p37"/>
          <p:cNvSpPr txBox="1">
            <a:spLocks noGrp="1"/>
          </p:cNvSpPr>
          <p:nvPr>
            <p:ph type="subTitle" idx="3"/>
          </p:nvPr>
        </p:nvSpPr>
        <p:spPr>
          <a:xfrm>
            <a:off x="4597617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was named after a Roman god</a:t>
            </a:r>
            <a:endParaRPr/>
          </a:p>
        </p:txBody>
      </p:sp>
      <p:sp>
        <p:nvSpPr>
          <p:cNvPr id="2079" name="Google Shape;2079;p37"/>
          <p:cNvSpPr txBox="1">
            <a:spLocks noGrp="1"/>
          </p:cNvSpPr>
          <p:nvPr>
            <p:ph type="subTitle" idx="4"/>
          </p:nvPr>
        </p:nvSpPr>
        <p:spPr>
          <a:xfrm>
            <a:off x="4597617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RELIABILITY</a:t>
            </a:r>
            <a:endParaRPr/>
          </a:p>
        </p:txBody>
      </p:sp>
      <p:sp>
        <p:nvSpPr>
          <p:cNvPr id="2080" name="Google Shape;2080;p37"/>
          <p:cNvSpPr txBox="1">
            <a:spLocks noGrp="1"/>
          </p:cNvSpPr>
          <p:nvPr>
            <p:ph type="subTitle" idx="5"/>
          </p:nvPr>
        </p:nvSpPr>
        <p:spPr>
          <a:xfrm>
            <a:off x="6530225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actually the biggest planet</a:t>
            </a:r>
            <a:endParaRPr/>
          </a:p>
        </p:txBody>
      </p:sp>
      <p:sp>
        <p:nvSpPr>
          <p:cNvPr id="2081" name="Google Shape;2081;p37"/>
          <p:cNvSpPr txBox="1">
            <a:spLocks noGrp="1"/>
          </p:cNvSpPr>
          <p:nvPr>
            <p:ph type="subTitle" idx="6"/>
          </p:nvPr>
        </p:nvSpPr>
        <p:spPr>
          <a:xfrm>
            <a:off x="6530225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COMMITMENT</a:t>
            </a:r>
            <a:endParaRPr/>
          </a:p>
        </p:txBody>
      </p:sp>
      <p:sp>
        <p:nvSpPr>
          <p:cNvPr id="2082" name="Google Shape;2082;p37"/>
          <p:cNvSpPr txBox="1">
            <a:spLocks noGrp="1"/>
          </p:cNvSpPr>
          <p:nvPr>
            <p:ph type="subTitle" idx="7"/>
          </p:nvPr>
        </p:nvSpPr>
        <p:spPr>
          <a:xfrm>
            <a:off x="732400" y="3045825"/>
            <a:ext cx="1900500" cy="5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2083" name="Google Shape;2083;p37"/>
          <p:cNvSpPr txBox="1">
            <a:spLocks noGrp="1"/>
          </p:cNvSpPr>
          <p:nvPr>
            <p:ph type="subTitle" idx="8"/>
          </p:nvPr>
        </p:nvSpPr>
        <p:spPr>
          <a:xfrm>
            <a:off x="732400" y="2697975"/>
            <a:ext cx="19005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LOYALTY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513252" y="1341387"/>
            <a:ext cx="5009708" cy="1131079"/>
            <a:chOff x="3017859" y="4283314"/>
            <a:chExt cx="1249476" cy="150810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3592362" y="3214789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259082" y="3214789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925802" y="3214789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smtClean="0"/>
              <a:t> </a:t>
            </a:r>
            <a:endParaRPr lang="ko-KR" altLang="en-US" sz="1350" dirty="0"/>
          </a:p>
        </p:txBody>
      </p:sp>
      <p:sp>
        <p:nvSpPr>
          <p:cNvPr id="19" name="Oval 27">
            <a:extLst>
              <a:ext uri="{FF2B5EF4-FFF2-40B4-BE49-F238E27FC236}">
                <a16:creationId xmlns=""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4925643" y="3214789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0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4682079" y="3860623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3331536" y="3829384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1992937" y="3826954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39861" y="3826954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84" y="1023703"/>
            <a:ext cx="2905619" cy="374524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38"/>
          <p:cNvSpPr txBox="1">
            <a:spLocks noGrp="1"/>
          </p:cNvSpPr>
          <p:nvPr>
            <p:ph type="title"/>
          </p:nvPr>
        </p:nvSpPr>
        <p:spPr>
          <a:xfrm>
            <a:off x="1523300" y="2947036"/>
            <a:ext cx="6380100" cy="10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4,333,000,000</a:t>
            </a:r>
            <a:endParaRPr/>
          </a:p>
        </p:txBody>
      </p:sp>
      <p:sp>
        <p:nvSpPr>
          <p:cNvPr id="2089" name="Google Shape;2089;p38"/>
          <p:cNvSpPr txBox="1">
            <a:spLocks noGrp="1"/>
          </p:cNvSpPr>
          <p:nvPr>
            <p:ph type="subTitle" idx="1"/>
          </p:nvPr>
        </p:nvSpPr>
        <p:spPr>
          <a:xfrm>
            <a:off x="1523288" y="3981736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199" y="619082"/>
            <a:ext cx="3356277" cy="19832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3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838" name="Google Shape;1838;p36"/>
          <p:cNvSpPr/>
          <p:nvPr/>
        </p:nvSpPr>
        <p:spPr>
          <a:xfrm rot="10800000" flipH="1">
            <a:off x="6309851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518" y="0"/>
                </a:moveTo>
                <a:cubicBezTo>
                  <a:pt x="23151" y="0"/>
                  <a:pt x="22750" y="34"/>
                  <a:pt x="22384" y="34"/>
                </a:cubicBezTo>
                <a:lnTo>
                  <a:pt x="22150" y="67"/>
                </a:lnTo>
                <a:cubicBezTo>
                  <a:pt x="15045" y="567"/>
                  <a:pt x="8407" y="4737"/>
                  <a:pt x="5071" y="11609"/>
                </a:cubicBezTo>
                <a:cubicBezTo>
                  <a:pt x="2536" y="16812"/>
                  <a:pt x="2369" y="22550"/>
                  <a:pt x="4171" y="27587"/>
                </a:cubicBezTo>
                <a:lnTo>
                  <a:pt x="1" y="35426"/>
                </a:lnTo>
                <a:lnTo>
                  <a:pt x="8874" y="35125"/>
                </a:lnTo>
                <a:cubicBezTo>
                  <a:pt x="10508" y="36760"/>
                  <a:pt x="12410" y="38161"/>
                  <a:pt x="14578" y="39228"/>
                </a:cubicBezTo>
                <a:cubicBezTo>
                  <a:pt x="17046" y="40429"/>
                  <a:pt x="19582" y="41096"/>
                  <a:pt x="22150" y="41263"/>
                </a:cubicBezTo>
                <a:lnTo>
                  <a:pt x="22250" y="41263"/>
                </a:lnTo>
                <a:cubicBezTo>
                  <a:pt x="22517" y="41296"/>
                  <a:pt x="22817" y="41296"/>
                  <a:pt x="23117" y="41330"/>
                </a:cubicBezTo>
                <a:lnTo>
                  <a:pt x="78457" y="41330"/>
                </a:lnTo>
                <a:cubicBezTo>
                  <a:pt x="89865" y="41330"/>
                  <a:pt x="99105" y="32090"/>
                  <a:pt x="99105" y="20682"/>
                </a:cubicBezTo>
                <a:cubicBezTo>
                  <a:pt x="99105" y="9240"/>
                  <a:pt x="89865" y="0"/>
                  <a:pt x="78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6"/>
          <p:cNvSpPr/>
          <p:nvPr/>
        </p:nvSpPr>
        <p:spPr>
          <a:xfrm rot="10800000" flipH="1">
            <a:off x="6309847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484" y="0"/>
                </a:moveTo>
                <a:cubicBezTo>
                  <a:pt x="23117" y="0"/>
                  <a:pt x="22750" y="0"/>
                  <a:pt x="22350" y="33"/>
                </a:cubicBezTo>
                <a:lnTo>
                  <a:pt x="22149" y="33"/>
                </a:lnTo>
                <a:cubicBezTo>
                  <a:pt x="15044" y="567"/>
                  <a:pt x="8406" y="4737"/>
                  <a:pt x="5037" y="11608"/>
                </a:cubicBezTo>
                <a:cubicBezTo>
                  <a:pt x="2502" y="16779"/>
                  <a:pt x="2369" y="22516"/>
                  <a:pt x="4170" y="27553"/>
                </a:cubicBezTo>
                <a:lnTo>
                  <a:pt x="0" y="35425"/>
                </a:lnTo>
                <a:lnTo>
                  <a:pt x="8873" y="35092"/>
                </a:lnTo>
                <a:cubicBezTo>
                  <a:pt x="10474" y="36760"/>
                  <a:pt x="12376" y="38161"/>
                  <a:pt x="14577" y="39228"/>
                </a:cubicBezTo>
                <a:cubicBezTo>
                  <a:pt x="17012" y="40396"/>
                  <a:pt x="19581" y="41063"/>
                  <a:pt x="22149" y="41263"/>
                </a:cubicBezTo>
                <a:lnTo>
                  <a:pt x="22216" y="41263"/>
                </a:lnTo>
                <a:cubicBezTo>
                  <a:pt x="22516" y="41296"/>
                  <a:pt x="22817" y="41296"/>
                  <a:pt x="23117" y="41296"/>
                </a:cubicBezTo>
                <a:lnTo>
                  <a:pt x="78323" y="41296"/>
                </a:lnTo>
                <a:cubicBezTo>
                  <a:pt x="78356" y="41296"/>
                  <a:pt x="78390" y="41330"/>
                  <a:pt x="78423" y="41330"/>
                </a:cubicBezTo>
                <a:cubicBezTo>
                  <a:pt x="89831" y="41330"/>
                  <a:pt x="99104" y="32056"/>
                  <a:pt x="99104" y="20648"/>
                </a:cubicBezTo>
                <a:cubicBezTo>
                  <a:pt x="99104" y="9240"/>
                  <a:pt x="89831" y="0"/>
                  <a:pt x="78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6"/>
          <p:cNvSpPr/>
          <p:nvPr/>
        </p:nvSpPr>
        <p:spPr>
          <a:xfrm>
            <a:off x="653110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40"/>
                  <a:pt x="1" y="20649"/>
                </a:cubicBezTo>
                <a:cubicBezTo>
                  <a:pt x="1" y="32057"/>
                  <a:pt x="9241" y="41330"/>
                  <a:pt x="20682" y="41330"/>
                </a:cubicBezTo>
                <a:cubicBezTo>
                  <a:pt x="20716" y="41330"/>
                  <a:pt x="20749" y="41297"/>
                  <a:pt x="20749" y="41297"/>
                </a:cubicBezTo>
                <a:lnTo>
                  <a:pt x="75988" y="41297"/>
                </a:lnTo>
                <a:cubicBezTo>
                  <a:pt x="76289" y="41297"/>
                  <a:pt x="76589" y="41297"/>
                  <a:pt x="76889" y="41263"/>
                </a:cubicBezTo>
                <a:lnTo>
                  <a:pt x="76956" y="41263"/>
                </a:lnTo>
                <a:cubicBezTo>
                  <a:pt x="79524" y="41063"/>
                  <a:pt x="82093" y="40396"/>
                  <a:pt x="84528" y="39229"/>
                </a:cubicBezTo>
                <a:cubicBezTo>
                  <a:pt x="86696" y="38161"/>
                  <a:pt x="88631" y="36760"/>
                  <a:pt x="90232" y="35092"/>
                </a:cubicBezTo>
                <a:lnTo>
                  <a:pt x="99105" y="35426"/>
                </a:lnTo>
                <a:lnTo>
                  <a:pt x="94935" y="27554"/>
                </a:lnTo>
                <a:cubicBezTo>
                  <a:pt x="96737" y="22517"/>
                  <a:pt x="96570" y="16779"/>
                  <a:pt x="94035" y="11609"/>
                </a:cubicBezTo>
                <a:cubicBezTo>
                  <a:pt x="90699" y="4737"/>
                  <a:pt x="84061" y="568"/>
                  <a:pt x="76956" y="34"/>
                </a:cubicBezTo>
                <a:lnTo>
                  <a:pt x="76722" y="34"/>
                </a:lnTo>
                <a:cubicBezTo>
                  <a:pt x="76355" y="0"/>
                  <a:pt x="75988" y="0"/>
                  <a:pt x="75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6"/>
          <p:cNvSpPr/>
          <p:nvPr/>
        </p:nvSpPr>
        <p:spPr>
          <a:xfrm>
            <a:off x="665250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74"/>
                  <a:pt x="1" y="20682"/>
                </a:cubicBezTo>
                <a:cubicBezTo>
                  <a:pt x="1" y="32090"/>
                  <a:pt x="9274" y="41330"/>
                  <a:pt x="20682" y="41330"/>
                </a:cubicBezTo>
                <a:lnTo>
                  <a:pt x="75988" y="41330"/>
                </a:lnTo>
                <a:cubicBezTo>
                  <a:pt x="76289" y="41330"/>
                  <a:pt x="76589" y="41297"/>
                  <a:pt x="76889" y="41297"/>
                </a:cubicBezTo>
                <a:cubicBezTo>
                  <a:pt x="76889" y="41297"/>
                  <a:pt x="76956" y="41263"/>
                  <a:pt x="76956" y="41263"/>
                </a:cubicBezTo>
                <a:cubicBezTo>
                  <a:pt x="79524" y="41096"/>
                  <a:pt x="82093" y="40429"/>
                  <a:pt x="84528" y="39228"/>
                </a:cubicBezTo>
                <a:cubicBezTo>
                  <a:pt x="86729" y="38161"/>
                  <a:pt x="88631" y="36760"/>
                  <a:pt x="90232" y="35125"/>
                </a:cubicBezTo>
                <a:lnTo>
                  <a:pt x="99105" y="35426"/>
                </a:lnTo>
                <a:lnTo>
                  <a:pt x="94935" y="27587"/>
                </a:lnTo>
                <a:cubicBezTo>
                  <a:pt x="96737" y="22550"/>
                  <a:pt x="96570" y="16812"/>
                  <a:pt x="94035" y="11609"/>
                </a:cubicBezTo>
                <a:cubicBezTo>
                  <a:pt x="90699" y="4770"/>
                  <a:pt x="84061" y="601"/>
                  <a:pt x="76956" y="67"/>
                </a:cubicBezTo>
                <a:lnTo>
                  <a:pt x="76756" y="67"/>
                </a:lnTo>
                <a:cubicBezTo>
                  <a:pt x="76355" y="34"/>
                  <a:pt x="75988" y="0"/>
                  <a:pt x="7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6"/>
          <p:cNvGrpSpPr/>
          <p:nvPr/>
        </p:nvGrpSpPr>
        <p:grpSpPr>
          <a:xfrm>
            <a:off x="7895531" y="1497205"/>
            <a:ext cx="585716" cy="605203"/>
            <a:chOff x="5722556" y="1557855"/>
            <a:chExt cx="585716" cy="605203"/>
          </a:xfrm>
        </p:grpSpPr>
        <p:sp>
          <p:nvSpPr>
            <p:cNvPr id="1843" name="Google Shape;1843;p36"/>
            <p:cNvSpPr/>
            <p:nvPr/>
          </p:nvSpPr>
          <p:spPr>
            <a:xfrm>
              <a:off x="5731398" y="1580862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46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46"/>
                  </a:cubicBezTo>
                  <a:cubicBezTo>
                    <a:pt x="32591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5722556" y="1557855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52"/>
                    <a:pt x="24918" y="32124"/>
                    <a:pt x="16045" y="32124"/>
                  </a:cubicBezTo>
                  <a:cubicBezTo>
                    <a:pt x="7205" y="32124"/>
                    <a:pt x="0" y="24952"/>
                    <a:pt x="0" y="16079"/>
                  </a:cubicBezTo>
                  <a:cubicBezTo>
                    <a:pt x="0" y="7206"/>
                    <a:pt x="7172" y="1"/>
                    <a:pt x="16045" y="1"/>
                  </a:cubicBezTo>
                  <a:cubicBezTo>
                    <a:pt x="24951" y="34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5731398" y="1566715"/>
              <a:ext cx="550332" cy="550916"/>
            </a:xfrm>
            <a:custGeom>
              <a:avLst/>
              <a:gdLst/>
              <a:ahLst/>
              <a:cxnLst/>
              <a:rect l="l" t="t" r="r" b="b"/>
              <a:pathLst>
                <a:path w="31123" h="31156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84"/>
                    <a:pt x="6972" y="31156"/>
                    <a:pt x="15578" y="31156"/>
                  </a:cubicBezTo>
                  <a:cubicBezTo>
                    <a:pt x="24151" y="31156"/>
                    <a:pt x="31123" y="24184"/>
                    <a:pt x="31123" y="15578"/>
                  </a:cubicBezTo>
                  <a:cubicBezTo>
                    <a:pt x="31123" y="6972"/>
                    <a:pt x="24151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>
              <a:off x="5871205" y="1723021"/>
              <a:ext cx="270754" cy="238325"/>
            </a:xfrm>
            <a:custGeom>
              <a:avLst/>
              <a:gdLst/>
              <a:ahLst/>
              <a:cxnLst/>
              <a:rect l="l" t="t" r="r" b="b"/>
              <a:pathLst>
                <a:path w="15312" h="13478" extrusionOk="0">
                  <a:moveTo>
                    <a:pt x="7656" y="1"/>
                  </a:moveTo>
                  <a:cubicBezTo>
                    <a:pt x="7564" y="1"/>
                    <a:pt x="7472" y="34"/>
                    <a:pt x="7406" y="101"/>
                  </a:cubicBezTo>
                  <a:lnTo>
                    <a:pt x="167" y="7373"/>
                  </a:lnTo>
                  <a:cubicBezTo>
                    <a:pt x="0" y="7506"/>
                    <a:pt x="0" y="7740"/>
                    <a:pt x="167" y="7873"/>
                  </a:cubicBezTo>
                  <a:lnTo>
                    <a:pt x="934" y="8640"/>
                  </a:lnTo>
                  <a:cubicBezTo>
                    <a:pt x="1001" y="8724"/>
                    <a:pt x="1093" y="8765"/>
                    <a:pt x="1184" y="8765"/>
                  </a:cubicBezTo>
                  <a:cubicBezTo>
                    <a:pt x="1276" y="8765"/>
                    <a:pt x="1368" y="8724"/>
                    <a:pt x="1435" y="8640"/>
                  </a:cubicBezTo>
                  <a:lnTo>
                    <a:pt x="7406" y="2703"/>
                  </a:lnTo>
                  <a:cubicBezTo>
                    <a:pt x="7472" y="2619"/>
                    <a:pt x="7564" y="2578"/>
                    <a:pt x="7660" y="2578"/>
                  </a:cubicBezTo>
                  <a:cubicBezTo>
                    <a:pt x="7756" y="2578"/>
                    <a:pt x="7856" y="2619"/>
                    <a:pt x="7939" y="2703"/>
                  </a:cubicBezTo>
                  <a:lnTo>
                    <a:pt x="13877" y="8640"/>
                  </a:lnTo>
                  <a:cubicBezTo>
                    <a:pt x="13960" y="8724"/>
                    <a:pt x="14052" y="8765"/>
                    <a:pt x="14144" y="8765"/>
                  </a:cubicBezTo>
                  <a:cubicBezTo>
                    <a:pt x="14235" y="8765"/>
                    <a:pt x="14327" y="8724"/>
                    <a:pt x="14411" y="8640"/>
                  </a:cubicBezTo>
                  <a:lnTo>
                    <a:pt x="15178" y="7873"/>
                  </a:lnTo>
                  <a:cubicBezTo>
                    <a:pt x="15311" y="7740"/>
                    <a:pt x="15311" y="7506"/>
                    <a:pt x="15178" y="7373"/>
                  </a:cubicBezTo>
                  <a:lnTo>
                    <a:pt x="12209" y="4371"/>
                  </a:lnTo>
                  <a:lnTo>
                    <a:pt x="12209" y="1068"/>
                  </a:lnTo>
                  <a:cubicBezTo>
                    <a:pt x="12209" y="868"/>
                    <a:pt x="12042" y="701"/>
                    <a:pt x="11842" y="701"/>
                  </a:cubicBezTo>
                  <a:lnTo>
                    <a:pt x="10541" y="701"/>
                  </a:lnTo>
                  <a:cubicBezTo>
                    <a:pt x="10341" y="701"/>
                    <a:pt x="10174" y="868"/>
                    <a:pt x="10174" y="1068"/>
                  </a:cubicBezTo>
                  <a:lnTo>
                    <a:pt x="10174" y="2369"/>
                  </a:lnTo>
                  <a:lnTo>
                    <a:pt x="7906" y="101"/>
                  </a:lnTo>
                  <a:cubicBezTo>
                    <a:pt x="7839" y="34"/>
                    <a:pt x="7747" y="1"/>
                    <a:pt x="7656" y="1"/>
                  </a:cubicBezTo>
                  <a:close/>
                  <a:moveTo>
                    <a:pt x="7660" y="3670"/>
                  </a:moveTo>
                  <a:cubicBezTo>
                    <a:pt x="7564" y="3670"/>
                    <a:pt x="7472" y="3703"/>
                    <a:pt x="7406" y="3770"/>
                  </a:cubicBezTo>
                  <a:lnTo>
                    <a:pt x="3236" y="7973"/>
                  </a:lnTo>
                  <a:cubicBezTo>
                    <a:pt x="3102" y="8107"/>
                    <a:pt x="2969" y="8373"/>
                    <a:pt x="2969" y="8574"/>
                  </a:cubicBezTo>
                  <a:lnTo>
                    <a:pt x="2969" y="13110"/>
                  </a:lnTo>
                  <a:cubicBezTo>
                    <a:pt x="2969" y="13310"/>
                    <a:pt x="3136" y="13477"/>
                    <a:pt x="3336" y="13477"/>
                  </a:cubicBezTo>
                  <a:lnTo>
                    <a:pt x="5738" y="13477"/>
                  </a:lnTo>
                  <a:cubicBezTo>
                    <a:pt x="5938" y="13477"/>
                    <a:pt x="6071" y="13310"/>
                    <a:pt x="6071" y="13110"/>
                  </a:cubicBezTo>
                  <a:lnTo>
                    <a:pt x="6071" y="9875"/>
                  </a:lnTo>
                  <a:cubicBezTo>
                    <a:pt x="6071" y="9674"/>
                    <a:pt x="6238" y="9508"/>
                    <a:pt x="6438" y="9508"/>
                  </a:cubicBezTo>
                  <a:lnTo>
                    <a:pt x="8907" y="9508"/>
                  </a:lnTo>
                  <a:cubicBezTo>
                    <a:pt x="9073" y="9508"/>
                    <a:pt x="9240" y="9674"/>
                    <a:pt x="9240" y="9875"/>
                  </a:cubicBezTo>
                  <a:lnTo>
                    <a:pt x="9240" y="13110"/>
                  </a:lnTo>
                  <a:cubicBezTo>
                    <a:pt x="9240" y="13310"/>
                    <a:pt x="9407" y="13477"/>
                    <a:pt x="9607" y="13477"/>
                  </a:cubicBezTo>
                  <a:lnTo>
                    <a:pt x="11842" y="13477"/>
                  </a:lnTo>
                  <a:cubicBezTo>
                    <a:pt x="12042" y="13477"/>
                    <a:pt x="12209" y="13310"/>
                    <a:pt x="12209" y="13110"/>
                  </a:cubicBezTo>
                  <a:lnTo>
                    <a:pt x="12209" y="8407"/>
                  </a:lnTo>
                  <a:cubicBezTo>
                    <a:pt x="12209" y="8207"/>
                    <a:pt x="12076" y="7940"/>
                    <a:pt x="11942" y="7773"/>
                  </a:cubicBezTo>
                  <a:lnTo>
                    <a:pt x="7939" y="3770"/>
                  </a:lnTo>
                  <a:cubicBezTo>
                    <a:pt x="7856" y="3703"/>
                    <a:pt x="7756" y="3670"/>
                    <a:pt x="7660" y="3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36"/>
          <p:cNvGrpSpPr/>
          <p:nvPr/>
        </p:nvGrpSpPr>
        <p:grpSpPr>
          <a:xfrm>
            <a:off x="653107" y="1497207"/>
            <a:ext cx="576874" cy="596343"/>
            <a:chOff x="1942607" y="2123557"/>
            <a:chExt cx="576874" cy="596343"/>
          </a:xfrm>
        </p:grpSpPr>
        <p:sp>
          <p:nvSpPr>
            <p:cNvPr id="1848" name="Google Shape;1848;p36"/>
            <p:cNvSpPr/>
            <p:nvPr/>
          </p:nvSpPr>
          <p:spPr>
            <a:xfrm>
              <a:off x="1942607" y="2137121"/>
              <a:ext cx="576874" cy="582780"/>
            </a:xfrm>
            <a:custGeom>
              <a:avLst/>
              <a:gdLst/>
              <a:ahLst/>
              <a:cxnLst/>
              <a:rect l="l" t="t" r="r" b="b"/>
              <a:pathLst>
                <a:path w="32624" h="32958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86"/>
                    <a:pt x="7306" y="32958"/>
                    <a:pt x="16312" y="32958"/>
                  </a:cubicBezTo>
                  <a:cubicBezTo>
                    <a:pt x="25319" y="32958"/>
                    <a:pt x="32624" y="25586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1942607" y="2123557"/>
              <a:ext cx="550934" cy="550332"/>
            </a:xfrm>
            <a:custGeom>
              <a:avLst/>
              <a:gdLst/>
              <a:ahLst/>
              <a:cxnLst/>
              <a:rect l="l" t="t" r="r" b="b"/>
              <a:pathLst>
                <a:path w="31157" h="31123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51"/>
                    <a:pt x="6972" y="31123"/>
                    <a:pt x="15578" y="31123"/>
                  </a:cubicBezTo>
                  <a:cubicBezTo>
                    <a:pt x="24151" y="31123"/>
                    <a:pt x="31156" y="24151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2082415" y="2265717"/>
              <a:ext cx="270754" cy="266175"/>
            </a:xfrm>
            <a:custGeom>
              <a:avLst/>
              <a:gdLst/>
              <a:ahLst/>
              <a:cxnLst/>
              <a:rect l="l" t="t" r="r" b="b"/>
              <a:pathLst>
                <a:path w="15312" h="15053" extrusionOk="0">
                  <a:moveTo>
                    <a:pt x="7701" y="4103"/>
                  </a:moveTo>
                  <a:cubicBezTo>
                    <a:pt x="9640" y="4103"/>
                    <a:pt x="11208" y="5658"/>
                    <a:pt x="11208" y="7606"/>
                  </a:cubicBezTo>
                  <a:cubicBezTo>
                    <a:pt x="11208" y="9574"/>
                    <a:pt x="9640" y="11142"/>
                    <a:pt x="7706" y="11175"/>
                  </a:cubicBezTo>
                  <a:cubicBezTo>
                    <a:pt x="5738" y="11175"/>
                    <a:pt x="4137" y="9607"/>
                    <a:pt x="4137" y="7639"/>
                  </a:cubicBezTo>
                  <a:cubicBezTo>
                    <a:pt x="4137" y="5705"/>
                    <a:pt x="5704" y="4103"/>
                    <a:pt x="7639" y="4103"/>
                  </a:cubicBezTo>
                  <a:cubicBezTo>
                    <a:pt x="7660" y="4103"/>
                    <a:pt x="7680" y="4103"/>
                    <a:pt x="7701" y="4103"/>
                  </a:cubicBezTo>
                  <a:close/>
                  <a:moveTo>
                    <a:pt x="6939" y="0"/>
                  </a:moveTo>
                  <a:cubicBezTo>
                    <a:pt x="6772" y="0"/>
                    <a:pt x="6605" y="167"/>
                    <a:pt x="6605" y="334"/>
                  </a:cubicBezTo>
                  <a:lnTo>
                    <a:pt x="6505" y="1435"/>
                  </a:lnTo>
                  <a:cubicBezTo>
                    <a:pt x="6505" y="1635"/>
                    <a:pt x="6338" y="1802"/>
                    <a:pt x="6171" y="1868"/>
                  </a:cubicBezTo>
                  <a:lnTo>
                    <a:pt x="5071" y="2269"/>
                  </a:lnTo>
                  <a:cubicBezTo>
                    <a:pt x="5015" y="2291"/>
                    <a:pt x="4952" y="2302"/>
                    <a:pt x="4888" y="2302"/>
                  </a:cubicBezTo>
                  <a:cubicBezTo>
                    <a:pt x="4759" y="2302"/>
                    <a:pt x="4626" y="2258"/>
                    <a:pt x="4537" y="2169"/>
                  </a:cubicBezTo>
                  <a:lnTo>
                    <a:pt x="3736" y="1401"/>
                  </a:lnTo>
                  <a:cubicBezTo>
                    <a:pt x="3680" y="1327"/>
                    <a:pt x="3582" y="1283"/>
                    <a:pt x="3483" y="1283"/>
                  </a:cubicBezTo>
                  <a:cubicBezTo>
                    <a:pt x="3405" y="1283"/>
                    <a:pt x="3328" y="1310"/>
                    <a:pt x="3269" y="1368"/>
                  </a:cubicBezTo>
                  <a:lnTo>
                    <a:pt x="2202" y="2235"/>
                  </a:lnTo>
                  <a:cubicBezTo>
                    <a:pt x="2068" y="2369"/>
                    <a:pt x="2068" y="2569"/>
                    <a:pt x="2168" y="2736"/>
                  </a:cubicBezTo>
                  <a:lnTo>
                    <a:pt x="2802" y="3636"/>
                  </a:lnTo>
                  <a:cubicBezTo>
                    <a:pt x="2902" y="3803"/>
                    <a:pt x="2902" y="4037"/>
                    <a:pt x="2802" y="4170"/>
                  </a:cubicBezTo>
                  <a:lnTo>
                    <a:pt x="2235" y="5204"/>
                  </a:lnTo>
                  <a:cubicBezTo>
                    <a:pt x="2168" y="5371"/>
                    <a:pt x="1935" y="5471"/>
                    <a:pt x="1768" y="5471"/>
                  </a:cubicBezTo>
                  <a:lnTo>
                    <a:pt x="667" y="5371"/>
                  </a:lnTo>
                  <a:cubicBezTo>
                    <a:pt x="647" y="5368"/>
                    <a:pt x="626" y="5366"/>
                    <a:pt x="607" y="5366"/>
                  </a:cubicBezTo>
                  <a:cubicBezTo>
                    <a:pt x="434" y="5366"/>
                    <a:pt x="297" y="5492"/>
                    <a:pt x="267" y="5671"/>
                  </a:cubicBezTo>
                  <a:lnTo>
                    <a:pt x="34" y="7005"/>
                  </a:lnTo>
                  <a:cubicBezTo>
                    <a:pt x="0" y="7206"/>
                    <a:pt x="134" y="7372"/>
                    <a:pt x="300" y="7406"/>
                  </a:cubicBezTo>
                  <a:lnTo>
                    <a:pt x="1401" y="7706"/>
                  </a:lnTo>
                  <a:cubicBezTo>
                    <a:pt x="1568" y="7739"/>
                    <a:pt x="1735" y="7939"/>
                    <a:pt x="1735" y="8106"/>
                  </a:cubicBezTo>
                  <a:lnTo>
                    <a:pt x="1935" y="9240"/>
                  </a:lnTo>
                  <a:cubicBezTo>
                    <a:pt x="2002" y="9441"/>
                    <a:pt x="1902" y="9674"/>
                    <a:pt x="1768" y="9774"/>
                  </a:cubicBezTo>
                  <a:lnTo>
                    <a:pt x="834" y="10408"/>
                  </a:lnTo>
                  <a:cubicBezTo>
                    <a:pt x="701" y="10508"/>
                    <a:pt x="667" y="10708"/>
                    <a:pt x="734" y="10875"/>
                  </a:cubicBezTo>
                  <a:lnTo>
                    <a:pt x="1435" y="12042"/>
                  </a:lnTo>
                  <a:cubicBezTo>
                    <a:pt x="1509" y="12166"/>
                    <a:pt x="1638" y="12235"/>
                    <a:pt x="1768" y="12235"/>
                  </a:cubicBezTo>
                  <a:cubicBezTo>
                    <a:pt x="1813" y="12235"/>
                    <a:pt x="1858" y="12226"/>
                    <a:pt x="1902" y="12209"/>
                  </a:cubicBezTo>
                  <a:lnTo>
                    <a:pt x="2902" y="11709"/>
                  </a:lnTo>
                  <a:cubicBezTo>
                    <a:pt x="2958" y="11687"/>
                    <a:pt x="3025" y="11675"/>
                    <a:pt x="3094" y="11675"/>
                  </a:cubicBezTo>
                  <a:cubicBezTo>
                    <a:pt x="3232" y="11675"/>
                    <a:pt x="3380" y="11720"/>
                    <a:pt x="3469" y="11809"/>
                  </a:cubicBezTo>
                  <a:lnTo>
                    <a:pt x="4337" y="12543"/>
                  </a:lnTo>
                  <a:cubicBezTo>
                    <a:pt x="4503" y="12643"/>
                    <a:pt x="4570" y="12876"/>
                    <a:pt x="4537" y="13076"/>
                  </a:cubicBezTo>
                  <a:lnTo>
                    <a:pt x="4237" y="14144"/>
                  </a:lnTo>
                  <a:cubicBezTo>
                    <a:pt x="4170" y="14311"/>
                    <a:pt x="4303" y="14511"/>
                    <a:pt x="4470" y="14578"/>
                  </a:cubicBezTo>
                  <a:lnTo>
                    <a:pt x="5738" y="15045"/>
                  </a:lnTo>
                  <a:cubicBezTo>
                    <a:pt x="5771" y="15050"/>
                    <a:pt x="5803" y="15053"/>
                    <a:pt x="5835" y="15053"/>
                  </a:cubicBezTo>
                  <a:cubicBezTo>
                    <a:pt x="5992" y="15053"/>
                    <a:pt x="6121" y="14983"/>
                    <a:pt x="6205" y="14844"/>
                  </a:cubicBezTo>
                  <a:lnTo>
                    <a:pt x="6672" y="13844"/>
                  </a:lnTo>
                  <a:cubicBezTo>
                    <a:pt x="6731" y="13694"/>
                    <a:pt x="6898" y="13572"/>
                    <a:pt x="7076" y="13572"/>
                  </a:cubicBezTo>
                  <a:cubicBezTo>
                    <a:pt x="7097" y="13572"/>
                    <a:pt x="7118" y="13573"/>
                    <a:pt x="7139" y="13577"/>
                  </a:cubicBezTo>
                  <a:cubicBezTo>
                    <a:pt x="7139" y="13577"/>
                    <a:pt x="7406" y="13610"/>
                    <a:pt x="7706" y="13610"/>
                  </a:cubicBezTo>
                  <a:cubicBezTo>
                    <a:pt x="8006" y="13610"/>
                    <a:pt x="8273" y="13577"/>
                    <a:pt x="8273" y="13577"/>
                  </a:cubicBezTo>
                  <a:cubicBezTo>
                    <a:pt x="8299" y="13573"/>
                    <a:pt x="8325" y="13570"/>
                    <a:pt x="8350" y="13570"/>
                  </a:cubicBezTo>
                  <a:cubicBezTo>
                    <a:pt x="8522" y="13570"/>
                    <a:pt x="8682" y="13665"/>
                    <a:pt x="8740" y="13810"/>
                  </a:cubicBezTo>
                  <a:lnTo>
                    <a:pt x="9240" y="14844"/>
                  </a:lnTo>
                  <a:cubicBezTo>
                    <a:pt x="9290" y="14968"/>
                    <a:pt x="9413" y="15037"/>
                    <a:pt x="9541" y="15037"/>
                  </a:cubicBezTo>
                  <a:cubicBezTo>
                    <a:pt x="9585" y="15037"/>
                    <a:pt x="9631" y="15028"/>
                    <a:pt x="9674" y="15011"/>
                  </a:cubicBezTo>
                  <a:lnTo>
                    <a:pt x="10941" y="14544"/>
                  </a:lnTo>
                  <a:cubicBezTo>
                    <a:pt x="11142" y="14478"/>
                    <a:pt x="11242" y="14277"/>
                    <a:pt x="11175" y="14111"/>
                  </a:cubicBezTo>
                  <a:lnTo>
                    <a:pt x="10875" y="13043"/>
                  </a:lnTo>
                  <a:cubicBezTo>
                    <a:pt x="10841" y="12843"/>
                    <a:pt x="10908" y="12609"/>
                    <a:pt x="11041" y="12509"/>
                  </a:cubicBezTo>
                  <a:lnTo>
                    <a:pt x="11942" y="11776"/>
                  </a:lnTo>
                  <a:cubicBezTo>
                    <a:pt x="12031" y="11687"/>
                    <a:pt x="12164" y="11642"/>
                    <a:pt x="12293" y="11642"/>
                  </a:cubicBezTo>
                  <a:cubicBezTo>
                    <a:pt x="12357" y="11642"/>
                    <a:pt x="12420" y="11653"/>
                    <a:pt x="12476" y="11675"/>
                  </a:cubicBezTo>
                  <a:lnTo>
                    <a:pt x="13477" y="12142"/>
                  </a:lnTo>
                  <a:cubicBezTo>
                    <a:pt x="13521" y="12160"/>
                    <a:pt x="13571" y="12169"/>
                    <a:pt x="13620" y="12169"/>
                  </a:cubicBezTo>
                  <a:cubicBezTo>
                    <a:pt x="13756" y="12169"/>
                    <a:pt x="13895" y="12107"/>
                    <a:pt x="13944" y="12009"/>
                  </a:cubicBezTo>
                  <a:lnTo>
                    <a:pt x="14644" y="10808"/>
                  </a:lnTo>
                  <a:cubicBezTo>
                    <a:pt x="14711" y="10641"/>
                    <a:pt x="14677" y="10441"/>
                    <a:pt x="14511" y="10341"/>
                  </a:cubicBezTo>
                  <a:lnTo>
                    <a:pt x="13610" y="9707"/>
                  </a:lnTo>
                  <a:cubicBezTo>
                    <a:pt x="13443" y="9607"/>
                    <a:pt x="13376" y="9374"/>
                    <a:pt x="13410" y="9207"/>
                  </a:cubicBezTo>
                  <a:lnTo>
                    <a:pt x="13610" y="8040"/>
                  </a:lnTo>
                  <a:cubicBezTo>
                    <a:pt x="13610" y="7873"/>
                    <a:pt x="13777" y="7673"/>
                    <a:pt x="13944" y="7639"/>
                  </a:cubicBezTo>
                  <a:lnTo>
                    <a:pt x="15044" y="7339"/>
                  </a:lnTo>
                  <a:cubicBezTo>
                    <a:pt x="15211" y="7306"/>
                    <a:pt x="15311" y="7106"/>
                    <a:pt x="15278" y="6939"/>
                  </a:cubicBezTo>
                  <a:lnTo>
                    <a:pt x="15044" y="5571"/>
                  </a:lnTo>
                  <a:cubicBezTo>
                    <a:pt x="15014" y="5422"/>
                    <a:pt x="14878" y="5299"/>
                    <a:pt x="14705" y="5299"/>
                  </a:cubicBezTo>
                  <a:cubicBezTo>
                    <a:pt x="14685" y="5299"/>
                    <a:pt x="14665" y="5301"/>
                    <a:pt x="14644" y="5304"/>
                  </a:cubicBezTo>
                  <a:lnTo>
                    <a:pt x="13543" y="5404"/>
                  </a:lnTo>
                  <a:cubicBezTo>
                    <a:pt x="13526" y="5408"/>
                    <a:pt x="13508" y="5409"/>
                    <a:pt x="13489" y="5409"/>
                  </a:cubicBezTo>
                  <a:cubicBezTo>
                    <a:pt x="13330" y="5409"/>
                    <a:pt x="13136" y="5287"/>
                    <a:pt x="13076" y="5137"/>
                  </a:cubicBezTo>
                  <a:lnTo>
                    <a:pt x="12509" y="4137"/>
                  </a:lnTo>
                  <a:cubicBezTo>
                    <a:pt x="12376" y="4003"/>
                    <a:pt x="12376" y="3736"/>
                    <a:pt x="12509" y="3603"/>
                  </a:cubicBezTo>
                  <a:lnTo>
                    <a:pt x="13143" y="2669"/>
                  </a:lnTo>
                  <a:cubicBezTo>
                    <a:pt x="13243" y="2536"/>
                    <a:pt x="13210" y="2302"/>
                    <a:pt x="13076" y="2202"/>
                  </a:cubicBezTo>
                  <a:lnTo>
                    <a:pt x="12009" y="1335"/>
                  </a:lnTo>
                  <a:cubicBezTo>
                    <a:pt x="11942" y="1268"/>
                    <a:pt x="11850" y="1235"/>
                    <a:pt x="11763" y="1235"/>
                  </a:cubicBezTo>
                  <a:cubicBezTo>
                    <a:pt x="11675" y="1235"/>
                    <a:pt x="11592" y="1268"/>
                    <a:pt x="11542" y="1335"/>
                  </a:cubicBezTo>
                  <a:lnTo>
                    <a:pt x="10741" y="2135"/>
                  </a:lnTo>
                  <a:cubicBezTo>
                    <a:pt x="10652" y="2224"/>
                    <a:pt x="10519" y="2269"/>
                    <a:pt x="10390" y="2269"/>
                  </a:cubicBezTo>
                  <a:cubicBezTo>
                    <a:pt x="10326" y="2269"/>
                    <a:pt x="10263" y="2258"/>
                    <a:pt x="10208" y="2235"/>
                  </a:cubicBezTo>
                  <a:lnTo>
                    <a:pt x="9107" y="1868"/>
                  </a:lnTo>
                  <a:cubicBezTo>
                    <a:pt x="8940" y="1802"/>
                    <a:pt x="8773" y="1602"/>
                    <a:pt x="8773" y="1435"/>
                  </a:cubicBezTo>
                  <a:lnTo>
                    <a:pt x="8673" y="334"/>
                  </a:lnTo>
                  <a:cubicBezTo>
                    <a:pt x="8673" y="134"/>
                    <a:pt x="8506" y="0"/>
                    <a:pt x="8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36"/>
          <p:cNvGrpSpPr/>
          <p:nvPr/>
        </p:nvGrpSpPr>
        <p:grpSpPr>
          <a:xfrm>
            <a:off x="658805" y="3032538"/>
            <a:ext cx="585132" cy="604602"/>
            <a:chOff x="658805" y="3032538"/>
            <a:chExt cx="585132" cy="604602"/>
          </a:xfrm>
        </p:grpSpPr>
        <p:sp>
          <p:nvSpPr>
            <p:cNvPr id="1852" name="Google Shape;1852;p36"/>
            <p:cNvSpPr/>
            <p:nvPr/>
          </p:nvSpPr>
          <p:spPr>
            <a:xfrm>
              <a:off x="667064" y="3054943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658805" y="3032538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4" y="16045"/>
                  </a:moveTo>
                  <a:cubicBezTo>
                    <a:pt x="32124" y="24918"/>
                    <a:pt x="24918" y="32123"/>
                    <a:pt x="16045" y="32123"/>
                  </a:cubicBezTo>
                  <a:cubicBezTo>
                    <a:pt x="7172" y="32123"/>
                    <a:pt x="1" y="24918"/>
                    <a:pt x="1" y="16045"/>
                  </a:cubicBezTo>
                  <a:cubicBezTo>
                    <a:pt x="1" y="7172"/>
                    <a:pt x="7172" y="0"/>
                    <a:pt x="16045" y="0"/>
                  </a:cubicBezTo>
                  <a:cubicBezTo>
                    <a:pt x="24918" y="0"/>
                    <a:pt x="32124" y="7172"/>
                    <a:pt x="32124" y="16045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667064" y="3040796"/>
              <a:ext cx="550934" cy="550916"/>
            </a:xfrm>
            <a:custGeom>
              <a:avLst/>
              <a:gdLst/>
              <a:ahLst/>
              <a:cxnLst/>
              <a:rect l="l" t="t" r="r" b="b"/>
              <a:pathLst>
                <a:path w="31157" h="31156" extrusionOk="0">
                  <a:moveTo>
                    <a:pt x="15578" y="0"/>
                  </a:moveTo>
                  <a:cubicBezTo>
                    <a:pt x="7006" y="0"/>
                    <a:pt x="1" y="6972"/>
                    <a:pt x="1" y="15578"/>
                  </a:cubicBezTo>
                  <a:cubicBezTo>
                    <a:pt x="1" y="24184"/>
                    <a:pt x="7006" y="31156"/>
                    <a:pt x="15578" y="31156"/>
                  </a:cubicBezTo>
                  <a:cubicBezTo>
                    <a:pt x="24185" y="31156"/>
                    <a:pt x="31156" y="24184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6"/>
            <p:cNvSpPr/>
            <p:nvPr/>
          </p:nvSpPr>
          <p:spPr>
            <a:xfrm>
              <a:off x="795687" y="3184099"/>
              <a:ext cx="293687" cy="264939"/>
            </a:xfrm>
            <a:custGeom>
              <a:avLst/>
              <a:gdLst/>
              <a:ahLst/>
              <a:cxnLst/>
              <a:rect l="l" t="t" r="r" b="b"/>
              <a:pathLst>
                <a:path w="13277" h="11976" extrusionOk="0">
                  <a:moveTo>
                    <a:pt x="701" y="0"/>
                  </a:moveTo>
                  <a:lnTo>
                    <a:pt x="0" y="1201"/>
                  </a:lnTo>
                  <a:lnTo>
                    <a:pt x="434" y="1201"/>
                  </a:lnTo>
                  <a:lnTo>
                    <a:pt x="434" y="11542"/>
                  </a:lnTo>
                  <a:lnTo>
                    <a:pt x="12109" y="11542"/>
                  </a:lnTo>
                  <a:lnTo>
                    <a:pt x="12109" y="11975"/>
                  </a:lnTo>
                  <a:lnTo>
                    <a:pt x="13276" y="11275"/>
                  </a:lnTo>
                  <a:lnTo>
                    <a:pt x="12109" y="10608"/>
                  </a:lnTo>
                  <a:lnTo>
                    <a:pt x="12109" y="11008"/>
                  </a:lnTo>
                  <a:lnTo>
                    <a:pt x="11442" y="11008"/>
                  </a:lnTo>
                  <a:lnTo>
                    <a:pt x="11442" y="1768"/>
                  </a:lnTo>
                  <a:lnTo>
                    <a:pt x="9240" y="1768"/>
                  </a:lnTo>
                  <a:lnTo>
                    <a:pt x="9240" y="11008"/>
                  </a:lnTo>
                  <a:lnTo>
                    <a:pt x="8807" y="11008"/>
                  </a:lnTo>
                  <a:lnTo>
                    <a:pt x="8807" y="5771"/>
                  </a:lnTo>
                  <a:lnTo>
                    <a:pt x="6638" y="5771"/>
                  </a:lnTo>
                  <a:lnTo>
                    <a:pt x="6638" y="11008"/>
                  </a:lnTo>
                  <a:lnTo>
                    <a:pt x="6205" y="11008"/>
                  </a:lnTo>
                  <a:lnTo>
                    <a:pt x="6205" y="4270"/>
                  </a:lnTo>
                  <a:lnTo>
                    <a:pt x="4037" y="4270"/>
                  </a:lnTo>
                  <a:lnTo>
                    <a:pt x="4037" y="11008"/>
                  </a:lnTo>
                  <a:lnTo>
                    <a:pt x="3603" y="11008"/>
                  </a:lnTo>
                  <a:lnTo>
                    <a:pt x="3603" y="6638"/>
                  </a:lnTo>
                  <a:lnTo>
                    <a:pt x="1401" y="6638"/>
                  </a:lnTo>
                  <a:lnTo>
                    <a:pt x="1401" y="11008"/>
                  </a:lnTo>
                  <a:lnTo>
                    <a:pt x="968" y="11008"/>
                  </a:lnTo>
                  <a:lnTo>
                    <a:pt x="968" y="1201"/>
                  </a:lnTo>
                  <a:lnTo>
                    <a:pt x="1368" y="12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36"/>
          <p:cNvGrpSpPr/>
          <p:nvPr/>
        </p:nvGrpSpPr>
        <p:grpSpPr>
          <a:xfrm>
            <a:off x="7895525" y="3032554"/>
            <a:ext cx="585716" cy="604602"/>
            <a:chOff x="6176762" y="2746467"/>
            <a:chExt cx="585716" cy="604602"/>
          </a:xfrm>
        </p:grpSpPr>
        <p:sp>
          <p:nvSpPr>
            <p:cNvPr id="1857" name="Google Shape;1857;p36"/>
            <p:cNvSpPr/>
            <p:nvPr/>
          </p:nvSpPr>
          <p:spPr>
            <a:xfrm>
              <a:off x="6185604" y="2768890"/>
              <a:ext cx="576874" cy="582179"/>
            </a:xfrm>
            <a:custGeom>
              <a:avLst/>
              <a:gdLst/>
              <a:ahLst/>
              <a:cxnLst/>
              <a:rect l="l" t="t" r="r" b="b"/>
              <a:pathLst>
                <a:path w="32624" h="32924" extrusionOk="0">
                  <a:moveTo>
                    <a:pt x="16312" y="0"/>
                  </a:moveTo>
                  <a:cubicBezTo>
                    <a:pt x="7306" y="0"/>
                    <a:pt x="1" y="7372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2"/>
                    <a:pt x="25319" y="0"/>
                    <a:pt x="16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6176762" y="2746467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18"/>
                    <a:pt x="24951" y="32124"/>
                    <a:pt x="16078" y="32124"/>
                  </a:cubicBezTo>
                  <a:cubicBezTo>
                    <a:pt x="7205" y="32124"/>
                    <a:pt x="0" y="24918"/>
                    <a:pt x="0" y="16079"/>
                  </a:cubicBezTo>
                  <a:cubicBezTo>
                    <a:pt x="0" y="7206"/>
                    <a:pt x="7205" y="1"/>
                    <a:pt x="16078" y="1"/>
                  </a:cubicBezTo>
                  <a:cubicBezTo>
                    <a:pt x="24951" y="1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6185604" y="2755309"/>
              <a:ext cx="550934" cy="550350"/>
            </a:xfrm>
            <a:custGeom>
              <a:avLst/>
              <a:gdLst/>
              <a:ahLst/>
              <a:cxnLst/>
              <a:rect l="l" t="t" r="r" b="b"/>
              <a:pathLst>
                <a:path w="31157" h="31124" extrusionOk="0">
                  <a:moveTo>
                    <a:pt x="15578" y="1"/>
                  </a:moveTo>
                  <a:cubicBezTo>
                    <a:pt x="6972" y="1"/>
                    <a:pt x="1" y="6973"/>
                    <a:pt x="1" y="15545"/>
                  </a:cubicBezTo>
                  <a:cubicBezTo>
                    <a:pt x="1" y="24152"/>
                    <a:pt x="6972" y="31123"/>
                    <a:pt x="15578" y="31123"/>
                  </a:cubicBezTo>
                  <a:cubicBezTo>
                    <a:pt x="24185" y="31123"/>
                    <a:pt x="31156" y="24152"/>
                    <a:pt x="31156" y="15545"/>
                  </a:cubicBezTo>
                  <a:cubicBezTo>
                    <a:pt x="31156" y="6973"/>
                    <a:pt x="24185" y="1"/>
                    <a:pt x="15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6449870" y="2902791"/>
              <a:ext cx="53101" cy="53684"/>
            </a:xfrm>
            <a:custGeom>
              <a:avLst/>
              <a:gdLst/>
              <a:ahLst/>
              <a:cxnLst/>
              <a:rect l="l" t="t" r="r" b="b"/>
              <a:pathLst>
                <a:path w="3003" h="3036" extrusionOk="0">
                  <a:moveTo>
                    <a:pt x="1502" y="0"/>
                  </a:moveTo>
                  <a:cubicBezTo>
                    <a:pt x="701" y="0"/>
                    <a:pt x="1" y="667"/>
                    <a:pt x="1" y="1501"/>
                  </a:cubicBezTo>
                  <a:cubicBezTo>
                    <a:pt x="1" y="2335"/>
                    <a:pt x="668" y="3036"/>
                    <a:pt x="1502" y="3036"/>
                  </a:cubicBezTo>
                  <a:cubicBezTo>
                    <a:pt x="2302" y="3036"/>
                    <a:pt x="3003" y="2369"/>
                    <a:pt x="3003" y="1501"/>
                  </a:cubicBezTo>
                  <a:cubicBezTo>
                    <a:pt x="3003" y="701"/>
                    <a:pt x="2336" y="0"/>
                    <a:pt x="1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6400320" y="2991263"/>
              <a:ext cx="121532" cy="166940"/>
            </a:xfrm>
            <a:custGeom>
              <a:avLst/>
              <a:gdLst/>
              <a:ahLst/>
              <a:cxnLst/>
              <a:rect l="l" t="t" r="r" b="b"/>
              <a:pathLst>
                <a:path w="6873" h="9441" extrusionOk="0">
                  <a:moveTo>
                    <a:pt x="3236" y="1"/>
                  </a:moveTo>
                  <a:cubicBezTo>
                    <a:pt x="2169" y="1"/>
                    <a:pt x="1201" y="201"/>
                    <a:pt x="568" y="1469"/>
                  </a:cubicBezTo>
                  <a:lnTo>
                    <a:pt x="1" y="2569"/>
                  </a:lnTo>
                  <a:lnTo>
                    <a:pt x="167" y="2636"/>
                  </a:lnTo>
                  <a:lnTo>
                    <a:pt x="734" y="1569"/>
                  </a:lnTo>
                  <a:cubicBezTo>
                    <a:pt x="1035" y="968"/>
                    <a:pt x="1402" y="601"/>
                    <a:pt x="1635" y="601"/>
                  </a:cubicBezTo>
                  <a:cubicBezTo>
                    <a:pt x="1802" y="601"/>
                    <a:pt x="1935" y="801"/>
                    <a:pt x="1935" y="1235"/>
                  </a:cubicBezTo>
                  <a:cubicBezTo>
                    <a:pt x="1935" y="1435"/>
                    <a:pt x="1902" y="1702"/>
                    <a:pt x="1835" y="2002"/>
                  </a:cubicBezTo>
                  <a:lnTo>
                    <a:pt x="1368" y="4637"/>
                  </a:lnTo>
                  <a:cubicBezTo>
                    <a:pt x="1235" y="5305"/>
                    <a:pt x="1035" y="6272"/>
                    <a:pt x="1035" y="7139"/>
                  </a:cubicBezTo>
                  <a:cubicBezTo>
                    <a:pt x="1035" y="8640"/>
                    <a:pt x="2202" y="9441"/>
                    <a:pt x="3436" y="9441"/>
                  </a:cubicBezTo>
                  <a:cubicBezTo>
                    <a:pt x="4437" y="9441"/>
                    <a:pt x="5471" y="8907"/>
                    <a:pt x="6038" y="7873"/>
                  </a:cubicBezTo>
                  <a:lnTo>
                    <a:pt x="6872" y="6205"/>
                  </a:lnTo>
                  <a:lnTo>
                    <a:pt x="6705" y="6105"/>
                  </a:lnTo>
                  <a:lnTo>
                    <a:pt x="6038" y="7406"/>
                  </a:lnTo>
                  <a:cubicBezTo>
                    <a:pt x="5738" y="7973"/>
                    <a:pt x="5171" y="8307"/>
                    <a:pt x="4671" y="8307"/>
                  </a:cubicBezTo>
                  <a:cubicBezTo>
                    <a:pt x="4204" y="8307"/>
                    <a:pt x="3837" y="8007"/>
                    <a:pt x="3837" y="7406"/>
                  </a:cubicBezTo>
                  <a:cubicBezTo>
                    <a:pt x="3837" y="7239"/>
                    <a:pt x="3870" y="7039"/>
                    <a:pt x="3903" y="6839"/>
                  </a:cubicBezTo>
                  <a:lnTo>
                    <a:pt x="4404" y="5138"/>
                  </a:lnTo>
                  <a:cubicBezTo>
                    <a:pt x="4604" y="4271"/>
                    <a:pt x="5438" y="1068"/>
                    <a:pt x="5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36"/>
          <p:cNvSpPr txBox="1"/>
          <p:nvPr/>
        </p:nvSpPr>
        <p:spPr>
          <a:xfrm>
            <a:off x="830773" y="2086101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3" name="Google Shape;1863;p36"/>
          <p:cNvSpPr txBox="1"/>
          <p:nvPr/>
        </p:nvSpPr>
        <p:spPr>
          <a:xfrm>
            <a:off x="6500950" y="208610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36"/>
          <p:cNvSpPr txBox="1"/>
          <p:nvPr/>
        </p:nvSpPr>
        <p:spPr>
          <a:xfrm>
            <a:off x="862135" y="3626194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5" name="Google Shape;1865;p36"/>
          <p:cNvSpPr txBox="1"/>
          <p:nvPr/>
        </p:nvSpPr>
        <p:spPr>
          <a:xfrm>
            <a:off x="6500938" y="362619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489" y="1745468"/>
            <a:ext cx="2835000" cy="2846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39"/>
          <p:cNvSpPr txBox="1">
            <a:spLocks noGrp="1"/>
          </p:cNvSpPr>
          <p:nvPr>
            <p:ph type="title"/>
          </p:nvPr>
        </p:nvSpPr>
        <p:spPr>
          <a:xfrm>
            <a:off x="2763900" y="2063636"/>
            <a:ext cx="6380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2095" name="Google Shape;2095;p39"/>
          <p:cNvSpPr txBox="1">
            <a:spLocks noGrp="1"/>
          </p:cNvSpPr>
          <p:nvPr>
            <p:ph type="subTitle" idx="1"/>
          </p:nvPr>
        </p:nvSpPr>
        <p:spPr>
          <a:xfrm>
            <a:off x="2763888" y="2763238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2096" name="Google Shape;2096;p39"/>
          <p:cNvSpPr txBox="1">
            <a:spLocks noGrp="1"/>
          </p:cNvSpPr>
          <p:nvPr>
            <p:ph type="title" idx="2"/>
          </p:nvPr>
        </p:nvSpPr>
        <p:spPr>
          <a:xfrm>
            <a:off x="2763900" y="593287"/>
            <a:ext cx="6380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333,000.00</a:t>
            </a:r>
            <a:endParaRPr dirty="0"/>
          </a:p>
        </p:txBody>
      </p:sp>
      <p:sp>
        <p:nvSpPr>
          <p:cNvPr id="2097" name="Google Shape;2097;p39"/>
          <p:cNvSpPr txBox="1">
            <a:spLocks noGrp="1"/>
          </p:cNvSpPr>
          <p:nvPr>
            <p:ph type="subTitle" idx="3"/>
          </p:nvPr>
        </p:nvSpPr>
        <p:spPr>
          <a:xfrm>
            <a:off x="2763888" y="1292876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2098" name="Google Shape;2098;p39"/>
          <p:cNvSpPr txBox="1">
            <a:spLocks noGrp="1"/>
          </p:cNvSpPr>
          <p:nvPr>
            <p:ph type="title" idx="4"/>
          </p:nvPr>
        </p:nvSpPr>
        <p:spPr>
          <a:xfrm>
            <a:off x="2763900" y="3533985"/>
            <a:ext cx="6380100" cy="7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2099" name="Google Shape;2099;p39"/>
          <p:cNvSpPr txBox="1">
            <a:spLocks noGrp="1"/>
          </p:cNvSpPr>
          <p:nvPr>
            <p:ph type="subTitle" idx="5"/>
          </p:nvPr>
        </p:nvSpPr>
        <p:spPr>
          <a:xfrm>
            <a:off x="2763888" y="4317651"/>
            <a:ext cx="63801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distance between Earth and the Moon</a:t>
            </a:r>
            <a:endParaRPr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54113" y="398463"/>
            <a:ext cx="2257425" cy="4468813"/>
          </a:xfrm>
          <a:custGeom>
            <a:avLst/>
            <a:gdLst>
              <a:gd name="T0" fmla="*/ 1793 w 1819"/>
              <a:gd name="T1" fmla="*/ 737 h 3603"/>
              <a:gd name="T2" fmla="*/ 1690 w 1819"/>
              <a:gd name="T3" fmla="*/ 697 h 3603"/>
              <a:gd name="T4" fmla="*/ 1691 w 1819"/>
              <a:gd name="T5" fmla="*/ 523 h 3603"/>
              <a:gd name="T6" fmla="*/ 1664 w 1819"/>
              <a:gd name="T7" fmla="*/ 526 h 3603"/>
              <a:gd name="T8" fmla="*/ 1528 w 1819"/>
              <a:gd name="T9" fmla="*/ 589 h 3603"/>
              <a:gd name="T10" fmla="*/ 1490 w 1819"/>
              <a:gd name="T11" fmla="*/ 608 h 3603"/>
              <a:gd name="T12" fmla="*/ 1585 w 1819"/>
              <a:gd name="T13" fmla="*/ 805 h 3603"/>
              <a:gd name="T14" fmla="*/ 1486 w 1819"/>
              <a:gd name="T15" fmla="*/ 1010 h 3603"/>
              <a:gd name="T16" fmla="*/ 1320 w 1819"/>
              <a:gd name="T17" fmla="*/ 737 h 3603"/>
              <a:gd name="T18" fmla="*/ 1129 w 1819"/>
              <a:gd name="T19" fmla="*/ 549 h 3603"/>
              <a:gd name="T20" fmla="*/ 1050 w 1819"/>
              <a:gd name="T21" fmla="*/ 393 h 3603"/>
              <a:gd name="T22" fmla="*/ 904 w 1819"/>
              <a:gd name="T23" fmla="*/ 9 h 3603"/>
              <a:gd name="T24" fmla="*/ 753 w 1819"/>
              <a:gd name="T25" fmla="*/ 11 h 3603"/>
              <a:gd name="T26" fmla="*/ 582 w 1819"/>
              <a:gd name="T27" fmla="*/ 366 h 3603"/>
              <a:gd name="T28" fmla="*/ 475 w 1819"/>
              <a:gd name="T29" fmla="*/ 705 h 3603"/>
              <a:gd name="T30" fmla="*/ 422 w 1819"/>
              <a:gd name="T31" fmla="*/ 754 h 3603"/>
              <a:gd name="T32" fmla="*/ 386 w 1819"/>
              <a:gd name="T33" fmla="*/ 627 h 3603"/>
              <a:gd name="T34" fmla="*/ 331 w 1819"/>
              <a:gd name="T35" fmla="*/ 566 h 3603"/>
              <a:gd name="T36" fmla="*/ 277 w 1819"/>
              <a:gd name="T37" fmla="*/ 515 h 3603"/>
              <a:gd name="T38" fmla="*/ 361 w 1819"/>
              <a:gd name="T39" fmla="*/ 365 h 3603"/>
              <a:gd name="T40" fmla="*/ 399 w 1819"/>
              <a:gd name="T41" fmla="*/ 236 h 3603"/>
              <a:gd name="T42" fmla="*/ 195 w 1819"/>
              <a:gd name="T43" fmla="*/ 307 h 3603"/>
              <a:gd name="T44" fmla="*/ 0 w 1819"/>
              <a:gd name="T45" fmla="*/ 448 h 3603"/>
              <a:gd name="T46" fmla="*/ 167 w 1819"/>
              <a:gd name="T47" fmla="*/ 512 h 3603"/>
              <a:gd name="T48" fmla="*/ 185 w 1819"/>
              <a:gd name="T49" fmla="*/ 633 h 3603"/>
              <a:gd name="T50" fmla="*/ 387 w 1819"/>
              <a:gd name="T51" fmla="*/ 1118 h 3603"/>
              <a:gd name="T52" fmla="*/ 548 w 1819"/>
              <a:gd name="T53" fmla="*/ 1359 h 3603"/>
              <a:gd name="T54" fmla="*/ 411 w 1819"/>
              <a:gd name="T55" fmla="*/ 1779 h 3603"/>
              <a:gd name="T56" fmla="*/ 399 w 1819"/>
              <a:gd name="T57" fmla="*/ 2116 h 3603"/>
              <a:gd name="T58" fmla="*/ 528 w 1819"/>
              <a:gd name="T59" fmla="*/ 2556 h 3603"/>
              <a:gd name="T60" fmla="*/ 658 w 1819"/>
              <a:gd name="T61" fmla="*/ 3117 h 3603"/>
              <a:gd name="T62" fmla="*/ 670 w 1819"/>
              <a:gd name="T63" fmla="*/ 3456 h 3603"/>
              <a:gd name="T64" fmla="*/ 780 w 1819"/>
              <a:gd name="T65" fmla="*/ 3572 h 3603"/>
              <a:gd name="T66" fmla="*/ 795 w 1819"/>
              <a:gd name="T67" fmla="*/ 3159 h 3603"/>
              <a:gd name="T68" fmla="*/ 731 w 1819"/>
              <a:gd name="T69" fmla="*/ 2613 h 3603"/>
              <a:gd name="T70" fmla="*/ 784 w 1819"/>
              <a:gd name="T71" fmla="*/ 2803 h 3603"/>
              <a:gd name="T72" fmla="*/ 856 w 1819"/>
              <a:gd name="T73" fmla="*/ 3266 h 3603"/>
              <a:gd name="T74" fmla="*/ 925 w 1819"/>
              <a:gd name="T75" fmla="*/ 3577 h 3603"/>
              <a:gd name="T76" fmla="*/ 998 w 1819"/>
              <a:gd name="T77" fmla="*/ 3313 h 3603"/>
              <a:gd name="T78" fmla="*/ 968 w 1819"/>
              <a:gd name="T79" fmla="*/ 2693 h 3603"/>
              <a:gd name="T80" fmla="*/ 1064 w 1819"/>
              <a:gd name="T81" fmla="*/ 1982 h 3603"/>
              <a:gd name="T82" fmla="*/ 1183 w 1819"/>
              <a:gd name="T83" fmla="*/ 1944 h 3603"/>
              <a:gd name="T84" fmla="*/ 1119 w 1819"/>
              <a:gd name="T85" fmla="*/ 1552 h 3603"/>
              <a:gd name="T86" fmla="*/ 1156 w 1819"/>
              <a:gd name="T87" fmla="*/ 1097 h 3603"/>
              <a:gd name="T88" fmla="*/ 1295 w 1819"/>
              <a:gd name="T89" fmla="*/ 1356 h 3603"/>
              <a:gd name="T90" fmla="*/ 1596 w 1819"/>
              <a:gd name="T91" fmla="*/ 1023 h 3603"/>
              <a:gd name="T92" fmla="*/ 1743 w 1819"/>
              <a:gd name="T93" fmla="*/ 875 h 3603"/>
              <a:gd name="T94" fmla="*/ 1752 w 1819"/>
              <a:gd name="T95" fmla="*/ 894 h 3603"/>
              <a:gd name="T96" fmla="*/ 1788 w 1819"/>
              <a:gd name="T97" fmla="*/ 901 h 3603"/>
              <a:gd name="T98" fmla="*/ 1804 w 1819"/>
              <a:gd name="T99" fmla="*/ 812 h 3603"/>
              <a:gd name="T100" fmla="*/ 418 w 1819"/>
              <a:gd name="T101" fmla="*/ 1809 h 3603"/>
              <a:gd name="T102" fmla="*/ 1634 w 1819"/>
              <a:gd name="T103" fmla="*/ 812 h 3603"/>
              <a:gd name="T104" fmla="*/ 1671 w 1819"/>
              <a:gd name="T105" fmla="*/ 778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19" h="3603">
                <a:moveTo>
                  <a:pt x="1804" y="812"/>
                </a:moveTo>
                <a:cubicBezTo>
                  <a:pt x="1799" y="805"/>
                  <a:pt x="1799" y="798"/>
                  <a:pt x="1801" y="791"/>
                </a:cubicBezTo>
                <a:cubicBezTo>
                  <a:pt x="1807" y="771"/>
                  <a:pt x="1801" y="754"/>
                  <a:pt x="1793" y="737"/>
                </a:cubicBezTo>
                <a:cubicBezTo>
                  <a:pt x="1783" y="718"/>
                  <a:pt x="1772" y="713"/>
                  <a:pt x="1752" y="720"/>
                </a:cubicBezTo>
                <a:cubicBezTo>
                  <a:pt x="1735" y="725"/>
                  <a:pt x="1720" y="723"/>
                  <a:pt x="1707" y="711"/>
                </a:cubicBezTo>
                <a:cubicBezTo>
                  <a:pt x="1702" y="706"/>
                  <a:pt x="1696" y="701"/>
                  <a:pt x="1690" y="697"/>
                </a:cubicBezTo>
                <a:cubicBezTo>
                  <a:pt x="1679" y="690"/>
                  <a:pt x="1675" y="679"/>
                  <a:pt x="1677" y="666"/>
                </a:cubicBezTo>
                <a:cubicBezTo>
                  <a:pt x="1681" y="638"/>
                  <a:pt x="1683" y="609"/>
                  <a:pt x="1687" y="581"/>
                </a:cubicBezTo>
                <a:cubicBezTo>
                  <a:pt x="1689" y="562"/>
                  <a:pt x="1688" y="542"/>
                  <a:pt x="1691" y="523"/>
                </a:cubicBezTo>
                <a:cubicBezTo>
                  <a:pt x="1692" y="515"/>
                  <a:pt x="1690" y="506"/>
                  <a:pt x="1681" y="504"/>
                </a:cubicBezTo>
                <a:cubicBezTo>
                  <a:pt x="1671" y="501"/>
                  <a:pt x="1669" y="511"/>
                  <a:pt x="1666" y="519"/>
                </a:cubicBezTo>
                <a:cubicBezTo>
                  <a:pt x="1665" y="521"/>
                  <a:pt x="1665" y="524"/>
                  <a:pt x="1664" y="526"/>
                </a:cubicBezTo>
                <a:cubicBezTo>
                  <a:pt x="1654" y="566"/>
                  <a:pt x="1644" y="605"/>
                  <a:pt x="1635" y="645"/>
                </a:cubicBezTo>
                <a:cubicBezTo>
                  <a:pt x="1630" y="663"/>
                  <a:pt x="1629" y="663"/>
                  <a:pt x="1615" y="653"/>
                </a:cubicBezTo>
                <a:cubicBezTo>
                  <a:pt x="1586" y="631"/>
                  <a:pt x="1556" y="611"/>
                  <a:pt x="1528" y="589"/>
                </a:cubicBezTo>
                <a:cubicBezTo>
                  <a:pt x="1521" y="583"/>
                  <a:pt x="1513" y="577"/>
                  <a:pt x="1503" y="577"/>
                </a:cubicBezTo>
                <a:cubicBezTo>
                  <a:pt x="1494" y="578"/>
                  <a:pt x="1483" y="578"/>
                  <a:pt x="1479" y="588"/>
                </a:cubicBezTo>
                <a:cubicBezTo>
                  <a:pt x="1476" y="597"/>
                  <a:pt x="1484" y="603"/>
                  <a:pt x="1490" y="608"/>
                </a:cubicBezTo>
                <a:cubicBezTo>
                  <a:pt x="1518" y="632"/>
                  <a:pt x="1546" y="655"/>
                  <a:pt x="1574" y="679"/>
                </a:cubicBezTo>
                <a:cubicBezTo>
                  <a:pt x="1619" y="718"/>
                  <a:pt x="1614" y="702"/>
                  <a:pt x="1600" y="760"/>
                </a:cubicBezTo>
                <a:cubicBezTo>
                  <a:pt x="1596" y="776"/>
                  <a:pt x="1596" y="793"/>
                  <a:pt x="1585" y="805"/>
                </a:cubicBezTo>
                <a:cubicBezTo>
                  <a:pt x="1572" y="819"/>
                  <a:pt x="1569" y="835"/>
                  <a:pt x="1570" y="853"/>
                </a:cubicBezTo>
                <a:cubicBezTo>
                  <a:pt x="1572" y="885"/>
                  <a:pt x="1563" y="915"/>
                  <a:pt x="1542" y="940"/>
                </a:cubicBezTo>
                <a:cubicBezTo>
                  <a:pt x="1523" y="963"/>
                  <a:pt x="1505" y="987"/>
                  <a:pt x="1486" y="1010"/>
                </a:cubicBezTo>
                <a:cubicBezTo>
                  <a:pt x="1454" y="1048"/>
                  <a:pt x="1424" y="1088"/>
                  <a:pt x="1380" y="1118"/>
                </a:cubicBezTo>
                <a:cubicBezTo>
                  <a:pt x="1377" y="1064"/>
                  <a:pt x="1359" y="1014"/>
                  <a:pt x="1348" y="963"/>
                </a:cubicBezTo>
                <a:cubicBezTo>
                  <a:pt x="1332" y="889"/>
                  <a:pt x="1329" y="813"/>
                  <a:pt x="1320" y="737"/>
                </a:cubicBezTo>
                <a:cubicBezTo>
                  <a:pt x="1315" y="693"/>
                  <a:pt x="1309" y="649"/>
                  <a:pt x="1291" y="607"/>
                </a:cubicBezTo>
                <a:cubicBezTo>
                  <a:pt x="1280" y="579"/>
                  <a:pt x="1260" y="561"/>
                  <a:pt x="1231" y="555"/>
                </a:cubicBezTo>
                <a:cubicBezTo>
                  <a:pt x="1197" y="547"/>
                  <a:pt x="1163" y="544"/>
                  <a:pt x="1129" y="549"/>
                </a:cubicBezTo>
                <a:cubicBezTo>
                  <a:pt x="1108" y="553"/>
                  <a:pt x="1093" y="545"/>
                  <a:pt x="1080" y="530"/>
                </a:cubicBezTo>
                <a:cubicBezTo>
                  <a:pt x="1071" y="520"/>
                  <a:pt x="1064" y="509"/>
                  <a:pt x="1060" y="496"/>
                </a:cubicBezTo>
                <a:cubicBezTo>
                  <a:pt x="1052" y="462"/>
                  <a:pt x="1046" y="428"/>
                  <a:pt x="1050" y="393"/>
                </a:cubicBezTo>
                <a:cubicBezTo>
                  <a:pt x="1054" y="350"/>
                  <a:pt x="1057" y="308"/>
                  <a:pt x="1057" y="265"/>
                </a:cubicBezTo>
                <a:cubicBezTo>
                  <a:pt x="1057" y="212"/>
                  <a:pt x="1045" y="161"/>
                  <a:pt x="1019" y="114"/>
                </a:cubicBezTo>
                <a:cubicBezTo>
                  <a:pt x="993" y="66"/>
                  <a:pt x="958" y="27"/>
                  <a:pt x="904" y="9"/>
                </a:cubicBezTo>
                <a:cubicBezTo>
                  <a:pt x="887" y="3"/>
                  <a:pt x="869" y="5"/>
                  <a:pt x="851" y="0"/>
                </a:cubicBezTo>
                <a:cubicBezTo>
                  <a:pt x="837" y="0"/>
                  <a:pt x="822" y="0"/>
                  <a:pt x="807" y="0"/>
                </a:cubicBezTo>
                <a:cubicBezTo>
                  <a:pt x="789" y="4"/>
                  <a:pt x="772" y="12"/>
                  <a:pt x="753" y="11"/>
                </a:cubicBezTo>
                <a:cubicBezTo>
                  <a:pt x="715" y="10"/>
                  <a:pt x="682" y="25"/>
                  <a:pt x="654" y="52"/>
                </a:cubicBezTo>
                <a:cubicBezTo>
                  <a:pt x="589" y="116"/>
                  <a:pt x="566" y="196"/>
                  <a:pt x="574" y="285"/>
                </a:cubicBezTo>
                <a:cubicBezTo>
                  <a:pt x="576" y="312"/>
                  <a:pt x="581" y="339"/>
                  <a:pt x="582" y="366"/>
                </a:cubicBezTo>
                <a:cubicBezTo>
                  <a:pt x="585" y="442"/>
                  <a:pt x="577" y="517"/>
                  <a:pt x="561" y="591"/>
                </a:cubicBezTo>
                <a:cubicBezTo>
                  <a:pt x="558" y="605"/>
                  <a:pt x="552" y="616"/>
                  <a:pt x="540" y="625"/>
                </a:cubicBezTo>
                <a:cubicBezTo>
                  <a:pt x="512" y="646"/>
                  <a:pt x="491" y="674"/>
                  <a:pt x="475" y="705"/>
                </a:cubicBezTo>
                <a:cubicBezTo>
                  <a:pt x="465" y="725"/>
                  <a:pt x="466" y="746"/>
                  <a:pt x="466" y="767"/>
                </a:cubicBezTo>
                <a:cubicBezTo>
                  <a:pt x="466" y="774"/>
                  <a:pt x="468" y="782"/>
                  <a:pt x="457" y="782"/>
                </a:cubicBezTo>
                <a:cubicBezTo>
                  <a:pt x="444" y="782"/>
                  <a:pt x="424" y="767"/>
                  <a:pt x="422" y="754"/>
                </a:cubicBezTo>
                <a:cubicBezTo>
                  <a:pt x="420" y="739"/>
                  <a:pt x="414" y="725"/>
                  <a:pt x="404" y="714"/>
                </a:cubicBezTo>
                <a:cubicBezTo>
                  <a:pt x="390" y="699"/>
                  <a:pt x="387" y="684"/>
                  <a:pt x="398" y="664"/>
                </a:cubicBezTo>
                <a:cubicBezTo>
                  <a:pt x="409" y="647"/>
                  <a:pt x="405" y="636"/>
                  <a:pt x="386" y="627"/>
                </a:cubicBezTo>
                <a:cubicBezTo>
                  <a:pt x="376" y="621"/>
                  <a:pt x="371" y="614"/>
                  <a:pt x="369" y="602"/>
                </a:cubicBezTo>
                <a:cubicBezTo>
                  <a:pt x="367" y="591"/>
                  <a:pt x="364" y="580"/>
                  <a:pt x="357" y="571"/>
                </a:cubicBezTo>
                <a:cubicBezTo>
                  <a:pt x="350" y="561"/>
                  <a:pt x="342" y="559"/>
                  <a:pt x="331" y="566"/>
                </a:cubicBezTo>
                <a:cubicBezTo>
                  <a:pt x="325" y="570"/>
                  <a:pt x="322" y="583"/>
                  <a:pt x="311" y="573"/>
                </a:cubicBezTo>
                <a:cubicBezTo>
                  <a:pt x="304" y="568"/>
                  <a:pt x="294" y="565"/>
                  <a:pt x="289" y="557"/>
                </a:cubicBezTo>
                <a:cubicBezTo>
                  <a:pt x="281" y="544"/>
                  <a:pt x="278" y="530"/>
                  <a:pt x="277" y="515"/>
                </a:cubicBezTo>
                <a:cubicBezTo>
                  <a:pt x="276" y="495"/>
                  <a:pt x="274" y="475"/>
                  <a:pt x="271" y="455"/>
                </a:cubicBezTo>
                <a:cubicBezTo>
                  <a:pt x="268" y="439"/>
                  <a:pt x="273" y="427"/>
                  <a:pt x="285" y="416"/>
                </a:cubicBezTo>
                <a:cubicBezTo>
                  <a:pt x="308" y="396"/>
                  <a:pt x="335" y="381"/>
                  <a:pt x="361" y="365"/>
                </a:cubicBezTo>
                <a:cubicBezTo>
                  <a:pt x="382" y="353"/>
                  <a:pt x="403" y="343"/>
                  <a:pt x="423" y="328"/>
                </a:cubicBezTo>
                <a:cubicBezTo>
                  <a:pt x="441" y="314"/>
                  <a:pt x="443" y="303"/>
                  <a:pt x="432" y="284"/>
                </a:cubicBezTo>
                <a:cubicBezTo>
                  <a:pt x="422" y="267"/>
                  <a:pt x="411" y="251"/>
                  <a:pt x="399" y="236"/>
                </a:cubicBezTo>
                <a:cubicBezTo>
                  <a:pt x="384" y="219"/>
                  <a:pt x="379" y="218"/>
                  <a:pt x="358" y="228"/>
                </a:cubicBezTo>
                <a:cubicBezTo>
                  <a:pt x="336" y="238"/>
                  <a:pt x="316" y="251"/>
                  <a:pt x="295" y="262"/>
                </a:cubicBezTo>
                <a:cubicBezTo>
                  <a:pt x="263" y="280"/>
                  <a:pt x="233" y="302"/>
                  <a:pt x="195" y="307"/>
                </a:cubicBezTo>
                <a:cubicBezTo>
                  <a:pt x="125" y="315"/>
                  <a:pt x="69" y="351"/>
                  <a:pt x="18" y="397"/>
                </a:cubicBezTo>
                <a:cubicBezTo>
                  <a:pt x="9" y="404"/>
                  <a:pt x="3" y="413"/>
                  <a:pt x="0" y="424"/>
                </a:cubicBezTo>
                <a:cubicBezTo>
                  <a:pt x="0" y="432"/>
                  <a:pt x="0" y="440"/>
                  <a:pt x="0" y="448"/>
                </a:cubicBezTo>
                <a:cubicBezTo>
                  <a:pt x="20" y="477"/>
                  <a:pt x="40" y="505"/>
                  <a:pt x="61" y="533"/>
                </a:cubicBezTo>
                <a:cubicBezTo>
                  <a:pt x="81" y="560"/>
                  <a:pt x="94" y="562"/>
                  <a:pt x="122" y="544"/>
                </a:cubicBezTo>
                <a:cubicBezTo>
                  <a:pt x="137" y="535"/>
                  <a:pt x="151" y="523"/>
                  <a:pt x="167" y="512"/>
                </a:cubicBezTo>
                <a:cubicBezTo>
                  <a:pt x="166" y="536"/>
                  <a:pt x="165" y="558"/>
                  <a:pt x="164" y="580"/>
                </a:cubicBezTo>
                <a:cubicBezTo>
                  <a:pt x="163" y="593"/>
                  <a:pt x="167" y="606"/>
                  <a:pt x="179" y="613"/>
                </a:cubicBezTo>
                <a:cubicBezTo>
                  <a:pt x="188" y="619"/>
                  <a:pt x="187" y="624"/>
                  <a:pt x="185" y="633"/>
                </a:cubicBezTo>
                <a:cubicBezTo>
                  <a:pt x="177" y="663"/>
                  <a:pt x="183" y="689"/>
                  <a:pt x="209" y="709"/>
                </a:cubicBezTo>
                <a:cubicBezTo>
                  <a:pt x="220" y="718"/>
                  <a:pt x="227" y="730"/>
                  <a:pt x="231" y="744"/>
                </a:cubicBezTo>
                <a:cubicBezTo>
                  <a:pt x="275" y="872"/>
                  <a:pt x="326" y="997"/>
                  <a:pt x="387" y="1118"/>
                </a:cubicBezTo>
                <a:cubicBezTo>
                  <a:pt x="419" y="1182"/>
                  <a:pt x="451" y="1245"/>
                  <a:pt x="496" y="1301"/>
                </a:cubicBezTo>
                <a:cubicBezTo>
                  <a:pt x="509" y="1317"/>
                  <a:pt x="522" y="1334"/>
                  <a:pt x="542" y="1340"/>
                </a:cubicBezTo>
                <a:cubicBezTo>
                  <a:pt x="557" y="1344"/>
                  <a:pt x="553" y="1350"/>
                  <a:pt x="548" y="1359"/>
                </a:cubicBezTo>
                <a:cubicBezTo>
                  <a:pt x="523" y="1413"/>
                  <a:pt x="498" y="1467"/>
                  <a:pt x="474" y="1521"/>
                </a:cubicBezTo>
                <a:cubicBezTo>
                  <a:pt x="436" y="1603"/>
                  <a:pt x="415" y="1689"/>
                  <a:pt x="411" y="1779"/>
                </a:cubicBezTo>
                <a:cubicBezTo>
                  <a:pt x="411" y="1779"/>
                  <a:pt x="411" y="1779"/>
                  <a:pt x="411" y="1779"/>
                </a:cubicBezTo>
                <a:cubicBezTo>
                  <a:pt x="404" y="1826"/>
                  <a:pt x="402" y="1873"/>
                  <a:pt x="403" y="1920"/>
                </a:cubicBezTo>
                <a:cubicBezTo>
                  <a:pt x="403" y="1920"/>
                  <a:pt x="403" y="1920"/>
                  <a:pt x="403" y="1920"/>
                </a:cubicBezTo>
                <a:cubicBezTo>
                  <a:pt x="397" y="1985"/>
                  <a:pt x="401" y="2050"/>
                  <a:pt x="399" y="2116"/>
                </a:cubicBezTo>
                <a:cubicBezTo>
                  <a:pt x="396" y="2247"/>
                  <a:pt x="396" y="2378"/>
                  <a:pt x="369" y="2507"/>
                </a:cubicBezTo>
                <a:cubicBezTo>
                  <a:pt x="367" y="2518"/>
                  <a:pt x="371" y="2520"/>
                  <a:pt x="380" y="2521"/>
                </a:cubicBezTo>
                <a:cubicBezTo>
                  <a:pt x="431" y="2526"/>
                  <a:pt x="481" y="2535"/>
                  <a:pt x="528" y="2556"/>
                </a:cubicBezTo>
                <a:cubicBezTo>
                  <a:pt x="541" y="2562"/>
                  <a:pt x="545" y="2568"/>
                  <a:pt x="544" y="2583"/>
                </a:cubicBezTo>
                <a:cubicBezTo>
                  <a:pt x="539" y="2694"/>
                  <a:pt x="553" y="2802"/>
                  <a:pt x="593" y="2906"/>
                </a:cubicBezTo>
                <a:cubicBezTo>
                  <a:pt x="619" y="2975"/>
                  <a:pt x="639" y="3046"/>
                  <a:pt x="658" y="3117"/>
                </a:cubicBezTo>
                <a:cubicBezTo>
                  <a:pt x="670" y="3161"/>
                  <a:pt x="668" y="3209"/>
                  <a:pt x="690" y="3250"/>
                </a:cubicBezTo>
                <a:cubicBezTo>
                  <a:pt x="694" y="3258"/>
                  <a:pt x="691" y="3267"/>
                  <a:pt x="690" y="3276"/>
                </a:cubicBezTo>
                <a:cubicBezTo>
                  <a:pt x="677" y="3335"/>
                  <a:pt x="673" y="3396"/>
                  <a:pt x="670" y="3456"/>
                </a:cubicBezTo>
                <a:cubicBezTo>
                  <a:pt x="670" y="3475"/>
                  <a:pt x="671" y="3494"/>
                  <a:pt x="683" y="3509"/>
                </a:cubicBezTo>
                <a:cubicBezTo>
                  <a:pt x="702" y="3534"/>
                  <a:pt x="724" y="3555"/>
                  <a:pt x="749" y="3573"/>
                </a:cubicBezTo>
                <a:cubicBezTo>
                  <a:pt x="759" y="3581"/>
                  <a:pt x="769" y="3581"/>
                  <a:pt x="780" y="3572"/>
                </a:cubicBezTo>
                <a:cubicBezTo>
                  <a:pt x="816" y="3542"/>
                  <a:pt x="840" y="3508"/>
                  <a:pt x="837" y="3456"/>
                </a:cubicBezTo>
                <a:cubicBezTo>
                  <a:pt x="835" y="3390"/>
                  <a:pt x="823" y="3325"/>
                  <a:pt x="813" y="3260"/>
                </a:cubicBezTo>
                <a:cubicBezTo>
                  <a:pt x="808" y="3226"/>
                  <a:pt x="810" y="3191"/>
                  <a:pt x="795" y="3159"/>
                </a:cubicBezTo>
                <a:cubicBezTo>
                  <a:pt x="762" y="3094"/>
                  <a:pt x="752" y="3024"/>
                  <a:pt x="751" y="2952"/>
                </a:cubicBezTo>
                <a:cubicBezTo>
                  <a:pt x="750" y="2842"/>
                  <a:pt x="751" y="2732"/>
                  <a:pt x="729" y="2624"/>
                </a:cubicBezTo>
                <a:cubicBezTo>
                  <a:pt x="728" y="2620"/>
                  <a:pt x="724" y="2612"/>
                  <a:pt x="731" y="2613"/>
                </a:cubicBezTo>
                <a:cubicBezTo>
                  <a:pt x="740" y="2613"/>
                  <a:pt x="751" y="2610"/>
                  <a:pt x="755" y="2622"/>
                </a:cubicBezTo>
                <a:cubicBezTo>
                  <a:pt x="757" y="2628"/>
                  <a:pt x="758" y="2634"/>
                  <a:pt x="759" y="2641"/>
                </a:cubicBezTo>
                <a:cubicBezTo>
                  <a:pt x="769" y="2695"/>
                  <a:pt x="778" y="2748"/>
                  <a:pt x="784" y="2803"/>
                </a:cubicBezTo>
                <a:cubicBezTo>
                  <a:pt x="792" y="2870"/>
                  <a:pt x="820" y="2930"/>
                  <a:pt x="845" y="2992"/>
                </a:cubicBezTo>
                <a:cubicBezTo>
                  <a:pt x="863" y="3034"/>
                  <a:pt x="868" y="3077"/>
                  <a:pt x="861" y="3122"/>
                </a:cubicBezTo>
                <a:cubicBezTo>
                  <a:pt x="853" y="3170"/>
                  <a:pt x="844" y="3218"/>
                  <a:pt x="856" y="3266"/>
                </a:cubicBezTo>
                <a:cubicBezTo>
                  <a:pt x="869" y="3315"/>
                  <a:pt x="874" y="3365"/>
                  <a:pt x="871" y="3415"/>
                </a:cubicBezTo>
                <a:cubicBezTo>
                  <a:pt x="870" y="3438"/>
                  <a:pt x="872" y="3460"/>
                  <a:pt x="872" y="3483"/>
                </a:cubicBezTo>
                <a:cubicBezTo>
                  <a:pt x="872" y="3524"/>
                  <a:pt x="884" y="3556"/>
                  <a:pt x="925" y="3577"/>
                </a:cubicBezTo>
                <a:cubicBezTo>
                  <a:pt x="969" y="3600"/>
                  <a:pt x="970" y="3603"/>
                  <a:pt x="1003" y="3564"/>
                </a:cubicBezTo>
                <a:cubicBezTo>
                  <a:pt x="1024" y="3540"/>
                  <a:pt x="1038" y="3515"/>
                  <a:pt x="1035" y="3481"/>
                </a:cubicBezTo>
                <a:cubicBezTo>
                  <a:pt x="1030" y="3423"/>
                  <a:pt x="1022" y="3367"/>
                  <a:pt x="998" y="3313"/>
                </a:cubicBezTo>
                <a:cubicBezTo>
                  <a:pt x="986" y="3287"/>
                  <a:pt x="973" y="3261"/>
                  <a:pt x="972" y="3233"/>
                </a:cubicBezTo>
                <a:cubicBezTo>
                  <a:pt x="968" y="3141"/>
                  <a:pt x="969" y="3048"/>
                  <a:pt x="978" y="2956"/>
                </a:cubicBezTo>
                <a:cubicBezTo>
                  <a:pt x="986" y="2868"/>
                  <a:pt x="985" y="2780"/>
                  <a:pt x="968" y="2693"/>
                </a:cubicBezTo>
                <a:cubicBezTo>
                  <a:pt x="962" y="2661"/>
                  <a:pt x="950" y="2630"/>
                  <a:pt x="948" y="2598"/>
                </a:cubicBezTo>
                <a:cubicBezTo>
                  <a:pt x="945" y="2513"/>
                  <a:pt x="950" y="2429"/>
                  <a:pt x="966" y="2345"/>
                </a:cubicBezTo>
                <a:cubicBezTo>
                  <a:pt x="988" y="2222"/>
                  <a:pt x="1034" y="2104"/>
                  <a:pt x="1064" y="1982"/>
                </a:cubicBezTo>
                <a:cubicBezTo>
                  <a:pt x="1067" y="1972"/>
                  <a:pt x="1072" y="1970"/>
                  <a:pt x="1081" y="1973"/>
                </a:cubicBezTo>
                <a:cubicBezTo>
                  <a:pt x="1100" y="1978"/>
                  <a:pt x="1119" y="1980"/>
                  <a:pt x="1138" y="1981"/>
                </a:cubicBezTo>
                <a:cubicBezTo>
                  <a:pt x="1174" y="1982"/>
                  <a:pt x="1179" y="1979"/>
                  <a:pt x="1183" y="1944"/>
                </a:cubicBezTo>
                <a:cubicBezTo>
                  <a:pt x="1196" y="1837"/>
                  <a:pt x="1194" y="1731"/>
                  <a:pt x="1180" y="1625"/>
                </a:cubicBezTo>
                <a:cubicBezTo>
                  <a:pt x="1176" y="1594"/>
                  <a:pt x="1159" y="1575"/>
                  <a:pt x="1130" y="1567"/>
                </a:cubicBezTo>
                <a:cubicBezTo>
                  <a:pt x="1121" y="1565"/>
                  <a:pt x="1119" y="1561"/>
                  <a:pt x="1119" y="1552"/>
                </a:cubicBezTo>
                <a:cubicBezTo>
                  <a:pt x="1122" y="1521"/>
                  <a:pt x="1123" y="1489"/>
                  <a:pt x="1125" y="1457"/>
                </a:cubicBezTo>
                <a:cubicBezTo>
                  <a:pt x="1130" y="1385"/>
                  <a:pt x="1147" y="1315"/>
                  <a:pt x="1149" y="1242"/>
                </a:cubicBezTo>
                <a:cubicBezTo>
                  <a:pt x="1150" y="1194"/>
                  <a:pt x="1153" y="1146"/>
                  <a:pt x="1156" y="1097"/>
                </a:cubicBezTo>
                <a:cubicBezTo>
                  <a:pt x="1159" y="1098"/>
                  <a:pt x="1159" y="1101"/>
                  <a:pt x="1159" y="1103"/>
                </a:cubicBezTo>
                <a:cubicBezTo>
                  <a:pt x="1177" y="1166"/>
                  <a:pt x="1200" y="1227"/>
                  <a:pt x="1230" y="1285"/>
                </a:cubicBezTo>
                <a:cubicBezTo>
                  <a:pt x="1246" y="1315"/>
                  <a:pt x="1267" y="1338"/>
                  <a:pt x="1295" y="1356"/>
                </a:cubicBezTo>
                <a:cubicBezTo>
                  <a:pt x="1338" y="1385"/>
                  <a:pt x="1367" y="1382"/>
                  <a:pt x="1402" y="1343"/>
                </a:cubicBezTo>
                <a:cubicBezTo>
                  <a:pt x="1428" y="1315"/>
                  <a:pt x="1451" y="1284"/>
                  <a:pt x="1471" y="1251"/>
                </a:cubicBezTo>
                <a:cubicBezTo>
                  <a:pt x="1516" y="1177"/>
                  <a:pt x="1555" y="1100"/>
                  <a:pt x="1596" y="1023"/>
                </a:cubicBezTo>
                <a:cubicBezTo>
                  <a:pt x="1603" y="1009"/>
                  <a:pt x="1610" y="995"/>
                  <a:pt x="1625" y="987"/>
                </a:cubicBezTo>
                <a:cubicBezTo>
                  <a:pt x="1665" y="967"/>
                  <a:pt x="1692" y="935"/>
                  <a:pt x="1719" y="901"/>
                </a:cubicBezTo>
                <a:cubicBezTo>
                  <a:pt x="1726" y="892"/>
                  <a:pt x="1735" y="884"/>
                  <a:pt x="1743" y="875"/>
                </a:cubicBezTo>
                <a:cubicBezTo>
                  <a:pt x="1746" y="872"/>
                  <a:pt x="1750" y="868"/>
                  <a:pt x="1755" y="873"/>
                </a:cubicBezTo>
                <a:cubicBezTo>
                  <a:pt x="1758" y="876"/>
                  <a:pt x="1762" y="881"/>
                  <a:pt x="1758" y="886"/>
                </a:cubicBezTo>
                <a:cubicBezTo>
                  <a:pt x="1756" y="889"/>
                  <a:pt x="1754" y="892"/>
                  <a:pt x="1752" y="894"/>
                </a:cubicBezTo>
                <a:cubicBezTo>
                  <a:pt x="1745" y="903"/>
                  <a:pt x="1735" y="912"/>
                  <a:pt x="1748" y="922"/>
                </a:cubicBezTo>
                <a:cubicBezTo>
                  <a:pt x="1762" y="933"/>
                  <a:pt x="1768" y="920"/>
                  <a:pt x="1776" y="913"/>
                </a:cubicBezTo>
                <a:cubicBezTo>
                  <a:pt x="1781" y="909"/>
                  <a:pt x="1787" y="900"/>
                  <a:pt x="1788" y="901"/>
                </a:cubicBezTo>
                <a:cubicBezTo>
                  <a:pt x="1810" y="917"/>
                  <a:pt x="1810" y="892"/>
                  <a:pt x="1819" y="884"/>
                </a:cubicBezTo>
                <a:cubicBezTo>
                  <a:pt x="1819" y="875"/>
                  <a:pt x="1819" y="866"/>
                  <a:pt x="1819" y="856"/>
                </a:cubicBezTo>
                <a:cubicBezTo>
                  <a:pt x="1816" y="841"/>
                  <a:pt x="1813" y="825"/>
                  <a:pt x="1804" y="812"/>
                </a:cubicBezTo>
                <a:close/>
                <a:moveTo>
                  <a:pt x="418" y="1809"/>
                </a:moveTo>
                <a:cubicBezTo>
                  <a:pt x="415" y="1809"/>
                  <a:pt x="413" y="1807"/>
                  <a:pt x="412" y="1804"/>
                </a:cubicBezTo>
                <a:cubicBezTo>
                  <a:pt x="413" y="1806"/>
                  <a:pt x="415" y="1807"/>
                  <a:pt x="418" y="1809"/>
                </a:cubicBezTo>
                <a:close/>
                <a:moveTo>
                  <a:pt x="1671" y="778"/>
                </a:moveTo>
                <a:cubicBezTo>
                  <a:pt x="1659" y="790"/>
                  <a:pt x="1648" y="802"/>
                  <a:pt x="1637" y="814"/>
                </a:cubicBezTo>
                <a:cubicBezTo>
                  <a:pt x="1636" y="814"/>
                  <a:pt x="1635" y="813"/>
                  <a:pt x="1634" y="812"/>
                </a:cubicBezTo>
                <a:cubicBezTo>
                  <a:pt x="1640" y="790"/>
                  <a:pt x="1647" y="767"/>
                  <a:pt x="1654" y="744"/>
                </a:cubicBezTo>
                <a:cubicBezTo>
                  <a:pt x="1655" y="739"/>
                  <a:pt x="1657" y="737"/>
                  <a:pt x="1663" y="740"/>
                </a:cubicBezTo>
                <a:cubicBezTo>
                  <a:pt x="1691" y="753"/>
                  <a:pt x="1692" y="757"/>
                  <a:pt x="1671" y="778"/>
                </a:cubicBezTo>
                <a:close/>
              </a:path>
            </a:pathLst>
          </a:custGeom>
          <a:solidFill>
            <a:srgbClr val="C4A2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008826"/>
              <a:ext cx="1197514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27" y="1457652"/>
            <a:ext cx="2855035" cy="28214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40"/>
          <p:cNvSpPr txBox="1">
            <a:spLocks noGrp="1"/>
          </p:cNvSpPr>
          <p:nvPr>
            <p:ph type="title"/>
          </p:nvPr>
        </p:nvSpPr>
        <p:spPr>
          <a:xfrm>
            <a:off x="713225" y="3175050"/>
            <a:ext cx="43575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2105" name="Google Shape;2105;p40"/>
          <p:cNvSpPr txBox="1">
            <a:spLocks noGrp="1"/>
          </p:cNvSpPr>
          <p:nvPr>
            <p:ph type="subTitle" idx="1"/>
          </p:nvPr>
        </p:nvSpPr>
        <p:spPr>
          <a:xfrm>
            <a:off x="713225" y="1487850"/>
            <a:ext cx="43575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«This is a quote, words full of wisdom that someone important said and can make the reader get inspired»</a:t>
            </a:r>
            <a:endParaRPr dirty="0"/>
          </a:p>
        </p:txBody>
      </p:sp>
      <p:sp>
        <p:nvSpPr>
          <p:cNvPr id="2106" name="Google Shape;2106;p40"/>
          <p:cNvSpPr/>
          <p:nvPr/>
        </p:nvSpPr>
        <p:spPr>
          <a:xfrm rot="6215406">
            <a:off x="6425869" y="3966833"/>
            <a:ext cx="2198" cy="4827"/>
          </a:xfrm>
          <a:custGeom>
            <a:avLst/>
            <a:gdLst/>
            <a:ahLst/>
            <a:cxnLst/>
            <a:rect l="l" t="t" r="r" b="b"/>
            <a:pathLst>
              <a:path w="51" h="112" extrusionOk="0">
                <a:moveTo>
                  <a:pt x="15" y="0"/>
                </a:moveTo>
                <a:cubicBezTo>
                  <a:pt x="1" y="15"/>
                  <a:pt x="1" y="15"/>
                  <a:pt x="1" y="29"/>
                </a:cubicBezTo>
                <a:cubicBezTo>
                  <a:pt x="1" y="58"/>
                  <a:pt x="15" y="86"/>
                  <a:pt x="29" y="101"/>
                </a:cubicBezTo>
                <a:cubicBezTo>
                  <a:pt x="29" y="108"/>
                  <a:pt x="37" y="111"/>
                  <a:pt x="42" y="111"/>
                </a:cubicBezTo>
                <a:cubicBezTo>
                  <a:pt x="47" y="111"/>
                  <a:pt x="51" y="108"/>
                  <a:pt x="44" y="101"/>
                </a:cubicBezTo>
                <a:cubicBezTo>
                  <a:pt x="44" y="72"/>
                  <a:pt x="29" y="29"/>
                  <a:pt x="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25" y="2238150"/>
            <a:ext cx="3768750" cy="283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450135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Section Break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6" name="Picture 2" descr="Estilista con tijeras y atomizador en manos - Iconos gratis de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42" y="800521"/>
            <a:ext cx="4272524" cy="42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NUMBERS</a:t>
            </a:r>
            <a:endParaRPr/>
          </a:p>
        </p:txBody>
      </p:sp>
      <p:sp>
        <p:nvSpPr>
          <p:cNvPr id="2112" name="Google Shape;2112;p41"/>
          <p:cNvSpPr txBox="1">
            <a:spLocks noGrp="1"/>
          </p:cNvSpPr>
          <p:nvPr>
            <p:ph type="subTitle" idx="4294967295"/>
          </p:nvPr>
        </p:nvSpPr>
        <p:spPr>
          <a:xfrm>
            <a:off x="5631553" y="3383813"/>
            <a:ext cx="1133400" cy="354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MARS</a:t>
            </a:r>
            <a:endParaRPr b="1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13" name="Google Shape;2113;p41"/>
          <p:cNvSpPr txBox="1">
            <a:spLocks noGrp="1"/>
          </p:cNvSpPr>
          <p:nvPr>
            <p:ph type="subTitle" idx="4294967295"/>
          </p:nvPr>
        </p:nvSpPr>
        <p:spPr>
          <a:xfrm>
            <a:off x="4012508" y="3383813"/>
            <a:ext cx="1133400" cy="354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VENUS</a:t>
            </a:r>
            <a:endParaRPr b="1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14" name="Google Shape;2114;p41"/>
          <p:cNvSpPr txBox="1">
            <a:spLocks noGrp="1"/>
          </p:cNvSpPr>
          <p:nvPr>
            <p:ph type="subTitle" idx="4294967295"/>
          </p:nvPr>
        </p:nvSpPr>
        <p:spPr>
          <a:xfrm>
            <a:off x="7250625" y="3383813"/>
            <a:ext cx="1133400" cy="354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SATURN</a:t>
            </a:r>
            <a:endParaRPr b="1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15" name="Google Shape;2115;p41"/>
          <p:cNvSpPr/>
          <p:nvPr/>
        </p:nvSpPr>
        <p:spPr>
          <a:xfrm rot="-4223088">
            <a:off x="5569570" y="1730911"/>
            <a:ext cx="1257367" cy="1253856"/>
          </a:xfrm>
          <a:prstGeom prst="blockArc">
            <a:avLst>
              <a:gd name="adj1" fmla="val 20396569"/>
              <a:gd name="adj2" fmla="val 9559753"/>
              <a:gd name="adj3" fmla="val 757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41"/>
          <p:cNvSpPr txBox="1"/>
          <p:nvPr/>
        </p:nvSpPr>
        <p:spPr>
          <a:xfrm>
            <a:off x="713225" y="3751071"/>
            <a:ext cx="27618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modify this graph, just click on it, follow the link, change the data and paste the new graph here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7" name="Google Shape;2147;p41"/>
          <p:cNvSpPr/>
          <p:nvPr/>
        </p:nvSpPr>
        <p:spPr>
          <a:xfrm rot="-4223088">
            <a:off x="3950524" y="1729907"/>
            <a:ext cx="1257367" cy="1257084"/>
          </a:xfrm>
          <a:prstGeom prst="blockArc">
            <a:avLst>
              <a:gd name="adj1" fmla="val 7588177"/>
              <a:gd name="adj2" fmla="val 20414899"/>
              <a:gd name="adj3" fmla="val 7688"/>
            </a:avLst>
          </a:prstGeom>
          <a:solidFill>
            <a:srgbClr val="F2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41"/>
          <p:cNvSpPr/>
          <p:nvPr/>
        </p:nvSpPr>
        <p:spPr>
          <a:xfrm rot="-4223088">
            <a:off x="3950524" y="1729907"/>
            <a:ext cx="1257367" cy="1257084"/>
          </a:xfrm>
          <a:prstGeom prst="blockArc">
            <a:avLst>
              <a:gd name="adj1" fmla="val 20381907"/>
              <a:gd name="adj2" fmla="val 8066801"/>
              <a:gd name="adj3" fmla="val 76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1"/>
          <p:cNvSpPr/>
          <p:nvPr/>
        </p:nvSpPr>
        <p:spPr>
          <a:xfrm rot="-4223088">
            <a:off x="5569570" y="1729907"/>
            <a:ext cx="1257367" cy="1257084"/>
          </a:xfrm>
          <a:prstGeom prst="blockArc">
            <a:avLst>
              <a:gd name="adj1" fmla="val 5798278"/>
              <a:gd name="adj2" fmla="val 20414899"/>
              <a:gd name="adj3" fmla="val 7688"/>
            </a:avLst>
          </a:prstGeom>
          <a:solidFill>
            <a:srgbClr val="D1D7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41"/>
          <p:cNvSpPr/>
          <p:nvPr/>
        </p:nvSpPr>
        <p:spPr>
          <a:xfrm rot="-4223088">
            <a:off x="7186342" y="1730080"/>
            <a:ext cx="1257367" cy="1256802"/>
          </a:xfrm>
          <a:prstGeom prst="blockArc">
            <a:avLst>
              <a:gd name="adj1" fmla="val 8884448"/>
              <a:gd name="adj2" fmla="val 20414899"/>
              <a:gd name="adj3" fmla="val 76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41"/>
          <p:cNvSpPr/>
          <p:nvPr/>
        </p:nvSpPr>
        <p:spPr>
          <a:xfrm rot="-4223088">
            <a:off x="7186342" y="1730080"/>
            <a:ext cx="1257367" cy="1256802"/>
          </a:xfrm>
          <a:prstGeom prst="blockArc">
            <a:avLst>
              <a:gd name="adj1" fmla="val 20396569"/>
              <a:gd name="adj2" fmla="val 12124721"/>
              <a:gd name="adj3" fmla="val 759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1"/>
          <p:cNvSpPr txBox="1">
            <a:spLocks noGrp="1"/>
          </p:cNvSpPr>
          <p:nvPr>
            <p:ph type="subTitle" idx="4294967295"/>
          </p:nvPr>
        </p:nvSpPr>
        <p:spPr>
          <a:xfrm>
            <a:off x="5670553" y="2177456"/>
            <a:ext cx="10554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50%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68" name="Google Shape;2168;p41"/>
          <p:cNvSpPr txBox="1">
            <a:spLocks noGrp="1"/>
          </p:cNvSpPr>
          <p:nvPr>
            <p:ph type="subTitle" idx="4294967295"/>
          </p:nvPr>
        </p:nvSpPr>
        <p:spPr>
          <a:xfrm>
            <a:off x="4051508" y="2177456"/>
            <a:ext cx="10554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43%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69" name="Google Shape;2169;p41"/>
          <p:cNvSpPr txBox="1">
            <a:spLocks noGrp="1"/>
          </p:cNvSpPr>
          <p:nvPr>
            <p:ph type="subTitle" idx="4294967295"/>
          </p:nvPr>
        </p:nvSpPr>
        <p:spPr>
          <a:xfrm>
            <a:off x="7285224" y="2177460"/>
            <a:ext cx="10554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osefin Sans"/>
                <a:ea typeface="Josefin Sans"/>
                <a:cs typeface="Josefin Sans"/>
                <a:sym typeface="Josefin Sans"/>
              </a:rPr>
              <a:t>60%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70" name="Google Shape;2170;p41"/>
          <p:cNvSpPr txBox="1">
            <a:spLocks noGrp="1"/>
          </p:cNvSpPr>
          <p:nvPr>
            <p:ph type="subTitle" idx="4294967295"/>
          </p:nvPr>
        </p:nvSpPr>
        <p:spPr>
          <a:xfrm>
            <a:off x="4012508" y="3792950"/>
            <a:ext cx="11334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It’s the hottest</a:t>
            </a:r>
            <a:endParaRPr sz="1400"/>
          </a:p>
        </p:txBody>
      </p:sp>
      <p:sp>
        <p:nvSpPr>
          <p:cNvPr id="2171" name="Google Shape;2171;p41"/>
          <p:cNvSpPr txBox="1">
            <a:spLocks noGrp="1"/>
          </p:cNvSpPr>
          <p:nvPr>
            <p:ph type="subTitle" idx="4294967295"/>
          </p:nvPr>
        </p:nvSpPr>
        <p:spPr>
          <a:xfrm>
            <a:off x="5631553" y="3792950"/>
            <a:ext cx="11334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Mars is a red planet</a:t>
            </a:r>
            <a:endParaRPr sz="1400"/>
          </a:p>
        </p:txBody>
      </p:sp>
      <p:sp>
        <p:nvSpPr>
          <p:cNvPr id="2172" name="Google Shape;2172;p41"/>
          <p:cNvSpPr txBox="1">
            <a:spLocks noGrp="1"/>
          </p:cNvSpPr>
          <p:nvPr>
            <p:ph type="subTitle" idx="4294967295"/>
          </p:nvPr>
        </p:nvSpPr>
        <p:spPr>
          <a:xfrm>
            <a:off x="7250625" y="3792950"/>
            <a:ext cx="11334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It’s the ringed one</a:t>
            </a:r>
            <a:endParaRPr sz="140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23950" y="1354137"/>
            <a:ext cx="1863725" cy="2212976"/>
          </a:xfrm>
          <a:custGeom>
            <a:avLst/>
            <a:gdLst>
              <a:gd name="T0" fmla="*/ 161 w 842"/>
              <a:gd name="T1" fmla="*/ 584 h 1001"/>
              <a:gd name="T2" fmla="*/ 218 w 842"/>
              <a:gd name="T3" fmla="*/ 629 h 1001"/>
              <a:gd name="T4" fmla="*/ 413 w 842"/>
              <a:gd name="T5" fmla="*/ 669 h 1001"/>
              <a:gd name="T6" fmla="*/ 401 w 842"/>
              <a:gd name="T7" fmla="*/ 590 h 1001"/>
              <a:gd name="T8" fmla="*/ 274 w 842"/>
              <a:gd name="T9" fmla="*/ 420 h 1001"/>
              <a:gd name="T10" fmla="*/ 141 w 842"/>
              <a:gd name="T11" fmla="*/ 145 h 1001"/>
              <a:gd name="T12" fmla="*/ 367 w 842"/>
              <a:gd name="T13" fmla="*/ 67 h 1001"/>
              <a:gd name="T14" fmla="*/ 540 w 842"/>
              <a:gd name="T15" fmla="*/ 148 h 1001"/>
              <a:gd name="T16" fmla="*/ 347 w 842"/>
              <a:gd name="T17" fmla="*/ 256 h 1001"/>
              <a:gd name="T18" fmla="*/ 360 w 842"/>
              <a:gd name="T19" fmla="*/ 444 h 1001"/>
              <a:gd name="T20" fmla="*/ 446 w 842"/>
              <a:gd name="T21" fmla="*/ 607 h 1001"/>
              <a:gd name="T22" fmla="*/ 461 w 842"/>
              <a:gd name="T23" fmla="*/ 703 h 1001"/>
              <a:gd name="T24" fmla="*/ 570 w 842"/>
              <a:gd name="T25" fmla="*/ 616 h 1001"/>
              <a:gd name="T26" fmla="*/ 694 w 842"/>
              <a:gd name="T27" fmla="*/ 385 h 1001"/>
              <a:gd name="T28" fmla="*/ 783 w 842"/>
              <a:gd name="T29" fmla="*/ 183 h 1001"/>
              <a:gd name="T30" fmla="*/ 834 w 842"/>
              <a:gd name="T31" fmla="*/ 203 h 1001"/>
              <a:gd name="T32" fmla="*/ 749 w 842"/>
              <a:gd name="T33" fmla="*/ 439 h 1001"/>
              <a:gd name="T34" fmla="*/ 733 w 842"/>
              <a:gd name="T35" fmla="*/ 573 h 1001"/>
              <a:gd name="T36" fmla="*/ 695 w 842"/>
              <a:gd name="T37" fmla="*/ 686 h 1001"/>
              <a:gd name="T38" fmla="*/ 763 w 842"/>
              <a:gd name="T39" fmla="*/ 665 h 1001"/>
              <a:gd name="T40" fmla="*/ 664 w 842"/>
              <a:gd name="T41" fmla="*/ 741 h 1001"/>
              <a:gd name="T42" fmla="*/ 685 w 842"/>
              <a:gd name="T43" fmla="*/ 759 h 1001"/>
              <a:gd name="T44" fmla="*/ 498 w 842"/>
              <a:gd name="T45" fmla="*/ 790 h 1001"/>
              <a:gd name="T46" fmla="*/ 681 w 842"/>
              <a:gd name="T47" fmla="*/ 994 h 1001"/>
              <a:gd name="T48" fmla="*/ 369 w 842"/>
              <a:gd name="T49" fmla="*/ 841 h 1001"/>
              <a:gd name="T50" fmla="*/ 405 w 842"/>
              <a:gd name="T51" fmla="*/ 940 h 1001"/>
              <a:gd name="T52" fmla="*/ 286 w 842"/>
              <a:gd name="T53" fmla="*/ 894 h 1001"/>
              <a:gd name="T54" fmla="*/ 33 w 842"/>
              <a:gd name="T55" fmla="*/ 886 h 1001"/>
              <a:gd name="T56" fmla="*/ 270 w 842"/>
              <a:gd name="T57" fmla="*/ 769 h 1001"/>
              <a:gd name="T58" fmla="*/ 17 w 842"/>
              <a:gd name="T59" fmla="*/ 736 h 1001"/>
              <a:gd name="T60" fmla="*/ 95 w 842"/>
              <a:gd name="T61" fmla="*/ 728 h 1001"/>
              <a:gd name="T62" fmla="*/ 15 w 842"/>
              <a:gd name="T63" fmla="*/ 657 h 1001"/>
              <a:gd name="T64" fmla="*/ 16 w 842"/>
              <a:gd name="T65" fmla="*/ 603 h 1001"/>
              <a:gd name="T66" fmla="*/ 50 w 842"/>
              <a:gd name="T67" fmla="*/ 582 h 1001"/>
              <a:gd name="T68" fmla="*/ 78 w 842"/>
              <a:gd name="T69" fmla="*/ 593 h 1001"/>
              <a:gd name="T70" fmla="*/ 637 w 842"/>
              <a:gd name="T71" fmla="*/ 654 h 1001"/>
              <a:gd name="T72" fmla="*/ 697 w 842"/>
              <a:gd name="T73" fmla="*/ 564 h 1001"/>
              <a:gd name="T74" fmla="*/ 643 w 842"/>
              <a:gd name="T75" fmla="*/ 572 h 1001"/>
              <a:gd name="T76" fmla="*/ 606 w 842"/>
              <a:gd name="T77" fmla="*/ 578 h 1001"/>
              <a:gd name="T78" fmla="*/ 602 w 842"/>
              <a:gd name="T79" fmla="*/ 539 h 1001"/>
              <a:gd name="T80" fmla="*/ 606 w 842"/>
              <a:gd name="T81" fmla="*/ 578 h 1001"/>
              <a:gd name="T82" fmla="*/ 720 w 842"/>
              <a:gd name="T83" fmla="*/ 579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2" h="1001">
                <a:moveTo>
                  <a:pt x="78" y="593"/>
                </a:moveTo>
                <a:cubicBezTo>
                  <a:pt x="98" y="648"/>
                  <a:pt x="121" y="660"/>
                  <a:pt x="194" y="651"/>
                </a:cubicBezTo>
                <a:cubicBezTo>
                  <a:pt x="182" y="629"/>
                  <a:pt x="158" y="612"/>
                  <a:pt x="161" y="584"/>
                </a:cubicBezTo>
                <a:cubicBezTo>
                  <a:pt x="163" y="583"/>
                  <a:pt x="165" y="582"/>
                  <a:pt x="167" y="581"/>
                </a:cubicBezTo>
                <a:cubicBezTo>
                  <a:pt x="171" y="586"/>
                  <a:pt x="174" y="591"/>
                  <a:pt x="179" y="596"/>
                </a:cubicBezTo>
                <a:cubicBezTo>
                  <a:pt x="191" y="607"/>
                  <a:pt x="203" y="622"/>
                  <a:pt x="218" y="629"/>
                </a:cubicBezTo>
                <a:cubicBezTo>
                  <a:pt x="251" y="644"/>
                  <a:pt x="276" y="666"/>
                  <a:pt x="292" y="699"/>
                </a:cubicBezTo>
                <a:cubicBezTo>
                  <a:pt x="301" y="718"/>
                  <a:pt x="330" y="722"/>
                  <a:pt x="347" y="710"/>
                </a:cubicBezTo>
                <a:cubicBezTo>
                  <a:pt x="369" y="695"/>
                  <a:pt x="391" y="683"/>
                  <a:pt x="413" y="669"/>
                </a:cubicBezTo>
                <a:cubicBezTo>
                  <a:pt x="422" y="663"/>
                  <a:pt x="430" y="658"/>
                  <a:pt x="438" y="652"/>
                </a:cubicBezTo>
                <a:cubicBezTo>
                  <a:pt x="451" y="640"/>
                  <a:pt x="451" y="625"/>
                  <a:pt x="438" y="614"/>
                </a:cubicBezTo>
                <a:cubicBezTo>
                  <a:pt x="427" y="605"/>
                  <a:pt x="414" y="597"/>
                  <a:pt x="401" y="590"/>
                </a:cubicBezTo>
                <a:cubicBezTo>
                  <a:pt x="370" y="571"/>
                  <a:pt x="349" y="546"/>
                  <a:pt x="337" y="509"/>
                </a:cubicBezTo>
                <a:cubicBezTo>
                  <a:pt x="331" y="488"/>
                  <a:pt x="313" y="471"/>
                  <a:pt x="299" y="452"/>
                </a:cubicBezTo>
                <a:cubicBezTo>
                  <a:pt x="291" y="441"/>
                  <a:pt x="281" y="431"/>
                  <a:pt x="274" y="420"/>
                </a:cubicBezTo>
                <a:cubicBezTo>
                  <a:pt x="260" y="397"/>
                  <a:pt x="249" y="373"/>
                  <a:pt x="236" y="349"/>
                </a:cubicBezTo>
                <a:cubicBezTo>
                  <a:pt x="224" y="324"/>
                  <a:pt x="209" y="302"/>
                  <a:pt x="188" y="282"/>
                </a:cubicBezTo>
                <a:cubicBezTo>
                  <a:pt x="150" y="246"/>
                  <a:pt x="137" y="197"/>
                  <a:pt x="141" y="145"/>
                </a:cubicBezTo>
                <a:cubicBezTo>
                  <a:pt x="144" y="115"/>
                  <a:pt x="162" y="98"/>
                  <a:pt x="190" y="89"/>
                </a:cubicBezTo>
                <a:cubicBezTo>
                  <a:pt x="239" y="73"/>
                  <a:pt x="288" y="72"/>
                  <a:pt x="338" y="75"/>
                </a:cubicBezTo>
                <a:cubicBezTo>
                  <a:pt x="348" y="75"/>
                  <a:pt x="359" y="73"/>
                  <a:pt x="367" y="67"/>
                </a:cubicBezTo>
                <a:cubicBezTo>
                  <a:pt x="395" y="49"/>
                  <a:pt x="422" y="29"/>
                  <a:pt x="448" y="9"/>
                </a:cubicBezTo>
                <a:cubicBezTo>
                  <a:pt x="459" y="0"/>
                  <a:pt x="468" y="0"/>
                  <a:pt x="479" y="7"/>
                </a:cubicBezTo>
                <a:cubicBezTo>
                  <a:pt x="518" y="32"/>
                  <a:pt x="548" y="102"/>
                  <a:pt x="540" y="148"/>
                </a:cubicBezTo>
                <a:cubicBezTo>
                  <a:pt x="537" y="161"/>
                  <a:pt x="531" y="168"/>
                  <a:pt x="517" y="171"/>
                </a:cubicBezTo>
                <a:cubicBezTo>
                  <a:pt x="487" y="176"/>
                  <a:pt x="458" y="186"/>
                  <a:pt x="429" y="189"/>
                </a:cubicBezTo>
                <a:cubicBezTo>
                  <a:pt x="385" y="193"/>
                  <a:pt x="372" y="231"/>
                  <a:pt x="347" y="256"/>
                </a:cubicBezTo>
                <a:cubicBezTo>
                  <a:pt x="344" y="259"/>
                  <a:pt x="346" y="269"/>
                  <a:pt x="348" y="275"/>
                </a:cubicBezTo>
                <a:cubicBezTo>
                  <a:pt x="354" y="314"/>
                  <a:pt x="362" y="354"/>
                  <a:pt x="369" y="393"/>
                </a:cubicBezTo>
                <a:cubicBezTo>
                  <a:pt x="372" y="410"/>
                  <a:pt x="375" y="429"/>
                  <a:pt x="360" y="444"/>
                </a:cubicBezTo>
                <a:cubicBezTo>
                  <a:pt x="358" y="445"/>
                  <a:pt x="357" y="447"/>
                  <a:pt x="357" y="449"/>
                </a:cubicBezTo>
                <a:cubicBezTo>
                  <a:pt x="362" y="492"/>
                  <a:pt x="352" y="539"/>
                  <a:pt x="398" y="568"/>
                </a:cubicBezTo>
                <a:cubicBezTo>
                  <a:pt x="415" y="579"/>
                  <a:pt x="431" y="593"/>
                  <a:pt x="446" y="607"/>
                </a:cubicBezTo>
                <a:cubicBezTo>
                  <a:pt x="474" y="635"/>
                  <a:pt x="474" y="647"/>
                  <a:pt x="445" y="673"/>
                </a:cubicBezTo>
                <a:cubicBezTo>
                  <a:pt x="422" y="693"/>
                  <a:pt x="398" y="712"/>
                  <a:pt x="375" y="733"/>
                </a:cubicBezTo>
                <a:cubicBezTo>
                  <a:pt x="403" y="723"/>
                  <a:pt x="432" y="713"/>
                  <a:pt x="461" y="703"/>
                </a:cubicBezTo>
                <a:cubicBezTo>
                  <a:pt x="464" y="702"/>
                  <a:pt x="468" y="699"/>
                  <a:pt x="470" y="696"/>
                </a:cubicBezTo>
                <a:cubicBezTo>
                  <a:pt x="487" y="660"/>
                  <a:pt x="516" y="638"/>
                  <a:pt x="553" y="626"/>
                </a:cubicBezTo>
                <a:cubicBezTo>
                  <a:pt x="559" y="624"/>
                  <a:pt x="564" y="620"/>
                  <a:pt x="570" y="616"/>
                </a:cubicBezTo>
                <a:cubicBezTo>
                  <a:pt x="549" y="587"/>
                  <a:pt x="547" y="567"/>
                  <a:pt x="563" y="547"/>
                </a:cubicBezTo>
                <a:cubicBezTo>
                  <a:pt x="577" y="527"/>
                  <a:pt x="597" y="523"/>
                  <a:pt x="625" y="532"/>
                </a:cubicBezTo>
                <a:cubicBezTo>
                  <a:pt x="677" y="496"/>
                  <a:pt x="689" y="442"/>
                  <a:pt x="694" y="385"/>
                </a:cubicBezTo>
                <a:cubicBezTo>
                  <a:pt x="701" y="315"/>
                  <a:pt x="732" y="254"/>
                  <a:pt x="764" y="193"/>
                </a:cubicBezTo>
                <a:cubicBezTo>
                  <a:pt x="767" y="188"/>
                  <a:pt x="773" y="184"/>
                  <a:pt x="777" y="180"/>
                </a:cubicBezTo>
                <a:cubicBezTo>
                  <a:pt x="779" y="181"/>
                  <a:pt x="781" y="182"/>
                  <a:pt x="783" y="183"/>
                </a:cubicBezTo>
                <a:cubicBezTo>
                  <a:pt x="772" y="235"/>
                  <a:pt x="761" y="287"/>
                  <a:pt x="750" y="339"/>
                </a:cubicBezTo>
                <a:cubicBezTo>
                  <a:pt x="751" y="340"/>
                  <a:pt x="752" y="340"/>
                  <a:pt x="753" y="341"/>
                </a:cubicBezTo>
                <a:cubicBezTo>
                  <a:pt x="780" y="295"/>
                  <a:pt x="807" y="249"/>
                  <a:pt x="834" y="203"/>
                </a:cubicBezTo>
                <a:cubicBezTo>
                  <a:pt x="836" y="203"/>
                  <a:pt x="838" y="203"/>
                  <a:pt x="840" y="203"/>
                </a:cubicBezTo>
                <a:cubicBezTo>
                  <a:pt x="840" y="211"/>
                  <a:pt x="842" y="219"/>
                  <a:pt x="841" y="227"/>
                </a:cubicBezTo>
                <a:cubicBezTo>
                  <a:pt x="824" y="303"/>
                  <a:pt x="798" y="376"/>
                  <a:pt x="749" y="439"/>
                </a:cubicBezTo>
                <a:cubicBezTo>
                  <a:pt x="745" y="443"/>
                  <a:pt x="742" y="449"/>
                  <a:pt x="738" y="453"/>
                </a:cubicBezTo>
                <a:cubicBezTo>
                  <a:pt x="706" y="485"/>
                  <a:pt x="713" y="522"/>
                  <a:pt x="721" y="560"/>
                </a:cubicBezTo>
                <a:cubicBezTo>
                  <a:pt x="722" y="565"/>
                  <a:pt x="728" y="570"/>
                  <a:pt x="733" y="573"/>
                </a:cubicBezTo>
                <a:cubicBezTo>
                  <a:pt x="753" y="583"/>
                  <a:pt x="764" y="601"/>
                  <a:pt x="762" y="621"/>
                </a:cubicBezTo>
                <a:cubicBezTo>
                  <a:pt x="760" y="643"/>
                  <a:pt x="744" y="659"/>
                  <a:pt x="723" y="667"/>
                </a:cubicBezTo>
                <a:cubicBezTo>
                  <a:pt x="712" y="670"/>
                  <a:pt x="704" y="679"/>
                  <a:pt x="695" y="686"/>
                </a:cubicBezTo>
                <a:cubicBezTo>
                  <a:pt x="685" y="693"/>
                  <a:pt x="675" y="699"/>
                  <a:pt x="664" y="706"/>
                </a:cubicBezTo>
                <a:cubicBezTo>
                  <a:pt x="694" y="710"/>
                  <a:pt x="713" y="694"/>
                  <a:pt x="733" y="678"/>
                </a:cubicBezTo>
                <a:cubicBezTo>
                  <a:pt x="741" y="671"/>
                  <a:pt x="753" y="669"/>
                  <a:pt x="763" y="665"/>
                </a:cubicBezTo>
                <a:cubicBezTo>
                  <a:pt x="757" y="673"/>
                  <a:pt x="752" y="682"/>
                  <a:pt x="745" y="689"/>
                </a:cubicBezTo>
                <a:cubicBezTo>
                  <a:pt x="724" y="716"/>
                  <a:pt x="699" y="735"/>
                  <a:pt x="662" y="732"/>
                </a:cubicBezTo>
                <a:cubicBezTo>
                  <a:pt x="663" y="735"/>
                  <a:pt x="663" y="738"/>
                  <a:pt x="664" y="741"/>
                </a:cubicBezTo>
                <a:cubicBezTo>
                  <a:pt x="690" y="739"/>
                  <a:pt x="716" y="738"/>
                  <a:pt x="742" y="736"/>
                </a:cubicBezTo>
                <a:cubicBezTo>
                  <a:pt x="742" y="739"/>
                  <a:pt x="743" y="741"/>
                  <a:pt x="743" y="744"/>
                </a:cubicBezTo>
                <a:cubicBezTo>
                  <a:pt x="724" y="749"/>
                  <a:pt x="704" y="760"/>
                  <a:pt x="685" y="759"/>
                </a:cubicBezTo>
                <a:cubicBezTo>
                  <a:pt x="639" y="759"/>
                  <a:pt x="594" y="754"/>
                  <a:pt x="548" y="749"/>
                </a:cubicBezTo>
                <a:cubicBezTo>
                  <a:pt x="518" y="746"/>
                  <a:pt x="493" y="755"/>
                  <a:pt x="470" y="777"/>
                </a:cubicBezTo>
                <a:cubicBezTo>
                  <a:pt x="480" y="782"/>
                  <a:pt x="489" y="786"/>
                  <a:pt x="498" y="790"/>
                </a:cubicBezTo>
                <a:cubicBezTo>
                  <a:pt x="547" y="811"/>
                  <a:pt x="598" y="829"/>
                  <a:pt x="645" y="854"/>
                </a:cubicBezTo>
                <a:cubicBezTo>
                  <a:pt x="671" y="867"/>
                  <a:pt x="697" y="887"/>
                  <a:pt x="715" y="910"/>
                </a:cubicBezTo>
                <a:cubicBezTo>
                  <a:pt x="745" y="946"/>
                  <a:pt x="727" y="985"/>
                  <a:pt x="681" y="994"/>
                </a:cubicBezTo>
                <a:cubicBezTo>
                  <a:pt x="644" y="1001"/>
                  <a:pt x="608" y="995"/>
                  <a:pt x="577" y="976"/>
                </a:cubicBezTo>
                <a:cubicBezTo>
                  <a:pt x="513" y="936"/>
                  <a:pt x="450" y="893"/>
                  <a:pt x="386" y="852"/>
                </a:cubicBezTo>
                <a:cubicBezTo>
                  <a:pt x="381" y="848"/>
                  <a:pt x="375" y="844"/>
                  <a:pt x="369" y="841"/>
                </a:cubicBezTo>
                <a:cubicBezTo>
                  <a:pt x="368" y="842"/>
                  <a:pt x="366" y="844"/>
                  <a:pt x="364" y="846"/>
                </a:cubicBezTo>
                <a:cubicBezTo>
                  <a:pt x="393" y="882"/>
                  <a:pt x="422" y="919"/>
                  <a:pt x="450" y="955"/>
                </a:cubicBezTo>
                <a:cubicBezTo>
                  <a:pt x="427" y="962"/>
                  <a:pt x="419" y="960"/>
                  <a:pt x="405" y="940"/>
                </a:cubicBezTo>
                <a:cubicBezTo>
                  <a:pt x="395" y="926"/>
                  <a:pt x="386" y="912"/>
                  <a:pt x="376" y="899"/>
                </a:cubicBezTo>
                <a:cubicBezTo>
                  <a:pt x="367" y="885"/>
                  <a:pt x="357" y="871"/>
                  <a:pt x="347" y="856"/>
                </a:cubicBezTo>
                <a:cubicBezTo>
                  <a:pt x="326" y="869"/>
                  <a:pt x="306" y="882"/>
                  <a:pt x="286" y="894"/>
                </a:cubicBezTo>
                <a:cubicBezTo>
                  <a:pt x="247" y="915"/>
                  <a:pt x="209" y="937"/>
                  <a:pt x="170" y="956"/>
                </a:cubicBezTo>
                <a:cubicBezTo>
                  <a:pt x="135" y="974"/>
                  <a:pt x="98" y="977"/>
                  <a:pt x="61" y="966"/>
                </a:cubicBezTo>
                <a:cubicBezTo>
                  <a:pt x="22" y="955"/>
                  <a:pt x="10" y="919"/>
                  <a:pt x="33" y="886"/>
                </a:cubicBezTo>
                <a:cubicBezTo>
                  <a:pt x="51" y="859"/>
                  <a:pt x="78" y="841"/>
                  <a:pt x="109" y="829"/>
                </a:cubicBezTo>
                <a:cubicBezTo>
                  <a:pt x="158" y="811"/>
                  <a:pt x="208" y="792"/>
                  <a:pt x="258" y="774"/>
                </a:cubicBezTo>
                <a:cubicBezTo>
                  <a:pt x="262" y="773"/>
                  <a:pt x="265" y="771"/>
                  <a:pt x="270" y="769"/>
                </a:cubicBezTo>
                <a:cubicBezTo>
                  <a:pt x="257" y="754"/>
                  <a:pt x="241" y="750"/>
                  <a:pt x="224" y="750"/>
                </a:cubicBezTo>
                <a:cubicBezTo>
                  <a:pt x="175" y="751"/>
                  <a:pt x="126" y="755"/>
                  <a:pt x="78" y="753"/>
                </a:cubicBezTo>
                <a:cubicBezTo>
                  <a:pt x="58" y="753"/>
                  <a:pt x="37" y="742"/>
                  <a:pt x="17" y="736"/>
                </a:cubicBezTo>
                <a:cubicBezTo>
                  <a:pt x="18" y="733"/>
                  <a:pt x="19" y="730"/>
                  <a:pt x="19" y="727"/>
                </a:cubicBezTo>
                <a:cubicBezTo>
                  <a:pt x="44" y="730"/>
                  <a:pt x="70" y="733"/>
                  <a:pt x="96" y="737"/>
                </a:cubicBezTo>
                <a:cubicBezTo>
                  <a:pt x="96" y="731"/>
                  <a:pt x="96" y="728"/>
                  <a:pt x="95" y="728"/>
                </a:cubicBezTo>
                <a:cubicBezTo>
                  <a:pt x="53" y="728"/>
                  <a:pt x="32" y="694"/>
                  <a:pt x="5" y="670"/>
                </a:cubicBezTo>
                <a:cubicBezTo>
                  <a:pt x="2" y="667"/>
                  <a:pt x="2" y="661"/>
                  <a:pt x="0" y="656"/>
                </a:cubicBezTo>
                <a:cubicBezTo>
                  <a:pt x="5" y="656"/>
                  <a:pt x="11" y="654"/>
                  <a:pt x="15" y="657"/>
                </a:cubicBezTo>
                <a:cubicBezTo>
                  <a:pt x="25" y="664"/>
                  <a:pt x="36" y="673"/>
                  <a:pt x="45" y="682"/>
                </a:cubicBezTo>
                <a:cubicBezTo>
                  <a:pt x="59" y="698"/>
                  <a:pt x="76" y="700"/>
                  <a:pt x="95" y="701"/>
                </a:cubicBezTo>
                <a:cubicBezTo>
                  <a:pt x="58" y="677"/>
                  <a:pt x="36" y="641"/>
                  <a:pt x="16" y="603"/>
                </a:cubicBezTo>
                <a:cubicBezTo>
                  <a:pt x="39" y="605"/>
                  <a:pt x="47" y="624"/>
                  <a:pt x="60" y="637"/>
                </a:cubicBezTo>
                <a:cubicBezTo>
                  <a:pt x="73" y="651"/>
                  <a:pt x="87" y="664"/>
                  <a:pt x="102" y="674"/>
                </a:cubicBezTo>
                <a:cubicBezTo>
                  <a:pt x="85" y="643"/>
                  <a:pt x="67" y="613"/>
                  <a:pt x="50" y="582"/>
                </a:cubicBezTo>
                <a:cubicBezTo>
                  <a:pt x="52" y="580"/>
                  <a:pt x="54" y="578"/>
                  <a:pt x="56" y="577"/>
                </a:cubicBezTo>
                <a:cubicBezTo>
                  <a:pt x="62" y="579"/>
                  <a:pt x="67" y="581"/>
                  <a:pt x="73" y="583"/>
                </a:cubicBezTo>
                <a:cubicBezTo>
                  <a:pt x="75" y="587"/>
                  <a:pt x="76" y="590"/>
                  <a:pt x="78" y="593"/>
                </a:cubicBezTo>
                <a:close/>
                <a:moveTo>
                  <a:pt x="569" y="647"/>
                </a:moveTo>
                <a:cubicBezTo>
                  <a:pt x="570" y="649"/>
                  <a:pt x="571" y="652"/>
                  <a:pt x="572" y="654"/>
                </a:cubicBezTo>
                <a:cubicBezTo>
                  <a:pt x="594" y="654"/>
                  <a:pt x="616" y="655"/>
                  <a:pt x="637" y="654"/>
                </a:cubicBezTo>
                <a:cubicBezTo>
                  <a:pt x="658" y="653"/>
                  <a:pt x="667" y="639"/>
                  <a:pt x="672" y="618"/>
                </a:cubicBezTo>
                <a:cubicBezTo>
                  <a:pt x="674" y="604"/>
                  <a:pt x="684" y="592"/>
                  <a:pt x="690" y="580"/>
                </a:cubicBezTo>
                <a:cubicBezTo>
                  <a:pt x="693" y="574"/>
                  <a:pt x="698" y="568"/>
                  <a:pt x="697" y="564"/>
                </a:cubicBezTo>
                <a:cubicBezTo>
                  <a:pt x="694" y="547"/>
                  <a:pt x="688" y="531"/>
                  <a:pt x="683" y="513"/>
                </a:cubicBezTo>
                <a:cubicBezTo>
                  <a:pt x="675" y="519"/>
                  <a:pt x="670" y="525"/>
                  <a:pt x="663" y="529"/>
                </a:cubicBezTo>
                <a:cubicBezTo>
                  <a:pt x="649" y="540"/>
                  <a:pt x="640" y="551"/>
                  <a:pt x="643" y="572"/>
                </a:cubicBezTo>
                <a:cubicBezTo>
                  <a:pt x="646" y="594"/>
                  <a:pt x="629" y="611"/>
                  <a:pt x="609" y="620"/>
                </a:cubicBezTo>
                <a:cubicBezTo>
                  <a:pt x="594" y="627"/>
                  <a:pt x="582" y="638"/>
                  <a:pt x="569" y="647"/>
                </a:cubicBezTo>
                <a:close/>
                <a:moveTo>
                  <a:pt x="606" y="578"/>
                </a:moveTo>
                <a:cubicBezTo>
                  <a:pt x="606" y="591"/>
                  <a:pt x="606" y="598"/>
                  <a:pt x="606" y="607"/>
                </a:cubicBezTo>
                <a:cubicBezTo>
                  <a:pt x="626" y="597"/>
                  <a:pt x="635" y="584"/>
                  <a:pt x="631" y="564"/>
                </a:cubicBezTo>
                <a:cubicBezTo>
                  <a:pt x="628" y="549"/>
                  <a:pt x="618" y="539"/>
                  <a:pt x="602" y="539"/>
                </a:cubicBezTo>
                <a:cubicBezTo>
                  <a:pt x="585" y="538"/>
                  <a:pt x="573" y="547"/>
                  <a:pt x="568" y="563"/>
                </a:cubicBezTo>
                <a:cubicBezTo>
                  <a:pt x="562" y="579"/>
                  <a:pt x="565" y="594"/>
                  <a:pt x="582" y="604"/>
                </a:cubicBezTo>
                <a:cubicBezTo>
                  <a:pt x="589" y="596"/>
                  <a:pt x="596" y="589"/>
                  <a:pt x="606" y="578"/>
                </a:cubicBezTo>
                <a:close/>
                <a:moveTo>
                  <a:pt x="697" y="651"/>
                </a:moveTo>
                <a:cubicBezTo>
                  <a:pt x="716" y="633"/>
                  <a:pt x="731" y="619"/>
                  <a:pt x="750" y="602"/>
                </a:cubicBezTo>
                <a:cubicBezTo>
                  <a:pt x="740" y="594"/>
                  <a:pt x="730" y="587"/>
                  <a:pt x="720" y="579"/>
                </a:cubicBezTo>
                <a:cubicBezTo>
                  <a:pt x="719" y="580"/>
                  <a:pt x="717" y="581"/>
                  <a:pt x="715" y="582"/>
                </a:cubicBezTo>
                <a:cubicBezTo>
                  <a:pt x="719" y="606"/>
                  <a:pt x="686" y="620"/>
                  <a:pt x="697" y="651"/>
                </a:cubicBezTo>
                <a:close/>
              </a:path>
            </a:pathLst>
          </a:custGeom>
          <a:solidFill>
            <a:srgbClr val="C4A2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14387" y="1790700"/>
            <a:ext cx="668338" cy="979488"/>
          </a:xfrm>
          <a:custGeom>
            <a:avLst/>
            <a:gdLst>
              <a:gd name="T0" fmla="*/ 213 w 302"/>
              <a:gd name="T1" fmla="*/ 386 h 443"/>
              <a:gd name="T2" fmla="*/ 26 w 302"/>
              <a:gd name="T3" fmla="*/ 39 h 443"/>
              <a:gd name="T4" fmla="*/ 88 w 302"/>
              <a:gd name="T5" fmla="*/ 0 h 443"/>
              <a:gd name="T6" fmla="*/ 40 w 302"/>
              <a:gd name="T7" fmla="*/ 46 h 443"/>
              <a:gd name="T8" fmla="*/ 96 w 302"/>
              <a:gd name="T9" fmla="*/ 14 h 443"/>
              <a:gd name="T10" fmla="*/ 52 w 302"/>
              <a:gd name="T11" fmla="*/ 64 h 443"/>
              <a:gd name="T12" fmla="*/ 112 w 302"/>
              <a:gd name="T13" fmla="*/ 34 h 443"/>
              <a:gd name="T14" fmla="*/ 61 w 302"/>
              <a:gd name="T15" fmla="*/ 77 h 443"/>
              <a:gd name="T16" fmla="*/ 118 w 302"/>
              <a:gd name="T17" fmla="*/ 46 h 443"/>
              <a:gd name="T18" fmla="*/ 125 w 302"/>
              <a:gd name="T19" fmla="*/ 55 h 443"/>
              <a:gd name="T20" fmla="*/ 86 w 302"/>
              <a:gd name="T21" fmla="*/ 95 h 443"/>
              <a:gd name="T22" fmla="*/ 134 w 302"/>
              <a:gd name="T23" fmla="*/ 68 h 443"/>
              <a:gd name="T24" fmla="*/ 87 w 302"/>
              <a:gd name="T25" fmla="*/ 114 h 443"/>
              <a:gd name="T26" fmla="*/ 144 w 302"/>
              <a:gd name="T27" fmla="*/ 82 h 443"/>
              <a:gd name="T28" fmla="*/ 125 w 302"/>
              <a:gd name="T29" fmla="*/ 107 h 443"/>
              <a:gd name="T30" fmla="*/ 152 w 302"/>
              <a:gd name="T31" fmla="*/ 96 h 443"/>
              <a:gd name="T32" fmla="*/ 106 w 302"/>
              <a:gd name="T33" fmla="*/ 141 h 443"/>
              <a:gd name="T34" fmla="*/ 163 w 302"/>
              <a:gd name="T35" fmla="*/ 108 h 443"/>
              <a:gd name="T36" fmla="*/ 115 w 302"/>
              <a:gd name="T37" fmla="*/ 154 h 443"/>
              <a:gd name="T38" fmla="*/ 171 w 302"/>
              <a:gd name="T39" fmla="*/ 123 h 443"/>
              <a:gd name="T40" fmla="*/ 152 w 302"/>
              <a:gd name="T41" fmla="*/ 148 h 443"/>
              <a:gd name="T42" fmla="*/ 126 w 302"/>
              <a:gd name="T43" fmla="*/ 173 h 443"/>
              <a:gd name="T44" fmla="*/ 188 w 302"/>
              <a:gd name="T45" fmla="*/ 143 h 443"/>
              <a:gd name="T46" fmla="*/ 137 w 302"/>
              <a:gd name="T47" fmla="*/ 185 h 443"/>
              <a:gd name="T48" fmla="*/ 195 w 302"/>
              <a:gd name="T49" fmla="*/ 155 h 443"/>
              <a:gd name="T50" fmla="*/ 200 w 302"/>
              <a:gd name="T51" fmla="*/ 163 h 443"/>
              <a:gd name="T52" fmla="*/ 189 w 302"/>
              <a:gd name="T53" fmla="*/ 187 h 443"/>
              <a:gd name="T54" fmla="*/ 214 w 302"/>
              <a:gd name="T55" fmla="*/ 183 h 443"/>
              <a:gd name="T56" fmla="*/ 165 w 302"/>
              <a:gd name="T57" fmla="*/ 225 h 443"/>
              <a:gd name="T58" fmla="*/ 223 w 302"/>
              <a:gd name="T59" fmla="*/ 193 h 443"/>
              <a:gd name="T60" fmla="*/ 228 w 302"/>
              <a:gd name="T61" fmla="*/ 204 h 443"/>
              <a:gd name="T62" fmla="*/ 180 w 302"/>
              <a:gd name="T63" fmla="*/ 250 h 443"/>
              <a:gd name="T64" fmla="*/ 239 w 302"/>
              <a:gd name="T65" fmla="*/ 216 h 443"/>
              <a:gd name="T66" fmla="*/ 189 w 302"/>
              <a:gd name="T67" fmla="*/ 264 h 443"/>
              <a:gd name="T68" fmla="*/ 273 w 302"/>
              <a:gd name="T69" fmla="*/ 437 h 443"/>
              <a:gd name="T70" fmla="*/ 218 w 302"/>
              <a:gd name="T71" fmla="*/ 39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2" h="443">
                <a:moveTo>
                  <a:pt x="218" y="396"/>
                </a:moveTo>
                <a:cubicBezTo>
                  <a:pt x="216" y="393"/>
                  <a:pt x="215" y="390"/>
                  <a:pt x="213" y="386"/>
                </a:cubicBezTo>
                <a:cubicBezTo>
                  <a:pt x="147" y="285"/>
                  <a:pt x="82" y="184"/>
                  <a:pt x="16" y="83"/>
                </a:cubicBezTo>
                <a:cubicBezTo>
                  <a:pt x="0" y="58"/>
                  <a:pt x="1" y="56"/>
                  <a:pt x="26" y="39"/>
                </a:cubicBezTo>
                <a:cubicBezTo>
                  <a:pt x="41" y="28"/>
                  <a:pt x="56" y="17"/>
                  <a:pt x="72" y="7"/>
                </a:cubicBezTo>
                <a:cubicBezTo>
                  <a:pt x="77" y="4"/>
                  <a:pt x="83" y="3"/>
                  <a:pt x="88" y="0"/>
                </a:cubicBezTo>
                <a:cubicBezTo>
                  <a:pt x="90" y="3"/>
                  <a:pt x="91" y="5"/>
                  <a:pt x="92" y="7"/>
                </a:cubicBezTo>
                <a:cubicBezTo>
                  <a:pt x="75" y="20"/>
                  <a:pt x="57" y="33"/>
                  <a:pt x="40" y="46"/>
                </a:cubicBezTo>
                <a:cubicBezTo>
                  <a:pt x="41" y="47"/>
                  <a:pt x="42" y="49"/>
                  <a:pt x="42" y="50"/>
                </a:cubicBezTo>
                <a:cubicBezTo>
                  <a:pt x="60" y="38"/>
                  <a:pt x="78" y="26"/>
                  <a:pt x="96" y="14"/>
                </a:cubicBezTo>
                <a:cubicBezTo>
                  <a:pt x="97" y="16"/>
                  <a:pt x="98" y="17"/>
                  <a:pt x="99" y="19"/>
                </a:cubicBezTo>
                <a:cubicBezTo>
                  <a:pt x="89" y="39"/>
                  <a:pt x="64" y="44"/>
                  <a:pt x="52" y="64"/>
                </a:cubicBezTo>
                <a:cubicBezTo>
                  <a:pt x="70" y="52"/>
                  <a:pt x="89" y="40"/>
                  <a:pt x="107" y="27"/>
                </a:cubicBezTo>
                <a:cubicBezTo>
                  <a:pt x="109" y="30"/>
                  <a:pt x="110" y="32"/>
                  <a:pt x="112" y="34"/>
                </a:cubicBezTo>
                <a:cubicBezTo>
                  <a:pt x="94" y="47"/>
                  <a:pt x="77" y="60"/>
                  <a:pt x="59" y="74"/>
                </a:cubicBezTo>
                <a:cubicBezTo>
                  <a:pt x="60" y="75"/>
                  <a:pt x="61" y="76"/>
                  <a:pt x="61" y="77"/>
                </a:cubicBezTo>
                <a:cubicBezTo>
                  <a:pt x="79" y="65"/>
                  <a:pt x="97" y="53"/>
                  <a:pt x="115" y="42"/>
                </a:cubicBezTo>
                <a:cubicBezTo>
                  <a:pt x="116" y="43"/>
                  <a:pt x="117" y="45"/>
                  <a:pt x="118" y="46"/>
                </a:cubicBezTo>
                <a:cubicBezTo>
                  <a:pt x="107" y="66"/>
                  <a:pt x="82" y="71"/>
                  <a:pt x="71" y="91"/>
                </a:cubicBezTo>
                <a:cubicBezTo>
                  <a:pt x="89" y="79"/>
                  <a:pt x="107" y="67"/>
                  <a:pt x="125" y="55"/>
                </a:cubicBezTo>
                <a:cubicBezTo>
                  <a:pt x="127" y="57"/>
                  <a:pt x="129" y="59"/>
                  <a:pt x="130" y="61"/>
                </a:cubicBezTo>
                <a:cubicBezTo>
                  <a:pt x="116" y="73"/>
                  <a:pt x="101" y="84"/>
                  <a:pt x="86" y="95"/>
                </a:cubicBezTo>
                <a:cubicBezTo>
                  <a:pt x="87" y="96"/>
                  <a:pt x="88" y="97"/>
                  <a:pt x="89" y="98"/>
                </a:cubicBezTo>
                <a:cubicBezTo>
                  <a:pt x="104" y="88"/>
                  <a:pt x="119" y="78"/>
                  <a:pt x="134" y="68"/>
                </a:cubicBezTo>
                <a:cubicBezTo>
                  <a:pt x="136" y="70"/>
                  <a:pt x="137" y="72"/>
                  <a:pt x="139" y="74"/>
                </a:cubicBezTo>
                <a:cubicBezTo>
                  <a:pt x="122" y="88"/>
                  <a:pt x="104" y="101"/>
                  <a:pt x="87" y="114"/>
                </a:cubicBezTo>
                <a:cubicBezTo>
                  <a:pt x="87" y="115"/>
                  <a:pt x="88" y="117"/>
                  <a:pt x="89" y="118"/>
                </a:cubicBezTo>
                <a:cubicBezTo>
                  <a:pt x="107" y="106"/>
                  <a:pt x="126" y="94"/>
                  <a:pt x="144" y="82"/>
                </a:cubicBezTo>
                <a:cubicBezTo>
                  <a:pt x="145" y="83"/>
                  <a:pt x="147" y="85"/>
                  <a:pt x="148" y="87"/>
                </a:cubicBezTo>
                <a:cubicBezTo>
                  <a:pt x="141" y="93"/>
                  <a:pt x="133" y="100"/>
                  <a:pt x="125" y="107"/>
                </a:cubicBezTo>
                <a:cubicBezTo>
                  <a:pt x="116" y="114"/>
                  <a:pt x="106" y="120"/>
                  <a:pt x="98" y="131"/>
                </a:cubicBezTo>
                <a:cubicBezTo>
                  <a:pt x="116" y="119"/>
                  <a:pt x="134" y="107"/>
                  <a:pt x="152" y="96"/>
                </a:cubicBezTo>
                <a:cubicBezTo>
                  <a:pt x="154" y="98"/>
                  <a:pt x="156" y="100"/>
                  <a:pt x="157" y="102"/>
                </a:cubicBezTo>
                <a:cubicBezTo>
                  <a:pt x="140" y="115"/>
                  <a:pt x="123" y="128"/>
                  <a:pt x="106" y="141"/>
                </a:cubicBezTo>
                <a:cubicBezTo>
                  <a:pt x="107" y="142"/>
                  <a:pt x="108" y="143"/>
                  <a:pt x="108" y="145"/>
                </a:cubicBezTo>
                <a:cubicBezTo>
                  <a:pt x="127" y="133"/>
                  <a:pt x="145" y="120"/>
                  <a:pt x="163" y="108"/>
                </a:cubicBezTo>
                <a:cubicBezTo>
                  <a:pt x="165" y="111"/>
                  <a:pt x="166" y="113"/>
                  <a:pt x="168" y="115"/>
                </a:cubicBezTo>
                <a:cubicBezTo>
                  <a:pt x="150" y="128"/>
                  <a:pt x="133" y="141"/>
                  <a:pt x="115" y="154"/>
                </a:cubicBezTo>
                <a:cubicBezTo>
                  <a:pt x="116" y="155"/>
                  <a:pt x="117" y="157"/>
                  <a:pt x="118" y="158"/>
                </a:cubicBezTo>
                <a:cubicBezTo>
                  <a:pt x="135" y="146"/>
                  <a:pt x="153" y="134"/>
                  <a:pt x="171" y="123"/>
                </a:cubicBezTo>
                <a:cubicBezTo>
                  <a:pt x="173" y="125"/>
                  <a:pt x="174" y="127"/>
                  <a:pt x="176" y="128"/>
                </a:cubicBezTo>
                <a:cubicBezTo>
                  <a:pt x="168" y="135"/>
                  <a:pt x="160" y="142"/>
                  <a:pt x="152" y="148"/>
                </a:cubicBezTo>
                <a:cubicBezTo>
                  <a:pt x="142" y="155"/>
                  <a:pt x="133" y="161"/>
                  <a:pt x="123" y="168"/>
                </a:cubicBezTo>
                <a:cubicBezTo>
                  <a:pt x="124" y="170"/>
                  <a:pt x="125" y="171"/>
                  <a:pt x="126" y="173"/>
                </a:cubicBezTo>
                <a:cubicBezTo>
                  <a:pt x="145" y="160"/>
                  <a:pt x="164" y="148"/>
                  <a:pt x="183" y="135"/>
                </a:cubicBezTo>
                <a:cubicBezTo>
                  <a:pt x="184" y="138"/>
                  <a:pt x="186" y="140"/>
                  <a:pt x="188" y="143"/>
                </a:cubicBezTo>
                <a:cubicBezTo>
                  <a:pt x="170" y="155"/>
                  <a:pt x="152" y="168"/>
                  <a:pt x="134" y="181"/>
                </a:cubicBezTo>
                <a:cubicBezTo>
                  <a:pt x="135" y="182"/>
                  <a:pt x="136" y="184"/>
                  <a:pt x="137" y="185"/>
                </a:cubicBezTo>
                <a:cubicBezTo>
                  <a:pt x="155" y="173"/>
                  <a:pt x="172" y="161"/>
                  <a:pt x="190" y="149"/>
                </a:cubicBezTo>
                <a:cubicBezTo>
                  <a:pt x="191" y="151"/>
                  <a:pt x="193" y="153"/>
                  <a:pt x="195" y="155"/>
                </a:cubicBezTo>
                <a:cubicBezTo>
                  <a:pt x="181" y="172"/>
                  <a:pt x="158" y="180"/>
                  <a:pt x="145" y="199"/>
                </a:cubicBezTo>
                <a:cubicBezTo>
                  <a:pt x="163" y="187"/>
                  <a:pt x="182" y="175"/>
                  <a:pt x="200" y="163"/>
                </a:cubicBezTo>
                <a:cubicBezTo>
                  <a:pt x="202" y="165"/>
                  <a:pt x="203" y="166"/>
                  <a:pt x="204" y="167"/>
                </a:cubicBezTo>
                <a:cubicBezTo>
                  <a:pt x="200" y="173"/>
                  <a:pt x="195" y="178"/>
                  <a:pt x="189" y="187"/>
                </a:cubicBezTo>
                <a:cubicBezTo>
                  <a:pt x="198" y="183"/>
                  <a:pt x="204" y="180"/>
                  <a:pt x="210" y="177"/>
                </a:cubicBezTo>
                <a:cubicBezTo>
                  <a:pt x="211" y="179"/>
                  <a:pt x="213" y="181"/>
                  <a:pt x="214" y="183"/>
                </a:cubicBezTo>
                <a:cubicBezTo>
                  <a:pt x="197" y="196"/>
                  <a:pt x="180" y="209"/>
                  <a:pt x="162" y="222"/>
                </a:cubicBezTo>
                <a:cubicBezTo>
                  <a:pt x="163" y="223"/>
                  <a:pt x="164" y="224"/>
                  <a:pt x="165" y="225"/>
                </a:cubicBezTo>
                <a:cubicBezTo>
                  <a:pt x="183" y="213"/>
                  <a:pt x="201" y="201"/>
                  <a:pt x="220" y="189"/>
                </a:cubicBezTo>
                <a:cubicBezTo>
                  <a:pt x="221" y="191"/>
                  <a:pt x="222" y="192"/>
                  <a:pt x="223" y="193"/>
                </a:cubicBezTo>
                <a:cubicBezTo>
                  <a:pt x="211" y="214"/>
                  <a:pt x="187" y="220"/>
                  <a:pt x="173" y="239"/>
                </a:cubicBezTo>
                <a:cubicBezTo>
                  <a:pt x="191" y="227"/>
                  <a:pt x="210" y="215"/>
                  <a:pt x="228" y="204"/>
                </a:cubicBezTo>
                <a:cubicBezTo>
                  <a:pt x="229" y="206"/>
                  <a:pt x="231" y="208"/>
                  <a:pt x="232" y="210"/>
                </a:cubicBezTo>
                <a:cubicBezTo>
                  <a:pt x="215" y="223"/>
                  <a:pt x="197" y="237"/>
                  <a:pt x="180" y="250"/>
                </a:cubicBezTo>
                <a:cubicBezTo>
                  <a:pt x="180" y="251"/>
                  <a:pt x="181" y="252"/>
                  <a:pt x="182" y="253"/>
                </a:cubicBezTo>
                <a:cubicBezTo>
                  <a:pt x="201" y="241"/>
                  <a:pt x="220" y="229"/>
                  <a:pt x="239" y="216"/>
                </a:cubicBezTo>
                <a:cubicBezTo>
                  <a:pt x="240" y="219"/>
                  <a:pt x="242" y="221"/>
                  <a:pt x="243" y="223"/>
                </a:cubicBezTo>
                <a:cubicBezTo>
                  <a:pt x="226" y="236"/>
                  <a:pt x="208" y="250"/>
                  <a:pt x="189" y="264"/>
                </a:cubicBezTo>
                <a:cubicBezTo>
                  <a:pt x="221" y="306"/>
                  <a:pt x="254" y="347"/>
                  <a:pt x="286" y="389"/>
                </a:cubicBezTo>
                <a:cubicBezTo>
                  <a:pt x="302" y="409"/>
                  <a:pt x="297" y="427"/>
                  <a:pt x="273" y="437"/>
                </a:cubicBezTo>
                <a:cubicBezTo>
                  <a:pt x="260" y="443"/>
                  <a:pt x="251" y="440"/>
                  <a:pt x="243" y="430"/>
                </a:cubicBezTo>
                <a:cubicBezTo>
                  <a:pt x="235" y="419"/>
                  <a:pt x="227" y="407"/>
                  <a:pt x="218" y="396"/>
                </a:cubicBezTo>
                <a:close/>
              </a:path>
            </a:pathLst>
          </a:custGeom>
          <a:solidFill>
            <a:srgbClr val="C4A2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7" name="Google Shape;2177;p42"/>
          <p:cNvCxnSpPr/>
          <p:nvPr/>
        </p:nvCxnSpPr>
        <p:spPr>
          <a:xfrm>
            <a:off x="3197825" y="2722775"/>
            <a:ext cx="556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8" name="Google Shape;2178;p42"/>
          <p:cNvSpPr txBox="1">
            <a:spLocks noGrp="1"/>
          </p:cNvSpPr>
          <p:nvPr>
            <p:ph type="title"/>
          </p:nvPr>
        </p:nvSpPr>
        <p:spPr>
          <a:xfrm>
            <a:off x="713225" y="2202850"/>
            <a:ext cx="2011800" cy="103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HISTORY</a:t>
            </a:r>
            <a:endParaRPr/>
          </a:p>
        </p:txBody>
      </p:sp>
      <p:sp>
        <p:nvSpPr>
          <p:cNvPr id="2179" name="Google Shape;2179;p42"/>
          <p:cNvSpPr txBox="1">
            <a:spLocks noGrp="1"/>
          </p:cNvSpPr>
          <p:nvPr>
            <p:ph type="subTitle" idx="4294967295"/>
          </p:nvPr>
        </p:nvSpPr>
        <p:spPr>
          <a:xfrm>
            <a:off x="5380862" y="3320350"/>
            <a:ext cx="12141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Saturn is a gas giant</a:t>
            </a:r>
            <a:endParaRPr sz="1400"/>
          </a:p>
        </p:txBody>
      </p:sp>
      <p:sp>
        <p:nvSpPr>
          <p:cNvPr id="2180" name="Google Shape;2180;p42"/>
          <p:cNvSpPr txBox="1">
            <a:spLocks noGrp="1"/>
          </p:cNvSpPr>
          <p:nvPr>
            <p:ph type="subTitle" idx="4294967295"/>
          </p:nvPr>
        </p:nvSpPr>
        <p:spPr>
          <a:xfrm>
            <a:off x="5417827" y="2889300"/>
            <a:ext cx="1133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YEAR 2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81" name="Google Shape;2181;p42"/>
          <p:cNvSpPr txBox="1">
            <a:spLocks noGrp="1"/>
          </p:cNvSpPr>
          <p:nvPr>
            <p:ph type="subTitle" idx="4294967295"/>
          </p:nvPr>
        </p:nvSpPr>
        <p:spPr>
          <a:xfrm>
            <a:off x="3454412" y="3320350"/>
            <a:ext cx="12141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Mars is red and cold</a:t>
            </a:r>
            <a:endParaRPr sz="1400"/>
          </a:p>
        </p:txBody>
      </p:sp>
      <p:sp>
        <p:nvSpPr>
          <p:cNvPr id="2182" name="Google Shape;2182;p42"/>
          <p:cNvSpPr txBox="1">
            <a:spLocks noGrp="1"/>
          </p:cNvSpPr>
          <p:nvPr>
            <p:ph type="subTitle" idx="4294967295"/>
          </p:nvPr>
        </p:nvSpPr>
        <p:spPr>
          <a:xfrm>
            <a:off x="3491190" y="2889288"/>
            <a:ext cx="1133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YEAR 1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83" name="Google Shape;2183;p42"/>
          <p:cNvSpPr txBox="1">
            <a:spLocks noGrp="1"/>
          </p:cNvSpPr>
          <p:nvPr>
            <p:ph type="subTitle" idx="4294967295"/>
          </p:nvPr>
        </p:nvSpPr>
        <p:spPr>
          <a:xfrm>
            <a:off x="7252138" y="3320350"/>
            <a:ext cx="12141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Venus has a nice name</a:t>
            </a:r>
            <a:endParaRPr sz="1400"/>
          </a:p>
        </p:txBody>
      </p:sp>
      <p:sp>
        <p:nvSpPr>
          <p:cNvPr id="2184" name="Google Shape;2184;p42"/>
          <p:cNvSpPr txBox="1">
            <a:spLocks noGrp="1"/>
          </p:cNvSpPr>
          <p:nvPr>
            <p:ph type="subTitle" idx="4294967295"/>
          </p:nvPr>
        </p:nvSpPr>
        <p:spPr>
          <a:xfrm>
            <a:off x="7289090" y="2889300"/>
            <a:ext cx="1133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YEAR 3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85" name="Google Shape;2185;p42"/>
          <p:cNvSpPr/>
          <p:nvPr/>
        </p:nvSpPr>
        <p:spPr>
          <a:xfrm rot="-5400000">
            <a:off x="4948529" y="2641169"/>
            <a:ext cx="163200" cy="1632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6" name="Google Shape;2186;p42"/>
          <p:cNvGrpSpPr/>
          <p:nvPr/>
        </p:nvGrpSpPr>
        <p:grpSpPr>
          <a:xfrm rot="-5400000">
            <a:off x="4378891" y="2618466"/>
            <a:ext cx="1302476" cy="208576"/>
            <a:chOff x="1991300" y="2489100"/>
            <a:chExt cx="624150" cy="99950"/>
          </a:xfrm>
        </p:grpSpPr>
        <p:sp>
          <p:nvSpPr>
            <p:cNvPr id="2187" name="Google Shape;2187;p42"/>
            <p:cNvSpPr/>
            <p:nvPr/>
          </p:nvSpPr>
          <p:spPr>
            <a:xfrm>
              <a:off x="2363400" y="2541700"/>
              <a:ext cx="2225" cy="450"/>
            </a:xfrm>
            <a:custGeom>
              <a:avLst/>
              <a:gdLst/>
              <a:ahLst/>
              <a:cxnLst/>
              <a:rect l="l" t="t" r="r" b="b"/>
              <a:pathLst>
                <a:path w="89" h="18" extrusionOk="0">
                  <a:moveTo>
                    <a:pt x="71" y="18"/>
                  </a:moveTo>
                  <a:cubicBezTo>
                    <a:pt x="71" y="0"/>
                    <a:pt x="18" y="18"/>
                    <a:pt x="18" y="0"/>
                  </a:cubicBezTo>
                  <a:lnTo>
                    <a:pt x="0" y="0"/>
                  </a:lnTo>
                  <a:cubicBezTo>
                    <a:pt x="18" y="0"/>
                    <a:pt x="53" y="0"/>
                    <a:pt x="88" y="0"/>
                  </a:cubicBezTo>
                  <a:cubicBezTo>
                    <a:pt x="88" y="0"/>
                    <a:pt x="88" y="18"/>
                    <a:pt x="7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2359450" y="2541700"/>
              <a:ext cx="1775" cy="25"/>
            </a:xfrm>
            <a:custGeom>
              <a:avLst/>
              <a:gdLst/>
              <a:ahLst/>
              <a:cxnLst/>
              <a:rect l="l" t="t" r="r" b="b"/>
              <a:pathLst>
                <a:path w="71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0"/>
                    <a:pt x="36" y="0"/>
                    <a:pt x="71" y="0"/>
                  </a:cubicBezTo>
                  <a:cubicBezTo>
                    <a:pt x="7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2361200" y="2541250"/>
              <a:ext cx="6175" cy="475"/>
            </a:xfrm>
            <a:custGeom>
              <a:avLst/>
              <a:gdLst/>
              <a:ahLst/>
              <a:cxnLst/>
              <a:rect l="l" t="t" r="r" b="b"/>
              <a:pathLst>
                <a:path w="247" h="19" extrusionOk="0">
                  <a:moveTo>
                    <a:pt x="246" y="0"/>
                  </a:moveTo>
                  <a:cubicBezTo>
                    <a:pt x="246" y="0"/>
                    <a:pt x="194" y="0"/>
                    <a:pt x="194" y="18"/>
                  </a:cubicBezTo>
                  <a:cubicBezTo>
                    <a:pt x="176" y="18"/>
                    <a:pt x="194" y="0"/>
                    <a:pt x="194" y="0"/>
                  </a:cubicBezTo>
                  <a:cubicBezTo>
                    <a:pt x="176" y="0"/>
                    <a:pt x="159" y="0"/>
                    <a:pt x="159" y="18"/>
                  </a:cubicBezTo>
                  <a:cubicBezTo>
                    <a:pt x="141" y="0"/>
                    <a:pt x="106" y="0"/>
                    <a:pt x="71" y="0"/>
                  </a:cubicBezTo>
                  <a:cubicBezTo>
                    <a:pt x="88" y="0"/>
                    <a:pt x="1" y="0"/>
                    <a:pt x="1" y="0"/>
                  </a:cubicBezTo>
                  <a:cubicBezTo>
                    <a:pt x="18" y="0"/>
                    <a:pt x="36" y="0"/>
                    <a:pt x="36" y="0"/>
                  </a:cubicBezTo>
                  <a:cubicBezTo>
                    <a:pt x="71" y="0"/>
                    <a:pt x="124" y="0"/>
                    <a:pt x="159" y="0"/>
                  </a:cubicBezTo>
                  <a:cubicBezTo>
                    <a:pt x="194" y="0"/>
                    <a:pt x="229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2350700" y="2539500"/>
              <a:ext cx="3075" cy="450"/>
            </a:xfrm>
            <a:custGeom>
              <a:avLst/>
              <a:gdLst/>
              <a:ahLst/>
              <a:cxnLst/>
              <a:rect l="l" t="t" r="r" b="b"/>
              <a:pathLst>
                <a:path w="123" h="18" extrusionOk="0">
                  <a:moveTo>
                    <a:pt x="0" y="0"/>
                  </a:moveTo>
                  <a:cubicBezTo>
                    <a:pt x="0" y="0"/>
                    <a:pt x="35" y="0"/>
                    <a:pt x="18" y="0"/>
                  </a:cubicBezTo>
                  <a:cubicBezTo>
                    <a:pt x="35" y="0"/>
                    <a:pt x="53" y="0"/>
                    <a:pt x="35" y="0"/>
                  </a:cubicBezTo>
                  <a:cubicBezTo>
                    <a:pt x="70" y="0"/>
                    <a:pt x="88" y="0"/>
                    <a:pt x="123" y="0"/>
                  </a:cubicBezTo>
                  <a:cubicBezTo>
                    <a:pt x="123" y="0"/>
                    <a:pt x="88" y="0"/>
                    <a:pt x="123" y="0"/>
                  </a:cubicBezTo>
                  <a:cubicBezTo>
                    <a:pt x="88" y="18"/>
                    <a:pt x="35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2347625" y="25395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0" y="18"/>
                    <a:pt x="0" y="18"/>
                    <a:pt x="0" y="0"/>
                  </a:cubicBezTo>
                  <a:cubicBezTo>
                    <a:pt x="18" y="0"/>
                    <a:pt x="18" y="18"/>
                    <a:pt x="35" y="0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2348500" y="25395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5" y="18"/>
                  </a:moveTo>
                  <a:cubicBezTo>
                    <a:pt x="18" y="18"/>
                    <a:pt x="18" y="18"/>
                    <a:pt x="0" y="18"/>
                  </a:cubicBezTo>
                  <a:cubicBezTo>
                    <a:pt x="18" y="0"/>
                    <a:pt x="35" y="0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2342350" y="2539925"/>
              <a:ext cx="1350" cy="25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cubicBezTo>
                    <a:pt x="1" y="1"/>
                    <a:pt x="36" y="1"/>
                    <a:pt x="54" y="1"/>
                  </a:cubicBezTo>
                  <a:cubicBezTo>
                    <a:pt x="54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2350250" y="253950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lnTo>
                    <a:pt x="1" y="0"/>
                  </a:lnTo>
                  <a:cubicBezTo>
                    <a:pt x="1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2349800" y="2539050"/>
              <a:ext cx="1350" cy="25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" y="1"/>
                  </a:moveTo>
                  <a:cubicBezTo>
                    <a:pt x="1" y="1"/>
                    <a:pt x="54" y="1"/>
                    <a:pt x="54" y="1"/>
                  </a:cubicBezTo>
                  <a:cubicBezTo>
                    <a:pt x="36" y="1"/>
                    <a:pt x="1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2"/>
            <p:cNvSpPr/>
            <p:nvPr/>
          </p:nvSpPr>
          <p:spPr>
            <a:xfrm>
              <a:off x="2348500" y="25390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18" y="1"/>
                    <a:pt x="35" y="1"/>
                    <a:pt x="35" y="1"/>
                  </a:cubicBezTo>
                  <a:cubicBezTo>
                    <a:pt x="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2346750" y="25390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1"/>
                  </a:moveTo>
                  <a:lnTo>
                    <a:pt x="0" y="1"/>
                  </a:lnTo>
                  <a:cubicBezTo>
                    <a:pt x="18" y="1"/>
                    <a:pt x="18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2345875" y="2538625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0" y="0"/>
                  </a:moveTo>
                  <a:cubicBezTo>
                    <a:pt x="0" y="0"/>
                    <a:pt x="18" y="0"/>
                    <a:pt x="35" y="0"/>
                  </a:cubicBezTo>
                  <a:cubicBezTo>
                    <a:pt x="53" y="0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2344125" y="25386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2345000" y="25386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0"/>
                  </a:moveTo>
                  <a:cubicBezTo>
                    <a:pt x="0" y="0"/>
                    <a:pt x="18" y="0"/>
                    <a:pt x="35" y="0"/>
                  </a:cubicBezTo>
                  <a:cubicBezTo>
                    <a:pt x="35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2341925" y="2538625"/>
              <a:ext cx="1775" cy="25"/>
            </a:xfrm>
            <a:custGeom>
              <a:avLst/>
              <a:gdLst/>
              <a:ahLst/>
              <a:cxnLst/>
              <a:rect l="l" t="t" r="r" b="b"/>
              <a:pathLst>
                <a:path w="71" h="1" extrusionOk="0">
                  <a:moveTo>
                    <a:pt x="53" y="0"/>
                  </a:moveTo>
                  <a:cubicBezTo>
                    <a:pt x="18" y="0"/>
                    <a:pt x="18" y="0"/>
                    <a:pt x="0" y="0"/>
                  </a:cubicBezTo>
                  <a:cubicBezTo>
                    <a:pt x="0" y="0"/>
                    <a:pt x="35" y="0"/>
                    <a:pt x="71" y="0"/>
                  </a:cubicBezTo>
                  <a:cubicBezTo>
                    <a:pt x="71" y="0"/>
                    <a:pt x="18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2341050" y="25386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18" y="0"/>
                    <a:pt x="18" y="0"/>
                    <a:pt x="35" y="0"/>
                  </a:cubicBezTo>
                  <a:cubicBezTo>
                    <a:pt x="18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2363825" y="25381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" y="1"/>
                    <a:pt x="1" y="1"/>
                    <a:pt x="19" y="1"/>
                  </a:cubicBezTo>
                  <a:cubicBezTo>
                    <a:pt x="1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2347625" y="2538625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0" y="0"/>
                  </a:moveTo>
                  <a:lnTo>
                    <a:pt x="0" y="0"/>
                  </a:lnTo>
                  <a:lnTo>
                    <a:pt x="53" y="0"/>
                  </a:lnTo>
                  <a:cubicBezTo>
                    <a:pt x="53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348050" y="2538175"/>
              <a:ext cx="3100" cy="475"/>
            </a:xfrm>
            <a:custGeom>
              <a:avLst/>
              <a:gdLst/>
              <a:ahLst/>
              <a:cxnLst/>
              <a:rect l="l" t="t" r="r" b="b"/>
              <a:pathLst>
                <a:path w="124" h="19" extrusionOk="0">
                  <a:moveTo>
                    <a:pt x="1" y="1"/>
                  </a:moveTo>
                  <a:cubicBezTo>
                    <a:pt x="36" y="1"/>
                    <a:pt x="89" y="1"/>
                    <a:pt x="124" y="1"/>
                  </a:cubicBezTo>
                  <a:cubicBezTo>
                    <a:pt x="124" y="1"/>
                    <a:pt x="89" y="18"/>
                    <a:pt x="89" y="1"/>
                  </a:cubicBezTo>
                  <a:cubicBezTo>
                    <a:pt x="53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2367775" y="25377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18" y="0"/>
                    <a:pt x="18" y="0"/>
                    <a:pt x="1" y="0"/>
                  </a:cubicBezTo>
                  <a:cubicBezTo>
                    <a:pt x="1" y="0"/>
                    <a:pt x="18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352875" y="2537750"/>
              <a:ext cx="2650" cy="25"/>
            </a:xfrm>
            <a:custGeom>
              <a:avLst/>
              <a:gdLst/>
              <a:ahLst/>
              <a:cxnLst/>
              <a:rect l="l" t="t" r="r" b="b"/>
              <a:pathLst>
                <a:path w="106" h="1" extrusionOk="0">
                  <a:moveTo>
                    <a:pt x="1" y="0"/>
                  </a:moveTo>
                  <a:lnTo>
                    <a:pt x="106" y="0"/>
                  </a:lnTo>
                  <a:cubicBezTo>
                    <a:pt x="106" y="0"/>
                    <a:pt x="106" y="0"/>
                    <a:pt x="106" y="0"/>
                  </a:cubicBezTo>
                  <a:cubicBezTo>
                    <a:pt x="71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2355950" y="2537300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8"/>
                  </a:moveTo>
                  <a:cubicBezTo>
                    <a:pt x="18" y="18"/>
                    <a:pt x="0" y="18"/>
                    <a:pt x="0" y="1"/>
                  </a:cubicBezTo>
                  <a:cubicBezTo>
                    <a:pt x="18" y="1"/>
                    <a:pt x="18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2399775" y="2535550"/>
              <a:ext cx="1350" cy="25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" y="1"/>
                  </a:moveTo>
                  <a:cubicBezTo>
                    <a:pt x="1" y="1"/>
                    <a:pt x="36" y="1"/>
                    <a:pt x="36" y="1"/>
                  </a:cubicBezTo>
                  <a:cubicBezTo>
                    <a:pt x="53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2347625" y="2531175"/>
              <a:ext cx="241950" cy="11850"/>
            </a:xfrm>
            <a:custGeom>
              <a:avLst/>
              <a:gdLst/>
              <a:ahLst/>
              <a:cxnLst/>
              <a:rect l="l" t="t" r="r" b="b"/>
              <a:pathLst>
                <a:path w="9678" h="474" extrusionOk="0">
                  <a:moveTo>
                    <a:pt x="2104" y="456"/>
                  </a:moveTo>
                  <a:cubicBezTo>
                    <a:pt x="2104" y="456"/>
                    <a:pt x="2104" y="456"/>
                    <a:pt x="2104" y="456"/>
                  </a:cubicBezTo>
                  <a:cubicBezTo>
                    <a:pt x="2139" y="456"/>
                    <a:pt x="2122" y="456"/>
                    <a:pt x="2139" y="456"/>
                  </a:cubicBezTo>
                  <a:cubicBezTo>
                    <a:pt x="2157" y="456"/>
                    <a:pt x="2157" y="456"/>
                    <a:pt x="2157" y="456"/>
                  </a:cubicBezTo>
                  <a:cubicBezTo>
                    <a:pt x="2192" y="456"/>
                    <a:pt x="2209" y="456"/>
                    <a:pt x="2227" y="456"/>
                  </a:cubicBezTo>
                  <a:cubicBezTo>
                    <a:pt x="2244" y="456"/>
                    <a:pt x="2262" y="456"/>
                    <a:pt x="2279" y="456"/>
                  </a:cubicBezTo>
                  <a:cubicBezTo>
                    <a:pt x="2297" y="456"/>
                    <a:pt x="2315" y="456"/>
                    <a:pt x="2332" y="456"/>
                  </a:cubicBezTo>
                  <a:cubicBezTo>
                    <a:pt x="2367" y="456"/>
                    <a:pt x="2402" y="456"/>
                    <a:pt x="2437" y="456"/>
                  </a:cubicBezTo>
                  <a:cubicBezTo>
                    <a:pt x="2455" y="456"/>
                    <a:pt x="2455" y="456"/>
                    <a:pt x="2455" y="456"/>
                  </a:cubicBezTo>
                  <a:cubicBezTo>
                    <a:pt x="2577" y="456"/>
                    <a:pt x="2735" y="474"/>
                    <a:pt x="2840" y="456"/>
                  </a:cubicBezTo>
                  <a:cubicBezTo>
                    <a:pt x="2893" y="474"/>
                    <a:pt x="2946" y="474"/>
                    <a:pt x="2998" y="456"/>
                  </a:cubicBezTo>
                  <a:cubicBezTo>
                    <a:pt x="3033" y="474"/>
                    <a:pt x="3068" y="474"/>
                    <a:pt x="3086" y="456"/>
                  </a:cubicBezTo>
                  <a:cubicBezTo>
                    <a:pt x="3139" y="474"/>
                    <a:pt x="3174" y="474"/>
                    <a:pt x="3209" y="456"/>
                  </a:cubicBezTo>
                  <a:cubicBezTo>
                    <a:pt x="3226" y="456"/>
                    <a:pt x="3226" y="456"/>
                    <a:pt x="3226" y="474"/>
                  </a:cubicBezTo>
                  <a:cubicBezTo>
                    <a:pt x="3261" y="474"/>
                    <a:pt x="3261" y="456"/>
                    <a:pt x="3296" y="456"/>
                  </a:cubicBezTo>
                  <a:cubicBezTo>
                    <a:pt x="3331" y="474"/>
                    <a:pt x="3349" y="474"/>
                    <a:pt x="3384" y="456"/>
                  </a:cubicBezTo>
                  <a:cubicBezTo>
                    <a:pt x="3384" y="474"/>
                    <a:pt x="3384" y="474"/>
                    <a:pt x="3384" y="474"/>
                  </a:cubicBezTo>
                  <a:cubicBezTo>
                    <a:pt x="3419" y="456"/>
                    <a:pt x="3454" y="474"/>
                    <a:pt x="3489" y="474"/>
                  </a:cubicBezTo>
                  <a:cubicBezTo>
                    <a:pt x="3577" y="456"/>
                    <a:pt x="3664" y="474"/>
                    <a:pt x="3752" y="474"/>
                  </a:cubicBezTo>
                  <a:cubicBezTo>
                    <a:pt x="3805" y="474"/>
                    <a:pt x="3840" y="474"/>
                    <a:pt x="3892" y="474"/>
                  </a:cubicBezTo>
                  <a:cubicBezTo>
                    <a:pt x="3910" y="474"/>
                    <a:pt x="3927" y="474"/>
                    <a:pt x="3927" y="474"/>
                  </a:cubicBezTo>
                  <a:cubicBezTo>
                    <a:pt x="4015" y="456"/>
                    <a:pt x="4103" y="474"/>
                    <a:pt x="4173" y="456"/>
                  </a:cubicBezTo>
                  <a:lnTo>
                    <a:pt x="4190" y="456"/>
                  </a:lnTo>
                  <a:lnTo>
                    <a:pt x="4436" y="456"/>
                  </a:lnTo>
                  <a:cubicBezTo>
                    <a:pt x="4453" y="456"/>
                    <a:pt x="4488" y="456"/>
                    <a:pt x="4506" y="439"/>
                  </a:cubicBezTo>
                  <a:cubicBezTo>
                    <a:pt x="4506" y="439"/>
                    <a:pt x="4524" y="456"/>
                    <a:pt x="4524" y="456"/>
                  </a:cubicBezTo>
                  <a:cubicBezTo>
                    <a:pt x="4576" y="456"/>
                    <a:pt x="4629" y="456"/>
                    <a:pt x="4681" y="439"/>
                  </a:cubicBezTo>
                  <a:cubicBezTo>
                    <a:pt x="4681" y="439"/>
                    <a:pt x="4681" y="439"/>
                    <a:pt x="4681" y="439"/>
                  </a:cubicBezTo>
                  <a:cubicBezTo>
                    <a:pt x="4716" y="439"/>
                    <a:pt x="4716" y="439"/>
                    <a:pt x="4716" y="456"/>
                  </a:cubicBezTo>
                  <a:cubicBezTo>
                    <a:pt x="4769" y="456"/>
                    <a:pt x="4839" y="456"/>
                    <a:pt x="4892" y="439"/>
                  </a:cubicBezTo>
                  <a:cubicBezTo>
                    <a:pt x="4962" y="456"/>
                    <a:pt x="5032" y="439"/>
                    <a:pt x="5120" y="439"/>
                  </a:cubicBezTo>
                  <a:cubicBezTo>
                    <a:pt x="5137" y="439"/>
                    <a:pt x="5172" y="421"/>
                    <a:pt x="5190" y="421"/>
                  </a:cubicBezTo>
                  <a:cubicBezTo>
                    <a:pt x="5190" y="421"/>
                    <a:pt x="5207" y="421"/>
                    <a:pt x="5207" y="439"/>
                  </a:cubicBezTo>
                  <a:cubicBezTo>
                    <a:pt x="5207" y="439"/>
                    <a:pt x="5190" y="439"/>
                    <a:pt x="5190" y="439"/>
                  </a:cubicBezTo>
                  <a:cubicBezTo>
                    <a:pt x="5190" y="439"/>
                    <a:pt x="5207" y="439"/>
                    <a:pt x="5207" y="439"/>
                  </a:cubicBezTo>
                  <a:cubicBezTo>
                    <a:pt x="5225" y="439"/>
                    <a:pt x="5260" y="439"/>
                    <a:pt x="5277" y="439"/>
                  </a:cubicBezTo>
                  <a:cubicBezTo>
                    <a:pt x="5348" y="439"/>
                    <a:pt x="5400" y="439"/>
                    <a:pt x="5470" y="439"/>
                  </a:cubicBezTo>
                  <a:cubicBezTo>
                    <a:pt x="5488" y="439"/>
                    <a:pt x="5488" y="439"/>
                    <a:pt x="5505" y="439"/>
                  </a:cubicBezTo>
                  <a:cubicBezTo>
                    <a:pt x="5593" y="439"/>
                    <a:pt x="5681" y="439"/>
                    <a:pt x="5768" y="421"/>
                  </a:cubicBezTo>
                  <a:cubicBezTo>
                    <a:pt x="5786" y="439"/>
                    <a:pt x="5821" y="439"/>
                    <a:pt x="5856" y="439"/>
                  </a:cubicBezTo>
                  <a:cubicBezTo>
                    <a:pt x="5873" y="439"/>
                    <a:pt x="5873" y="439"/>
                    <a:pt x="5891" y="439"/>
                  </a:cubicBezTo>
                  <a:cubicBezTo>
                    <a:pt x="5961" y="439"/>
                    <a:pt x="6049" y="439"/>
                    <a:pt x="6119" y="439"/>
                  </a:cubicBezTo>
                  <a:cubicBezTo>
                    <a:pt x="6119" y="439"/>
                    <a:pt x="6136" y="421"/>
                    <a:pt x="6154" y="421"/>
                  </a:cubicBezTo>
                  <a:cubicBezTo>
                    <a:pt x="6189" y="439"/>
                    <a:pt x="6242" y="439"/>
                    <a:pt x="6294" y="421"/>
                  </a:cubicBezTo>
                  <a:cubicBezTo>
                    <a:pt x="6294" y="421"/>
                    <a:pt x="6312" y="439"/>
                    <a:pt x="6312" y="439"/>
                  </a:cubicBezTo>
                  <a:cubicBezTo>
                    <a:pt x="6347" y="439"/>
                    <a:pt x="6399" y="421"/>
                    <a:pt x="6434" y="421"/>
                  </a:cubicBezTo>
                  <a:cubicBezTo>
                    <a:pt x="6505" y="421"/>
                    <a:pt x="6575" y="421"/>
                    <a:pt x="6627" y="421"/>
                  </a:cubicBezTo>
                  <a:lnTo>
                    <a:pt x="6768" y="421"/>
                  </a:lnTo>
                  <a:cubicBezTo>
                    <a:pt x="6785" y="421"/>
                    <a:pt x="6803" y="421"/>
                    <a:pt x="6803" y="421"/>
                  </a:cubicBezTo>
                  <a:cubicBezTo>
                    <a:pt x="6820" y="421"/>
                    <a:pt x="6820" y="421"/>
                    <a:pt x="6820" y="421"/>
                  </a:cubicBezTo>
                  <a:cubicBezTo>
                    <a:pt x="6890" y="421"/>
                    <a:pt x="6960" y="403"/>
                    <a:pt x="7013" y="421"/>
                  </a:cubicBezTo>
                  <a:cubicBezTo>
                    <a:pt x="7031" y="421"/>
                    <a:pt x="7031" y="421"/>
                    <a:pt x="7048" y="421"/>
                  </a:cubicBezTo>
                  <a:cubicBezTo>
                    <a:pt x="7066" y="421"/>
                    <a:pt x="7101" y="421"/>
                    <a:pt x="7118" y="403"/>
                  </a:cubicBezTo>
                  <a:cubicBezTo>
                    <a:pt x="7153" y="421"/>
                    <a:pt x="7188" y="403"/>
                    <a:pt x="7206" y="403"/>
                  </a:cubicBezTo>
                  <a:cubicBezTo>
                    <a:pt x="7294" y="403"/>
                    <a:pt x="7364" y="403"/>
                    <a:pt x="7451" y="403"/>
                  </a:cubicBezTo>
                  <a:cubicBezTo>
                    <a:pt x="7627" y="386"/>
                    <a:pt x="7819" y="386"/>
                    <a:pt x="8012" y="386"/>
                  </a:cubicBezTo>
                  <a:cubicBezTo>
                    <a:pt x="8030" y="368"/>
                    <a:pt x="8030" y="368"/>
                    <a:pt x="8047" y="368"/>
                  </a:cubicBezTo>
                  <a:cubicBezTo>
                    <a:pt x="8047" y="368"/>
                    <a:pt x="8065" y="368"/>
                    <a:pt x="8065" y="368"/>
                  </a:cubicBezTo>
                  <a:lnTo>
                    <a:pt x="8100" y="368"/>
                  </a:lnTo>
                  <a:cubicBezTo>
                    <a:pt x="8170" y="368"/>
                    <a:pt x="8223" y="368"/>
                    <a:pt x="8275" y="368"/>
                  </a:cubicBezTo>
                  <a:lnTo>
                    <a:pt x="8398" y="368"/>
                  </a:lnTo>
                  <a:lnTo>
                    <a:pt x="8679" y="351"/>
                  </a:lnTo>
                  <a:lnTo>
                    <a:pt x="8819" y="333"/>
                  </a:lnTo>
                  <a:lnTo>
                    <a:pt x="8924" y="333"/>
                  </a:lnTo>
                  <a:cubicBezTo>
                    <a:pt x="8994" y="333"/>
                    <a:pt x="9064" y="333"/>
                    <a:pt x="9152" y="333"/>
                  </a:cubicBezTo>
                  <a:cubicBezTo>
                    <a:pt x="9204" y="333"/>
                    <a:pt x="9257" y="333"/>
                    <a:pt x="9310" y="333"/>
                  </a:cubicBezTo>
                  <a:cubicBezTo>
                    <a:pt x="9415" y="316"/>
                    <a:pt x="9432" y="281"/>
                    <a:pt x="9538" y="263"/>
                  </a:cubicBezTo>
                  <a:cubicBezTo>
                    <a:pt x="9555" y="263"/>
                    <a:pt x="9573" y="246"/>
                    <a:pt x="9590" y="228"/>
                  </a:cubicBezTo>
                  <a:cubicBezTo>
                    <a:pt x="9608" y="228"/>
                    <a:pt x="9643" y="228"/>
                    <a:pt x="9660" y="228"/>
                  </a:cubicBezTo>
                  <a:cubicBezTo>
                    <a:pt x="9643" y="211"/>
                    <a:pt x="9625" y="193"/>
                    <a:pt x="9660" y="193"/>
                  </a:cubicBezTo>
                  <a:cubicBezTo>
                    <a:pt x="9608" y="193"/>
                    <a:pt x="9660" y="158"/>
                    <a:pt x="9643" y="158"/>
                  </a:cubicBezTo>
                  <a:cubicBezTo>
                    <a:pt x="9678" y="123"/>
                    <a:pt x="9590" y="105"/>
                    <a:pt x="9608" y="70"/>
                  </a:cubicBezTo>
                  <a:cubicBezTo>
                    <a:pt x="9590" y="70"/>
                    <a:pt x="9590" y="70"/>
                    <a:pt x="9590" y="53"/>
                  </a:cubicBezTo>
                  <a:cubicBezTo>
                    <a:pt x="9573" y="53"/>
                    <a:pt x="9503" y="53"/>
                    <a:pt x="9520" y="35"/>
                  </a:cubicBezTo>
                  <a:cubicBezTo>
                    <a:pt x="9485" y="35"/>
                    <a:pt x="9503" y="18"/>
                    <a:pt x="9503" y="18"/>
                  </a:cubicBezTo>
                  <a:cubicBezTo>
                    <a:pt x="9485" y="18"/>
                    <a:pt x="9450" y="18"/>
                    <a:pt x="9467" y="0"/>
                  </a:cubicBezTo>
                  <a:cubicBezTo>
                    <a:pt x="9397" y="0"/>
                    <a:pt x="9345" y="0"/>
                    <a:pt x="9292" y="0"/>
                  </a:cubicBezTo>
                  <a:cubicBezTo>
                    <a:pt x="9275" y="0"/>
                    <a:pt x="9275" y="0"/>
                    <a:pt x="9275" y="0"/>
                  </a:cubicBezTo>
                  <a:cubicBezTo>
                    <a:pt x="9152" y="0"/>
                    <a:pt x="9047" y="0"/>
                    <a:pt x="8959" y="18"/>
                  </a:cubicBezTo>
                  <a:cubicBezTo>
                    <a:pt x="8906" y="18"/>
                    <a:pt x="8871" y="18"/>
                    <a:pt x="8836" y="18"/>
                  </a:cubicBezTo>
                  <a:cubicBezTo>
                    <a:pt x="8749" y="18"/>
                    <a:pt x="8696" y="35"/>
                    <a:pt x="8608" y="35"/>
                  </a:cubicBezTo>
                  <a:cubicBezTo>
                    <a:pt x="8556" y="35"/>
                    <a:pt x="8521" y="35"/>
                    <a:pt x="8468" y="35"/>
                  </a:cubicBezTo>
                  <a:lnTo>
                    <a:pt x="8416" y="35"/>
                  </a:lnTo>
                  <a:cubicBezTo>
                    <a:pt x="8363" y="53"/>
                    <a:pt x="8328" y="53"/>
                    <a:pt x="8293" y="53"/>
                  </a:cubicBezTo>
                  <a:cubicBezTo>
                    <a:pt x="8275" y="53"/>
                    <a:pt x="8258" y="53"/>
                    <a:pt x="8223" y="53"/>
                  </a:cubicBezTo>
                  <a:cubicBezTo>
                    <a:pt x="8188" y="53"/>
                    <a:pt x="8170" y="53"/>
                    <a:pt x="8135" y="53"/>
                  </a:cubicBezTo>
                  <a:cubicBezTo>
                    <a:pt x="8082" y="70"/>
                    <a:pt x="8030" y="70"/>
                    <a:pt x="7995" y="70"/>
                  </a:cubicBezTo>
                  <a:cubicBezTo>
                    <a:pt x="7960" y="70"/>
                    <a:pt x="7925" y="70"/>
                    <a:pt x="7890" y="70"/>
                  </a:cubicBezTo>
                  <a:cubicBezTo>
                    <a:pt x="7872" y="70"/>
                    <a:pt x="7837" y="70"/>
                    <a:pt x="7802" y="70"/>
                  </a:cubicBezTo>
                  <a:cubicBezTo>
                    <a:pt x="7784" y="70"/>
                    <a:pt x="7767" y="70"/>
                    <a:pt x="7732" y="88"/>
                  </a:cubicBezTo>
                  <a:cubicBezTo>
                    <a:pt x="7732" y="88"/>
                    <a:pt x="7732" y="70"/>
                    <a:pt x="7732" y="70"/>
                  </a:cubicBezTo>
                  <a:cubicBezTo>
                    <a:pt x="7644" y="70"/>
                    <a:pt x="7557" y="88"/>
                    <a:pt x="7451" y="88"/>
                  </a:cubicBezTo>
                  <a:cubicBezTo>
                    <a:pt x="7416" y="88"/>
                    <a:pt x="7364" y="88"/>
                    <a:pt x="7329" y="88"/>
                  </a:cubicBezTo>
                  <a:cubicBezTo>
                    <a:pt x="7311" y="88"/>
                    <a:pt x="7311" y="88"/>
                    <a:pt x="7311" y="88"/>
                  </a:cubicBezTo>
                  <a:cubicBezTo>
                    <a:pt x="7153" y="105"/>
                    <a:pt x="7013" y="105"/>
                    <a:pt x="6873" y="105"/>
                  </a:cubicBezTo>
                  <a:cubicBezTo>
                    <a:pt x="6785" y="105"/>
                    <a:pt x="6680" y="123"/>
                    <a:pt x="6592" y="105"/>
                  </a:cubicBezTo>
                  <a:cubicBezTo>
                    <a:pt x="6522" y="123"/>
                    <a:pt x="6399" y="105"/>
                    <a:pt x="6312" y="123"/>
                  </a:cubicBezTo>
                  <a:cubicBezTo>
                    <a:pt x="6277" y="123"/>
                    <a:pt x="6224" y="123"/>
                    <a:pt x="6171" y="123"/>
                  </a:cubicBezTo>
                  <a:cubicBezTo>
                    <a:pt x="6154" y="123"/>
                    <a:pt x="6119" y="123"/>
                    <a:pt x="6084" y="123"/>
                  </a:cubicBezTo>
                  <a:cubicBezTo>
                    <a:pt x="6049" y="123"/>
                    <a:pt x="5979" y="123"/>
                    <a:pt x="5944" y="123"/>
                  </a:cubicBezTo>
                  <a:cubicBezTo>
                    <a:pt x="5944" y="123"/>
                    <a:pt x="5926" y="123"/>
                    <a:pt x="5909" y="123"/>
                  </a:cubicBezTo>
                  <a:cubicBezTo>
                    <a:pt x="5873" y="123"/>
                    <a:pt x="5838" y="123"/>
                    <a:pt x="5803" y="123"/>
                  </a:cubicBezTo>
                  <a:cubicBezTo>
                    <a:pt x="5733" y="123"/>
                    <a:pt x="5646" y="123"/>
                    <a:pt x="5575" y="123"/>
                  </a:cubicBezTo>
                  <a:cubicBezTo>
                    <a:pt x="5540" y="123"/>
                    <a:pt x="5505" y="123"/>
                    <a:pt x="5488" y="123"/>
                  </a:cubicBezTo>
                  <a:lnTo>
                    <a:pt x="5470" y="123"/>
                  </a:lnTo>
                  <a:lnTo>
                    <a:pt x="5365" y="123"/>
                  </a:lnTo>
                  <a:cubicBezTo>
                    <a:pt x="5330" y="123"/>
                    <a:pt x="5312" y="123"/>
                    <a:pt x="5295" y="141"/>
                  </a:cubicBezTo>
                  <a:cubicBezTo>
                    <a:pt x="5260" y="123"/>
                    <a:pt x="5225" y="141"/>
                    <a:pt x="5190" y="141"/>
                  </a:cubicBezTo>
                  <a:cubicBezTo>
                    <a:pt x="5120" y="123"/>
                    <a:pt x="5014" y="141"/>
                    <a:pt x="4962" y="141"/>
                  </a:cubicBezTo>
                  <a:cubicBezTo>
                    <a:pt x="4909" y="141"/>
                    <a:pt x="4874" y="141"/>
                    <a:pt x="4822" y="141"/>
                  </a:cubicBezTo>
                  <a:cubicBezTo>
                    <a:pt x="4822" y="141"/>
                    <a:pt x="4822" y="141"/>
                    <a:pt x="4804" y="141"/>
                  </a:cubicBezTo>
                  <a:cubicBezTo>
                    <a:pt x="4734" y="141"/>
                    <a:pt x="4681" y="141"/>
                    <a:pt x="4611" y="141"/>
                  </a:cubicBezTo>
                  <a:cubicBezTo>
                    <a:pt x="4594" y="141"/>
                    <a:pt x="4594" y="141"/>
                    <a:pt x="4594" y="158"/>
                  </a:cubicBezTo>
                  <a:cubicBezTo>
                    <a:pt x="4559" y="141"/>
                    <a:pt x="4524" y="141"/>
                    <a:pt x="4488" y="158"/>
                  </a:cubicBezTo>
                  <a:lnTo>
                    <a:pt x="4296" y="158"/>
                  </a:lnTo>
                  <a:lnTo>
                    <a:pt x="4261" y="158"/>
                  </a:lnTo>
                  <a:cubicBezTo>
                    <a:pt x="4190" y="158"/>
                    <a:pt x="4085" y="158"/>
                    <a:pt x="4015" y="158"/>
                  </a:cubicBezTo>
                  <a:cubicBezTo>
                    <a:pt x="3945" y="158"/>
                    <a:pt x="3875" y="158"/>
                    <a:pt x="3805" y="158"/>
                  </a:cubicBezTo>
                  <a:cubicBezTo>
                    <a:pt x="3787" y="158"/>
                    <a:pt x="3805" y="176"/>
                    <a:pt x="3787" y="176"/>
                  </a:cubicBezTo>
                  <a:cubicBezTo>
                    <a:pt x="3787" y="176"/>
                    <a:pt x="3787" y="158"/>
                    <a:pt x="3770" y="158"/>
                  </a:cubicBezTo>
                  <a:cubicBezTo>
                    <a:pt x="3787" y="176"/>
                    <a:pt x="3770" y="176"/>
                    <a:pt x="3752" y="176"/>
                  </a:cubicBezTo>
                  <a:cubicBezTo>
                    <a:pt x="3735" y="158"/>
                    <a:pt x="3717" y="158"/>
                    <a:pt x="3700" y="176"/>
                  </a:cubicBezTo>
                  <a:cubicBezTo>
                    <a:pt x="3700" y="158"/>
                    <a:pt x="3700" y="158"/>
                    <a:pt x="3682" y="158"/>
                  </a:cubicBezTo>
                  <a:cubicBezTo>
                    <a:pt x="3664" y="158"/>
                    <a:pt x="3664" y="158"/>
                    <a:pt x="3647" y="176"/>
                  </a:cubicBezTo>
                  <a:cubicBezTo>
                    <a:pt x="3577" y="158"/>
                    <a:pt x="3524" y="158"/>
                    <a:pt x="3454" y="158"/>
                  </a:cubicBezTo>
                  <a:cubicBezTo>
                    <a:pt x="3454" y="176"/>
                    <a:pt x="3454" y="176"/>
                    <a:pt x="3437" y="176"/>
                  </a:cubicBezTo>
                  <a:cubicBezTo>
                    <a:pt x="3419" y="176"/>
                    <a:pt x="3419" y="176"/>
                    <a:pt x="3401" y="176"/>
                  </a:cubicBezTo>
                  <a:cubicBezTo>
                    <a:pt x="3366" y="158"/>
                    <a:pt x="3331" y="158"/>
                    <a:pt x="3296" y="176"/>
                  </a:cubicBezTo>
                  <a:cubicBezTo>
                    <a:pt x="3279" y="158"/>
                    <a:pt x="3191" y="176"/>
                    <a:pt x="3139" y="158"/>
                  </a:cubicBezTo>
                  <a:cubicBezTo>
                    <a:pt x="3121" y="158"/>
                    <a:pt x="3121" y="176"/>
                    <a:pt x="3103" y="176"/>
                  </a:cubicBezTo>
                  <a:cubicBezTo>
                    <a:pt x="3068" y="158"/>
                    <a:pt x="3033" y="176"/>
                    <a:pt x="2998" y="176"/>
                  </a:cubicBezTo>
                  <a:cubicBezTo>
                    <a:pt x="2998" y="176"/>
                    <a:pt x="2998" y="176"/>
                    <a:pt x="2998" y="176"/>
                  </a:cubicBezTo>
                  <a:cubicBezTo>
                    <a:pt x="2963" y="176"/>
                    <a:pt x="2911" y="176"/>
                    <a:pt x="2876" y="176"/>
                  </a:cubicBezTo>
                  <a:cubicBezTo>
                    <a:pt x="2858" y="176"/>
                    <a:pt x="2840" y="176"/>
                    <a:pt x="2823" y="176"/>
                  </a:cubicBezTo>
                  <a:cubicBezTo>
                    <a:pt x="2770" y="176"/>
                    <a:pt x="2700" y="176"/>
                    <a:pt x="2648" y="176"/>
                  </a:cubicBezTo>
                  <a:cubicBezTo>
                    <a:pt x="2613" y="176"/>
                    <a:pt x="2577" y="176"/>
                    <a:pt x="2542" y="176"/>
                  </a:cubicBezTo>
                  <a:lnTo>
                    <a:pt x="2139" y="176"/>
                  </a:lnTo>
                  <a:cubicBezTo>
                    <a:pt x="2122" y="176"/>
                    <a:pt x="2104" y="176"/>
                    <a:pt x="2069" y="176"/>
                  </a:cubicBezTo>
                  <a:cubicBezTo>
                    <a:pt x="2069" y="176"/>
                    <a:pt x="2069" y="176"/>
                    <a:pt x="2069" y="176"/>
                  </a:cubicBezTo>
                  <a:cubicBezTo>
                    <a:pt x="2034" y="176"/>
                    <a:pt x="1981" y="176"/>
                    <a:pt x="1946" y="176"/>
                  </a:cubicBezTo>
                  <a:cubicBezTo>
                    <a:pt x="1911" y="176"/>
                    <a:pt x="1894" y="176"/>
                    <a:pt x="1876" y="176"/>
                  </a:cubicBezTo>
                  <a:cubicBezTo>
                    <a:pt x="1824" y="176"/>
                    <a:pt x="1771" y="158"/>
                    <a:pt x="1701" y="176"/>
                  </a:cubicBezTo>
                  <a:cubicBezTo>
                    <a:pt x="1701" y="176"/>
                    <a:pt x="1718" y="176"/>
                    <a:pt x="1701" y="176"/>
                  </a:cubicBezTo>
                  <a:cubicBezTo>
                    <a:pt x="1683" y="176"/>
                    <a:pt x="1648" y="176"/>
                    <a:pt x="1613" y="176"/>
                  </a:cubicBezTo>
                  <a:cubicBezTo>
                    <a:pt x="1631" y="176"/>
                    <a:pt x="1631" y="176"/>
                    <a:pt x="1648" y="176"/>
                  </a:cubicBezTo>
                  <a:cubicBezTo>
                    <a:pt x="1648" y="176"/>
                    <a:pt x="1666" y="176"/>
                    <a:pt x="1683" y="176"/>
                  </a:cubicBezTo>
                  <a:cubicBezTo>
                    <a:pt x="1613" y="158"/>
                    <a:pt x="1561" y="158"/>
                    <a:pt x="1491" y="176"/>
                  </a:cubicBezTo>
                  <a:cubicBezTo>
                    <a:pt x="1438" y="158"/>
                    <a:pt x="1385" y="158"/>
                    <a:pt x="1333" y="176"/>
                  </a:cubicBezTo>
                  <a:cubicBezTo>
                    <a:pt x="1298" y="176"/>
                    <a:pt x="1245" y="176"/>
                    <a:pt x="1210" y="176"/>
                  </a:cubicBezTo>
                  <a:cubicBezTo>
                    <a:pt x="1157" y="176"/>
                    <a:pt x="1087" y="176"/>
                    <a:pt x="1052" y="176"/>
                  </a:cubicBezTo>
                  <a:cubicBezTo>
                    <a:pt x="1052" y="176"/>
                    <a:pt x="1052" y="193"/>
                    <a:pt x="1052" y="193"/>
                  </a:cubicBezTo>
                  <a:cubicBezTo>
                    <a:pt x="982" y="193"/>
                    <a:pt x="930" y="193"/>
                    <a:pt x="877" y="193"/>
                  </a:cubicBezTo>
                  <a:cubicBezTo>
                    <a:pt x="859" y="193"/>
                    <a:pt x="842" y="193"/>
                    <a:pt x="842" y="193"/>
                  </a:cubicBezTo>
                  <a:cubicBezTo>
                    <a:pt x="842" y="211"/>
                    <a:pt x="859" y="193"/>
                    <a:pt x="859" y="211"/>
                  </a:cubicBezTo>
                  <a:cubicBezTo>
                    <a:pt x="842" y="211"/>
                    <a:pt x="789" y="211"/>
                    <a:pt x="772" y="211"/>
                  </a:cubicBezTo>
                  <a:cubicBezTo>
                    <a:pt x="772" y="211"/>
                    <a:pt x="754" y="228"/>
                    <a:pt x="754" y="228"/>
                  </a:cubicBezTo>
                  <a:cubicBezTo>
                    <a:pt x="737" y="228"/>
                    <a:pt x="719" y="228"/>
                    <a:pt x="702" y="228"/>
                  </a:cubicBezTo>
                  <a:cubicBezTo>
                    <a:pt x="719" y="228"/>
                    <a:pt x="684" y="228"/>
                    <a:pt x="684" y="228"/>
                  </a:cubicBezTo>
                  <a:cubicBezTo>
                    <a:pt x="631" y="228"/>
                    <a:pt x="579" y="228"/>
                    <a:pt x="526" y="228"/>
                  </a:cubicBezTo>
                  <a:cubicBezTo>
                    <a:pt x="526" y="228"/>
                    <a:pt x="526" y="228"/>
                    <a:pt x="509" y="228"/>
                  </a:cubicBezTo>
                  <a:cubicBezTo>
                    <a:pt x="509" y="228"/>
                    <a:pt x="526" y="228"/>
                    <a:pt x="526" y="228"/>
                  </a:cubicBezTo>
                  <a:cubicBezTo>
                    <a:pt x="474" y="228"/>
                    <a:pt x="421" y="228"/>
                    <a:pt x="386" y="228"/>
                  </a:cubicBezTo>
                  <a:cubicBezTo>
                    <a:pt x="386" y="228"/>
                    <a:pt x="439" y="228"/>
                    <a:pt x="474" y="228"/>
                  </a:cubicBezTo>
                  <a:cubicBezTo>
                    <a:pt x="509" y="228"/>
                    <a:pt x="561" y="228"/>
                    <a:pt x="596" y="228"/>
                  </a:cubicBezTo>
                  <a:cubicBezTo>
                    <a:pt x="596" y="228"/>
                    <a:pt x="596" y="228"/>
                    <a:pt x="596" y="228"/>
                  </a:cubicBezTo>
                  <a:cubicBezTo>
                    <a:pt x="684" y="228"/>
                    <a:pt x="807" y="228"/>
                    <a:pt x="894" y="228"/>
                  </a:cubicBezTo>
                  <a:cubicBezTo>
                    <a:pt x="877" y="228"/>
                    <a:pt x="859" y="228"/>
                    <a:pt x="842" y="228"/>
                  </a:cubicBezTo>
                  <a:cubicBezTo>
                    <a:pt x="772" y="246"/>
                    <a:pt x="702" y="246"/>
                    <a:pt x="614" y="246"/>
                  </a:cubicBezTo>
                  <a:cubicBezTo>
                    <a:pt x="614" y="246"/>
                    <a:pt x="596" y="246"/>
                    <a:pt x="596" y="246"/>
                  </a:cubicBezTo>
                  <a:cubicBezTo>
                    <a:pt x="631" y="246"/>
                    <a:pt x="667" y="228"/>
                    <a:pt x="684" y="246"/>
                  </a:cubicBezTo>
                  <a:cubicBezTo>
                    <a:pt x="684" y="246"/>
                    <a:pt x="684" y="246"/>
                    <a:pt x="684" y="246"/>
                  </a:cubicBezTo>
                  <a:cubicBezTo>
                    <a:pt x="667" y="246"/>
                    <a:pt x="667" y="246"/>
                    <a:pt x="649" y="246"/>
                  </a:cubicBezTo>
                  <a:cubicBezTo>
                    <a:pt x="631" y="246"/>
                    <a:pt x="614" y="246"/>
                    <a:pt x="579" y="246"/>
                  </a:cubicBezTo>
                  <a:cubicBezTo>
                    <a:pt x="579" y="246"/>
                    <a:pt x="596" y="246"/>
                    <a:pt x="596" y="246"/>
                  </a:cubicBezTo>
                  <a:cubicBezTo>
                    <a:pt x="579" y="246"/>
                    <a:pt x="561" y="246"/>
                    <a:pt x="544" y="246"/>
                  </a:cubicBezTo>
                  <a:lnTo>
                    <a:pt x="544" y="246"/>
                  </a:lnTo>
                  <a:cubicBezTo>
                    <a:pt x="561" y="246"/>
                    <a:pt x="579" y="246"/>
                    <a:pt x="596" y="246"/>
                  </a:cubicBezTo>
                  <a:cubicBezTo>
                    <a:pt x="544" y="246"/>
                    <a:pt x="491" y="246"/>
                    <a:pt x="439" y="246"/>
                  </a:cubicBezTo>
                  <a:cubicBezTo>
                    <a:pt x="474" y="246"/>
                    <a:pt x="456" y="246"/>
                    <a:pt x="491" y="246"/>
                  </a:cubicBezTo>
                  <a:cubicBezTo>
                    <a:pt x="474" y="246"/>
                    <a:pt x="509" y="246"/>
                    <a:pt x="509" y="246"/>
                  </a:cubicBezTo>
                  <a:cubicBezTo>
                    <a:pt x="509" y="246"/>
                    <a:pt x="509" y="263"/>
                    <a:pt x="509" y="263"/>
                  </a:cubicBezTo>
                  <a:lnTo>
                    <a:pt x="421" y="263"/>
                  </a:lnTo>
                  <a:lnTo>
                    <a:pt x="421" y="263"/>
                  </a:lnTo>
                  <a:cubicBezTo>
                    <a:pt x="474" y="263"/>
                    <a:pt x="526" y="263"/>
                    <a:pt x="561" y="263"/>
                  </a:cubicBezTo>
                  <a:cubicBezTo>
                    <a:pt x="579" y="263"/>
                    <a:pt x="596" y="263"/>
                    <a:pt x="614" y="263"/>
                  </a:cubicBezTo>
                  <a:cubicBezTo>
                    <a:pt x="631" y="263"/>
                    <a:pt x="631" y="263"/>
                    <a:pt x="631" y="263"/>
                  </a:cubicBezTo>
                  <a:cubicBezTo>
                    <a:pt x="649" y="263"/>
                    <a:pt x="631" y="263"/>
                    <a:pt x="649" y="263"/>
                  </a:cubicBezTo>
                  <a:lnTo>
                    <a:pt x="807" y="263"/>
                  </a:lnTo>
                  <a:cubicBezTo>
                    <a:pt x="807" y="263"/>
                    <a:pt x="807" y="263"/>
                    <a:pt x="824" y="263"/>
                  </a:cubicBezTo>
                  <a:cubicBezTo>
                    <a:pt x="842" y="263"/>
                    <a:pt x="894" y="263"/>
                    <a:pt x="930" y="263"/>
                  </a:cubicBezTo>
                  <a:cubicBezTo>
                    <a:pt x="912" y="263"/>
                    <a:pt x="894" y="263"/>
                    <a:pt x="877" y="281"/>
                  </a:cubicBezTo>
                  <a:cubicBezTo>
                    <a:pt x="807" y="263"/>
                    <a:pt x="737" y="281"/>
                    <a:pt x="667" y="281"/>
                  </a:cubicBezTo>
                  <a:cubicBezTo>
                    <a:pt x="684" y="281"/>
                    <a:pt x="702" y="281"/>
                    <a:pt x="684" y="281"/>
                  </a:cubicBezTo>
                  <a:cubicBezTo>
                    <a:pt x="684" y="281"/>
                    <a:pt x="649" y="298"/>
                    <a:pt x="614" y="281"/>
                  </a:cubicBezTo>
                  <a:cubicBezTo>
                    <a:pt x="614" y="281"/>
                    <a:pt x="631" y="281"/>
                    <a:pt x="649" y="281"/>
                  </a:cubicBezTo>
                  <a:cubicBezTo>
                    <a:pt x="614" y="281"/>
                    <a:pt x="596" y="281"/>
                    <a:pt x="579" y="281"/>
                  </a:cubicBezTo>
                  <a:cubicBezTo>
                    <a:pt x="544" y="281"/>
                    <a:pt x="509" y="263"/>
                    <a:pt x="474" y="281"/>
                  </a:cubicBezTo>
                  <a:cubicBezTo>
                    <a:pt x="474" y="281"/>
                    <a:pt x="456" y="281"/>
                    <a:pt x="456" y="281"/>
                  </a:cubicBezTo>
                  <a:cubicBezTo>
                    <a:pt x="439" y="281"/>
                    <a:pt x="421" y="281"/>
                    <a:pt x="404" y="263"/>
                  </a:cubicBezTo>
                  <a:cubicBezTo>
                    <a:pt x="386" y="281"/>
                    <a:pt x="386" y="281"/>
                    <a:pt x="368" y="263"/>
                  </a:cubicBezTo>
                  <a:cubicBezTo>
                    <a:pt x="368" y="281"/>
                    <a:pt x="351" y="281"/>
                    <a:pt x="351" y="281"/>
                  </a:cubicBezTo>
                  <a:cubicBezTo>
                    <a:pt x="368" y="281"/>
                    <a:pt x="404" y="281"/>
                    <a:pt x="421" y="281"/>
                  </a:cubicBezTo>
                  <a:cubicBezTo>
                    <a:pt x="386" y="281"/>
                    <a:pt x="333" y="281"/>
                    <a:pt x="298" y="281"/>
                  </a:cubicBezTo>
                  <a:cubicBezTo>
                    <a:pt x="298" y="281"/>
                    <a:pt x="316" y="281"/>
                    <a:pt x="298" y="281"/>
                  </a:cubicBezTo>
                  <a:cubicBezTo>
                    <a:pt x="263" y="281"/>
                    <a:pt x="228" y="281"/>
                    <a:pt x="176" y="281"/>
                  </a:cubicBezTo>
                  <a:cubicBezTo>
                    <a:pt x="193" y="281"/>
                    <a:pt x="141" y="281"/>
                    <a:pt x="141" y="281"/>
                  </a:cubicBezTo>
                  <a:cubicBezTo>
                    <a:pt x="158" y="298"/>
                    <a:pt x="176" y="298"/>
                    <a:pt x="176" y="298"/>
                  </a:cubicBezTo>
                  <a:cubicBezTo>
                    <a:pt x="193" y="298"/>
                    <a:pt x="176" y="281"/>
                    <a:pt x="193" y="281"/>
                  </a:cubicBezTo>
                  <a:cubicBezTo>
                    <a:pt x="193" y="298"/>
                    <a:pt x="246" y="298"/>
                    <a:pt x="263" y="298"/>
                  </a:cubicBezTo>
                  <a:cubicBezTo>
                    <a:pt x="228" y="298"/>
                    <a:pt x="193" y="298"/>
                    <a:pt x="158" y="298"/>
                  </a:cubicBezTo>
                  <a:cubicBezTo>
                    <a:pt x="176" y="298"/>
                    <a:pt x="176" y="298"/>
                    <a:pt x="176" y="316"/>
                  </a:cubicBezTo>
                  <a:cubicBezTo>
                    <a:pt x="158" y="316"/>
                    <a:pt x="158" y="298"/>
                    <a:pt x="141" y="298"/>
                  </a:cubicBezTo>
                  <a:cubicBezTo>
                    <a:pt x="123" y="298"/>
                    <a:pt x="123" y="298"/>
                    <a:pt x="106" y="298"/>
                  </a:cubicBezTo>
                  <a:cubicBezTo>
                    <a:pt x="106" y="298"/>
                    <a:pt x="106" y="298"/>
                    <a:pt x="106" y="298"/>
                  </a:cubicBezTo>
                  <a:cubicBezTo>
                    <a:pt x="88" y="298"/>
                    <a:pt x="53" y="298"/>
                    <a:pt x="0" y="298"/>
                  </a:cubicBezTo>
                  <a:cubicBezTo>
                    <a:pt x="0" y="298"/>
                    <a:pt x="0" y="298"/>
                    <a:pt x="0" y="316"/>
                  </a:cubicBezTo>
                  <a:lnTo>
                    <a:pt x="35" y="316"/>
                  </a:lnTo>
                  <a:cubicBezTo>
                    <a:pt x="35" y="298"/>
                    <a:pt x="35" y="316"/>
                    <a:pt x="35" y="298"/>
                  </a:cubicBezTo>
                  <a:cubicBezTo>
                    <a:pt x="53" y="298"/>
                    <a:pt x="53" y="316"/>
                    <a:pt x="53" y="316"/>
                  </a:cubicBezTo>
                  <a:cubicBezTo>
                    <a:pt x="70" y="316"/>
                    <a:pt x="70" y="298"/>
                    <a:pt x="88" y="298"/>
                  </a:cubicBezTo>
                  <a:cubicBezTo>
                    <a:pt x="106" y="298"/>
                    <a:pt x="88" y="298"/>
                    <a:pt x="88" y="316"/>
                  </a:cubicBezTo>
                  <a:cubicBezTo>
                    <a:pt x="141" y="316"/>
                    <a:pt x="193" y="316"/>
                    <a:pt x="246" y="316"/>
                  </a:cubicBezTo>
                  <a:cubicBezTo>
                    <a:pt x="263" y="316"/>
                    <a:pt x="281" y="316"/>
                    <a:pt x="281" y="316"/>
                  </a:cubicBezTo>
                  <a:cubicBezTo>
                    <a:pt x="263" y="333"/>
                    <a:pt x="211" y="316"/>
                    <a:pt x="158" y="316"/>
                  </a:cubicBezTo>
                  <a:cubicBezTo>
                    <a:pt x="158" y="333"/>
                    <a:pt x="176" y="316"/>
                    <a:pt x="193" y="316"/>
                  </a:cubicBezTo>
                  <a:cubicBezTo>
                    <a:pt x="228" y="333"/>
                    <a:pt x="298" y="333"/>
                    <a:pt x="316" y="333"/>
                  </a:cubicBezTo>
                  <a:cubicBezTo>
                    <a:pt x="316" y="333"/>
                    <a:pt x="316" y="333"/>
                    <a:pt x="316" y="333"/>
                  </a:cubicBezTo>
                  <a:cubicBezTo>
                    <a:pt x="298" y="333"/>
                    <a:pt x="281" y="333"/>
                    <a:pt x="281" y="333"/>
                  </a:cubicBezTo>
                  <a:cubicBezTo>
                    <a:pt x="281" y="351"/>
                    <a:pt x="263" y="351"/>
                    <a:pt x="246" y="351"/>
                  </a:cubicBezTo>
                  <a:cubicBezTo>
                    <a:pt x="246" y="351"/>
                    <a:pt x="228" y="351"/>
                    <a:pt x="228" y="368"/>
                  </a:cubicBezTo>
                  <a:cubicBezTo>
                    <a:pt x="228" y="351"/>
                    <a:pt x="281" y="368"/>
                    <a:pt x="263" y="368"/>
                  </a:cubicBezTo>
                  <a:cubicBezTo>
                    <a:pt x="333" y="368"/>
                    <a:pt x="368" y="368"/>
                    <a:pt x="421" y="386"/>
                  </a:cubicBezTo>
                  <a:cubicBezTo>
                    <a:pt x="368" y="368"/>
                    <a:pt x="316" y="386"/>
                    <a:pt x="263" y="386"/>
                  </a:cubicBezTo>
                  <a:cubicBezTo>
                    <a:pt x="263" y="386"/>
                    <a:pt x="211" y="386"/>
                    <a:pt x="176" y="386"/>
                  </a:cubicBezTo>
                  <a:cubicBezTo>
                    <a:pt x="176" y="386"/>
                    <a:pt x="158" y="386"/>
                    <a:pt x="158" y="386"/>
                  </a:cubicBezTo>
                  <a:cubicBezTo>
                    <a:pt x="158" y="386"/>
                    <a:pt x="193" y="386"/>
                    <a:pt x="193" y="386"/>
                  </a:cubicBezTo>
                  <a:cubicBezTo>
                    <a:pt x="211" y="386"/>
                    <a:pt x="211" y="386"/>
                    <a:pt x="211" y="386"/>
                  </a:cubicBezTo>
                  <a:cubicBezTo>
                    <a:pt x="228" y="386"/>
                    <a:pt x="246" y="386"/>
                    <a:pt x="263" y="386"/>
                  </a:cubicBezTo>
                  <a:cubicBezTo>
                    <a:pt x="263" y="386"/>
                    <a:pt x="281" y="386"/>
                    <a:pt x="281" y="403"/>
                  </a:cubicBezTo>
                  <a:cubicBezTo>
                    <a:pt x="351" y="403"/>
                    <a:pt x="404" y="403"/>
                    <a:pt x="491" y="403"/>
                  </a:cubicBezTo>
                  <a:cubicBezTo>
                    <a:pt x="509" y="403"/>
                    <a:pt x="509" y="403"/>
                    <a:pt x="509" y="403"/>
                  </a:cubicBezTo>
                  <a:cubicBezTo>
                    <a:pt x="544" y="403"/>
                    <a:pt x="579" y="403"/>
                    <a:pt x="614" y="403"/>
                  </a:cubicBezTo>
                  <a:cubicBezTo>
                    <a:pt x="649" y="403"/>
                    <a:pt x="667" y="403"/>
                    <a:pt x="702" y="403"/>
                  </a:cubicBezTo>
                  <a:cubicBezTo>
                    <a:pt x="719" y="403"/>
                    <a:pt x="719" y="403"/>
                    <a:pt x="702" y="386"/>
                  </a:cubicBezTo>
                  <a:cubicBezTo>
                    <a:pt x="719" y="386"/>
                    <a:pt x="737" y="386"/>
                    <a:pt x="737" y="386"/>
                  </a:cubicBezTo>
                  <a:cubicBezTo>
                    <a:pt x="737" y="386"/>
                    <a:pt x="719" y="386"/>
                    <a:pt x="719" y="403"/>
                  </a:cubicBezTo>
                  <a:cubicBezTo>
                    <a:pt x="719" y="403"/>
                    <a:pt x="702" y="403"/>
                    <a:pt x="702" y="403"/>
                  </a:cubicBezTo>
                  <a:cubicBezTo>
                    <a:pt x="737" y="403"/>
                    <a:pt x="754" y="403"/>
                    <a:pt x="789" y="403"/>
                  </a:cubicBezTo>
                  <a:cubicBezTo>
                    <a:pt x="807" y="421"/>
                    <a:pt x="859" y="421"/>
                    <a:pt x="877" y="421"/>
                  </a:cubicBezTo>
                  <a:cubicBezTo>
                    <a:pt x="912" y="421"/>
                    <a:pt x="930" y="421"/>
                    <a:pt x="947" y="421"/>
                  </a:cubicBezTo>
                  <a:cubicBezTo>
                    <a:pt x="947" y="421"/>
                    <a:pt x="947" y="421"/>
                    <a:pt x="947" y="421"/>
                  </a:cubicBezTo>
                  <a:cubicBezTo>
                    <a:pt x="982" y="421"/>
                    <a:pt x="982" y="421"/>
                    <a:pt x="1000" y="421"/>
                  </a:cubicBezTo>
                  <a:cubicBezTo>
                    <a:pt x="1000" y="421"/>
                    <a:pt x="1052" y="421"/>
                    <a:pt x="1052" y="421"/>
                  </a:cubicBezTo>
                  <a:cubicBezTo>
                    <a:pt x="1017" y="421"/>
                    <a:pt x="982" y="421"/>
                    <a:pt x="947" y="439"/>
                  </a:cubicBezTo>
                  <a:cubicBezTo>
                    <a:pt x="982" y="456"/>
                    <a:pt x="1070" y="439"/>
                    <a:pt x="1122" y="439"/>
                  </a:cubicBezTo>
                  <a:cubicBezTo>
                    <a:pt x="1140" y="439"/>
                    <a:pt x="1140" y="439"/>
                    <a:pt x="1157" y="439"/>
                  </a:cubicBezTo>
                  <a:cubicBezTo>
                    <a:pt x="1157" y="439"/>
                    <a:pt x="1140" y="439"/>
                    <a:pt x="1157" y="439"/>
                  </a:cubicBezTo>
                  <a:cubicBezTo>
                    <a:pt x="1157" y="439"/>
                    <a:pt x="1157" y="439"/>
                    <a:pt x="1175" y="439"/>
                  </a:cubicBezTo>
                  <a:cubicBezTo>
                    <a:pt x="1175" y="439"/>
                    <a:pt x="1157" y="439"/>
                    <a:pt x="1175" y="456"/>
                  </a:cubicBezTo>
                  <a:cubicBezTo>
                    <a:pt x="1192" y="439"/>
                    <a:pt x="1228" y="439"/>
                    <a:pt x="1245" y="439"/>
                  </a:cubicBezTo>
                  <a:cubicBezTo>
                    <a:pt x="1263" y="439"/>
                    <a:pt x="1263" y="439"/>
                    <a:pt x="1280" y="439"/>
                  </a:cubicBezTo>
                  <a:cubicBezTo>
                    <a:pt x="1280" y="439"/>
                    <a:pt x="1298" y="439"/>
                    <a:pt x="1298" y="439"/>
                  </a:cubicBezTo>
                  <a:cubicBezTo>
                    <a:pt x="1298" y="439"/>
                    <a:pt x="1298" y="439"/>
                    <a:pt x="1298" y="439"/>
                  </a:cubicBezTo>
                  <a:cubicBezTo>
                    <a:pt x="1350" y="439"/>
                    <a:pt x="1403" y="439"/>
                    <a:pt x="1420" y="439"/>
                  </a:cubicBezTo>
                  <a:cubicBezTo>
                    <a:pt x="1403" y="439"/>
                    <a:pt x="1420" y="439"/>
                    <a:pt x="1420" y="439"/>
                  </a:cubicBezTo>
                  <a:cubicBezTo>
                    <a:pt x="1491" y="439"/>
                    <a:pt x="1578" y="456"/>
                    <a:pt x="1648" y="439"/>
                  </a:cubicBezTo>
                  <a:cubicBezTo>
                    <a:pt x="1666" y="456"/>
                    <a:pt x="1666" y="456"/>
                    <a:pt x="1683" y="439"/>
                  </a:cubicBezTo>
                  <a:cubicBezTo>
                    <a:pt x="1701" y="439"/>
                    <a:pt x="1683" y="439"/>
                    <a:pt x="1683" y="439"/>
                  </a:cubicBezTo>
                  <a:cubicBezTo>
                    <a:pt x="1718" y="439"/>
                    <a:pt x="1683" y="456"/>
                    <a:pt x="1701" y="456"/>
                  </a:cubicBezTo>
                  <a:cubicBezTo>
                    <a:pt x="1718" y="456"/>
                    <a:pt x="1736" y="439"/>
                    <a:pt x="1718" y="439"/>
                  </a:cubicBezTo>
                  <a:cubicBezTo>
                    <a:pt x="1736" y="439"/>
                    <a:pt x="1753" y="439"/>
                    <a:pt x="1753" y="439"/>
                  </a:cubicBezTo>
                  <a:cubicBezTo>
                    <a:pt x="1753" y="456"/>
                    <a:pt x="1824" y="456"/>
                    <a:pt x="1841" y="456"/>
                  </a:cubicBezTo>
                  <a:cubicBezTo>
                    <a:pt x="1841" y="456"/>
                    <a:pt x="1824" y="456"/>
                    <a:pt x="1824" y="456"/>
                  </a:cubicBezTo>
                  <a:cubicBezTo>
                    <a:pt x="1859" y="456"/>
                    <a:pt x="1894" y="456"/>
                    <a:pt x="1929" y="456"/>
                  </a:cubicBezTo>
                  <a:cubicBezTo>
                    <a:pt x="1911" y="439"/>
                    <a:pt x="1964" y="439"/>
                    <a:pt x="1964" y="439"/>
                  </a:cubicBezTo>
                  <a:cubicBezTo>
                    <a:pt x="1981" y="439"/>
                    <a:pt x="1981" y="456"/>
                    <a:pt x="1981" y="456"/>
                  </a:cubicBezTo>
                  <a:cubicBezTo>
                    <a:pt x="2034" y="456"/>
                    <a:pt x="2069" y="456"/>
                    <a:pt x="2104" y="456"/>
                  </a:cubicBezTo>
                  <a:close/>
                  <a:moveTo>
                    <a:pt x="1210" y="421"/>
                  </a:moveTo>
                  <a:cubicBezTo>
                    <a:pt x="1192" y="421"/>
                    <a:pt x="1175" y="421"/>
                    <a:pt x="1157" y="403"/>
                  </a:cubicBezTo>
                  <a:cubicBezTo>
                    <a:pt x="1192" y="403"/>
                    <a:pt x="1210" y="403"/>
                    <a:pt x="1245" y="403"/>
                  </a:cubicBezTo>
                  <a:cubicBezTo>
                    <a:pt x="1245" y="403"/>
                    <a:pt x="1245" y="403"/>
                    <a:pt x="1245" y="403"/>
                  </a:cubicBezTo>
                  <a:cubicBezTo>
                    <a:pt x="1245" y="421"/>
                    <a:pt x="1228" y="421"/>
                    <a:pt x="1210" y="421"/>
                  </a:cubicBezTo>
                  <a:close/>
                  <a:moveTo>
                    <a:pt x="894" y="403"/>
                  </a:moveTo>
                  <a:cubicBezTo>
                    <a:pt x="894" y="403"/>
                    <a:pt x="912" y="403"/>
                    <a:pt x="912" y="403"/>
                  </a:cubicBezTo>
                  <a:cubicBezTo>
                    <a:pt x="912" y="403"/>
                    <a:pt x="930" y="403"/>
                    <a:pt x="930" y="403"/>
                  </a:cubicBezTo>
                  <a:cubicBezTo>
                    <a:pt x="912" y="403"/>
                    <a:pt x="912" y="403"/>
                    <a:pt x="894" y="403"/>
                  </a:cubicBezTo>
                  <a:close/>
                  <a:moveTo>
                    <a:pt x="1648" y="386"/>
                  </a:moveTo>
                  <a:cubicBezTo>
                    <a:pt x="1631" y="368"/>
                    <a:pt x="1613" y="386"/>
                    <a:pt x="1596" y="368"/>
                  </a:cubicBezTo>
                  <a:cubicBezTo>
                    <a:pt x="1613" y="368"/>
                    <a:pt x="1631" y="368"/>
                    <a:pt x="1648" y="368"/>
                  </a:cubicBezTo>
                  <a:cubicBezTo>
                    <a:pt x="1648" y="368"/>
                    <a:pt x="1648" y="368"/>
                    <a:pt x="1648" y="368"/>
                  </a:cubicBezTo>
                  <a:close/>
                  <a:moveTo>
                    <a:pt x="579" y="386"/>
                  </a:moveTo>
                  <a:cubicBezTo>
                    <a:pt x="579" y="386"/>
                    <a:pt x="596" y="386"/>
                    <a:pt x="614" y="386"/>
                  </a:cubicBezTo>
                  <a:cubicBezTo>
                    <a:pt x="614" y="386"/>
                    <a:pt x="596" y="386"/>
                    <a:pt x="579" y="386"/>
                  </a:cubicBezTo>
                  <a:close/>
                  <a:moveTo>
                    <a:pt x="1157" y="351"/>
                  </a:moveTo>
                  <a:cubicBezTo>
                    <a:pt x="1175" y="333"/>
                    <a:pt x="1192" y="351"/>
                    <a:pt x="1210" y="351"/>
                  </a:cubicBezTo>
                  <a:cubicBezTo>
                    <a:pt x="1192" y="351"/>
                    <a:pt x="1175" y="351"/>
                    <a:pt x="1157" y="351"/>
                  </a:cubicBezTo>
                  <a:close/>
                  <a:moveTo>
                    <a:pt x="930" y="351"/>
                  </a:moveTo>
                  <a:cubicBezTo>
                    <a:pt x="930" y="351"/>
                    <a:pt x="930" y="333"/>
                    <a:pt x="930" y="333"/>
                  </a:cubicBezTo>
                  <a:cubicBezTo>
                    <a:pt x="930" y="333"/>
                    <a:pt x="947" y="333"/>
                    <a:pt x="930" y="333"/>
                  </a:cubicBezTo>
                  <a:cubicBezTo>
                    <a:pt x="982" y="333"/>
                    <a:pt x="1000" y="333"/>
                    <a:pt x="1052" y="333"/>
                  </a:cubicBezTo>
                  <a:cubicBezTo>
                    <a:pt x="1017" y="351"/>
                    <a:pt x="982" y="351"/>
                    <a:pt x="947" y="333"/>
                  </a:cubicBezTo>
                  <a:cubicBezTo>
                    <a:pt x="947" y="333"/>
                    <a:pt x="947" y="351"/>
                    <a:pt x="947" y="351"/>
                  </a:cubicBezTo>
                  <a:cubicBezTo>
                    <a:pt x="947" y="351"/>
                    <a:pt x="965" y="351"/>
                    <a:pt x="982" y="351"/>
                  </a:cubicBezTo>
                  <a:cubicBezTo>
                    <a:pt x="982" y="351"/>
                    <a:pt x="965" y="351"/>
                    <a:pt x="965" y="351"/>
                  </a:cubicBezTo>
                  <a:cubicBezTo>
                    <a:pt x="947" y="351"/>
                    <a:pt x="912" y="351"/>
                    <a:pt x="894" y="333"/>
                  </a:cubicBezTo>
                  <a:cubicBezTo>
                    <a:pt x="912" y="333"/>
                    <a:pt x="912" y="333"/>
                    <a:pt x="912" y="333"/>
                  </a:cubicBezTo>
                  <a:cubicBezTo>
                    <a:pt x="930" y="333"/>
                    <a:pt x="912" y="351"/>
                    <a:pt x="930" y="351"/>
                  </a:cubicBezTo>
                  <a:close/>
                  <a:moveTo>
                    <a:pt x="702" y="351"/>
                  </a:moveTo>
                  <a:cubicBezTo>
                    <a:pt x="702" y="351"/>
                    <a:pt x="684" y="351"/>
                    <a:pt x="667" y="351"/>
                  </a:cubicBezTo>
                  <a:cubicBezTo>
                    <a:pt x="667" y="351"/>
                    <a:pt x="702" y="351"/>
                    <a:pt x="684" y="351"/>
                  </a:cubicBezTo>
                  <a:cubicBezTo>
                    <a:pt x="719" y="333"/>
                    <a:pt x="737" y="351"/>
                    <a:pt x="702" y="351"/>
                  </a:cubicBezTo>
                  <a:close/>
                  <a:moveTo>
                    <a:pt x="824" y="351"/>
                  </a:moveTo>
                  <a:lnTo>
                    <a:pt x="824" y="351"/>
                  </a:lnTo>
                  <a:cubicBezTo>
                    <a:pt x="842" y="351"/>
                    <a:pt x="842" y="351"/>
                    <a:pt x="859" y="351"/>
                  </a:cubicBezTo>
                  <a:cubicBezTo>
                    <a:pt x="859" y="351"/>
                    <a:pt x="842" y="351"/>
                    <a:pt x="824" y="351"/>
                  </a:cubicBezTo>
                  <a:close/>
                  <a:moveTo>
                    <a:pt x="842" y="351"/>
                  </a:moveTo>
                  <a:lnTo>
                    <a:pt x="842" y="333"/>
                  </a:lnTo>
                  <a:cubicBezTo>
                    <a:pt x="859" y="333"/>
                    <a:pt x="877" y="333"/>
                    <a:pt x="894" y="333"/>
                  </a:cubicBezTo>
                  <a:cubicBezTo>
                    <a:pt x="877" y="351"/>
                    <a:pt x="859" y="351"/>
                    <a:pt x="842" y="333"/>
                  </a:cubicBezTo>
                  <a:close/>
                  <a:moveTo>
                    <a:pt x="596" y="351"/>
                  </a:moveTo>
                  <a:cubicBezTo>
                    <a:pt x="579" y="351"/>
                    <a:pt x="561" y="333"/>
                    <a:pt x="561" y="333"/>
                  </a:cubicBezTo>
                  <a:cubicBezTo>
                    <a:pt x="561" y="333"/>
                    <a:pt x="596" y="333"/>
                    <a:pt x="596" y="333"/>
                  </a:cubicBezTo>
                  <a:close/>
                  <a:moveTo>
                    <a:pt x="631" y="333"/>
                  </a:moveTo>
                  <a:cubicBezTo>
                    <a:pt x="614" y="333"/>
                    <a:pt x="614" y="333"/>
                    <a:pt x="614" y="333"/>
                  </a:cubicBezTo>
                  <a:cubicBezTo>
                    <a:pt x="631" y="333"/>
                    <a:pt x="631" y="333"/>
                    <a:pt x="631" y="333"/>
                  </a:cubicBezTo>
                  <a:close/>
                  <a:moveTo>
                    <a:pt x="894" y="316"/>
                  </a:moveTo>
                  <a:cubicBezTo>
                    <a:pt x="912" y="316"/>
                    <a:pt x="877" y="316"/>
                    <a:pt x="894" y="316"/>
                  </a:cubicBezTo>
                  <a:cubicBezTo>
                    <a:pt x="894" y="316"/>
                    <a:pt x="894" y="316"/>
                    <a:pt x="894" y="316"/>
                  </a:cubicBezTo>
                  <a:cubicBezTo>
                    <a:pt x="912" y="316"/>
                    <a:pt x="912" y="316"/>
                    <a:pt x="930" y="316"/>
                  </a:cubicBezTo>
                  <a:cubicBezTo>
                    <a:pt x="930" y="333"/>
                    <a:pt x="965" y="316"/>
                    <a:pt x="965" y="333"/>
                  </a:cubicBezTo>
                  <a:cubicBezTo>
                    <a:pt x="965" y="333"/>
                    <a:pt x="947" y="333"/>
                    <a:pt x="930" y="333"/>
                  </a:cubicBezTo>
                  <a:cubicBezTo>
                    <a:pt x="930" y="333"/>
                    <a:pt x="947" y="333"/>
                    <a:pt x="947" y="333"/>
                  </a:cubicBezTo>
                  <a:cubicBezTo>
                    <a:pt x="912" y="316"/>
                    <a:pt x="877" y="333"/>
                    <a:pt x="842" y="333"/>
                  </a:cubicBezTo>
                  <a:cubicBezTo>
                    <a:pt x="842" y="333"/>
                    <a:pt x="842" y="316"/>
                    <a:pt x="859" y="316"/>
                  </a:cubicBezTo>
                  <a:cubicBezTo>
                    <a:pt x="859" y="316"/>
                    <a:pt x="824" y="316"/>
                    <a:pt x="824" y="316"/>
                  </a:cubicBezTo>
                  <a:cubicBezTo>
                    <a:pt x="807" y="316"/>
                    <a:pt x="824" y="316"/>
                    <a:pt x="824" y="316"/>
                  </a:cubicBezTo>
                  <a:cubicBezTo>
                    <a:pt x="824" y="333"/>
                    <a:pt x="807" y="316"/>
                    <a:pt x="807" y="333"/>
                  </a:cubicBezTo>
                  <a:cubicBezTo>
                    <a:pt x="789" y="333"/>
                    <a:pt x="789" y="316"/>
                    <a:pt x="772" y="316"/>
                  </a:cubicBezTo>
                  <a:cubicBezTo>
                    <a:pt x="772" y="316"/>
                    <a:pt x="789" y="316"/>
                    <a:pt x="789" y="298"/>
                  </a:cubicBezTo>
                  <a:cubicBezTo>
                    <a:pt x="807" y="298"/>
                    <a:pt x="807" y="298"/>
                    <a:pt x="824" y="298"/>
                  </a:cubicBezTo>
                  <a:cubicBezTo>
                    <a:pt x="824" y="316"/>
                    <a:pt x="807" y="298"/>
                    <a:pt x="807" y="316"/>
                  </a:cubicBezTo>
                  <a:cubicBezTo>
                    <a:pt x="842" y="316"/>
                    <a:pt x="859" y="316"/>
                    <a:pt x="894" y="316"/>
                  </a:cubicBezTo>
                  <a:close/>
                  <a:moveTo>
                    <a:pt x="737" y="333"/>
                  </a:moveTo>
                  <a:cubicBezTo>
                    <a:pt x="737" y="333"/>
                    <a:pt x="737" y="316"/>
                    <a:pt x="737" y="316"/>
                  </a:cubicBezTo>
                  <a:cubicBezTo>
                    <a:pt x="719" y="316"/>
                    <a:pt x="702" y="316"/>
                    <a:pt x="684" y="316"/>
                  </a:cubicBezTo>
                  <a:cubicBezTo>
                    <a:pt x="684" y="316"/>
                    <a:pt x="667" y="298"/>
                    <a:pt x="702" y="298"/>
                  </a:cubicBezTo>
                  <a:cubicBezTo>
                    <a:pt x="702" y="298"/>
                    <a:pt x="702" y="298"/>
                    <a:pt x="684" y="316"/>
                  </a:cubicBezTo>
                  <a:cubicBezTo>
                    <a:pt x="702" y="316"/>
                    <a:pt x="702" y="316"/>
                    <a:pt x="719" y="316"/>
                  </a:cubicBezTo>
                  <a:cubicBezTo>
                    <a:pt x="719" y="316"/>
                    <a:pt x="754" y="316"/>
                    <a:pt x="772" y="316"/>
                  </a:cubicBezTo>
                  <a:cubicBezTo>
                    <a:pt x="772" y="316"/>
                    <a:pt x="772" y="333"/>
                    <a:pt x="737" y="333"/>
                  </a:cubicBezTo>
                  <a:close/>
                  <a:moveTo>
                    <a:pt x="561" y="316"/>
                  </a:moveTo>
                  <a:cubicBezTo>
                    <a:pt x="544" y="316"/>
                    <a:pt x="526" y="316"/>
                    <a:pt x="491" y="316"/>
                  </a:cubicBezTo>
                  <a:cubicBezTo>
                    <a:pt x="491" y="316"/>
                    <a:pt x="491" y="316"/>
                    <a:pt x="474" y="316"/>
                  </a:cubicBezTo>
                  <a:cubicBezTo>
                    <a:pt x="491" y="316"/>
                    <a:pt x="544" y="316"/>
                    <a:pt x="526" y="316"/>
                  </a:cubicBezTo>
                  <a:cubicBezTo>
                    <a:pt x="544" y="316"/>
                    <a:pt x="561" y="316"/>
                    <a:pt x="579" y="316"/>
                  </a:cubicBezTo>
                  <a:lnTo>
                    <a:pt x="579" y="316"/>
                  </a:lnTo>
                  <a:cubicBezTo>
                    <a:pt x="579" y="316"/>
                    <a:pt x="579" y="316"/>
                    <a:pt x="561" y="316"/>
                  </a:cubicBezTo>
                  <a:close/>
                  <a:moveTo>
                    <a:pt x="1070" y="316"/>
                  </a:moveTo>
                  <a:cubicBezTo>
                    <a:pt x="1070" y="316"/>
                    <a:pt x="1070" y="298"/>
                    <a:pt x="1070" y="298"/>
                  </a:cubicBezTo>
                  <a:cubicBezTo>
                    <a:pt x="1052" y="316"/>
                    <a:pt x="1017" y="316"/>
                    <a:pt x="982" y="316"/>
                  </a:cubicBezTo>
                  <a:cubicBezTo>
                    <a:pt x="982" y="298"/>
                    <a:pt x="1000" y="298"/>
                    <a:pt x="1017" y="298"/>
                  </a:cubicBezTo>
                  <a:cubicBezTo>
                    <a:pt x="1052" y="298"/>
                    <a:pt x="1105" y="298"/>
                    <a:pt x="1140" y="298"/>
                  </a:cubicBezTo>
                  <a:cubicBezTo>
                    <a:pt x="1122" y="298"/>
                    <a:pt x="1105" y="298"/>
                    <a:pt x="1070" y="316"/>
                  </a:cubicBezTo>
                  <a:close/>
                  <a:moveTo>
                    <a:pt x="351" y="316"/>
                  </a:moveTo>
                  <a:cubicBezTo>
                    <a:pt x="333" y="316"/>
                    <a:pt x="316" y="316"/>
                    <a:pt x="298" y="316"/>
                  </a:cubicBezTo>
                  <a:cubicBezTo>
                    <a:pt x="316" y="316"/>
                    <a:pt x="333" y="316"/>
                    <a:pt x="333" y="316"/>
                  </a:cubicBezTo>
                  <a:cubicBezTo>
                    <a:pt x="333" y="316"/>
                    <a:pt x="333" y="316"/>
                    <a:pt x="351" y="316"/>
                  </a:cubicBezTo>
                  <a:close/>
                  <a:moveTo>
                    <a:pt x="544" y="316"/>
                  </a:moveTo>
                  <a:lnTo>
                    <a:pt x="544" y="316"/>
                  </a:lnTo>
                  <a:cubicBezTo>
                    <a:pt x="561" y="316"/>
                    <a:pt x="561" y="316"/>
                    <a:pt x="561" y="316"/>
                  </a:cubicBezTo>
                  <a:cubicBezTo>
                    <a:pt x="561" y="316"/>
                    <a:pt x="561" y="316"/>
                    <a:pt x="544" y="316"/>
                  </a:cubicBezTo>
                  <a:close/>
                  <a:moveTo>
                    <a:pt x="544" y="298"/>
                  </a:moveTo>
                  <a:cubicBezTo>
                    <a:pt x="509" y="316"/>
                    <a:pt x="421" y="298"/>
                    <a:pt x="386" y="298"/>
                  </a:cubicBezTo>
                  <a:cubicBezTo>
                    <a:pt x="368" y="298"/>
                    <a:pt x="298" y="298"/>
                    <a:pt x="263" y="298"/>
                  </a:cubicBezTo>
                  <a:cubicBezTo>
                    <a:pt x="316" y="281"/>
                    <a:pt x="351" y="298"/>
                    <a:pt x="421" y="298"/>
                  </a:cubicBezTo>
                  <a:cubicBezTo>
                    <a:pt x="439" y="298"/>
                    <a:pt x="474" y="298"/>
                    <a:pt x="491" y="298"/>
                  </a:cubicBezTo>
                  <a:cubicBezTo>
                    <a:pt x="509" y="298"/>
                    <a:pt x="509" y="298"/>
                    <a:pt x="509" y="298"/>
                  </a:cubicBezTo>
                  <a:cubicBezTo>
                    <a:pt x="526" y="298"/>
                    <a:pt x="491" y="298"/>
                    <a:pt x="509" y="281"/>
                  </a:cubicBezTo>
                  <a:cubicBezTo>
                    <a:pt x="526" y="298"/>
                    <a:pt x="561" y="298"/>
                    <a:pt x="544" y="298"/>
                  </a:cubicBezTo>
                  <a:close/>
                  <a:moveTo>
                    <a:pt x="737" y="298"/>
                  </a:moveTo>
                  <a:cubicBezTo>
                    <a:pt x="737" y="281"/>
                    <a:pt x="754" y="281"/>
                    <a:pt x="754" y="281"/>
                  </a:cubicBezTo>
                  <a:cubicBezTo>
                    <a:pt x="754" y="281"/>
                    <a:pt x="754" y="281"/>
                    <a:pt x="754" y="281"/>
                  </a:cubicBezTo>
                  <a:cubicBezTo>
                    <a:pt x="754" y="281"/>
                    <a:pt x="737" y="298"/>
                    <a:pt x="737" y="298"/>
                  </a:cubicBezTo>
                  <a:close/>
                  <a:moveTo>
                    <a:pt x="807" y="281"/>
                  </a:moveTo>
                  <a:cubicBezTo>
                    <a:pt x="789" y="281"/>
                    <a:pt x="789" y="281"/>
                    <a:pt x="789" y="281"/>
                  </a:cubicBezTo>
                  <a:cubicBezTo>
                    <a:pt x="807" y="281"/>
                    <a:pt x="824" y="281"/>
                    <a:pt x="824" y="281"/>
                  </a:cubicBezTo>
                  <a:cubicBezTo>
                    <a:pt x="842" y="281"/>
                    <a:pt x="807" y="281"/>
                    <a:pt x="807" y="281"/>
                  </a:cubicBezTo>
                  <a:close/>
                  <a:moveTo>
                    <a:pt x="544" y="281"/>
                  </a:moveTo>
                  <a:cubicBezTo>
                    <a:pt x="544" y="281"/>
                    <a:pt x="544" y="281"/>
                    <a:pt x="561" y="281"/>
                  </a:cubicBezTo>
                  <a:cubicBezTo>
                    <a:pt x="561" y="281"/>
                    <a:pt x="561" y="281"/>
                    <a:pt x="561" y="281"/>
                  </a:cubicBezTo>
                  <a:cubicBezTo>
                    <a:pt x="561" y="281"/>
                    <a:pt x="526" y="281"/>
                    <a:pt x="544" y="281"/>
                  </a:cubicBezTo>
                  <a:close/>
                  <a:moveTo>
                    <a:pt x="263" y="298"/>
                  </a:moveTo>
                  <a:lnTo>
                    <a:pt x="246" y="298"/>
                  </a:lnTo>
                  <a:cubicBezTo>
                    <a:pt x="246" y="281"/>
                    <a:pt x="263" y="281"/>
                    <a:pt x="263" y="281"/>
                  </a:cubicBezTo>
                  <a:cubicBezTo>
                    <a:pt x="281" y="281"/>
                    <a:pt x="263" y="281"/>
                    <a:pt x="263" y="298"/>
                  </a:cubicBezTo>
                  <a:close/>
                  <a:moveTo>
                    <a:pt x="1298" y="263"/>
                  </a:moveTo>
                  <a:cubicBezTo>
                    <a:pt x="1333" y="246"/>
                    <a:pt x="1350" y="246"/>
                    <a:pt x="1368" y="263"/>
                  </a:cubicBezTo>
                  <a:cubicBezTo>
                    <a:pt x="1350" y="263"/>
                    <a:pt x="1333" y="263"/>
                    <a:pt x="1298" y="263"/>
                  </a:cubicBezTo>
                  <a:close/>
                  <a:moveTo>
                    <a:pt x="1210" y="263"/>
                  </a:moveTo>
                  <a:cubicBezTo>
                    <a:pt x="1228" y="246"/>
                    <a:pt x="1175" y="246"/>
                    <a:pt x="1228" y="246"/>
                  </a:cubicBezTo>
                  <a:cubicBezTo>
                    <a:pt x="1245" y="246"/>
                    <a:pt x="1245" y="246"/>
                    <a:pt x="1263" y="246"/>
                  </a:cubicBezTo>
                  <a:lnTo>
                    <a:pt x="1228" y="246"/>
                  </a:lnTo>
                  <a:lnTo>
                    <a:pt x="1245" y="263"/>
                  </a:lnTo>
                  <a:cubicBezTo>
                    <a:pt x="1245" y="263"/>
                    <a:pt x="1228" y="263"/>
                    <a:pt x="1210" y="263"/>
                  </a:cubicBezTo>
                  <a:close/>
                  <a:moveTo>
                    <a:pt x="1087" y="263"/>
                  </a:moveTo>
                  <a:cubicBezTo>
                    <a:pt x="1070" y="263"/>
                    <a:pt x="1052" y="263"/>
                    <a:pt x="1035" y="263"/>
                  </a:cubicBezTo>
                  <a:cubicBezTo>
                    <a:pt x="1035" y="263"/>
                    <a:pt x="1070" y="263"/>
                    <a:pt x="1070" y="263"/>
                  </a:cubicBezTo>
                  <a:lnTo>
                    <a:pt x="1070" y="246"/>
                  </a:lnTo>
                  <a:cubicBezTo>
                    <a:pt x="1087" y="263"/>
                    <a:pt x="1087" y="263"/>
                    <a:pt x="1105" y="263"/>
                  </a:cubicBezTo>
                  <a:cubicBezTo>
                    <a:pt x="1087" y="263"/>
                    <a:pt x="1087" y="263"/>
                    <a:pt x="1087" y="263"/>
                  </a:cubicBezTo>
                  <a:close/>
                  <a:moveTo>
                    <a:pt x="1000" y="263"/>
                  </a:moveTo>
                  <a:lnTo>
                    <a:pt x="1000" y="263"/>
                  </a:lnTo>
                  <a:cubicBezTo>
                    <a:pt x="1017" y="263"/>
                    <a:pt x="1017" y="263"/>
                    <a:pt x="1017" y="263"/>
                  </a:cubicBezTo>
                  <a:lnTo>
                    <a:pt x="1017" y="263"/>
                  </a:lnTo>
                  <a:cubicBezTo>
                    <a:pt x="1017" y="263"/>
                    <a:pt x="1017" y="263"/>
                    <a:pt x="1000" y="263"/>
                  </a:cubicBezTo>
                  <a:close/>
                  <a:moveTo>
                    <a:pt x="982" y="263"/>
                  </a:moveTo>
                  <a:cubicBezTo>
                    <a:pt x="965" y="263"/>
                    <a:pt x="965" y="246"/>
                    <a:pt x="947" y="263"/>
                  </a:cubicBezTo>
                  <a:cubicBezTo>
                    <a:pt x="965" y="246"/>
                    <a:pt x="965" y="246"/>
                    <a:pt x="982" y="263"/>
                  </a:cubicBezTo>
                  <a:cubicBezTo>
                    <a:pt x="982" y="263"/>
                    <a:pt x="982" y="263"/>
                    <a:pt x="982" y="263"/>
                  </a:cubicBezTo>
                  <a:close/>
                  <a:moveTo>
                    <a:pt x="719" y="263"/>
                  </a:moveTo>
                  <a:lnTo>
                    <a:pt x="702" y="263"/>
                  </a:lnTo>
                  <a:cubicBezTo>
                    <a:pt x="702" y="246"/>
                    <a:pt x="702" y="246"/>
                    <a:pt x="702" y="246"/>
                  </a:cubicBezTo>
                  <a:cubicBezTo>
                    <a:pt x="719" y="246"/>
                    <a:pt x="719" y="246"/>
                    <a:pt x="719" y="263"/>
                  </a:cubicBezTo>
                  <a:close/>
                  <a:moveTo>
                    <a:pt x="667" y="263"/>
                  </a:moveTo>
                  <a:cubicBezTo>
                    <a:pt x="667" y="263"/>
                    <a:pt x="684" y="246"/>
                    <a:pt x="684" y="263"/>
                  </a:cubicBezTo>
                  <a:cubicBezTo>
                    <a:pt x="667" y="263"/>
                    <a:pt x="667" y="263"/>
                    <a:pt x="667" y="263"/>
                  </a:cubicBezTo>
                  <a:close/>
                  <a:moveTo>
                    <a:pt x="2648" y="193"/>
                  </a:moveTo>
                  <a:cubicBezTo>
                    <a:pt x="2648" y="193"/>
                    <a:pt x="2630" y="193"/>
                    <a:pt x="2630" y="193"/>
                  </a:cubicBezTo>
                  <a:cubicBezTo>
                    <a:pt x="2630" y="193"/>
                    <a:pt x="2630" y="193"/>
                    <a:pt x="2630" y="193"/>
                  </a:cubicBezTo>
                  <a:cubicBezTo>
                    <a:pt x="2648" y="193"/>
                    <a:pt x="2648" y="193"/>
                    <a:pt x="2665" y="193"/>
                  </a:cubicBezTo>
                  <a:cubicBezTo>
                    <a:pt x="2665" y="193"/>
                    <a:pt x="2648" y="193"/>
                    <a:pt x="2648" y="193"/>
                  </a:cubicBezTo>
                  <a:close/>
                  <a:moveTo>
                    <a:pt x="2577" y="193"/>
                  </a:moveTo>
                  <a:cubicBezTo>
                    <a:pt x="2577" y="193"/>
                    <a:pt x="2595" y="193"/>
                    <a:pt x="2613" y="193"/>
                  </a:cubicBezTo>
                  <a:cubicBezTo>
                    <a:pt x="2595" y="193"/>
                    <a:pt x="2577" y="193"/>
                    <a:pt x="2577" y="193"/>
                  </a:cubicBezTo>
                  <a:close/>
                  <a:moveTo>
                    <a:pt x="2490" y="193"/>
                  </a:moveTo>
                  <a:cubicBezTo>
                    <a:pt x="2525" y="193"/>
                    <a:pt x="2542" y="193"/>
                    <a:pt x="2560" y="193"/>
                  </a:cubicBezTo>
                  <a:cubicBezTo>
                    <a:pt x="2542" y="193"/>
                    <a:pt x="2525" y="193"/>
                    <a:pt x="2490" y="193"/>
                  </a:cubicBezTo>
                  <a:close/>
                  <a:moveTo>
                    <a:pt x="842" y="228"/>
                  </a:moveTo>
                  <a:cubicBezTo>
                    <a:pt x="842" y="211"/>
                    <a:pt x="842" y="211"/>
                    <a:pt x="842" y="211"/>
                  </a:cubicBezTo>
                  <a:cubicBezTo>
                    <a:pt x="877" y="211"/>
                    <a:pt x="894" y="211"/>
                    <a:pt x="912" y="211"/>
                  </a:cubicBezTo>
                  <a:close/>
                  <a:moveTo>
                    <a:pt x="1035" y="211"/>
                  </a:moveTo>
                  <a:cubicBezTo>
                    <a:pt x="1052" y="211"/>
                    <a:pt x="1052" y="211"/>
                    <a:pt x="1070" y="211"/>
                  </a:cubicBezTo>
                  <a:cubicBezTo>
                    <a:pt x="1070" y="193"/>
                    <a:pt x="1052" y="193"/>
                    <a:pt x="1052" y="193"/>
                  </a:cubicBezTo>
                  <a:cubicBezTo>
                    <a:pt x="1052" y="193"/>
                    <a:pt x="1070" y="193"/>
                    <a:pt x="1070" y="193"/>
                  </a:cubicBezTo>
                  <a:cubicBezTo>
                    <a:pt x="1087" y="193"/>
                    <a:pt x="1087" y="193"/>
                    <a:pt x="1087" y="211"/>
                  </a:cubicBezTo>
                  <a:cubicBezTo>
                    <a:pt x="1070" y="211"/>
                    <a:pt x="1052" y="211"/>
                    <a:pt x="1035" y="211"/>
                  </a:cubicBezTo>
                  <a:close/>
                  <a:moveTo>
                    <a:pt x="1000" y="211"/>
                  </a:moveTo>
                  <a:cubicBezTo>
                    <a:pt x="982" y="211"/>
                    <a:pt x="1000" y="211"/>
                    <a:pt x="982" y="211"/>
                  </a:cubicBezTo>
                  <a:cubicBezTo>
                    <a:pt x="982" y="211"/>
                    <a:pt x="1000" y="211"/>
                    <a:pt x="1017" y="211"/>
                  </a:cubicBezTo>
                  <a:cubicBezTo>
                    <a:pt x="1035" y="211"/>
                    <a:pt x="1000" y="211"/>
                    <a:pt x="1000" y="211"/>
                  </a:cubicBezTo>
                  <a:close/>
                  <a:moveTo>
                    <a:pt x="1753" y="176"/>
                  </a:moveTo>
                  <a:cubicBezTo>
                    <a:pt x="1753" y="176"/>
                    <a:pt x="1771" y="176"/>
                    <a:pt x="1771" y="176"/>
                  </a:cubicBezTo>
                  <a:cubicBezTo>
                    <a:pt x="1771" y="193"/>
                    <a:pt x="1753" y="193"/>
                    <a:pt x="1753" y="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2365600" y="2541700"/>
              <a:ext cx="4400" cy="450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88" y="18"/>
                  </a:moveTo>
                  <a:cubicBezTo>
                    <a:pt x="88" y="0"/>
                    <a:pt x="35" y="18"/>
                    <a:pt x="18" y="18"/>
                  </a:cubicBezTo>
                  <a:cubicBezTo>
                    <a:pt x="18" y="0"/>
                    <a:pt x="18" y="0"/>
                    <a:pt x="0" y="0"/>
                  </a:cubicBezTo>
                  <a:cubicBezTo>
                    <a:pt x="0" y="0"/>
                    <a:pt x="18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70" y="0"/>
                    <a:pt x="123" y="0"/>
                    <a:pt x="175" y="0"/>
                  </a:cubicBezTo>
                  <a:cubicBezTo>
                    <a:pt x="175" y="18"/>
                    <a:pt x="140" y="18"/>
                    <a:pt x="8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2419950" y="25320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18"/>
                  </a:moveTo>
                  <a:cubicBezTo>
                    <a:pt x="35" y="18"/>
                    <a:pt x="18" y="35"/>
                    <a:pt x="18" y="18"/>
                  </a:cubicBezTo>
                  <a:lnTo>
                    <a:pt x="0" y="35"/>
                  </a:lnTo>
                  <a:cubicBezTo>
                    <a:pt x="0" y="18"/>
                    <a:pt x="35" y="18"/>
                    <a:pt x="35" y="0"/>
                  </a:cubicBezTo>
                  <a:cubicBezTo>
                    <a:pt x="35" y="0"/>
                    <a:pt x="35" y="18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2418175" y="25333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8" y="1"/>
                    <a:pt x="18" y="1"/>
                    <a:pt x="36" y="1"/>
                  </a:cubicBezTo>
                  <a:cubicBezTo>
                    <a:pt x="36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2418625" y="2531175"/>
              <a:ext cx="2650" cy="1775"/>
            </a:xfrm>
            <a:custGeom>
              <a:avLst/>
              <a:gdLst/>
              <a:ahLst/>
              <a:cxnLst/>
              <a:rect l="l" t="t" r="r" b="b"/>
              <a:pathLst>
                <a:path w="106" h="71" extrusionOk="0">
                  <a:moveTo>
                    <a:pt x="106" y="0"/>
                  </a:moveTo>
                  <a:cubicBezTo>
                    <a:pt x="106" y="18"/>
                    <a:pt x="88" y="18"/>
                    <a:pt x="88" y="35"/>
                  </a:cubicBezTo>
                  <a:cubicBezTo>
                    <a:pt x="88" y="35"/>
                    <a:pt x="88" y="18"/>
                    <a:pt x="88" y="18"/>
                  </a:cubicBezTo>
                  <a:cubicBezTo>
                    <a:pt x="88" y="35"/>
                    <a:pt x="88" y="35"/>
                    <a:pt x="71" y="35"/>
                  </a:cubicBezTo>
                  <a:cubicBezTo>
                    <a:pt x="71" y="35"/>
                    <a:pt x="53" y="53"/>
                    <a:pt x="36" y="53"/>
                  </a:cubicBezTo>
                  <a:cubicBezTo>
                    <a:pt x="36" y="35"/>
                    <a:pt x="18" y="70"/>
                    <a:pt x="0" y="70"/>
                  </a:cubicBezTo>
                  <a:cubicBezTo>
                    <a:pt x="18" y="70"/>
                    <a:pt x="18" y="53"/>
                    <a:pt x="18" y="53"/>
                  </a:cubicBezTo>
                  <a:cubicBezTo>
                    <a:pt x="36" y="53"/>
                    <a:pt x="53" y="35"/>
                    <a:pt x="71" y="35"/>
                  </a:cubicBezTo>
                  <a:cubicBezTo>
                    <a:pt x="88" y="18"/>
                    <a:pt x="88" y="18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2413800" y="25338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8" y="0"/>
                    <a:pt x="1" y="18"/>
                  </a:cubicBezTo>
                  <a:cubicBezTo>
                    <a:pt x="18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2412500" y="253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2412500" y="25346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18" y="1"/>
                    <a:pt x="18" y="18"/>
                    <a:pt x="0" y="18"/>
                  </a:cubicBezTo>
                  <a:cubicBezTo>
                    <a:pt x="18" y="1"/>
                    <a:pt x="1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2410300" y="25360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18"/>
                    <a:pt x="18" y="18"/>
                    <a:pt x="18" y="0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2413375" y="25342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2412925" y="25338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cubicBezTo>
                    <a:pt x="1" y="18"/>
                    <a:pt x="18" y="0"/>
                    <a:pt x="18" y="0"/>
                  </a:cubicBezTo>
                  <a:cubicBezTo>
                    <a:pt x="18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2412500" y="25342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2411600" y="25346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2411175" y="25342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9"/>
                  </a:moveTo>
                  <a:cubicBezTo>
                    <a:pt x="0" y="19"/>
                    <a:pt x="0" y="19"/>
                    <a:pt x="0" y="1"/>
                  </a:cubicBezTo>
                  <a:cubicBezTo>
                    <a:pt x="18" y="1"/>
                    <a:pt x="18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2410300" y="25346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8" y="1"/>
                    <a:pt x="18" y="1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2410725" y="25346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" y="18"/>
                    <a:pt x="1" y="1"/>
                    <a:pt x="18" y="1"/>
                  </a:cubicBezTo>
                  <a:cubicBezTo>
                    <a:pt x="18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2409425" y="25351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18" y="18"/>
                    <a:pt x="18" y="18"/>
                    <a:pt x="0" y="18"/>
                  </a:cubicBezTo>
                  <a:cubicBezTo>
                    <a:pt x="0" y="18"/>
                    <a:pt x="18" y="18"/>
                    <a:pt x="18" y="0"/>
                  </a:cubicBezTo>
                  <a:cubicBezTo>
                    <a:pt x="35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2408975" y="25355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2417750" y="25294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18"/>
                    <a:pt x="18" y="0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2"/>
            <p:cNvSpPr/>
            <p:nvPr/>
          </p:nvSpPr>
          <p:spPr>
            <a:xfrm>
              <a:off x="2411600" y="25338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" y="18"/>
                  </a:ln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2"/>
            <p:cNvSpPr/>
            <p:nvPr/>
          </p:nvSpPr>
          <p:spPr>
            <a:xfrm>
              <a:off x="2411600" y="253292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35"/>
                  </a:moveTo>
                  <a:cubicBezTo>
                    <a:pt x="18" y="35"/>
                    <a:pt x="54" y="18"/>
                    <a:pt x="54" y="0"/>
                  </a:cubicBezTo>
                  <a:cubicBezTo>
                    <a:pt x="54" y="18"/>
                    <a:pt x="54" y="18"/>
                    <a:pt x="36" y="18"/>
                  </a:cubicBezTo>
                  <a:cubicBezTo>
                    <a:pt x="36" y="35"/>
                    <a:pt x="18" y="35"/>
                    <a:pt x="1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2"/>
            <p:cNvSpPr/>
            <p:nvPr/>
          </p:nvSpPr>
          <p:spPr>
            <a:xfrm>
              <a:off x="2419500" y="25281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2413375" y="25316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0" y="36"/>
                  </a:moveTo>
                  <a:lnTo>
                    <a:pt x="53" y="1"/>
                  </a:lnTo>
                  <a:cubicBezTo>
                    <a:pt x="53" y="1"/>
                    <a:pt x="53" y="1"/>
                    <a:pt x="53" y="1"/>
                  </a:cubicBezTo>
                  <a:cubicBezTo>
                    <a:pt x="35" y="18"/>
                    <a:pt x="18" y="18"/>
                    <a:pt x="0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2414675" y="25311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" y="0"/>
                    <a:pt x="1" y="18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2"/>
            <p:cNvSpPr/>
            <p:nvPr/>
          </p:nvSpPr>
          <p:spPr>
            <a:xfrm>
              <a:off x="2429575" y="25167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8"/>
                    <a:pt x="1" y="1"/>
                    <a:pt x="1" y="1"/>
                  </a:cubicBezTo>
                  <a:cubicBezTo>
                    <a:pt x="18" y="1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2"/>
            <p:cNvSpPr/>
            <p:nvPr/>
          </p:nvSpPr>
          <p:spPr>
            <a:xfrm>
              <a:off x="2401975" y="2490850"/>
              <a:ext cx="46475" cy="49975"/>
            </a:xfrm>
            <a:custGeom>
              <a:avLst/>
              <a:gdLst/>
              <a:ahLst/>
              <a:cxnLst/>
              <a:rect l="l" t="t" r="r" b="b"/>
              <a:pathLst>
                <a:path w="1859" h="1999" extrusionOk="0">
                  <a:moveTo>
                    <a:pt x="1315" y="1245"/>
                  </a:moveTo>
                  <a:cubicBezTo>
                    <a:pt x="1315" y="1245"/>
                    <a:pt x="1298" y="1245"/>
                    <a:pt x="1315" y="1228"/>
                  </a:cubicBezTo>
                  <a:cubicBezTo>
                    <a:pt x="1315" y="1228"/>
                    <a:pt x="1315" y="1228"/>
                    <a:pt x="1315" y="1228"/>
                  </a:cubicBezTo>
                  <a:cubicBezTo>
                    <a:pt x="1333" y="1228"/>
                    <a:pt x="1315" y="1228"/>
                    <a:pt x="1333" y="1210"/>
                  </a:cubicBezTo>
                  <a:cubicBezTo>
                    <a:pt x="1333" y="1210"/>
                    <a:pt x="1350" y="1210"/>
                    <a:pt x="1350" y="1193"/>
                  </a:cubicBezTo>
                  <a:cubicBezTo>
                    <a:pt x="1368" y="1193"/>
                    <a:pt x="1368" y="1193"/>
                    <a:pt x="1368" y="1175"/>
                  </a:cubicBezTo>
                  <a:cubicBezTo>
                    <a:pt x="1385" y="1175"/>
                    <a:pt x="1385" y="1157"/>
                    <a:pt x="1385" y="1157"/>
                  </a:cubicBezTo>
                  <a:cubicBezTo>
                    <a:pt x="1403" y="1140"/>
                    <a:pt x="1420" y="1140"/>
                    <a:pt x="1420" y="1122"/>
                  </a:cubicBezTo>
                  <a:cubicBezTo>
                    <a:pt x="1438" y="1122"/>
                    <a:pt x="1420" y="1122"/>
                    <a:pt x="1438" y="1122"/>
                  </a:cubicBezTo>
                  <a:cubicBezTo>
                    <a:pt x="1473" y="1070"/>
                    <a:pt x="1526" y="1017"/>
                    <a:pt x="1561" y="965"/>
                  </a:cubicBezTo>
                  <a:cubicBezTo>
                    <a:pt x="1578" y="965"/>
                    <a:pt x="1613" y="930"/>
                    <a:pt x="1613" y="912"/>
                  </a:cubicBezTo>
                  <a:cubicBezTo>
                    <a:pt x="1631" y="912"/>
                    <a:pt x="1648" y="894"/>
                    <a:pt x="1648" y="877"/>
                  </a:cubicBezTo>
                  <a:cubicBezTo>
                    <a:pt x="1666" y="877"/>
                    <a:pt x="1683" y="842"/>
                    <a:pt x="1683" y="824"/>
                  </a:cubicBezTo>
                  <a:cubicBezTo>
                    <a:pt x="1683" y="824"/>
                    <a:pt x="1683" y="824"/>
                    <a:pt x="1701" y="824"/>
                  </a:cubicBezTo>
                  <a:cubicBezTo>
                    <a:pt x="1701" y="807"/>
                    <a:pt x="1701" y="789"/>
                    <a:pt x="1718" y="789"/>
                  </a:cubicBezTo>
                  <a:cubicBezTo>
                    <a:pt x="1718" y="789"/>
                    <a:pt x="1736" y="754"/>
                    <a:pt x="1736" y="754"/>
                  </a:cubicBezTo>
                  <a:cubicBezTo>
                    <a:pt x="1736" y="754"/>
                    <a:pt x="1736" y="754"/>
                    <a:pt x="1736" y="737"/>
                  </a:cubicBezTo>
                  <a:cubicBezTo>
                    <a:pt x="1753" y="719"/>
                    <a:pt x="1753" y="719"/>
                    <a:pt x="1771" y="702"/>
                  </a:cubicBezTo>
                  <a:cubicBezTo>
                    <a:pt x="1788" y="649"/>
                    <a:pt x="1824" y="596"/>
                    <a:pt x="1824" y="544"/>
                  </a:cubicBezTo>
                  <a:cubicBezTo>
                    <a:pt x="1841" y="526"/>
                    <a:pt x="1841" y="491"/>
                    <a:pt x="1841" y="474"/>
                  </a:cubicBezTo>
                  <a:cubicBezTo>
                    <a:pt x="1859" y="456"/>
                    <a:pt x="1859" y="456"/>
                    <a:pt x="1859" y="439"/>
                  </a:cubicBezTo>
                  <a:cubicBezTo>
                    <a:pt x="1859" y="386"/>
                    <a:pt x="1859" y="333"/>
                    <a:pt x="1841" y="281"/>
                  </a:cubicBezTo>
                  <a:lnTo>
                    <a:pt x="1841" y="263"/>
                  </a:lnTo>
                  <a:cubicBezTo>
                    <a:pt x="1824" y="176"/>
                    <a:pt x="1788" y="106"/>
                    <a:pt x="1718" y="53"/>
                  </a:cubicBezTo>
                  <a:lnTo>
                    <a:pt x="1648" y="35"/>
                  </a:lnTo>
                  <a:cubicBezTo>
                    <a:pt x="1648" y="35"/>
                    <a:pt x="1631" y="35"/>
                    <a:pt x="1631" y="18"/>
                  </a:cubicBezTo>
                  <a:cubicBezTo>
                    <a:pt x="1596" y="0"/>
                    <a:pt x="1561" y="0"/>
                    <a:pt x="1508" y="0"/>
                  </a:cubicBezTo>
                  <a:cubicBezTo>
                    <a:pt x="1508" y="18"/>
                    <a:pt x="1508" y="18"/>
                    <a:pt x="1508" y="18"/>
                  </a:cubicBezTo>
                  <a:cubicBezTo>
                    <a:pt x="1490" y="18"/>
                    <a:pt x="1490" y="0"/>
                    <a:pt x="1490" y="0"/>
                  </a:cubicBezTo>
                  <a:cubicBezTo>
                    <a:pt x="1455" y="0"/>
                    <a:pt x="1403" y="0"/>
                    <a:pt x="1368" y="18"/>
                  </a:cubicBezTo>
                  <a:cubicBezTo>
                    <a:pt x="1333" y="18"/>
                    <a:pt x="1280" y="35"/>
                    <a:pt x="1245" y="53"/>
                  </a:cubicBezTo>
                  <a:cubicBezTo>
                    <a:pt x="1227" y="53"/>
                    <a:pt x="1227" y="70"/>
                    <a:pt x="1210" y="70"/>
                  </a:cubicBezTo>
                  <a:cubicBezTo>
                    <a:pt x="1210" y="70"/>
                    <a:pt x="1192" y="70"/>
                    <a:pt x="1192" y="70"/>
                  </a:cubicBezTo>
                  <a:cubicBezTo>
                    <a:pt x="1192" y="70"/>
                    <a:pt x="1210" y="70"/>
                    <a:pt x="1210" y="70"/>
                  </a:cubicBezTo>
                  <a:cubicBezTo>
                    <a:pt x="1192" y="70"/>
                    <a:pt x="1192" y="70"/>
                    <a:pt x="1192" y="70"/>
                  </a:cubicBezTo>
                  <a:cubicBezTo>
                    <a:pt x="1175" y="70"/>
                    <a:pt x="1175" y="70"/>
                    <a:pt x="1157" y="88"/>
                  </a:cubicBezTo>
                  <a:cubicBezTo>
                    <a:pt x="1122" y="106"/>
                    <a:pt x="1087" y="106"/>
                    <a:pt x="1052" y="141"/>
                  </a:cubicBezTo>
                  <a:cubicBezTo>
                    <a:pt x="1052" y="141"/>
                    <a:pt x="1052" y="141"/>
                    <a:pt x="1035" y="141"/>
                  </a:cubicBezTo>
                  <a:cubicBezTo>
                    <a:pt x="1017" y="141"/>
                    <a:pt x="947" y="193"/>
                    <a:pt x="929" y="228"/>
                  </a:cubicBezTo>
                  <a:cubicBezTo>
                    <a:pt x="912" y="228"/>
                    <a:pt x="894" y="246"/>
                    <a:pt x="877" y="246"/>
                  </a:cubicBezTo>
                  <a:cubicBezTo>
                    <a:pt x="859" y="246"/>
                    <a:pt x="877" y="263"/>
                    <a:pt x="859" y="263"/>
                  </a:cubicBezTo>
                  <a:cubicBezTo>
                    <a:pt x="824" y="281"/>
                    <a:pt x="807" y="316"/>
                    <a:pt x="772" y="333"/>
                  </a:cubicBezTo>
                  <a:cubicBezTo>
                    <a:pt x="772" y="351"/>
                    <a:pt x="772" y="351"/>
                    <a:pt x="754" y="351"/>
                  </a:cubicBezTo>
                  <a:cubicBezTo>
                    <a:pt x="737" y="369"/>
                    <a:pt x="719" y="386"/>
                    <a:pt x="702" y="404"/>
                  </a:cubicBezTo>
                  <a:cubicBezTo>
                    <a:pt x="702" y="404"/>
                    <a:pt x="702" y="404"/>
                    <a:pt x="702" y="404"/>
                  </a:cubicBezTo>
                  <a:cubicBezTo>
                    <a:pt x="684" y="439"/>
                    <a:pt x="666" y="439"/>
                    <a:pt x="649" y="456"/>
                  </a:cubicBezTo>
                  <a:cubicBezTo>
                    <a:pt x="631" y="474"/>
                    <a:pt x="614" y="509"/>
                    <a:pt x="579" y="544"/>
                  </a:cubicBezTo>
                  <a:cubicBezTo>
                    <a:pt x="561" y="561"/>
                    <a:pt x="544" y="579"/>
                    <a:pt x="526" y="596"/>
                  </a:cubicBezTo>
                  <a:cubicBezTo>
                    <a:pt x="526" y="596"/>
                    <a:pt x="526" y="614"/>
                    <a:pt x="526" y="614"/>
                  </a:cubicBezTo>
                  <a:cubicBezTo>
                    <a:pt x="526" y="614"/>
                    <a:pt x="526" y="614"/>
                    <a:pt x="526" y="614"/>
                  </a:cubicBezTo>
                  <a:cubicBezTo>
                    <a:pt x="491" y="649"/>
                    <a:pt x="474" y="684"/>
                    <a:pt x="456" y="702"/>
                  </a:cubicBezTo>
                  <a:cubicBezTo>
                    <a:pt x="456" y="702"/>
                    <a:pt x="456" y="702"/>
                    <a:pt x="456" y="719"/>
                  </a:cubicBezTo>
                  <a:cubicBezTo>
                    <a:pt x="439" y="719"/>
                    <a:pt x="439" y="737"/>
                    <a:pt x="439" y="754"/>
                  </a:cubicBezTo>
                  <a:cubicBezTo>
                    <a:pt x="421" y="754"/>
                    <a:pt x="421" y="772"/>
                    <a:pt x="403" y="789"/>
                  </a:cubicBezTo>
                  <a:cubicBezTo>
                    <a:pt x="386" y="824"/>
                    <a:pt x="368" y="859"/>
                    <a:pt x="351" y="894"/>
                  </a:cubicBezTo>
                  <a:cubicBezTo>
                    <a:pt x="298" y="982"/>
                    <a:pt x="263" y="1087"/>
                    <a:pt x="228" y="1157"/>
                  </a:cubicBezTo>
                  <a:cubicBezTo>
                    <a:pt x="228" y="1157"/>
                    <a:pt x="228" y="1175"/>
                    <a:pt x="228" y="1175"/>
                  </a:cubicBezTo>
                  <a:cubicBezTo>
                    <a:pt x="228" y="1175"/>
                    <a:pt x="211" y="1175"/>
                    <a:pt x="211" y="1193"/>
                  </a:cubicBezTo>
                  <a:lnTo>
                    <a:pt x="211" y="1210"/>
                  </a:lnTo>
                  <a:cubicBezTo>
                    <a:pt x="193" y="1228"/>
                    <a:pt x="193" y="1263"/>
                    <a:pt x="176" y="1280"/>
                  </a:cubicBezTo>
                  <a:cubicBezTo>
                    <a:pt x="176" y="1298"/>
                    <a:pt x="176" y="1315"/>
                    <a:pt x="158" y="1333"/>
                  </a:cubicBezTo>
                  <a:lnTo>
                    <a:pt x="123" y="1473"/>
                  </a:lnTo>
                  <a:lnTo>
                    <a:pt x="88" y="1543"/>
                  </a:lnTo>
                  <a:cubicBezTo>
                    <a:pt x="88" y="1561"/>
                    <a:pt x="88" y="1578"/>
                    <a:pt x="88" y="1596"/>
                  </a:cubicBezTo>
                  <a:cubicBezTo>
                    <a:pt x="70" y="1631"/>
                    <a:pt x="53" y="1666"/>
                    <a:pt x="35" y="1701"/>
                  </a:cubicBezTo>
                  <a:cubicBezTo>
                    <a:pt x="35" y="1718"/>
                    <a:pt x="18" y="1736"/>
                    <a:pt x="0" y="1771"/>
                  </a:cubicBezTo>
                  <a:cubicBezTo>
                    <a:pt x="0" y="1824"/>
                    <a:pt x="35" y="1841"/>
                    <a:pt x="18" y="1894"/>
                  </a:cubicBezTo>
                  <a:cubicBezTo>
                    <a:pt x="35" y="1911"/>
                    <a:pt x="35" y="1929"/>
                    <a:pt x="53" y="1929"/>
                  </a:cubicBezTo>
                  <a:cubicBezTo>
                    <a:pt x="53" y="1946"/>
                    <a:pt x="53" y="1946"/>
                    <a:pt x="53" y="1964"/>
                  </a:cubicBezTo>
                  <a:cubicBezTo>
                    <a:pt x="53" y="1964"/>
                    <a:pt x="70" y="1964"/>
                    <a:pt x="70" y="1981"/>
                  </a:cubicBezTo>
                  <a:cubicBezTo>
                    <a:pt x="88" y="1964"/>
                    <a:pt x="105" y="1981"/>
                    <a:pt x="123" y="1981"/>
                  </a:cubicBezTo>
                  <a:cubicBezTo>
                    <a:pt x="141" y="1999"/>
                    <a:pt x="176" y="1981"/>
                    <a:pt x="211" y="1999"/>
                  </a:cubicBezTo>
                  <a:cubicBezTo>
                    <a:pt x="211" y="1981"/>
                    <a:pt x="211" y="1981"/>
                    <a:pt x="211" y="1981"/>
                  </a:cubicBezTo>
                  <a:cubicBezTo>
                    <a:pt x="228" y="1981"/>
                    <a:pt x="246" y="1964"/>
                    <a:pt x="246" y="1964"/>
                  </a:cubicBezTo>
                  <a:cubicBezTo>
                    <a:pt x="263" y="1946"/>
                    <a:pt x="263" y="1964"/>
                    <a:pt x="281" y="1964"/>
                  </a:cubicBezTo>
                  <a:cubicBezTo>
                    <a:pt x="281" y="1946"/>
                    <a:pt x="281" y="1946"/>
                    <a:pt x="298" y="1946"/>
                  </a:cubicBezTo>
                  <a:cubicBezTo>
                    <a:pt x="298" y="1929"/>
                    <a:pt x="316" y="1894"/>
                    <a:pt x="316" y="1876"/>
                  </a:cubicBezTo>
                  <a:cubicBezTo>
                    <a:pt x="316" y="1859"/>
                    <a:pt x="316" y="1876"/>
                    <a:pt x="333" y="1859"/>
                  </a:cubicBezTo>
                  <a:cubicBezTo>
                    <a:pt x="351" y="1824"/>
                    <a:pt x="351" y="1771"/>
                    <a:pt x="368" y="1718"/>
                  </a:cubicBezTo>
                  <a:cubicBezTo>
                    <a:pt x="368" y="1701"/>
                    <a:pt x="386" y="1683"/>
                    <a:pt x="386" y="1666"/>
                  </a:cubicBezTo>
                  <a:cubicBezTo>
                    <a:pt x="403" y="1631"/>
                    <a:pt x="403" y="1596"/>
                    <a:pt x="421" y="1561"/>
                  </a:cubicBezTo>
                  <a:cubicBezTo>
                    <a:pt x="421" y="1543"/>
                    <a:pt x="421" y="1526"/>
                    <a:pt x="439" y="1508"/>
                  </a:cubicBezTo>
                  <a:lnTo>
                    <a:pt x="439" y="1473"/>
                  </a:lnTo>
                  <a:cubicBezTo>
                    <a:pt x="456" y="1455"/>
                    <a:pt x="456" y="1438"/>
                    <a:pt x="474" y="1420"/>
                  </a:cubicBezTo>
                  <a:cubicBezTo>
                    <a:pt x="474" y="1403"/>
                    <a:pt x="474" y="1403"/>
                    <a:pt x="474" y="1385"/>
                  </a:cubicBezTo>
                  <a:cubicBezTo>
                    <a:pt x="474" y="1368"/>
                    <a:pt x="491" y="1368"/>
                    <a:pt x="491" y="1350"/>
                  </a:cubicBezTo>
                  <a:cubicBezTo>
                    <a:pt x="491" y="1333"/>
                    <a:pt x="509" y="1298"/>
                    <a:pt x="509" y="1280"/>
                  </a:cubicBezTo>
                  <a:cubicBezTo>
                    <a:pt x="509" y="1263"/>
                    <a:pt x="526" y="1245"/>
                    <a:pt x="526" y="1245"/>
                  </a:cubicBezTo>
                  <a:cubicBezTo>
                    <a:pt x="526" y="1228"/>
                    <a:pt x="544" y="1210"/>
                    <a:pt x="544" y="1210"/>
                  </a:cubicBezTo>
                  <a:cubicBezTo>
                    <a:pt x="544" y="1193"/>
                    <a:pt x="561" y="1175"/>
                    <a:pt x="561" y="1175"/>
                  </a:cubicBezTo>
                  <a:cubicBezTo>
                    <a:pt x="561" y="1175"/>
                    <a:pt x="561" y="1175"/>
                    <a:pt x="561" y="1175"/>
                  </a:cubicBezTo>
                  <a:cubicBezTo>
                    <a:pt x="579" y="1122"/>
                    <a:pt x="596" y="1087"/>
                    <a:pt x="614" y="1052"/>
                  </a:cubicBezTo>
                  <a:cubicBezTo>
                    <a:pt x="631" y="1035"/>
                    <a:pt x="631" y="1017"/>
                    <a:pt x="649" y="1000"/>
                  </a:cubicBezTo>
                  <a:cubicBezTo>
                    <a:pt x="649" y="1000"/>
                    <a:pt x="649" y="1000"/>
                    <a:pt x="649" y="1000"/>
                  </a:cubicBezTo>
                  <a:lnTo>
                    <a:pt x="754" y="824"/>
                  </a:lnTo>
                  <a:cubicBezTo>
                    <a:pt x="789" y="789"/>
                    <a:pt x="789" y="754"/>
                    <a:pt x="824" y="719"/>
                  </a:cubicBezTo>
                  <a:cubicBezTo>
                    <a:pt x="842" y="684"/>
                    <a:pt x="894" y="667"/>
                    <a:pt x="912" y="632"/>
                  </a:cubicBezTo>
                  <a:cubicBezTo>
                    <a:pt x="929" y="614"/>
                    <a:pt x="947" y="596"/>
                    <a:pt x="965" y="579"/>
                  </a:cubicBezTo>
                  <a:cubicBezTo>
                    <a:pt x="982" y="579"/>
                    <a:pt x="982" y="561"/>
                    <a:pt x="1000" y="544"/>
                  </a:cubicBezTo>
                  <a:cubicBezTo>
                    <a:pt x="1000" y="544"/>
                    <a:pt x="1017" y="526"/>
                    <a:pt x="1035" y="509"/>
                  </a:cubicBezTo>
                  <a:cubicBezTo>
                    <a:pt x="1035" y="509"/>
                    <a:pt x="1035" y="509"/>
                    <a:pt x="1052" y="509"/>
                  </a:cubicBezTo>
                  <a:cubicBezTo>
                    <a:pt x="1070" y="491"/>
                    <a:pt x="1070" y="474"/>
                    <a:pt x="1087" y="474"/>
                  </a:cubicBezTo>
                  <a:cubicBezTo>
                    <a:pt x="1105" y="456"/>
                    <a:pt x="1140" y="439"/>
                    <a:pt x="1175" y="421"/>
                  </a:cubicBezTo>
                  <a:cubicBezTo>
                    <a:pt x="1175" y="404"/>
                    <a:pt x="1192" y="404"/>
                    <a:pt x="1210" y="404"/>
                  </a:cubicBezTo>
                  <a:lnTo>
                    <a:pt x="1210" y="404"/>
                  </a:lnTo>
                  <a:cubicBezTo>
                    <a:pt x="1227" y="386"/>
                    <a:pt x="1245" y="369"/>
                    <a:pt x="1245" y="369"/>
                  </a:cubicBezTo>
                  <a:cubicBezTo>
                    <a:pt x="1263" y="369"/>
                    <a:pt x="1263" y="369"/>
                    <a:pt x="1263" y="351"/>
                  </a:cubicBezTo>
                  <a:cubicBezTo>
                    <a:pt x="1280" y="351"/>
                    <a:pt x="1298" y="351"/>
                    <a:pt x="1315" y="333"/>
                  </a:cubicBezTo>
                  <a:cubicBezTo>
                    <a:pt x="1350" y="333"/>
                    <a:pt x="1385" y="316"/>
                    <a:pt x="1403" y="316"/>
                  </a:cubicBezTo>
                  <a:cubicBezTo>
                    <a:pt x="1420" y="316"/>
                    <a:pt x="1438" y="298"/>
                    <a:pt x="1455" y="298"/>
                  </a:cubicBezTo>
                  <a:cubicBezTo>
                    <a:pt x="1455" y="298"/>
                    <a:pt x="1455" y="298"/>
                    <a:pt x="1455" y="298"/>
                  </a:cubicBezTo>
                  <a:cubicBezTo>
                    <a:pt x="1473" y="298"/>
                    <a:pt x="1508" y="298"/>
                    <a:pt x="1526" y="298"/>
                  </a:cubicBezTo>
                  <a:cubicBezTo>
                    <a:pt x="1526" y="298"/>
                    <a:pt x="1526" y="298"/>
                    <a:pt x="1526" y="298"/>
                  </a:cubicBezTo>
                  <a:cubicBezTo>
                    <a:pt x="1526" y="298"/>
                    <a:pt x="1543" y="298"/>
                    <a:pt x="1543" y="298"/>
                  </a:cubicBezTo>
                  <a:cubicBezTo>
                    <a:pt x="1543" y="316"/>
                    <a:pt x="1543" y="298"/>
                    <a:pt x="1543" y="316"/>
                  </a:cubicBezTo>
                  <a:cubicBezTo>
                    <a:pt x="1543" y="316"/>
                    <a:pt x="1561" y="316"/>
                    <a:pt x="1561" y="316"/>
                  </a:cubicBezTo>
                  <a:cubicBezTo>
                    <a:pt x="1543" y="316"/>
                    <a:pt x="1561" y="351"/>
                    <a:pt x="1561" y="369"/>
                  </a:cubicBezTo>
                  <a:cubicBezTo>
                    <a:pt x="1561" y="386"/>
                    <a:pt x="1543" y="421"/>
                    <a:pt x="1543" y="456"/>
                  </a:cubicBezTo>
                  <a:cubicBezTo>
                    <a:pt x="1543" y="456"/>
                    <a:pt x="1543" y="456"/>
                    <a:pt x="1543" y="456"/>
                  </a:cubicBezTo>
                  <a:cubicBezTo>
                    <a:pt x="1543" y="456"/>
                    <a:pt x="1543" y="456"/>
                    <a:pt x="1543" y="456"/>
                  </a:cubicBezTo>
                  <a:cubicBezTo>
                    <a:pt x="1543" y="456"/>
                    <a:pt x="1543" y="456"/>
                    <a:pt x="1543" y="474"/>
                  </a:cubicBezTo>
                  <a:cubicBezTo>
                    <a:pt x="1543" y="474"/>
                    <a:pt x="1543" y="474"/>
                    <a:pt x="1543" y="491"/>
                  </a:cubicBezTo>
                  <a:cubicBezTo>
                    <a:pt x="1543" y="491"/>
                    <a:pt x="1526" y="491"/>
                    <a:pt x="1526" y="491"/>
                  </a:cubicBezTo>
                  <a:cubicBezTo>
                    <a:pt x="1526" y="491"/>
                    <a:pt x="1526" y="509"/>
                    <a:pt x="1526" y="509"/>
                  </a:cubicBezTo>
                  <a:cubicBezTo>
                    <a:pt x="1508" y="526"/>
                    <a:pt x="1508" y="561"/>
                    <a:pt x="1490" y="579"/>
                  </a:cubicBezTo>
                  <a:cubicBezTo>
                    <a:pt x="1490" y="579"/>
                    <a:pt x="1490" y="579"/>
                    <a:pt x="1490" y="579"/>
                  </a:cubicBezTo>
                  <a:cubicBezTo>
                    <a:pt x="1490" y="579"/>
                    <a:pt x="1490" y="596"/>
                    <a:pt x="1490" y="596"/>
                  </a:cubicBezTo>
                  <a:cubicBezTo>
                    <a:pt x="1473" y="614"/>
                    <a:pt x="1473" y="614"/>
                    <a:pt x="1473" y="632"/>
                  </a:cubicBezTo>
                  <a:cubicBezTo>
                    <a:pt x="1438" y="632"/>
                    <a:pt x="1438" y="684"/>
                    <a:pt x="1420" y="684"/>
                  </a:cubicBezTo>
                  <a:cubicBezTo>
                    <a:pt x="1420" y="684"/>
                    <a:pt x="1420" y="702"/>
                    <a:pt x="1420" y="702"/>
                  </a:cubicBezTo>
                  <a:cubicBezTo>
                    <a:pt x="1403" y="702"/>
                    <a:pt x="1403" y="719"/>
                    <a:pt x="1385" y="737"/>
                  </a:cubicBezTo>
                  <a:cubicBezTo>
                    <a:pt x="1385" y="737"/>
                    <a:pt x="1385" y="737"/>
                    <a:pt x="1385" y="737"/>
                  </a:cubicBezTo>
                  <a:cubicBezTo>
                    <a:pt x="1368" y="754"/>
                    <a:pt x="1368" y="772"/>
                    <a:pt x="1350" y="789"/>
                  </a:cubicBezTo>
                  <a:cubicBezTo>
                    <a:pt x="1350" y="789"/>
                    <a:pt x="1350" y="789"/>
                    <a:pt x="1350" y="807"/>
                  </a:cubicBezTo>
                  <a:cubicBezTo>
                    <a:pt x="1315" y="807"/>
                    <a:pt x="1298" y="842"/>
                    <a:pt x="1280" y="859"/>
                  </a:cubicBezTo>
                  <a:cubicBezTo>
                    <a:pt x="1263" y="877"/>
                    <a:pt x="1263" y="894"/>
                    <a:pt x="1245" y="894"/>
                  </a:cubicBezTo>
                  <a:cubicBezTo>
                    <a:pt x="1210" y="947"/>
                    <a:pt x="1157" y="1000"/>
                    <a:pt x="1122" y="1035"/>
                  </a:cubicBezTo>
                  <a:cubicBezTo>
                    <a:pt x="1105" y="1035"/>
                    <a:pt x="1105" y="1052"/>
                    <a:pt x="1105" y="1052"/>
                  </a:cubicBezTo>
                  <a:cubicBezTo>
                    <a:pt x="1087" y="1052"/>
                    <a:pt x="1087" y="1052"/>
                    <a:pt x="1087" y="1052"/>
                  </a:cubicBezTo>
                  <a:cubicBezTo>
                    <a:pt x="1070" y="1070"/>
                    <a:pt x="1052" y="1105"/>
                    <a:pt x="1052" y="1105"/>
                  </a:cubicBezTo>
                  <a:cubicBezTo>
                    <a:pt x="1052" y="1105"/>
                    <a:pt x="1035" y="1105"/>
                    <a:pt x="1035" y="1122"/>
                  </a:cubicBezTo>
                  <a:cubicBezTo>
                    <a:pt x="1000" y="1122"/>
                    <a:pt x="982" y="1157"/>
                    <a:pt x="965" y="1175"/>
                  </a:cubicBezTo>
                  <a:cubicBezTo>
                    <a:pt x="965" y="1175"/>
                    <a:pt x="965" y="1175"/>
                    <a:pt x="965" y="1175"/>
                  </a:cubicBezTo>
                  <a:cubicBezTo>
                    <a:pt x="965" y="1193"/>
                    <a:pt x="947" y="1193"/>
                    <a:pt x="947" y="1210"/>
                  </a:cubicBezTo>
                  <a:cubicBezTo>
                    <a:pt x="947" y="1193"/>
                    <a:pt x="947" y="1193"/>
                    <a:pt x="947" y="1193"/>
                  </a:cubicBezTo>
                  <a:cubicBezTo>
                    <a:pt x="947" y="1193"/>
                    <a:pt x="965" y="1193"/>
                    <a:pt x="965" y="1175"/>
                  </a:cubicBezTo>
                  <a:cubicBezTo>
                    <a:pt x="929" y="1193"/>
                    <a:pt x="912" y="1210"/>
                    <a:pt x="894" y="1228"/>
                  </a:cubicBezTo>
                  <a:cubicBezTo>
                    <a:pt x="859" y="1245"/>
                    <a:pt x="842" y="1263"/>
                    <a:pt x="824" y="1280"/>
                  </a:cubicBezTo>
                  <a:cubicBezTo>
                    <a:pt x="824" y="1280"/>
                    <a:pt x="789" y="1315"/>
                    <a:pt x="789" y="1315"/>
                  </a:cubicBezTo>
                  <a:cubicBezTo>
                    <a:pt x="772" y="1333"/>
                    <a:pt x="754" y="1350"/>
                    <a:pt x="737" y="1368"/>
                  </a:cubicBezTo>
                  <a:cubicBezTo>
                    <a:pt x="737" y="1368"/>
                    <a:pt x="737" y="1368"/>
                    <a:pt x="737" y="1368"/>
                  </a:cubicBezTo>
                  <a:cubicBezTo>
                    <a:pt x="719" y="1385"/>
                    <a:pt x="702" y="1403"/>
                    <a:pt x="684" y="1438"/>
                  </a:cubicBezTo>
                  <a:cubicBezTo>
                    <a:pt x="666" y="1438"/>
                    <a:pt x="666" y="1438"/>
                    <a:pt x="666" y="1438"/>
                  </a:cubicBezTo>
                  <a:cubicBezTo>
                    <a:pt x="666" y="1438"/>
                    <a:pt x="684" y="1438"/>
                    <a:pt x="684" y="1438"/>
                  </a:cubicBezTo>
                  <a:cubicBezTo>
                    <a:pt x="666" y="1455"/>
                    <a:pt x="649" y="1455"/>
                    <a:pt x="649" y="1473"/>
                  </a:cubicBezTo>
                  <a:cubicBezTo>
                    <a:pt x="649" y="1473"/>
                    <a:pt x="649" y="1491"/>
                    <a:pt x="649" y="1491"/>
                  </a:cubicBezTo>
                  <a:cubicBezTo>
                    <a:pt x="649" y="1491"/>
                    <a:pt x="631" y="1491"/>
                    <a:pt x="631" y="1508"/>
                  </a:cubicBezTo>
                  <a:cubicBezTo>
                    <a:pt x="631" y="1491"/>
                    <a:pt x="631" y="1508"/>
                    <a:pt x="631" y="1508"/>
                  </a:cubicBezTo>
                  <a:cubicBezTo>
                    <a:pt x="596" y="1526"/>
                    <a:pt x="579" y="1526"/>
                    <a:pt x="561" y="1543"/>
                  </a:cubicBezTo>
                  <a:cubicBezTo>
                    <a:pt x="561" y="1543"/>
                    <a:pt x="561" y="1543"/>
                    <a:pt x="561" y="1561"/>
                  </a:cubicBezTo>
                  <a:cubicBezTo>
                    <a:pt x="561" y="1543"/>
                    <a:pt x="561" y="1543"/>
                    <a:pt x="561" y="1543"/>
                  </a:cubicBezTo>
                  <a:cubicBezTo>
                    <a:pt x="544" y="1561"/>
                    <a:pt x="526" y="1578"/>
                    <a:pt x="509" y="1578"/>
                  </a:cubicBezTo>
                  <a:cubicBezTo>
                    <a:pt x="509" y="1596"/>
                    <a:pt x="526" y="1578"/>
                    <a:pt x="544" y="1561"/>
                  </a:cubicBezTo>
                  <a:cubicBezTo>
                    <a:pt x="561" y="1561"/>
                    <a:pt x="579" y="1543"/>
                    <a:pt x="596" y="1526"/>
                  </a:cubicBezTo>
                  <a:cubicBezTo>
                    <a:pt x="596" y="1543"/>
                    <a:pt x="596" y="1526"/>
                    <a:pt x="596" y="1526"/>
                  </a:cubicBezTo>
                  <a:cubicBezTo>
                    <a:pt x="631" y="1508"/>
                    <a:pt x="666" y="1473"/>
                    <a:pt x="702" y="1455"/>
                  </a:cubicBezTo>
                  <a:cubicBezTo>
                    <a:pt x="702" y="1455"/>
                    <a:pt x="702" y="1455"/>
                    <a:pt x="684" y="1473"/>
                  </a:cubicBezTo>
                  <a:cubicBezTo>
                    <a:pt x="666" y="1491"/>
                    <a:pt x="631" y="1508"/>
                    <a:pt x="596" y="1526"/>
                  </a:cubicBezTo>
                  <a:cubicBezTo>
                    <a:pt x="614" y="1526"/>
                    <a:pt x="596" y="1543"/>
                    <a:pt x="596" y="1543"/>
                  </a:cubicBezTo>
                  <a:cubicBezTo>
                    <a:pt x="614" y="1543"/>
                    <a:pt x="614" y="1526"/>
                    <a:pt x="631" y="1526"/>
                  </a:cubicBezTo>
                  <a:cubicBezTo>
                    <a:pt x="631" y="1526"/>
                    <a:pt x="649" y="1526"/>
                    <a:pt x="631" y="1526"/>
                  </a:cubicBezTo>
                  <a:cubicBezTo>
                    <a:pt x="631" y="1526"/>
                    <a:pt x="631" y="1526"/>
                    <a:pt x="614" y="1526"/>
                  </a:cubicBezTo>
                  <a:cubicBezTo>
                    <a:pt x="614" y="1543"/>
                    <a:pt x="614" y="1543"/>
                    <a:pt x="596" y="1543"/>
                  </a:cubicBezTo>
                  <a:cubicBezTo>
                    <a:pt x="596" y="1543"/>
                    <a:pt x="596" y="1543"/>
                    <a:pt x="596" y="1543"/>
                  </a:cubicBezTo>
                  <a:cubicBezTo>
                    <a:pt x="596" y="1543"/>
                    <a:pt x="596" y="1561"/>
                    <a:pt x="579" y="1561"/>
                  </a:cubicBezTo>
                  <a:lnTo>
                    <a:pt x="579" y="1561"/>
                  </a:lnTo>
                  <a:cubicBezTo>
                    <a:pt x="579" y="1543"/>
                    <a:pt x="596" y="1543"/>
                    <a:pt x="596" y="1543"/>
                  </a:cubicBezTo>
                  <a:cubicBezTo>
                    <a:pt x="579" y="1543"/>
                    <a:pt x="561" y="1561"/>
                    <a:pt x="544" y="1578"/>
                  </a:cubicBezTo>
                  <a:cubicBezTo>
                    <a:pt x="544" y="1578"/>
                    <a:pt x="544" y="1578"/>
                    <a:pt x="561" y="1578"/>
                  </a:cubicBezTo>
                  <a:cubicBezTo>
                    <a:pt x="561" y="1578"/>
                    <a:pt x="561" y="1578"/>
                    <a:pt x="561" y="1561"/>
                  </a:cubicBezTo>
                  <a:cubicBezTo>
                    <a:pt x="561" y="1578"/>
                    <a:pt x="579" y="1578"/>
                    <a:pt x="561" y="1578"/>
                  </a:cubicBezTo>
                  <a:cubicBezTo>
                    <a:pt x="561" y="1578"/>
                    <a:pt x="544" y="1596"/>
                    <a:pt x="544" y="1596"/>
                  </a:cubicBezTo>
                  <a:lnTo>
                    <a:pt x="544" y="1596"/>
                  </a:lnTo>
                  <a:cubicBezTo>
                    <a:pt x="561" y="1596"/>
                    <a:pt x="579" y="1578"/>
                    <a:pt x="596" y="1561"/>
                  </a:cubicBezTo>
                  <a:cubicBezTo>
                    <a:pt x="614" y="1561"/>
                    <a:pt x="614" y="1561"/>
                    <a:pt x="614" y="1561"/>
                  </a:cubicBezTo>
                  <a:cubicBezTo>
                    <a:pt x="631" y="1561"/>
                    <a:pt x="631" y="1543"/>
                    <a:pt x="631" y="1543"/>
                  </a:cubicBezTo>
                  <a:cubicBezTo>
                    <a:pt x="631" y="1543"/>
                    <a:pt x="631" y="1543"/>
                    <a:pt x="631" y="1543"/>
                  </a:cubicBezTo>
                  <a:cubicBezTo>
                    <a:pt x="649" y="1526"/>
                    <a:pt x="666" y="1526"/>
                    <a:pt x="702" y="1508"/>
                  </a:cubicBezTo>
                  <a:cubicBezTo>
                    <a:pt x="702" y="1508"/>
                    <a:pt x="684" y="1508"/>
                    <a:pt x="702" y="1491"/>
                  </a:cubicBezTo>
                  <a:cubicBezTo>
                    <a:pt x="702" y="1491"/>
                    <a:pt x="719" y="1473"/>
                    <a:pt x="737" y="1473"/>
                  </a:cubicBezTo>
                  <a:cubicBezTo>
                    <a:pt x="737" y="1473"/>
                    <a:pt x="737" y="1491"/>
                    <a:pt x="719" y="1491"/>
                  </a:cubicBezTo>
                  <a:cubicBezTo>
                    <a:pt x="702" y="1508"/>
                    <a:pt x="666" y="1526"/>
                    <a:pt x="649" y="1561"/>
                  </a:cubicBezTo>
                  <a:cubicBezTo>
                    <a:pt x="649" y="1543"/>
                    <a:pt x="666" y="1543"/>
                    <a:pt x="666" y="1561"/>
                  </a:cubicBezTo>
                  <a:cubicBezTo>
                    <a:pt x="649" y="1561"/>
                    <a:pt x="649" y="1561"/>
                    <a:pt x="631" y="1578"/>
                  </a:cubicBezTo>
                  <a:cubicBezTo>
                    <a:pt x="631" y="1561"/>
                    <a:pt x="631" y="1561"/>
                    <a:pt x="631" y="1561"/>
                  </a:cubicBezTo>
                  <a:cubicBezTo>
                    <a:pt x="631" y="1561"/>
                    <a:pt x="614" y="1561"/>
                    <a:pt x="614" y="1578"/>
                  </a:cubicBezTo>
                  <a:cubicBezTo>
                    <a:pt x="596" y="1578"/>
                    <a:pt x="579" y="1596"/>
                    <a:pt x="561" y="1596"/>
                  </a:cubicBezTo>
                  <a:cubicBezTo>
                    <a:pt x="561" y="1596"/>
                    <a:pt x="561" y="1596"/>
                    <a:pt x="561" y="1596"/>
                  </a:cubicBezTo>
                  <a:cubicBezTo>
                    <a:pt x="561" y="1613"/>
                    <a:pt x="544" y="1613"/>
                    <a:pt x="544" y="1613"/>
                  </a:cubicBezTo>
                  <a:cubicBezTo>
                    <a:pt x="526" y="1613"/>
                    <a:pt x="526" y="1631"/>
                    <a:pt x="526" y="1631"/>
                  </a:cubicBezTo>
                  <a:cubicBezTo>
                    <a:pt x="526" y="1631"/>
                    <a:pt x="509" y="1631"/>
                    <a:pt x="526" y="1631"/>
                  </a:cubicBezTo>
                  <a:cubicBezTo>
                    <a:pt x="526" y="1631"/>
                    <a:pt x="544" y="1613"/>
                    <a:pt x="544" y="1613"/>
                  </a:cubicBezTo>
                  <a:cubicBezTo>
                    <a:pt x="544" y="1631"/>
                    <a:pt x="509" y="1631"/>
                    <a:pt x="509" y="1648"/>
                  </a:cubicBezTo>
                  <a:cubicBezTo>
                    <a:pt x="491" y="1648"/>
                    <a:pt x="509" y="1648"/>
                    <a:pt x="509" y="1648"/>
                  </a:cubicBezTo>
                  <a:cubicBezTo>
                    <a:pt x="491" y="1666"/>
                    <a:pt x="474" y="1666"/>
                    <a:pt x="456" y="1683"/>
                  </a:cubicBezTo>
                  <a:cubicBezTo>
                    <a:pt x="456" y="1683"/>
                    <a:pt x="439" y="1683"/>
                    <a:pt x="439" y="1683"/>
                  </a:cubicBezTo>
                  <a:cubicBezTo>
                    <a:pt x="456" y="1683"/>
                    <a:pt x="456" y="1683"/>
                    <a:pt x="456" y="1683"/>
                  </a:cubicBezTo>
                  <a:cubicBezTo>
                    <a:pt x="456" y="1683"/>
                    <a:pt x="456" y="1683"/>
                    <a:pt x="456" y="1683"/>
                  </a:cubicBezTo>
                  <a:cubicBezTo>
                    <a:pt x="474" y="1683"/>
                    <a:pt x="491" y="1666"/>
                    <a:pt x="491" y="1683"/>
                  </a:cubicBezTo>
                  <a:cubicBezTo>
                    <a:pt x="491" y="1683"/>
                    <a:pt x="474" y="1683"/>
                    <a:pt x="456" y="1701"/>
                  </a:cubicBezTo>
                  <a:cubicBezTo>
                    <a:pt x="456" y="1701"/>
                    <a:pt x="456" y="1701"/>
                    <a:pt x="456" y="1701"/>
                  </a:cubicBezTo>
                  <a:cubicBezTo>
                    <a:pt x="456" y="1701"/>
                    <a:pt x="456" y="1701"/>
                    <a:pt x="456" y="1701"/>
                  </a:cubicBezTo>
                  <a:cubicBezTo>
                    <a:pt x="439" y="1701"/>
                    <a:pt x="439" y="1718"/>
                    <a:pt x="439" y="1718"/>
                  </a:cubicBezTo>
                  <a:cubicBezTo>
                    <a:pt x="439" y="1718"/>
                    <a:pt x="439" y="1718"/>
                    <a:pt x="439" y="1701"/>
                  </a:cubicBezTo>
                  <a:cubicBezTo>
                    <a:pt x="421" y="1718"/>
                    <a:pt x="403" y="1736"/>
                    <a:pt x="386" y="1736"/>
                  </a:cubicBezTo>
                  <a:cubicBezTo>
                    <a:pt x="386" y="1736"/>
                    <a:pt x="403" y="1736"/>
                    <a:pt x="403" y="1736"/>
                  </a:cubicBezTo>
                  <a:lnTo>
                    <a:pt x="403" y="1736"/>
                  </a:lnTo>
                  <a:cubicBezTo>
                    <a:pt x="403" y="1736"/>
                    <a:pt x="403" y="1736"/>
                    <a:pt x="403" y="1736"/>
                  </a:cubicBezTo>
                  <a:cubicBezTo>
                    <a:pt x="421" y="1718"/>
                    <a:pt x="421" y="1736"/>
                    <a:pt x="421" y="1736"/>
                  </a:cubicBezTo>
                  <a:cubicBezTo>
                    <a:pt x="421" y="1736"/>
                    <a:pt x="421" y="1718"/>
                    <a:pt x="421" y="1718"/>
                  </a:cubicBezTo>
                  <a:cubicBezTo>
                    <a:pt x="439" y="1718"/>
                    <a:pt x="421" y="1718"/>
                    <a:pt x="421" y="1718"/>
                  </a:cubicBezTo>
                  <a:cubicBezTo>
                    <a:pt x="456" y="1718"/>
                    <a:pt x="474" y="1701"/>
                    <a:pt x="509" y="1683"/>
                  </a:cubicBezTo>
                  <a:cubicBezTo>
                    <a:pt x="509" y="1683"/>
                    <a:pt x="509" y="1683"/>
                    <a:pt x="526" y="1683"/>
                  </a:cubicBezTo>
                  <a:cubicBezTo>
                    <a:pt x="509" y="1701"/>
                    <a:pt x="491" y="1701"/>
                    <a:pt x="474" y="1718"/>
                  </a:cubicBezTo>
                  <a:cubicBezTo>
                    <a:pt x="474" y="1718"/>
                    <a:pt x="474" y="1718"/>
                    <a:pt x="474" y="1701"/>
                  </a:cubicBezTo>
                  <a:cubicBezTo>
                    <a:pt x="491" y="1701"/>
                    <a:pt x="526" y="1683"/>
                    <a:pt x="544" y="1683"/>
                  </a:cubicBezTo>
                  <a:cubicBezTo>
                    <a:pt x="544" y="1683"/>
                    <a:pt x="544" y="1683"/>
                    <a:pt x="544" y="1701"/>
                  </a:cubicBezTo>
                  <a:cubicBezTo>
                    <a:pt x="526" y="1701"/>
                    <a:pt x="526" y="1701"/>
                    <a:pt x="526" y="1701"/>
                  </a:cubicBezTo>
                  <a:cubicBezTo>
                    <a:pt x="526" y="1701"/>
                    <a:pt x="526" y="1718"/>
                    <a:pt x="509" y="1718"/>
                  </a:cubicBezTo>
                  <a:cubicBezTo>
                    <a:pt x="526" y="1718"/>
                    <a:pt x="509" y="1736"/>
                    <a:pt x="526" y="1736"/>
                  </a:cubicBezTo>
                  <a:cubicBezTo>
                    <a:pt x="509" y="1736"/>
                    <a:pt x="544" y="1718"/>
                    <a:pt x="544" y="1736"/>
                  </a:cubicBezTo>
                  <a:cubicBezTo>
                    <a:pt x="561" y="1718"/>
                    <a:pt x="579" y="1701"/>
                    <a:pt x="596" y="1701"/>
                  </a:cubicBezTo>
                  <a:cubicBezTo>
                    <a:pt x="579" y="1718"/>
                    <a:pt x="561" y="1718"/>
                    <a:pt x="544" y="1754"/>
                  </a:cubicBezTo>
                  <a:cubicBezTo>
                    <a:pt x="544" y="1736"/>
                    <a:pt x="526" y="1754"/>
                    <a:pt x="509" y="1771"/>
                  </a:cubicBezTo>
                  <a:cubicBezTo>
                    <a:pt x="509" y="1771"/>
                    <a:pt x="509" y="1771"/>
                    <a:pt x="509" y="1771"/>
                  </a:cubicBezTo>
                  <a:cubicBezTo>
                    <a:pt x="509" y="1771"/>
                    <a:pt x="509" y="1754"/>
                    <a:pt x="526" y="1771"/>
                  </a:cubicBezTo>
                  <a:cubicBezTo>
                    <a:pt x="526" y="1754"/>
                    <a:pt x="526" y="1754"/>
                    <a:pt x="526" y="1754"/>
                  </a:cubicBezTo>
                  <a:cubicBezTo>
                    <a:pt x="544" y="1754"/>
                    <a:pt x="544" y="1754"/>
                    <a:pt x="544" y="1754"/>
                  </a:cubicBezTo>
                  <a:cubicBezTo>
                    <a:pt x="544" y="1754"/>
                    <a:pt x="561" y="1754"/>
                    <a:pt x="561" y="1754"/>
                  </a:cubicBezTo>
                  <a:cubicBezTo>
                    <a:pt x="596" y="1736"/>
                    <a:pt x="614" y="1718"/>
                    <a:pt x="649" y="1701"/>
                  </a:cubicBezTo>
                  <a:cubicBezTo>
                    <a:pt x="649" y="1701"/>
                    <a:pt x="649" y="1701"/>
                    <a:pt x="666" y="1683"/>
                  </a:cubicBezTo>
                  <a:cubicBezTo>
                    <a:pt x="666" y="1666"/>
                    <a:pt x="684" y="1666"/>
                    <a:pt x="702" y="1666"/>
                  </a:cubicBezTo>
                  <a:cubicBezTo>
                    <a:pt x="719" y="1648"/>
                    <a:pt x="719" y="1648"/>
                    <a:pt x="737" y="1631"/>
                  </a:cubicBezTo>
                  <a:cubicBezTo>
                    <a:pt x="737" y="1631"/>
                    <a:pt x="737" y="1631"/>
                    <a:pt x="737" y="1631"/>
                  </a:cubicBezTo>
                  <a:cubicBezTo>
                    <a:pt x="737" y="1631"/>
                    <a:pt x="737" y="1613"/>
                    <a:pt x="737" y="1613"/>
                  </a:cubicBezTo>
                  <a:cubicBezTo>
                    <a:pt x="737" y="1613"/>
                    <a:pt x="737" y="1631"/>
                    <a:pt x="737" y="1631"/>
                  </a:cubicBezTo>
                  <a:cubicBezTo>
                    <a:pt x="737" y="1631"/>
                    <a:pt x="737" y="1631"/>
                    <a:pt x="737" y="1648"/>
                  </a:cubicBezTo>
                  <a:cubicBezTo>
                    <a:pt x="754" y="1631"/>
                    <a:pt x="754" y="1631"/>
                    <a:pt x="772" y="1613"/>
                  </a:cubicBezTo>
                  <a:cubicBezTo>
                    <a:pt x="789" y="1631"/>
                    <a:pt x="807" y="1613"/>
                    <a:pt x="824" y="1596"/>
                  </a:cubicBezTo>
                  <a:cubicBezTo>
                    <a:pt x="824" y="1596"/>
                    <a:pt x="824" y="1596"/>
                    <a:pt x="842" y="1578"/>
                  </a:cubicBezTo>
                  <a:cubicBezTo>
                    <a:pt x="842" y="1578"/>
                    <a:pt x="842" y="1578"/>
                    <a:pt x="842" y="1578"/>
                  </a:cubicBezTo>
                  <a:cubicBezTo>
                    <a:pt x="859" y="1578"/>
                    <a:pt x="859" y="1578"/>
                    <a:pt x="859" y="1561"/>
                  </a:cubicBezTo>
                  <a:cubicBezTo>
                    <a:pt x="859" y="1561"/>
                    <a:pt x="877" y="1561"/>
                    <a:pt x="894" y="1561"/>
                  </a:cubicBezTo>
                  <a:cubicBezTo>
                    <a:pt x="877" y="1561"/>
                    <a:pt x="859" y="1578"/>
                    <a:pt x="859" y="1596"/>
                  </a:cubicBezTo>
                  <a:cubicBezTo>
                    <a:pt x="877" y="1596"/>
                    <a:pt x="894" y="1561"/>
                    <a:pt x="929" y="1543"/>
                  </a:cubicBezTo>
                  <a:cubicBezTo>
                    <a:pt x="929" y="1543"/>
                    <a:pt x="929" y="1543"/>
                    <a:pt x="929" y="1543"/>
                  </a:cubicBezTo>
                  <a:cubicBezTo>
                    <a:pt x="929" y="1543"/>
                    <a:pt x="929" y="1543"/>
                    <a:pt x="929" y="1543"/>
                  </a:cubicBezTo>
                  <a:cubicBezTo>
                    <a:pt x="947" y="1543"/>
                    <a:pt x="947" y="1543"/>
                    <a:pt x="947" y="1526"/>
                  </a:cubicBezTo>
                  <a:cubicBezTo>
                    <a:pt x="947" y="1526"/>
                    <a:pt x="947" y="1543"/>
                    <a:pt x="947" y="1543"/>
                  </a:cubicBezTo>
                  <a:cubicBezTo>
                    <a:pt x="947" y="1526"/>
                    <a:pt x="965" y="1526"/>
                    <a:pt x="965" y="1508"/>
                  </a:cubicBezTo>
                  <a:cubicBezTo>
                    <a:pt x="982" y="1508"/>
                    <a:pt x="982" y="1508"/>
                    <a:pt x="982" y="1508"/>
                  </a:cubicBezTo>
                  <a:cubicBezTo>
                    <a:pt x="982" y="1491"/>
                    <a:pt x="982" y="1491"/>
                    <a:pt x="982" y="1491"/>
                  </a:cubicBezTo>
                  <a:cubicBezTo>
                    <a:pt x="1000" y="1491"/>
                    <a:pt x="1000" y="1491"/>
                    <a:pt x="1000" y="1491"/>
                  </a:cubicBezTo>
                  <a:cubicBezTo>
                    <a:pt x="1017" y="1473"/>
                    <a:pt x="1035" y="1455"/>
                    <a:pt x="1035" y="1455"/>
                  </a:cubicBezTo>
                  <a:cubicBezTo>
                    <a:pt x="1035" y="1455"/>
                    <a:pt x="1035" y="1455"/>
                    <a:pt x="1052" y="1455"/>
                  </a:cubicBezTo>
                  <a:cubicBezTo>
                    <a:pt x="1052" y="1438"/>
                    <a:pt x="1105" y="1403"/>
                    <a:pt x="1122" y="1385"/>
                  </a:cubicBezTo>
                  <a:cubicBezTo>
                    <a:pt x="1140" y="1385"/>
                    <a:pt x="1140" y="1385"/>
                    <a:pt x="1140" y="1368"/>
                  </a:cubicBezTo>
                  <a:cubicBezTo>
                    <a:pt x="1140" y="1368"/>
                    <a:pt x="1140" y="1368"/>
                    <a:pt x="1140" y="1368"/>
                  </a:cubicBezTo>
                  <a:cubicBezTo>
                    <a:pt x="1157" y="1368"/>
                    <a:pt x="1140" y="1385"/>
                    <a:pt x="1157" y="1368"/>
                  </a:cubicBezTo>
                  <a:cubicBezTo>
                    <a:pt x="1157" y="1368"/>
                    <a:pt x="1157" y="1350"/>
                    <a:pt x="1157" y="1350"/>
                  </a:cubicBezTo>
                  <a:cubicBezTo>
                    <a:pt x="1157" y="1350"/>
                    <a:pt x="1157" y="1350"/>
                    <a:pt x="1175" y="1350"/>
                  </a:cubicBezTo>
                  <a:cubicBezTo>
                    <a:pt x="1175" y="1368"/>
                    <a:pt x="1192" y="1333"/>
                    <a:pt x="1210" y="1333"/>
                  </a:cubicBezTo>
                  <a:cubicBezTo>
                    <a:pt x="1210" y="1333"/>
                    <a:pt x="1192" y="1333"/>
                    <a:pt x="1210" y="1333"/>
                  </a:cubicBezTo>
                  <a:cubicBezTo>
                    <a:pt x="1210" y="1333"/>
                    <a:pt x="1227" y="1315"/>
                    <a:pt x="1227" y="1298"/>
                  </a:cubicBezTo>
                  <a:cubicBezTo>
                    <a:pt x="1227" y="1298"/>
                    <a:pt x="1245" y="1280"/>
                    <a:pt x="1245" y="1280"/>
                  </a:cubicBezTo>
                  <a:cubicBezTo>
                    <a:pt x="1245" y="1280"/>
                    <a:pt x="1263" y="1280"/>
                    <a:pt x="1263" y="1280"/>
                  </a:cubicBezTo>
                  <a:cubicBezTo>
                    <a:pt x="1263" y="1263"/>
                    <a:pt x="1298" y="1263"/>
                    <a:pt x="1315" y="1245"/>
                  </a:cubicBezTo>
                  <a:close/>
                  <a:moveTo>
                    <a:pt x="947" y="1508"/>
                  </a:moveTo>
                  <a:cubicBezTo>
                    <a:pt x="947" y="1508"/>
                    <a:pt x="929" y="1508"/>
                    <a:pt x="929" y="1508"/>
                  </a:cubicBezTo>
                  <a:cubicBezTo>
                    <a:pt x="929" y="1508"/>
                    <a:pt x="947" y="1491"/>
                    <a:pt x="947" y="1491"/>
                  </a:cubicBezTo>
                  <a:cubicBezTo>
                    <a:pt x="965" y="1491"/>
                    <a:pt x="965" y="1491"/>
                    <a:pt x="965" y="1491"/>
                  </a:cubicBezTo>
                  <a:cubicBezTo>
                    <a:pt x="965" y="1491"/>
                    <a:pt x="965" y="1491"/>
                    <a:pt x="947" y="1508"/>
                  </a:cubicBezTo>
                  <a:close/>
                  <a:moveTo>
                    <a:pt x="824" y="1596"/>
                  </a:moveTo>
                  <a:cubicBezTo>
                    <a:pt x="824" y="1596"/>
                    <a:pt x="824" y="1578"/>
                    <a:pt x="824" y="1578"/>
                  </a:cubicBezTo>
                  <a:cubicBezTo>
                    <a:pt x="824" y="1578"/>
                    <a:pt x="824" y="1578"/>
                    <a:pt x="842" y="1578"/>
                  </a:cubicBezTo>
                  <a:cubicBezTo>
                    <a:pt x="824" y="1578"/>
                    <a:pt x="824" y="1596"/>
                    <a:pt x="824" y="1596"/>
                  </a:cubicBezTo>
                  <a:close/>
                  <a:moveTo>
                    <a:pt x="1087" y="1333"/>
                  </a:moveTo>
                  <a:cubicBezTo>
                    <a:pt x="1087" y="1333"/>
                    <a:pt x="1070" y="1350"/>
                    <a:pt x="1070" y="1350"/>
                  </a:cubicBezTo>
                  <a:cubicBezTo>
                    <a:pt x="1070" y="1350"/>
                    <a:pt x="1070" y="1333"/>
                    <a:pt x="1087" y="1333"/>
                  </a:cubicBezTo>
                  <a:cubicBezTo>
                    <a:pt x="1087" y="1333"/>
                    <a:pt x="1087" y="1333"/>
                    <a:pt x="1087" y="1333"/>
                  </a:cubicBezTo>
                  <a:close/>
                  <a:moveTo>
                    <a:pt x="684" y="1666"/>
                  </a:moveTo>
                  <a:cubicBezTo>
                    <a:pt x="684" y="1666"/>
                    <a:pt x="684" y="1648"/>
                    <a:pt x="684" y="1648"/>
                  </a:cubicBezTo>
                  <a:cubicBezTo>
                    <a:pt x="684" y="1648"/>
                    <a:pt x="684" y="1666"/>
                    <a:pt x="684" y="1666"/>
                  </a:cubicBezTo>
                  <a:close/>
                  <a:moveTo>
                    <a:pt x="877" y="1455"/>
                  </a:moveTo>
                  <a:cubicBezTo>
                    <a:pt x="877" y="1455"/>
                    <a:pt x="894" y="1455"/>
                    <a:pt x="894" y="1455"/>
                  </a:cubicBezTo>
                  <a:cubicBezTo>
                    <a:pt x="894" y="1455"/>
                    <a:pt x="894" y="1455"/>
                    <a:pt x="877" y="1455"/>
                  </a:cubicBezTo>
                  <a:close/>
                  <a:moveTo>
                    <a:pt x="789" y="1526"/>
                  </a:moveTo>
                  <a:cubicBezTo>
                    <a:pt x="789" y="1526"/>
                    <a:pt x="789" y="1526"/>
                    <a:pt x="789" y="1526"/>
                  </a:cubicBezTo>
                  <a:cubicBezTo>
                    <a:pt x="789" y="1526"/>
                    <a:pt x="789" y="1526"/>
                    <a:pt x="789" y="1526"/>
                  </a:cubicBezTo>
                  <a:cubicBezTo>
                    <a:pt x="807" y="1508"/>
                    <a:pt x="824" y="1508"/>
                    <a:pt x="842" y="1491"/>
                  </a:cubicBezTo>
                  <a:cubicBezTo>
                    <a:pt x="824" y="1508"/>
                    <a:pt x="824" y="1508"/>
                    <a:pt x="807" y="1526"/>
                  </a:cubicBezTo>
                  <a:cubicBezTo>
                    <a:pt x="789" y="1526"/>
                    <a:pt x="789" y="1526"/>
                    <a:pt x="807" y="1526"/>
                  </a:cubicBezTo>
                  <a:cubicBezTo>
                    <a:pt x="807" y="1526"/>
                    <a:pt x="807" y="1526"/>
                    <a:pt x="807" y="1526"/>
                  </a:cubicBezTo>
                  <a:cubicBezTo>
                    <a:pt x="807" y="1526"/>
                    <a:pt x="807" y="1526"/>
                    <a:pt x="807" y="1526"/>
                  </a:cubicBezTo>
                  <a:cubicBezTo>
                    <a:pt x="807" y="1526"/>
                    <a:pt x="789" y="1543"/>
                    <a:pt x="789" y="1543"/>
                  </a:cubicBezTo>
                  <a:cubicBezTo>
                    <a:pt x="789" y="1526"/>
                    <a:pt x="789" y="1526"/>
                    <a:pt x="789" y="1526"/>
                  </a:cubicBezTo>
                  <a:cubicBezTo>
                    <a:pt x="789" y="1526"/>
                    <a:pt x="789" y="1526"/>
                    <a:pt x="789" y="1526"/>
                  </a:cubicBezTo>
                  <a:close/>
                  <a:moveTo>
                    <a:pt x="719" y="1596"/>
                  </a:moveTo>
                  <a:cubicBezTo>
                    <a:pt x="702" y="1613"/>
                    <a:pt x="702" y="1613"/>
                    <a:pt x="702" y="1613"/>
                  </a:cubicBezTo>
                  <a:cubicBezTo>
                    <a:pt x="702" y="1613"/>
                    <a:pt x="702" y="1596"/>
                    <a:pt x="702" y="1596"/>
                  </a:cubicBezTo>
                  <a:cubicBezTo>
                    <a:pt x="702" y="1596"/>
                    <a:pt x="719" y="1596"/>
                    <a:pt x="719" y="1596"/>
                  </a:cubicBezTo>
                  <a:close/>
                  <a:moveTo>
                    <a:pt x="754" y="1561"/>
                  </a:moveTo>
                  <a:lnTo>
                    <a:pt x="754" y="1561"/>
                  </a:lnTo>
                  <a:cubicBezTo>
                    <a:pt x="754" y="1561"/>
                    <a:pt x="754" y="1561"/>
                    <a:pt x="772" y="1561"/>
                  </a:cubicBezTo>
                  <a:cubicBezTo>
                    <a:pt x="772" y="1561"/>
                    <a:pt x="754" y="1561"/>
                    <a:pt x="754" y="1561"/>
                  </a:cubicBezTo>
                  <a:close/>
                  <a:moveTo>
                    <a:pt x="754" y="1561"/>
                  </a:moveTo>
                  <a:lnTo>
                    <a:pt x="754" y="1543"/>
                  </a:lnTo>
                  <a:cubicBezTo>
                    <a:pt x="754" y="1543"/>
                    <a:pt x="772" y="1543"/>
                    <a:pt x="772" y="1543"/>
                  </a:cubicBezTo>
                  <a:cubicBezTo>
                    <a:pt x="772" y="1543"/>
                    <a:pt x="772" y="1561"/>
                    <a:pt x="754" y="1561"/>
                  </a:cubicBezTo>
                  <a:close/>
                  <a:moveTo>
                    <a:pt x="666" y="1613"/>
                  </a:moveTo>
                  <a:cubicBezTo>
                    <a:pt x="649" y="1631"/>
                    <a:pt x="649" y="1631"/>
                    <a:pt x="649" y="1631"/>
                  </a:cubicBezTo>
                  <a:cubicBezTo>
                    <a:pt x="649" y="1631"/>
                    <a:pt x="666" y="1613"/>
                    <a:pt x="666" y="1613"/>
                  </a:cubicBezTo>
                  <a:close/>
                  <a:moveTo>
                    <a:pt x="666" y="1613"/>
                  </a:moveTo>
                  <a:cubicBezTo>
                    <a:pt x="666" y="1613"/>
                    <a:pt x="666" y="1613"/>
                    <a:pt x="666" y="1613"/>
                  </a:cubicBezTo>
                  <a:cubicBezTo>
                    <a:pt x="666" y="1613"/>
                    <a:pt x="666" y="1613"/>
                    <a:pt x="666" y="1613"/>
                  </a:cubicBezTo>
                  <a:close/>
                  <a:moveTo>
                    <a:pt x="772" y="1526"/>
                  </a:moveTo>
                  <a:cubicBezTo>
                    <a:pt x="772" y="1526"/>
                    <a:pt x="754" y="1526"/>
                    <a:pt x="754" y="1526"/>
                  </a:cubicBezTo>
                  <a:cubicBezTo>
                    <a:pt x="772" y="1526"/>
                    <a:pt x="772" y="1508"/>
                    <a:pt x="772" y="1508"/>
                  </a:cubicBezTo>
                  <a:cubicBezTo>
                    <a:pt x="772" y="1508"/>
                    <a:pt x="772" y="1508"/>
                    <a:pt x="772" y="1508"/>
                  </a:cubicBezTo>
                  <a:cubicBezTo>
                    <a:pt x="789" y="1508"/>
                    <a:pt x="789" y="1508"/>
                    <a:pt x="789" y="1508"/>
                  </a:cubicBezTo>
                  <a:cubicBezTo>
                    <a:pt x="789" y="1508"/>
                    <a:pt x="789" y="1508"/>
                    <a:pt x="789" y="1526"/>
                  </a:cubicBezTo>
                  <a:cubicBezTo>
                    <a:pt x="789" y="1526"/>
                    <a:pt x="789" y="1508"/>
                    <a:pt x="789" y="1508"/>
                  </a:cubicBezTo>
                  <a:cubicBezTo>
                    <a:pt x="772" y="1526"/>
                    <a:pt x="772" y="1543"/>
                    <a:pt x="754" y="1543"/>
                  </a:cubicBezTo>
                  <a:cubicBezTo>
                    <a:pt x="737" y="1543"/>
                    <a:pt x="737" y="1543"/>
                    <a:pt x="754" y="1526"/>
                  </a:cubicBezTo>
                  <a:cubicBezTo>
                    <a:pt x="737" y="1526"/>
                    <a:pt x="737" y="1543"/>
                    <a:pt x="737" y="1543"/>
                  </a:cubicBezTo>
                  <a:cubicBezTo>
                    <a:pt x="737" y="1543"/>
                    <a:pt x="737" y="1543"/>
                    <a:pt x="737" y="1543"/>
                  </a:cubicBezTo>
                  <a:cubicBezTo>
                    <a:pt x="737" y="1543"/>
                    <a:pt x="737" y="1543"/>
                    <a:pt x="737" y="1561"/>
                  </a:cubicBezTo>
                  <a:cubicBezTo>
                    <a:pt x="719" y="1561"/>
                    <a:pt x="719" y="1543"/>
                    <a:pt x="719" y="1543"/>
                  </a:cubicBezTo>
                  <a:cubicBezTo>
                    <a:pt x="719" y="1543"/>
                    <a:pt x="719" y="1543"/>
                    <a:pt x="719" y="1543"/>
                  </a:cubicBezTo>
                  <a:cubicBezTo>
                    <a:pt x="719" y="1526"/>
                    <a:pt x="719" y="1526"/>
                    <a:pt x="719" y="1526"/>
                  </a:cubicBezTo>
                  <a:cubicBezTo>
                    <a:pt x="737" y="1526"/>
                    <a:pt x="719" y="1543"/>
                    <a:pt x="719" y="1543"/>
                  </a:cubicBezTo>
                  <a:cubicBezTo>
                    <a:pt x="737" y="1526"/>
                    <a:pt x="754" y="1526"/>
                    <a:pt x="772" y="1526"/>
                  </a:cubicBezTo>
                  <a:close/>
                  <a:moveTo>
                    <a:pt x="702" y="1578"/>
                  </a:moveTo>
                  <a:cubicBezTo>
                    <a:pt x="702" y="1578"/>
                    <a:pt x="702" y="1561"/>
                    <a:pt x="702" y="1561"/>
                  </a:cubicBezTo>
                  <a:cubicBezTo>
                    <a:pt x="702" y="1561"/>
                    <a:pt x="684" y="1578"/>
                    <a:pt x="684" y="1578"/>
                  </a:cubicBezTo>
                  <a:cubicBezTo>
                    <a:pt x="684" y="1578"/>
                    <a:pt x="666" y="1561"/>
                    <a:pt x="666" y="1561"/>
                  </a:cubicBezTo>
                  <a:cubicBezTo>
                    <a:pt x="684" y="1561"/>
                    <a:pt x="684" y="1561"/>
                    <a:pt x="684" y="1578"/>
                  </a:cubicBezTo>
                  <a:cubicBezTo>
                    <a:pt x="684" y="1578"/>
                    <a:pt x="684" y="1561"/>
                    <a:pt x="684" y="1561"/>
                  </a:cubicBezTo>
                  <a:cubicBezTo>
                    <a:pt x="702" y="1561"/>
                    <a:pt x="702" y="1561"/>
                    <a:pt x="719" y="1561"/>
                  </a:cubicBezTo>
                  <a:cubicBezTo>
                    <a:pt x="719" y="1561"/>
                    <a:pt x="719" y="1561"/>
                    <a:pt x="702" y="1578"/>
                  </a:cubicBezTo>
                  <a:close/>
                  <a:moveTo>
                    <a:pt x="631" y="1613"/>
                  </a:moveTo>
                  <a:cubicBezTo>
                    <a:pt x="631" y="1613"/>
                    <a:pt x="614" y="1631"/>
                    <a:pt x="614" y="1631"/>
                  </a:cubicBezTo>
                  <a:cubicBezTo>
                    <a:pt x="596" y="1631"/>
                    <a:pt x="614" y="1631"/>
                    <a:pt x="596" y="1631"/>
                  </a:cubicBezTo>
                  <a:cubicBezTo>
                    <a:pt x="596" y="1631"/>
                    <a:pt x="614" y="1613"/>
                    <a:pt x="614" y="1613"/>
                  </a:cubicBezTo>
                  <a:cubicBezTo>
                    <a:pt x="631" y="1613"/>
                    <a:pt x="631" y="1613"/>
                    <a:pt x="649" y="1596"/>
                  </a:cubicBezTo>
                  <a:lnTo>
                    <a:pt x="649" y="1613"/>
                  </a:lnTo>
                  <a:cubicBezTo>
                    <a:pt x="649" y="1613"/>
                    <a:pt x="631" y="1613"/>
                    <a:pt x="631" y="1613"/>
                  </a:cubicBezTo>
                  <a:close/>
                  <a:moveTo>
                    <a:pt x="824" y="1455"/>
                  </a:moveTo>
                  <a:cubicBezTo>
                    <a:pt x="824" y="1455"/>
                    <a:pt x="824" y="1455"/>
                    <a:pt x="824" y="1455"/>
                  </a:cubicBezTo>
                  <a:cubicBezTo>
                    <a:pt x="824" y="1473"/>
                    <a:pt x="807" y="1473"/>
                    <a:pt x="789" y="1491"/>
                  </a:cubicBezTo>
                  <a:cubicBezTo>
                    <a:pt x="789" y="1491"/>
                    <a:pt x="789" y="1473"/>
                    <a:pt x="807" y="1473"/>
                  </a:cubicBezTo>
                  <a:cubicBezTo>
                    <a:pt x="807" y="1455"/>
                    <a:pt x="824" y="1455"/>
                    <a:pt x="859" y="1438"/>
                  </a:cubicBezTo>
                  <a:cubicBezTo>
                    <a:pt x="842" y="1438"/>
                    <a:pt x="824" y="1455"/>
                    <a:pt x="824" y="1455"/>
                  </a:cubicBezTo>
                  <a:close/>
                  <a:moveTo>
                    <a:pt x="544" y="1666"/>
                  </a:moveTo>
                  <a:cubicBezTo>
                    <a:pt x="544" y="1683"/>
                    <a:pt x="544" y="1683"/>
                    <a:pt x="526" y="1683"/>
                  </a:cubicBezTo>
                  <a:cubicBezTo>
                    <a:pt x="526" y="1683"/>
                    <a:pt x="544" y="1666"/>
                    <a:pt x="544" y="1666"/>
                  </a:cubicBezTo>
                  <a:cubicBezTo>
                    <a:pt x="544" y="1666"/>
                    <a:pt x="544" y="1666"/>
                    <a:pt x="544" y="1666"/>
                  </a:cubicBezTo>
                  <a:close/>
                  <a:moveTo>
                    <a:pt x="631" y="1613"/>
                  </a:moveTo>
                  <a:lnTo>
                    <a:pt x="614" y="1613"/>
                  </a:lnTo>
                  <a:cubicBezTo>
                    <a:pt x="631" y="1613"/>
                    <a:pt x="631" y="1596"/>
                    <a:pt x="631" y="1613"/>
                  </a:cubicBezTo>
                  <a:cubicBezTo>
                    <a:pt x="631" y="1613"/>
                    <a:pt x="631" y="1613"/>
                    <a:pt x="631" y="1613"/>
                  </a:cubicBezTo>
                  <a:close/>
                  <a:moveTo>
                    <a:pt x="614" y="1613"/>
                  </a:moveTo>
                  <a:cubicBezTo>
                    <a:pt x="596" y="1631"/>
                    <a:pt x="561" y="1631"/>
                    <a:pt x="561" y="1648"/>
                  </a:cubicBezTo>
                  <a:cubicBezTo>
                    <a:pt x="544" y="1648"/>
                    <a:pt x="526" y="1666"/>
                    <a:pt x="509" y="1666"/>
                  </a:cubicBezTo>
                  <a:cubicBezTo>
                    <a:pt x="526" y="1648"/>
                    <a:pt x="544" y="1648"/>
                    <a:pt x="561" y="1631"/>
                  </a:cubicBezTo>
                  <a:cubicBezTo>
                    <a:pt x="579" y="1631"/>
                    <a:pt x="579" y="1613"/>
                    <a:pt x="596" y="1613"/>
                  </a:cubicBezTo>
                  <a:cubicBezTo>
                    <a:pt x="596" y="1613"/>
                    <a:pt x="596" y="1613"/>
                    <a:pt x="596" y="1613"/>
                  </a:cubicBezTo>
                  <a:cubicBezTo>
                    <a:pt x="596" y="1596"/>
                    <a:pt x="579" y="1613"/>
                    <a:pt x="596" y="1596"/>
                  </a:cubicBezTo>
                  <a:cubicBezTo>
                    <a:pt x="596" y="1613"/>
                    <a:pt x="614" y="1596"/>
                    <a:pt x="614" y="1613"/>
                  </a:cubicBezTo>
                  <a:close/>
                  <a:moveTo>
                    <a:pt x="684" y="1543"/>
                  </a:moveTo>
                  <a:cubicBezTo>
                    <a:pt x="684" y="1543"/>
                    <a:pt x="684" y="1543"/>
                    <a:pt x="684" y="1526"/>
                  </a:cubicBezTo>
                  <a:cubicBezTo>
                    <a:pt x="684" y="1526"/>
                    <a:pt x="684" y="1526"/>
                    <a:pt x="684" y="1526"/>
                  </a:cubicBezTo>
                  <a:cubicBezTo>
                    <a:pt x="684" y="1543"/>
                    <a:pt x="684" y="1543"/>
                    <a:pt x="684" y="1543"/>
                  </a:cubicBezTo>
                  <a:close/>
                  <a:moveTo>
                    <a:pt x="702" y="1526"/>
                  </a:moveTo>
                  <a:cubicBezTo>
                    <a:pt x="702" y="1526"/>
                    <a:pt x="702" y="1526"/>
                    <a:pt x="702" y="1526"/>
                  </a:cubicBezTo>
                  <a:cubicBezTo>
                    <a:pt x="702" y="1526"/>
                    <a:pt x="719" y="1508"/>
                    <a:pt x="702" y="1508"/>
                  </a:cubicBezTo>
                  <a:cubicBezTo>
                    <a:pt x="719" y="1508"/>
                    <a:pt x="702" y="1526"/>
                    <a:pt x="702" y="1526"/>
                  </a:cubicBezTo>
                  <a:close/>
                  <a:moveTo>
                    <a:pt x="596" y="1596"/>
                  </a:moveTo>
                  <a:cubicBezTo>
                    <a:pt x="614" y="1578"/>
                    <a:pt x="596" y="1578"/>
                    <a:pt x="614" y="1578"/>
                  </a:cubicBezTo>
                  <a:cubicBezTo>
                    <a:pt x="614" y="1578"/>
                    <a:pt x="614" y="1578"/>
                    <a:pt x="614" y="1578"/>
                  </a:cubicBezTo>
                  <a:cubicBezTo>
                    <a:pt x="614" y="1596"/>
                    <a:pt x="596" y="1596"/>
                    <a:pt x="596" y="1596"/>
                  </a:cubicBezTo>
                  <a:close/>
                  <a:moveTo>
                    <a:pt x="491" y="1666"/>
                  </a:moveTo>
                  <a:lnTo>
                    <a:pt x="491" y="1666"/>
                  </a:lnTo>
                  <a:cubicBezTo>
                    <a:pt x="491" y="1666"/>
                    <a:pt x="491" y="1666"/>
                    <a:pt x="491" y="1666"/>
                  </a:cubicBezTo>
                  <a:cubicBezTo>
                    <a:pt x="509" y="1666"/>
                    <a:pt x="491" y="1666"/>
                    <a:pt x="491" y="1666"/>
                  </a:cubicBezTo>
                  <a:close/>
                  <a:moveTo>
                    <a:pt x="877" y="1350"/>
                  </a:moveTo>
                  <a:cubicBezTo>
                    <a:pt x="894" y="1350"/>
                    <a:pt x="894" y="1333"/>
                    <a:pt x="912" y="1333"/>
                  </a:cubicBezTo>
                  <a:cubicBezTo>
                    <a:pt x="912" y="1350"/>
                    <a:pt x="877" y="1350"/>
                    <a:pt x="877" y="1350"/>
                  </a:cubicBezTo>
                  <a:close/>
                  <a:moveTo>
                    <a:pt x="859" y="1385"/>
                  </a:moveTo>
                  <a:cubicBezTo>
                    <a:pt x="842" y="1385"/>
                    <a:pt x="824" y="1385"/>
                    <a:pt x="842" y="1368"/>
                  </a:cubicBezTo>
                  <a:cubicBezTo>
                    <a:pt x="842" y="1368"/>
                    <a:pt x="859" y="1368"/>
                    <a:pt x="859" y="1350"/>
                  </a:cubicBezTo>
                  <a:cubicBezTo>
                    <a:pt x="859" y="1368"/>
                    <a:pt x="842" y="1368"/>
                    <a:pt x="842" y="1368"/>
                  </a:cubicBezTo>
                  <a:lnTo>
                    <a:pt x="859" y="1368"/>
                  </a:lnTo>
                  <a:cubicBezTo>
                    <a:pt x="859" y="1385"/>
                    <a:pt x="859" y="1385"/>
                    <a:pt x="842" y="1385"/>
                  </a:cubicBezTo>
                  <a:close/>
                  <a:moveTo>
                    <a:pt x="807" y="1420"/>
                  </a:moveTo>
                  <a:cubicBezTo>
                    <a:pt x="807" y="1420"/>
                    <a:pt x="789" y="1438"/>
                    <a:pt x="789" y="1438"/>
                  </a:cubicBezTo>
                  <a:cubicBezTo>
                    <a:pt x="789" y="1438"/>
                    <a:pt x="789" y="1438"/>
                    <a:pt x="789" y="1420"/>
                  </a:cubicBezTo>
                  <a:lnTo>
                    <a:pt x="789" y="1420"/>
                  </a:lnTo>
                  <a:cubicBezTo>
                    <a:pt x="789" y="1420"/>
                    <a:pt x="807" y="1420"/>
                    <a:pt x="807" y="1420"/>
                  </a:cubicBezTo>
                  <a:cubicBezTo>
                    <a:pt x="807" y="1420"/>
                    <a:pt x="807" y="1420"/>
                    <a:pt x="807" y="1420"/>
                  </a:cubicBezTo>
                  <a:close/>
                  <a:moveTo>
                    <a:pt x="772" y="1455"/>
                  </a:moveTo>
                  <a:lnTo>
                    <a:pt x="772" y="1455"/>
                  </a:lnTo>
                  <a:cubicBezTo>
                    <a:pt x="772" y="1438"/>
                    <a:pt x="772" y="1438"/>
                    <a:pt x="772" y="1438"/>
                  </a:cubicBezTo>
                  <a:lnTo>
                    <a:pt x="772" y="1438"/>
                  </a:lnTo>
                  <a:cubicBezTo>
                    <a:pt x="772" y="1438"/>
                    <a:pt x="772" y="1438"/>
                    <a:pt x="772" y="1455"/>
                  </a:cubicBezTo>
                  <a:close/>
                  <a:moveTo>
                    <a:pt x="754" y="1455"/>
                  </a:moveTo>
                  <a:cubicBezTo>
                    <a:pt x="754" y="1455"/>
                    <a:pt x="754" y="1455"/>
                    <a:pt x="737" y="1455"/>
                  </a:cubicBezTo>
                  <a:cubicBezTo>
                    <a:pt x="754" y="1455"/>
                    <a:pt x="754" y="1455"/>
                    <a:pt x="754" y="1438"/>
                  </a:cubicBezTo>
                  <a:cubicBezTo>
                    <a:pt x="754" y="1455"/>
                    <a:pt x="754" y="1455"/>
                    <a:pt x="754" y="1455"/>
                  </a:cubicBezTo>
                  <a:close/>
                  <a:moveTo>
                    <a:pt x="666" y="1526"/>
                  </a:moveTo>
                  <a:lnTo>
                    <a:pt x="649" y="1526"/>
                  </a:lnTo>
                  <a:cubicBezTo>
                    <a:pt x="649" y="1526"/>
                    <a:pt x="649" y="1526"/>
                    <a:pt x="649" y="1526"/>
                  </a:cubicBezTo>
                  <a:cubicBezTo>
                    <a:pt x="649" y="1508"/>
                    <a:pt x="649" y="1526"/>
                    <a:pt x="666" y="1526"/>
                  </a:cubicBezTo>
                  <a:close/>
                  <a:moveTo>
                    <a:pt x="631" y="1543"/>
                  </a:moveTo>
                  <a:cubicBezTo>
                    <a:pt x="631" y="1543"/>
                    <a:pt x="631" y="1526"/>
                    <a:pt x="649" y="1526"/>
                  </a:cubicBezTo>
                  <a:cubicBezTo>
                    <a:pt x="631" y="1526"/>
                    <a:pt x="649" y="1543"/>
                    <a:pt x="631" y="1543"/>
                  </a:cubicBezTo>
                  <a:close/>
                  <a:moveTo>
                    <a:pt x="1298" y="877"/>
                  </a:moveTo>
                  <a:cubicBezTo>
                    <a:pt x="1298" y="877"/>
                    <a:pt x="1280" y="877"/>
                    <a:pt x="1280" y="877"/>
                  </a:cubicBezTo>
                  <a:cubicBezTo>
                    <a:pt x="1280" y="877"/>
                    <a:pt x="1298" y="877"/>
                    <a:pt x="1280" y="877"/>
                  </a:cubicBezTo>
                  <a:cubicBezTo>
                    <a:pt x="1298" y="877"/>
                    <a:pt x="1298" y="877"/>
                    <a:pt x="1298" y="877"/>
                  </a:cubicBezTo>
                  <a:cubicBezTo>
                    <a:pt x="1298" y="877"/>
                    <a:pt x="1298" y="877"/>
                    <a:pt x="1298" y="877"/>
                  </a:cubicBezTo>
                  <a:close/>
                  <a:moveTo>
                    <a:pt x="1263" y="894"/>
                  </a:moveTo>
                  <a:cubicBezTo>
                    <a:pt x="1263" y="894"/>
                    <a:pt x="1280" y="894"/>
                    <a:pt x="1280" y="894"/>
                  </a:cubicBezTo>
                  <a:cubicBezTo>
                    <a:pt x="1280" y="894"/>
                    <a:pt x="1280" y="894"/>
                    <a:pt x="1263" y="894"/>
                  </a:cubicBezTo>
                  <a:close/>
                  <a:moveTo>
                    <a:pt x="1245" y="930"/>
                  </a:moveTo>
                  <a:cubicBezTo>
                    <a:pt x="1245" y="912"/>
                    <a:pt x="1263" y="912"/>
                    <a:pt x="1263" y="912"/>
                  </a:cubicBezTo>
                  <a:cubicBezTo>
                    <a:pt x="1263" y="912"/>
                    <a:pt x="1245" y="930"/>
                    <a:pt x="1245" y="930"/>
                  </a:cubicBezTo>
                  <a:close/>
                  <a:moveTo>
                    <a:pt x="684" y="1455"/>
                  </a:moveTo>
                  <a:cubicBezTo>
                    <a:pt x="684" y="1455"/>
                    <a:pt x="684" y="1455"/>
                    <a:pt x="684" y="1455"/>
                  </a:cubicBezTo>
                  <a:cubicBezTo>
                    <a:pt x="684" y="1438"/>
                    <a:pt x="702" y="1438"/>
                    <a:pt x="702" y="1438"/>
                  </a:cubicBezTo>
                  <a:cubicBezTo>
                    <a:pt x="702" y="1438"/>
                    <a:pt x="684" y="1455"/>
                    <a:pt x="684" y="1455"/>
                  </a:cubicBezTo>
                  <a:close/>
                  <a:moveTo>
                    <a:pt x="754" y="1403"/>
                  </a:moveTo>
                  <a:cubicBezTo>
                    <a:pt x="754" y="1385"/>
                    <a:pt x="754" y="1385"/>
                    <a:pt x="754" y="1385"/>
                  </a:cubicBezTo>
                  <a:cubicBezTo>
                    <a:pt x="754" y="1385"/>
                    <a:pt x="754" y="1385"/>
                    <a:pt x="737" y="1385"/>
                  </a:cubicBezTo>
                  <a:cubicBezTo>
                    <a:pt x="754" y="1368"/>
                    <a:pt x="754" y="1385"/>
                    <a:pt x="754" y="1368"/>
                  </a:cubicBezTo>
                  <a:cubicBezTo>
                    <a:pt x="754" y="1368"/>
                    <a:pt x="754" y="1368"/>
                    <a:pt x="772" y="1385"/>
                  </a:cubicBezTo>
                  <a:cubicBezTo>
                    <a:pt x="754" y="1385"/>
                    <a:pt x="754" y="1385"/>
                    <a:pt x="754" y="1403"/>
                  </a:cubicBezTo>
                  <a:close/>
                  <a:moveTo>
                    <a:pt x="737" y="1403"/>
                  </a:moveTo>
                  <a:cubicBezTo>
                    <a:pt x="737" y="1403"/>
                    <a:pt x="737" y="1403"/>
                    <a:pt x="737" y="1420"/>
                  </a:cubicBezTo>
                  <a:cubicBezTo>
                    <a:pt x="719" y="1403"/>
                    <a:pt x="737" y="1403"/>
                    <a:pt x="737" y="1403"/>
                  </a:cubicBezTo>
                  <a:cubicBezTo>
                    <a:pt x="737" y="1403"/>
                    <a:pt x="737" y="1403"/>
                    <a:pt x="737" y="1403"/>
                  </a:cubicBezTo>
                  <a:close/>
                  <a:moveTo>
                    <a:pt x="982" y="1157"/>
                  </a:moveTo>
                  <a:cubicBezTo>
                    <a:pt x="982" y="1157"/>
                    <a:pt x="1000" y="1157"/>
                    <a:pt x="1000" y="1157"/>
                  </a:cubicBezTo>
                  <a:cubicBezTo>
                    <a:pt x="1000" y="1157"/>
                    <a:pt x="1000" y="1175"/>
                    <a:pt x="982" y="1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2"/>
            <p:cNvSpPr/>
            <p:nvPr/>
          </p:nvSpPr>
          <p:spPr>
            <a:xfrm>
              <a:off x="2420825" y="2530725"/>
              <a:ext cx="1775" cy="1350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53" y="36"/>
                  </a:moveTo>
                  <a:cubicBezTo>
                    <a:pt x="35" y="36"/>
                    <a:pt x="35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0" y="53"/>
                    <a:pt x="18" y="53"/>
                    <a:pt x="18" y="53"/>
                  </a:cubicBezTo>
                  <a:cubicBezTo>
                    <a:pt x="18" y="53"/>
                    <a:pt x="18" y="36"/>
                    <a:pt x="18" y="53"/>
                  </a:cubicBezTo>
                  <a:cubicBezTo>
                    <a:pt x="35" y="36"/>
                    <a:pt x="53" y="18"/>
                    <a:pt x="70" y="1"/>
                  </a:cubicBezTo>
                  <a:cubicBezTo>
                    <a:pt x="70" y="18"/>
                    <a:pt x="70" y="36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2413375" y="25487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cubicBezTo>
                    <a:pt x="35" y="18"/>
                    <a:pt x="0" y="18"/>
                    <a:pt x="18" y="1"/>
                  </a:cubicBezTo>
                  <a:lnTo>
                    <a:pt x="0" y="1"/>
                  </a:lnTo>
                  <a:cubicBezTo>
                    <a:pt x="18" y="1"/>
                    <a:pt x="35" y="18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2412050" y="25473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18" y="18"/>
                    <a:pt x="36" y="18"/>
                  </a:cubicBezTo>
                  <a:cubicBezTo>
                    <a:pt x="18" y="18"/>
                    <a:pt x="0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2412925" y="2547375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8" y="89"/>
                  </a:moveTo>
                  <a:cubicBezTo>
                    <a:pt x="88" y="89"/>
                    <a:pt x="71" y="71"/>
                    <a:pt x="71" y="89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53" y="71"/>
                    <a:pt x="53" y="71"/>
                  </a:cubicBezTo>
                  <a:cubicBezTo>
                    <a:pt x="53" y="54"/>
                    <a:pt x="36" y="54"/>
                    <a:pt x="18" y="36"/>
                  </a:cubicBezTo>
                  <a:cubicBezTo>
                    <a:pt x="36" y="36"/>
                    <a:pt x="1" y="18"/>
                    <a:pt x="1" y="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36"/>
                    <a:pt x="53" y="54"/>
                    <a:pt x="53" y="71"/>
                  </a:cubicBezTo>
                  <a:cubicBezTo>
                    <a:pt x="71" y="71"/>
                    <a:pt x="88" y="71"/>
                    <a:pt x="88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2409850" y="254345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53" y="18"/>
                    <a:pt x="53" y="18"/>
                  </a:cubicBezTo>
                  <a:cubicBezTo>
                    <a:pt x="53" y="18"/>
                    <a:pt x="36" y="18"/>
                    <a:pt x="53" y="35"/>
                  </a:cubicBezTo>
                  <a:cubicBezTo>
                    <a:pt x="36" y="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2"/>
            <p:cNvSpPr/>
            <p:nvPr/>
          </p:nvSpPr>
          <p:spPr>
            <a:xfrm>
              <a:off x="2408550" y="25425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8" y="0"/>
                  </a:cubicBez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2"/>
            <p:cNvSpPr/>
            <p:nvPr/>
          </p:nvSpPr>
          <p:spPr>
            <a:xfrm>
              <a:off x="2408975" y="25425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2406350" y="25408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"/>
                    <a:pt x="18" y="18"/>
                    <a:pt x="18" y="18"/>
                  </a:cubicBezTo>
                  <a:cubicBezTo>
                    <a:pt x="18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2409850" y="25430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2"/>
            <p:cNvSpPr/>
            <p:nvPr/>
          </p:nvSpPr>
          <p:spPr>
            <a:xfrm>
              <a:off x="2409850" y="25425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8" y="18"/>
                    <a:pt x="18" y="18"/>
                  </a:cubicBezTo>
                  <a:cubicBezTo>
                    <a:pt x="1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2"/>
            <p:cNvSpPr/>
            <p:nvPr/>
          </p:nvSpPr>
          <p:spPr>
            <a:xfrm>
              <a:off x="2408975" y="25421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36" y="18"/>
                    <a:pt x="36" y="18"/>
                  </a:cubicBezTo>
                  <a:cubicBezTo>
                    <a:pt x="18" y="18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2"/>
            <p:cNvSpPr/>
            <p:nvPr/>
          </p:nvSpPr>
          <p:spPr>
            <a:xfrm>
              <a:off x="2408550" y="25417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lnTo>
                    <a:pt x="0" y="0"/>
                  </a:ln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2"/>
            <p:cNvSpPr/>
            <p:nvPr/>
          </p:nvSpPr>
          <p:spPr>
            <a:xfrm>
              <a:off x="2408550" y="25408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"/>
                    <a:pt x="0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2"/>
            <p:cNvSpPr/>
            <p:nvPr/>
          </p:nvSpPr>
          <p:spPr>
            <a:xfrm>
              <a:off x="2407675" y="25403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2"/>
            <p:cNvSpPr/>
            <p:nvPr/>
          </p:nvSpPr>
          <p:spPr>
            <a:xfrm>
              <a:off x="2408100" y="25408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2406800" y="25399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0" y="18"/>
                    <a:pt x="0" y="1"/>
                    <a:pt x="0" y="1"/>
                  </a:cubicBezTo>
                  <a:cubicBezTo>
                    <a:pt x="0" y="1"/>
                    <a:pt x="18" y="18"/>
                    <a:pt x="35" y="18"/>
                  </a:cubicBezTo>
                  <a:cubicBezTo>
                    <a:pt x="35" y="18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406350" y="25399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416000" y="254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409425" y="25412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lnTo>
                    <a:pt x="0" y="0"/>
                  </a:lnTo>
                  <a:cubicBezTo>
                    <a:pt x="0" y="18"/>
                    <a:pt x="0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2409425" y="2541250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0" y="0"/>
                  </a:moveTo>
                  <a:cubicBezTo>
                    <a:pt x="18" y="0"/>
                    <a:pt x="35" y="36"/>
                    <a:pt x="53" y="36"/>
                  </a:cubicBezTo>
                  <a:cubicBezTo>
                    <a:pt x="53" y="53"/>
                    <a:pt x="35" y="36"/>
                    <a:pt x="35" y="36"/>
                  </a:cubicBezTo>
                  <a:cubicBezTo>
                    <a:pt x="18" y="18"/>
                    <a:pt x="18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2417750" y="254695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0"/>
                    <a:pt x="0" y="0"/>
                  </a:cubicBez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2411600" y="2542575"/>
              <a:ext cx="1350" cy="450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1" y="0"/>
                  </a:moveTo>
                  <a:lnTo>
                    <a:pt x="54" y="18"/>
                  </a:lnTo>
                  <a:cubicBezTo>
                    <a:pt x="54" y="18"/>
                    <a:pt x="54" y="18"/>
                    <a:pt x="36" y="18"/>
                  </a:cubicBezTo>
                  <a:cubicBezTo>
                    <a:pt x="36" y="18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412925" y="25430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" y="1"/>
                    <a:pt x="18" y="1"/>
                  </a:cubicBezTo>
                  <a:cubicBezTo>
                    <a:pt x="18" y="1"/>
                    <a:pt x="18" y="18"/>
                    <a:pt x="36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430450" y="2556600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18"/>
                  </a:moveTo>
                  <a:cubicBezTo>
                    <a:pt x="1" y="0"/>
                    <a:pt x="18" y="18"/>
                    <a:pt x="18" y="18"/>
                  </a:cubicBezTo>
                  <a:cubicBezTo>
                    <a:pt x="18" y="35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396275" y="2539050"/>
              <a:ext cx="46475" cy="49125"/>
            </a:xfrm>
            <a:custGeom>
              <a:avLst/>
              <a:gdLst/>
              <a:ahLst/>
              <a:cxnLst/>
              <a:rect l="l" t="t" r="r" b="b"/>
              <a:pathLst>
                <a:path w="1859" h="1965" extrusionOk="0">
                  <a:moveTo>
                    <a:pt x="1157" y="912"/>
                  </a:moveTo>
                  <a:cubicBezTo>
                    <a:pt x="1175" y="912"/>
                    <a:pt x="1175" y="895"/>
                    <a:pt x="1175" y="912"/>
                  </a:cubicBezTo>
                  <a:cubicBezTo>
                    <a:pt x="1175" y="912"/>
                    <a:pt x="1175" y="912"/>
                    <a:pt x="1175" y="930"/>
                  </a:cubicBezTo>
                  <a:cubicBezTo>
                    <a:pt x="1175" y="930"/>
                    <a:pt x="1175" y="930"/>
                    <a:pt x="1193" y="930"/>
                  </a:cubicBezTo>
                  <a:cubicBezTo>
                    <a:pt x="1193" y="930"/>
                    <a:pt x="1193" y="948"/>
                    <a:pt x="1210" y="948"/>
                  </a:cubicBezTo>
                  <a:cubicBezTo>
                    <a:pt x="1210" y="965"/>
                    <a:pt x="1210" y="965"/>
                    <a:pt x="1210" y="965"/>
                  </a:cubicBezTo>
                  <a:cubicBezTo>
                    <a:pt x="1228" y="983"/>
                    <a:pt x="1228" y="983"/>
                    <a:pt x="1245" y="983"/>
                  </a:cubicBezTo>
                  <a:cubicBezTo>
                    <a:pt x="1245" y="1000"/>
                    <a:pt x="1263" y="1018"/>
                    <a:pt x="1263" y="1035"/>
                  </a:cubicBezTo>
                  <a:cubicBezTo>
                    <a:pt x="1263" y="1035"/>
                    <a:pt x="1263" y="1035"/>
                    <a:pt x="1263" y="1035"/>
                  </a:cubicBezTo>
                  <a:cubicBezTo>
                    <a:pt x="1315" y="1070"/>
                    <a:pt x="1333" y="1140"/>
                    <a:pt x="1385" y="1193"/>
                  </a:cubicBezTo>
                  <a:cubicBezTo>
                    <a:pt x="1385" y="1211"/>
                    <a:pt x="1403" y="1228"/>
                    <a:pt x="1420" y="1246"/>
                  </a:cubicBezTo>
                  <a:cubicBezTo>
                    <a:pt x="1420" y="1263"/>
                    <a:pt x="1420" y="1263"/>
                    <a:pt x="1438" y="1281"/>
                  </a:cubicBezTo>
                  <a:cubicBezTo>
                    <a:pt x="1438" y="1298"/>
                    <a:pt x="1455" y="1316"/>
                    <a:pt x="1455" y="1333"/>
                  </a:cubicBezTo>
                  <a:cubicBezTo>
                    <a:pt x="1455" y="1333"/>
                    <a:pt x="1455" y="1333"/>
                    <a:pt x="1455" y="1333"/>
                  </a:cubicBezTo>
                  <a:cubicBezTo>
                    <a:pt x="1473" y="1351"/>
                    <a:pt x="1473" y="1351"/>
                    <a:pt x="1473" y="1351"/>
                  </a:cubicBezTo>
                  <a:cubicBezTo>
                    <a:pt x="1473" y="1368"/>
                    <a:pt x="1491" y="1386"/>
                    <a:pt x="1491" y="1386"/>
                  </a:cubicBezTo>
                  <a:cubicBezTo>
                    <a:pt x="1491" y="1386"/>
                    <a:pt x="1491" y="1386"/>
                    <a:pt x="1491" y="1403"/>
                  </a:cubicBezTo>
                  <a:cubicBezTo>
                    <a:pt x="1508" y="1403"/>
                    <a:pt x="1508" y="1421"/>
                    <a:pt x="1508" y="1438"/>
                  </a:cubicBezTo>
                  <a:cubicBezTo>
                    <a:pt x="1526" y="1456"/>
                    <a:pt x="1526" y="1491"/>
                    <a:pt x="1543" y="1526"/>
                  </a:cubicBezTo>
                  <a:cubicBezTo>
                    <a:pt x="1543" y="1544"/>
                    <a:pt x="1543" y="1561"/>
                    <a:pt x="1543" y="1579"/>
                  </a:cubicBezTo>
                  <a:cubicBezTo>
                    <a:pt x="1543" y="1579"/>
                    <a:pt x="1543" y="1579"/>
                    <a:pt x="1543" y="1596"/>
                  </a:cubicBezTo>
                  <a:cubicBezTo>
                    <a:pt x="1561" y="1614"/>
                    <a:pt x="1543" y="1649"/>
                    <a:pt x="1543" y="1649"/>
                  </a:cubicBezTo>
                  <a:lnTo>
                    <a:pt x="1543" y="1649"/>
                  </a:lnTo>
                  <a:cubicBezTo>
                    <a:pt x="1543" y="1666"/>
                    <a:pt x="1526" y="1649"/>
                    <a:pt x="1561" y="1666"/>
                  </a:cubicBezTo>
                  <a:cubicBezTo>
                    <a:pt x="1561" y="1666"/>
                    <a:pt x="1561" y="1684"/>
                    <a:pt x="1561" y="1666"/>
                  </a:cubicBezTo>
                  <a:cubicBezTo>
                    <a:pt x="1561" y="1666"/>
                    <a:pt x="1561" y="1649"/>
                    <a:pt x="1561" y="1666"/>
                  </a:cubicBezTo>
                  <a:cubicBezTo>
                    <a:pt x="1561" y="1666"/>
                    <a:pt x="1561" y="1649"/>
                    <a:pt x="1561" y="1649"/>
                  </a:cubicBezTo>
                  <a:cubicBezTo>
                    <a:pt x="1543" y="1649"/>
                    <a:pt x="1543" y="1649"/>
                    <a:pt x="1526" y="1666"/>
                  </a:cubicBezTo>
                  <a:cubicBezTo>
                    <a:pt x="1526" y="1666"/>
                    <a:pt x="1526" y="1666"/>
                    <a:pt x="1526" y="1666"/>
                  </a:cubicBezTo>
                  <a:cubicBezTo>
                    <a:pt x="1526" y="1666"/>
                    <a:pt x="1526" y="1666"/>
                    <a:pt x="1526" y="1649"/>
                  </a:cubicBezTo>
                  <a:cubicBezTo>
                    <a:pt x="1508" y="1649"/>
                    <a:pt x="1491" y="1649"/>
                    <a:pt x="1455" y="1649"/>
                  </a:cubicBezTo>
                  <a:cubicBezTo>
                    <a:pt x="1438" y="1631"/>
                    <a:pt x="1403" y="1631"/>
                    <a:pt x="1385" y="1614"/>
                  </a:cubicBezTo>
                  <a:cubicBezTo>
                    <a:pt x="1368" y="1631"/>
                    <a:pt x="1368" y="1631"/>
                    <a:pt x="1350" y="1631"/>
                  </a:cubicBezTo>
                  <a:cubicBezTo>
                    <a:pt x="1350" y="1614"/>
                    <a:pt x="1350" y="1614"/>
                    <a:pt x="1350" y="1614"/>
                  </a:cubicBezTo>
                  <a:cubicBezTo>
                    <a:pt x="1350" y="1614"/>
                    <a:pt x="1350" y="1614"/>
                    <a:pt x="1350" y="1614"/>
                  </a:cubicBezTo>
                  <a:cubicBezTo>
                    <a:pt x="1350" y="1614"/>
                    <a:pt x="1350" y="1614"/>
                    <a:pt x="1350" y="1614"/>
                  </a:cubicBezTo>
                  <a:cubicBezTo>
                    <a:pt x="1350" y="1596"/>
                    <a:pt x="1333" y="1596"/>
                    <a:pt x="1315" y="1596"/>
                  </a:cubicBezTo>
                  <a:cubicBezTo>
                    <a:pt x="1298" y="1579"/>
                    <a:pt x="1280" y="1579"/>
                    <a:pt x="1263" y="1561"/>
                  </a:cubicBezTo>
                  <a:cubicBezTo>
                    <a:pt x="1245" y="1561"/>
                    <a:pt x="1245" y="1561"/>
                    <a:pt x="1245" y="1561"/>
                  </a:cubicBezTo>
                  <a:cubicBezTo>
                    <a:pt x="1228" y="1526"/>
                    <a:pt x="1175" y="1509"/>
                    <a:pt x="1157" y="1491"/>
                  </a:cubicBezTo>
                  <a:cubicBezTo>
                    <a:pt x="1157" y="1473"/>
                    <a:pt x="1140" y="1473"/>
                    <a:pt x="1140" y="1456"/>
                  </a:cubicBezTo>
                  <a:cubicBezTo>
                    <a:pt x="1122" y="1456"/>
                    <a:pt x="1122" y="1456"/>
                    <a:pt x="1122" y="1456"/>
                  </a:cubicBezTo>
                  <a:cubicBezTo>
                    <a:pt x="1105" y="1421"/>
                    <a:pt x="1070" y="1403"/>
                    <a:pt x="1052" y="1386"/>
                  </a:cubicBezTo>
                  <a:cubicBezTo>
                    <a:pt x="1052" y="1386"/>
                    <a:pt x="1035" y="1386"/>
                    <a:pt x="1035" y="1386"/>
                  </a:cubicBezTo>
                  <a:cubicBezTo>
                    <a:pt x="1035" y="1368"/>
                    <a:pt x="1017" y="1351"/>
                    <a:pt x="1000" y="1333"/>
                  </a:cubicBezTo>
                  <a:cubicBezTo>
                    <a:pt x="1000" y="1333"/>
                    <a:pt x="1000" y="1333"/>
                    <a:pt x="1000" y="1316"/>
                  </a:cubicBezTo>
                  <a:cubicBezTo>
                    <a:pt x="982" y="1316"/>
                    <a:pt x="965" y="1298"/>
                    <a:pt x="947" y="1281"/>
                  </a:cubicBezTo>
                  <a:cubicBezTo>
                    <a:pt x="947" y="1263"/>
                    <a:pt x="912" y="1246"/>
                    <a:pt x="894" y="1211"/>
                  </a:cubicBezTo>
                  <a:cubicBezTo>
                    <a:pt x="877" y="1193"/>
                    <a:pt x="877" y="1175"/>
                    <a:pt x="859" y="1158"/>
                  </a:cubicBezTo>
                  <a:cubicBezTo>
                    <a:pt x="859" y="1158"/>
                    <a:pt x="859" y="1158"/>
                    <a:pt x="859" y="1158"/>
                  </a:cubicBezTo>
                  <a:cubicBezTo>
                    <a:pt x="842" y="1158"/>
                    <a:pt x="859" y="1158"/>
                    <a:pt x="842" y="1140"/>
                  </a:cubicBezTo>
                  <a:cubicBezTo>
                    <a:pt x="824" y="1123"/>
                    <a:pt x="807" y="1105"/>
                    <a:pt x="807" y="1088"/>
                  </a:cubicBezTo>
                  <a:cubicBezTo>
                    <a:pt x="789" y="1070"/>
                    <a:pt x="807" y="1070"/>
                    <a:pt x="789" y="1070"/>
                  </a:cubicBezTo>
                  <a:cubicBezTo>
                    <a:pt x="789" y="1053"/>
                    <a:pt x="789" y="1053"/>
                    <a:pt x="772" y="1035"/>
                  </a:cubicBezTo>
                  <a:cubicBezTo>
                    <a:pt x="772" y="1035"/>
                    <a:pt x="754" y="1018"/>
                    <a:pt x="754" y="1000"/>
                  </a:cubicBezTo>
                  <a:cubicBezTo>
                    <a:pt x="737" y="983"/>
                    <a:pt x="719" y="948"/>
                    <a:pt x="702" y="912"/>
                  </a:cubicBezTo>
                  <a:cubicBezTo>
                    <a:pt x="649" y="842"/>
                    <a:pt x="614" y="772"/>
                    <a:pt x="561" y="685"/>
                  </a:cubicBezTo>
                  <a:cubicBezTo>
                    <a:pt x="561" y="685"/>
                    <a:pt x="561" y="685"/>
                    <a:pt x="561" y="685"/>
                  </a:cubicBezTo>
                  <a:cubicBezTo>
                    <a:pt x="561" y="667"/>
                    <a:pt x="561" y="667"/>
                    <a:pt x="561" y="667"/>
                  </a:cubicBezTo>
                  <a:lnTo>
                    <a:pt x="544" y="650"/>
                  </a:lnTo>
                  <a:cubicBezTo>
                    <a:pt x="544" y="614"/>
                    <a:pt x="526" y="597"/>
                    <a:pt x="509" y="579"/>
                  </a:cubicBezTo>
                  <a:lnTo>
                    <a:pt x="491" y="527"/>
                  </a:lnTo>
                  <a:lnTo>
                    <a:pt x="439" y="404"/>
                  </a:lnTo>
                  <a:cubicBezTo>
                    <a:pt x="421" y="387"/>
                    <a:pt x="404" y="369"/>
                    <a:pt x="404" y="351"/>
                  </a:cubicBezTo>
                  <a:cubicBezTo>
                    <a:pt x="404" y="316"/>
                    <a:pt x="386" y="316"/>
                    <a:pt x="386" y="299"/>
                  </a:cubicBezTo>
                  <a:cubicBezTo>
                    <a:pt x="369" y="264"/>
                    <a:pt x="369" y="229"/>
                    <a:pt x="351" y="194"/>
                  </a:cubicBezTo>
                  <a:cubicBezTo>
                    <a:pt x="333" y="176"/>
                    <a:pt x="351" y="159"/>
                    <a:pt x="333" y="124"/>
                  </a:cubicBezTo>
                  <a:cubicBezTo>
                    <a:pt x="316" y="71"/>
                    <a:pt x="281" y="88"/>
                    <a:pt x="246" y="36"/>
                  </a:cubicBezTo>
                  <a:cubicBezTo>
                    <a:pt x="228" y="18"/>
                    <a:pt x="228" y="18"/>
                    <a:pt x="211" y="18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76" y="1"/>
                    <a:pt x="176" y="18"/>
                    <a:pt x="158" y="1"/>
                  </a:cubicBezTo>
                  <a:cubicBezTo>
                    <a:pt x="158" y="18"/>
                    <a:pt x="141" y="1"/>
                    <a:pt x="123" y="18"/>
                  </a:cubicBezTo>
                  <a:cubicBezTo>
                    <a:pt x="88" y="18"/>
                    <a:pt x="70" y="53"/>
                    <a:pt x="53" y="53"/>
                  </a:cubicBezTo>
                  <a:cubicBezTo>
                    <a:pt x="53" y="71"/>
                    <a:pt x="53" y="71"/>
                    <a:pt x="35" y="71"/>
                  </a:cubicBezTo>
                  <a:cubicBezTo>
                    <a:pt x="35" y="88"/>
                    <a:pt x="35" y="106"/>
                    <a:pt x="18" y="106"/>
                  </a:cubicBezTo>
                  <a:cubicBezTo>
                    <a:pt x="35" y="124"/>
                    <a:pt x="18" y="124"/>
                    <a:pt x="0" y="124"/>
                  </a:cubicBezTo>
                  <a:cubicBezTo>
                    <a:pt x="0" y="141"/>
                    <a:pt x="18" y="141"/>
                    <a:pt x="0" y="141"/>
                  </a:cubicBezTo>
                  <a:cubicBezTo>
                    <a:pt x="0" y="176"/>
                    <a:pt x="18" y="194"/>
                    <a:pt x="18" y="229"/>
                  </a:cubicBezTo>
                  <a:cubicBezTo>
                    <a:pt x="18" y="229"/>
                    <a:pt x="18" y="229"/>
                    <a:pt x="18" y="246"/>
                  </a:cubicBezTo>
                  <a:cubicBezTo>
                    <a:pt x="35" y="281"/>
                    <a:pt x="53" y="334"/>
                    <a:pt x="88" y="387"/>
                  </a:cubicBezTo>
                  <a:cubicBezTo>
                    <a:pt x="88" y="404"/>
                    <a:pt x="88" y="422"/>
                    <a:pt x="106" y="439"/>
                  </a:cubicBezTo>
                  <a:cubicBezTo>
                    <a:pt x="123" y="474"/>
                    <a:pt x="123" y="509"/>
                    <a:pt x="141" y="544"/>
                  </a:cubicBezTo>
                  <a:cubicBezTo>
                    <a:pt x="158" y="562"/>
                    <a:pt x="176" y="579"/>
                    <a:pt x="176" y="597"/>
                  </a:cubicBezTo>
                  <a:lnTo>
                    <a:pt x="193" y="632"/>
                  </a:lnTo>
                  <a:cubicBezTo>
                    <a:pt x="193" y="650"/>
                    <a:pt x="211" y="667"/>
                    <a:pt x="211" y="685"/>
                  </a:cubicBezTo>
                  <a:cubicBezTo>
                    <a:pt x="228" y="702"/>
                    <a:pt x="228" y="702"/>
                    <a:pt x="228" y="720"/>
                  </a:cubicBezTo>
                  <a:cubicBezTo>
                    <a:pt x="246" y="720"/>
                    <a:pt x="246" y="737"/>
                    <a:pt x="246" y="755"/>
                  </a:cubicBezTo>
                  <a:cubicBezTo>
                    <a:pt x="263" y="772"/>
                    <a:pt x="281" y="790"/>
                    <a:pt x="281" y="825"/>
                  </a:cubicBezTo>
                  <a:cubicBezTo>
                    <a:pt x="298" y="842"/>
                    <a:pt x="298" y="860"/>
                    <a:pt x="316" y="860"/>
                  </a:cubicBezTo>
                  <a:cubicBezTo>
                    <a:pt x="316" y="877"/>
                    <a:pt x="316" y="895"/>
                    <a:pt x="333" y="895"/>
                  </a:cubicBezTo>
                  <a:cubicBezTo>
                    <a:pt x="333" y="912"/>
                    <a:pt x="351" y="930"/>
                    <a:pt x="351" y="930"/>
                  </a:cubicBezTo>
                  <a:cubicBezTo>
                    <a:pt x="351" y="930"/>
                    <a:pt x="351" y="930"/>
                    <a:pt x="351" y="930"/>
                  </a:cubicBezTo>
                  <a:cubicBezTo>
                    <a:pt x="369" y="983"/>
                    <a:pt x="386" y="1018"/>
                    <a:pt x="421" y="1053"/>
                  </a:cubicBezTo>
                  <a:cubicBezTo>
                    <a:pt x="421" y="1070"/>
                    <a:pt x="439" y="1088"/>
                    <a:pt x="456" y="1123"/>
                  </a:cubicBezTo>
                  <a:cubicBezTo>
                    <a:pt x="456" y="1123"/>
                    <a:pt x="456" y="1123"/>
                    <a:pt x="456" y="1123"/>
                  </a:cubicBezTo>
                  <a:cubicBezTo>
                    <a:pt x="491" y="1193"/>
                    <a:pt x="526" y="1246"/>
                    <a:pt x="579" y="1316"/>
                  </a:cubicBezTo>
                  <a:cubicBezTo>
                    <a:pt x="596" y="1351"/>
                    <a:pt x="649" y="1386"/>
                    <a:pt x="667" y="1421"/>
                  </a:cubicBezTo>
                  <a:cubicBezTo>
                    <a:pt x="702" y="1456"/>
                    <a:pt x="719" y="1509"/>
                    <a:pt x="754" y="1526"/>
                  </a:cubicBezTo>
                  <a:cubicBezTo>
                    <a:pt x="772" y="1544"/>
                    <a:pt x="789" y="1561"/>
                    <a:pt x="807" y="1579"/>
                  </a:cubicBezTo>
                  <a:cubicBezTo>
                    <a:pt x="824" y="1596"/>
                    <a:pt x="824" y="1614"/>
                    <a:pt x="842" y="1614"/>
                  </a:cubicBezTo>
                  <a:cubicBezTo>
                    <a:pt x="842" y="1631"/>
                    <a:pt x="877" y="1649"/>
                    <a:pt x="894" y="1666"/>
                  </a:cubicBezTo>
                  <a:cubicBezTo>
                    <a:pt x="894" y="1666"/>
                    <a:pt x="894" y="1666"/>
                    <a:pt x="912" y="1666"/>
                  </a:cubicBezTo>
                  <a:cubicBezTo>
                    <a:pt x="912" y="1684"/>
                    <a:pt x="930" y="1701"/>
                    <a:pt x="947" y="1719"/>
                  </a:cubicBezTo>
                  <a:cubicBezTo>
                    <a:pt x="982" y="1736"/>
                    <a:pt x="1017" y="1772"/>
                    <a:pt x="1052" y="1789"/>
                  </a:cubicBezTo>
                  <a:cubicBezTo>
                    <a:pt x="1070" y="1807"/>
                    <a:pt x="1070" y="1807"/>
                    <a:pt x="1087" y="1824"/>
                  </a:cubicBezTo>
                  <a:lnTo>
                    <a:pt x="1105" y="1824"/>
                  </a:lnTo>
                  <a:cubicBezTo>
                    <a:pt x="1122" y="1842"/>
                    <a:pt x="1140" y="1842"/>
                    <a:pt x="1157" y="1859"/>
                  </a:cubicBezTo>
                  <a:cubicBezTo>
                    <a:pt x="1157" y="1859"/>
                    <a:pt x="1175" y="1859"/>
                    <a:pt x="1175" y="1859"/>
                  </a:cubicBezTo>
                  <a:cubicBezTo>
                    <a:pt x="1193" y="1877"/>
                    <a:pt x="1210" y="1877"/>
                    <a:pt x="1245" y="1894"/>
                  </a:cubicBezTo>
                  <a:cubicBezTo>
                    <a:pt x="1280" y="1912"/>
                    <a:pt x="1333" y="1912"/>
                    <a:pt x="1368" y="1929"/>
                  </a:cubicBezTo>
                  <a:cubicBezTo>
                    <a:pt x="1385" y="1947"/>
                    <a:pt x="1403" y="1947"/>
                    <a:pt x="1438" y="1947"/>
                  </a:cubicBezTo>
                  <a:cubicBezTo>
                    <a:pt x="1438" y="1947"/>
                    <a:pt x="1438" y="1947"/>
                    <a:pt x="1455" y="1947"/>
                  </a:cubicBezTo>
                  <a:cubicBezTo>
                    <a:pt x="1491" y="1964"/>
                    <a:pt x="1543" y="1964"/>
                    <a:pt x="1578" y="1964"/>
                  </a:cubicBezTo>
                  <a:cubicBezTo>
                    <a:pt x="1578" y="1964"/>
                    <a:pt x="1578" y="1947"/>
                    <a:pt x="1596" y="1947"/>
                  </a:cubicBezTo>
                  <a:cubicBezTo>
                    <a:pt x="1613" y="1947"/>
                    <a:pt x="1648" y="1947"/>
                    <a:pt x="1666" y="1929"/>
                  </a:cubicBezTo>
                  <a:cubicBezTo>
                    <a:pt x="1718" y="1912"/>
                    <a:pt x="1771" y="1859"/>
                    <a:pt x="1806" y="1824"/>
                  </a:cubicBezTo>
                  <a:cubicBezTo>
                    <a:pt x="1806" y="1807"/>
                    <a:pt x="1806" y="1789"/>
                    <a:pt x="1806" y="1772"/>
                  </a:cubicBezTo>
                  <a:cubicBezTo>
                    <a:pt x="1841" y="1736"/>
                    <a:pt x="1859" y="1666"/>
                    <a:pt x="1841" y="1614"/>
                  </a:cubicBezTo>
                  <a:cubicBezTo>
                    <a:pt x="1841" y="1579"/>
                    <a:pt x="1841" y="1509"/>
                    <a:pt x="1841" y="1491"/>
                  </a:cubicBezTo>
                  <a:cubicBezTo>
                    <a:pt x="1841" y="1473"/>
                    <a:pt x="1824" y="1491"/>
                    <a:pt x="1824" y="1473"/>
                  </a:cubicBezTo>
                  <a:cubicBezTo>
                    <a:pt x="1824" y="1473"/>
                    <a:pt x="1824" y="1473"/>
                    <a:pt x="1824" y="1473"/>
                  </a:cubicBezTo>
                  <a:cubicBezTo>
                    <a:pt x="1824" y="1473"/>
                    <a:pt x="1824" y="1473"/>
                    <a:pt x="1824" y="1456"/>
                  </a:cubicBezTo>
                  <a:cubicBezTo>
                    <a:pt x="1824" y="1456"/>
                    <a:pt x="1824" y="1438"/>
                    <a:pt x="1824" y="1421"/>
                  </a:cubicBezTo>
                  <a:cubicBezTo>
                    <a:pt x="1824" y="1421"/>
                    <a:pt x="1824" y="1421"/>
                    <a:pt x="1824" y="1421"/>
                  </a:cubicBezTo>
                  <a:cubicBezTo>
                    <a:pt x="1824" y="1403"/>
                    <a:pt x="1806" y="1403"/>
                    <a:pt x="1806" y="1386"/>
                  </a:cubicBezTo>
                  <a:cubicBezTo>
                    <a:pt x="1806" y="1351"/>
                    <a:pt x="1789" y="1316"/>
                    <a:pt x="1771" y="1298"/>
                  </a:cubicBezTo>
                  <a:cubicBezTo>
                    <a:pt x="1771" y="1281"/>
                    <a:pt x="1771" y="1298"/>
                    <a:pt x="1754" y="1281"/>
                  </a:cubicBezTo>
                  <a:cubicBezTo>
                    <a:pt x="1754" y="1281"/>
                    <a:pt x="1754" y="1263"/>
                    <a:pt x="1754" y="1263"/>
                  </a:cubicBezTo>
                  <a:cubicBezTo>
                    <a:pt x="1754" y="1246"/>
                    <a:pt x="1736" y="1228"/>
                    <a:pt x="1736" y="1211"/>
                  </a:cubicBezTo>
                  <a:cubicBezTo>
                    <a:pt x="1736" y="1193"/>
                    <a:pt x="1701" y="1158"/>
                    <a:pt x="1683" y="1140"/>
                  </a:cubicBezTo>
                  <a:cubicBezTo>
                    <a:pt x="1683" y="1123"/>
                    <a:pt x="1683" y="1140"/>
                    <a:pt x="1683" y="1123"/>
                  </a:cubicBezTo>
                  <a:cubicBezTo>
                    <a:pt x="1683" y="1105"/>
                    <a:pt x="1648" y="1105"/>
                    <a:pt x="1648" y="1088"/>
                  </a:cubicBezTo>
                  <a:cubicBezTo>
                    <a:pt x="1648" y="1088"/>
                    <a:pt x="1648" y="1088"/>
                    <a:pt x="1648" y="1070"/>
                  </a:cubicBezTo>
                  <a:cubicBezTo>
                    <a:pt x="1631" y="1070"/>
                    <a:pt x="1631" y="1035"/>
                    <a:pt x="1613" y="1018"/>
                  </a:cubicBezTo>
                  <a:cubicBezTo>
                    <a:pt x="1613" y="1018"/>
                    <a:pt x="1596" y="1018"/>
                    <a:pt x="1596" y="1018"/>
                  </a:cubicBezTo>
                  <a:cubicBezTo>
                    <a:pt x="1596" y="983"/>
                    <a:pt x="1561" y="965"/>
                    <a:pt x="1543" y="930"/>
                  </a:cubicBezTo>
                  <a:cubicBezTo>
                    <a:pt x="1526" y="912"/>
                    <a:pt x="1526" y="912"/>
                    <a:pt x="1508" y="895"/>
                  </a:cubicBezTo>
                  <a:cubicBezTo>
                    <a:pt x="1473" y="842"/>
                    <a:pt x="1420" y="790"/>
                    <a:pt x="1385" y="737"/>
                  </a:cubicBezTo>
                  <a:cubicBezTo>
                    <a:pt x="1368" y="720"/>
                    <a:pt x="1368" y="720"/>
                    <a:pt x="1350" y="720"/>
                  </a:cubicBezTo>
                  <a:cubicBezTo>
                    <a:pt x="1350" y="702"/>
                    <a:pt x="1350" y="702"/>
                    <a:pt x="1350" y="702"/>
                  </a:cubicBezTo>
                  <a:cubicBezTo>
                    <a:pt x="1350" y="685"/>
                    <a:pt x="1315" y="667"/>
                    <a:pt x="1315" y="650"/>
                  </a:cubicBezTo>
                  <a:cubicBezTo>
                    <a:pt x="1315" y="650"/>
                    <a:pt x="1298" y="650"/>
                    <a:pt x="1298" y="632"/>
                  </a:cubicBezTo>
                  <a:cubicBezTo>
                    <a:pt x="1298" y="614"/>
                    <a:pt x="1263" y="579"/>
                    <a:pt x="1245" y="562"/>
                  </a:cubicBezTo>
                  <a:cubicBezTo>
                    <a:pt x="1245" y="562"/>
                    <a:pt x="1245" y="562"/>
                    <a:pt x="1228" y="562"/>
                  </a:cubicBezTo>
                  <a:cubicBezTo>
                    <a:pt x="1228" y="562"/>
                    <a:pt x="1210" y="544"/>
                    <a:pt x="1210" y="544"/>
                  </a:cubicBezTo>
                  <a:cubicBezTo>
                    <a:pt x="1210" y="544"/>
                    <a:pt x="1210" y="544"/>
                    <a:pt x="1210" y="544"/>
                  </a:cubicBezTo>
                  <a:cubicBezTo>
                    <a:pt x="1210" y="544"/>
                    <a:pt x="1228" y="562"/>
                    <a:pt x="1228" y="562"/>
                  </a:cubicBezTo>
                  <a:cubicBezTo>
                    <a:pt x="1210" y="527"/>
                    <a:pt x="1193" y="509"/>
                    <a:pt x="1175" y="492"/>
                  </a:cubicBezTo>
                  <a:cubicBezTo>
                    <a:pt x="1157" y="457"/>
                    <a:pt x="1122" y="439"/>
                    <a:pt x="1105" y="422"/>
                  </a:cubicBezTo>
                  <a:cubicBezTo>
                    <a:pt x="1105" y="422"/>
                    <a:pt x="1070" y="387"/>
                    <a:pt x="1052" y="387"/>
                  </a:cubicBezTo>
                  <a:cubicBezTo>
                    <a:pt x="1035" y="369"/>
                    <a:pt x="1017" y="351"/>
                    <a:pt x="1000" y="334"/>
                  </a:cubicBezTo>
                  <a:cubicBezTo>
                    <a:pt x="1000" y="334"/>
                    <a:pt x="1000" y="334"/>
                    <a:pt x="982" y="334"/>
                  </a:cubicBezTo>
                  <a:cubicBezTo>
                    <a:pt x="965" y="316"/>
                    <a:pt x="947" y="299"/>
                    <a:pt x="912" y="281"/>
                  </a:cubicBezTo>
                  <a:cubicBezTo>
                    <a:pt x="912" y="281"/>
                    <a:pt x="912" y="281"/>
                    <a:pt x="912" y="281"/>
                  </a:cubicBezTo>
                  <a:cubicBezTo>
                    <a:pt x="894" y="281"/>
                    <a:pt x="912" y="281"/>
                    <a:pt x="912" y="281"/>
                  </a:cubicBezTo>
                  <a:cubicBezTo>
                    <a:pt x="894" y="281"/>
                    <a:pt x="877" y="264"/>
                    <a:pt x="859" y="264"/>
                  </a:cubicBezTo>
                  <a:cubicBezTo>
                    <a:pt x="859" y="281"/>
                    <a:pt x="859" y="264"/>
                    <a:pt x="859" y="264"/>
                  </a:cubicBezTo>
                  <a:cubicBezTo>
                    <a:pt x="842" y="264"/>
                    <a:pt x="842" y="264"/>
                    <a:pt x="842" y="264"/>
                  </a:cubicBezTo>
                  <a:cubicBezTo>
                    <a:pt x="842" y="264"/>
                    <a:pt x="824" y="246"/>
                    <a:pt x="824" y="246"/>
                  </a:cubicBezTo>
                  <a:cubicBezTo>
                    <a:pt x="807" y="229"/>
                    <a:pt x="789" y="211"/>
                    <a:pt x="772" y="194"/>
                  </a:cubicBezTo>
                  <a:cubicBezTo>
                    <a:pt x="772" y="194"/>
                    <a:pt x="754" y="194"/>
                    <a:pt x="754" y="194"/>
                  </a:cubicBezTo>
                  <a:cubicBezTo>
                    <a:pt x="754" y="194"/>
                    <a:pt x="772" y="194"/>
                    <a:pt x="772" y="194"/>
                  </a:cubicBezTo>
                  <a:cubicBezTo>
                    <a:pt x="754" y="176"/>
                    <a:pt x="737" y="176"/>
                    <a:pt x="702" y="159"/>
                  </a:cubicBezTo>
                  <a:cubicBezTo>
                    <a:pt x="702" y="159"/>
                    <a:pt x="737" y="176"/>
                    <a:pt x="737" y="194"/>
                  </a:cubicBezTo>
                  <a:cubicBezTo>
                    <a:pt x="754" y="211"/>
                    <a:pt x="772" y="211"/>
                    <a:pt x="789" y="229"/>
                  </a:cubicBezTo>
                  <a:cubicBezTo>
                    <a:pt x="789" y="229"/>
                    <a:pt x="789" y="229"/>
                    <a:pt x="789" y="229"/>
                  </a:cubicBezTo>
                  <a:lnTo>
                    <a:pt x="912" y="316"/>
                  </a:lnTo>
                  <a:cubicBezTo>
                    <a:pt x="894" y="316"/>
                    <a:pt x="894" y="316"/>
                    <a:pt x="877" y="316"/>
                  </a:cubicBezTo>
                  <a:cubicBezTo>
                    <a:pt x="859" y="299"/>
                    <a:pt x="824" y="264"/>
                    <a:pt x="789" y="246"/>
                  </a:cubicBezTo>
                  <a:cubicBezTo>
                    <a:pt x="789" y="246"/>
                    <a:pt x="789" y="229"/>
                    <a:pt x="789" y="246"/>
                  </a:cubicBezTo>
                  <a:cubicBezTo>
                    <a:pt x="789" y="246"/>
                    <a:pt x="807" y="246"/>
                    <a:pt x="824" y="264"/>
                  </a:cubicBezTo>
                  <a:cubicBezTo>
                    <a:pt x="807" y="264"/>
                    <a:pt x="807" y="264"/>
                    <a:pt x="807" y="264"/>
                  </a:cubicBezTo>
                  <a:cubicBezTo>
                    <a:pt x="807" y="264"/>
                    <a:pt x="807" y="264"/>
                    <a:pt x="807" y="246"/>
                  </a:cubicBezTo>
                  <a:cubicBezTo>
                    <a:pt x="789" y="246"/>
                    <a:pt x="789" y="246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54" y="229"/>
                    <a:pt x="754" y="229"/>
                  </a:cubicBezTo>
                  <a:lnTo>
                    <a:pt x="772" y="229"/>
                  </a:lnTo>
                  <a:cubicBezTo>
                    <a:pt x="772" y="229"/>
                    <a:pt x="772" y="229"/>
                    <a:pt x="789" y="229"/>
                  </a:cubicBezTo>
                  <a:cubicBezTo>
                    <a:pt x="772" y="211"/>
                    <a:pt x="754" y="194"/>
                    <a:pt x="719" y="176"/>
                  </a:cubicBezTo>
                  <a:cubicBezTo>
                    <a:pt x="737" y="194"/>
                    <a:pt x="737" y="194"/>
                    <a:pt x="737" y="194"/>
                  </a:cubicBezTo>
                  <a:cubicBezTo>
                    <a:pt x="737" y="194"/>
                    <a:pt x="737" y="211"/>
                    <a:pt x="754" y="211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19" y="211"/>
                    <a:pt x="719" y="194"/>
                    <a:pt x="702" y="194"/>
                  </a:cubicBezTo>
                  <a:lnTo>
                    <a:pt x="702" y="194"/>
                  </a:lnTo>
                  <a:cubicBezTo>
                    <a:pt x="719" y="211"/>
                    <a:pt x="737" y="229"/>
                    <a:pt x="754" y="246"/>
                  </a:cubicBezTo>
                  <a:cubicBezTo>
                    <a:pt x="754" y="246"/>
                    <a:pt x="772" y="246"/>
                    <a:pt x="772" y="264"/>
                  </a:cubicBezTo>
                  <a:cubicBezTo>
                    <a:pt x="772" y="264"/>
                    <a:pt x="789" y="264"/>
                    <a:pt x="789" y="264"/>
                  </a:cubicBezTo>
                  <a:cubicBezTo>
                    <a:pt x="789" y="264"/>
                    <a:pt x="789" y="264"/>
                    <a:pt x="789" y="264"/>
                  </a:cubicBezTo>
                  <a:lnTo>
                    <a:pt x="842" y="316"/>
                  </a:lnTo>
                  <a:cubicBezTo>
                    <a:pt x="859" y="316"/>
                    <a:pt x="859" y="316"/>
                    <a:pt x="859" y="316"/>
                  </a:cubicBezTo>
                  <a:cubicBezTo>
                    <a:pt x="859" y="334"/>
                    <a:pt x="894" y="351"/>
                    <a:pt x="894" y="369"/>
                  </a:cubicBezTo>
                  <a:cubicBezTo>
                    <a:pt x="894" y="351"/>
                    <a:pt x="877" y="351"/>
                    <a:pt x="877" y="351"/>
                  </a:cubicBezTo>
                  <a:cubicBezTo>
                    <a:pt x="842" y="334"/>
                    <a:pt x="824" y="299"/>
                    <a:pt x="789" y="281"/>
                  </a:cubicBezTo>
                  <a:cubicBezTo>
                    <a:pt x="789" y="299"/>
                    <a:pt x="807" y="299"/>
                    <a:pt x="789" y="299"/>
                  </a:cubicBezTo>
                  <a:cubicBezTo>
                    <a:pt x="789" y="299"/>
                    <a:pt x="772" y="281"/>
                    <a:pt x="772" y="281"/>
                  </a:cubicBezTo>
                  <a:cubicBezTo>
                    <a:pt x="772" y="281"/>
                    <a:pt x="772" y="281"/>
                    <a:pt x="789" y="281"/>
                  </a:cubicBezTo>
                  <a:cubicBezTo>
                    <a:pt x="772" y="264"/>
                    <a:pt x="772" y="264"/>
                    <a:pt x="754" y="264"/>
                  </a:cubicBezTo>
                  <a:cubicBezTo>
                    <a:pt x="754" y="246"/>
                    <a:pt x="737" y="229"/>
                    <a:pt x="719" y="229"/>
                  </a:cubicBezTo>
                  <a:cubicBezTo>
                    <a:pt x="719" y="211"/>
                    <a:pt x="719" y="211"/>
                    <a:pt x="719" y="211"/>
                  </a:cubicBezTo>
                  <a:cubicBezTo>
                    <a:pt x="702" y="211"/>
                    <a:pt x="702" y="211"/>
                    <a:pt x="702" y="194"/>
                  </a:cubicBezTo>
                  <a:cubicBezTo>
                    <a:pt x="684" y="194"/>
                    <a:pt x="684" y="194"/>
                    <a:pt x="684" y="176"/>
                  </a:cubicBezTo>
                  <a:cubicBezTo>
                    <a:pt x="684" y="194"/>
                    <a:pt x="667" y="176"/>
                    <a:pt x="667" y="176"/>
                  </a:cubicBezTo>
                  <a:cubicBezTo>
                    <a:pt x="684" y="194"/>
                    <a:pt x="684" y="194"/>
                    <a:pt x="702" y="211"/>
                  </a:cubicBezTo>
                  <a:cubicBezTo>
                    <a:pt x="684" y="194"/>
                    <a:pt x="667" y="176"/>
                    <a:pt x="649" y="176"/>
                  </a:cubicBezTo>
                  <a:cubicBezTo>
                    <a:pt x="649" y="176"/>
                    <a:pt x="649" y="176"/>
                    <a:pt x="649" y="176"/>
                  </a:cubicBezTo>
                  <a:cubicBezTo>
                    <a:pt x="631" y="159"/>
                    <a:pt x="614" y="141"/>
                    <a:pt x="596" y="141"/>
                  </a:cubicBezTo>
                  <a:cubicBezTo>
                    <a:pt x="596" y="141"/>
                    <a:pt x="579" y="124"/>
                    <a:pt x="579" y="124"/>
                  </a:cubicBezTo>
                  <a:cubicBezTo>
                    <a:pt x="579" y="141"/>
                    <a:pt x="579" y="141"/>
                    <a:pt x="596" y="141"/>
                  </a:cubicBezTo>
                  <a:cubicBezTo>
                    <a:pt x="596" y="141"/>
                    <a:pt x="596" y="141"/>
                    <a:pt x="596" y="141"/>
                  </a:cubicBezTo>
                  <a:cubicBezTo>
                    <a:pt x="596" y="159"/>
                    <a:pt x="614" y="159"/>
                    <a:pt x="614" y="176"/>
                  </a:cubicBezTo>
                  <a:cubicBezTo>
                    <a:pt x="596" y="176"/>
                    <a:pt x="596" y="159"/>
                    <a:pt x="579" y="141"/>
                  </a:cubicBezTo>
                  <a:cubicBezTo>
                    <a:pt x="579" y="159"/>
                    <a:pt x="579" y="159"/>
                    <a:pt x="579" y="159"/>
                  </a:cubicBezTo>
                  <a:cubicBezTo>
                    <a:pt x="579" y="159"/>
                    <a:pt x="579" y="141"/>
                    <a:pt x="579" y="141"/>
                  </a:cubicBezTo>
                  <a:cubicBezTo>
                    <a:pt x="561" y="141"/>
                    <a:pt x="561" y="141"/>
                    <a:pt x="561" y="124"/>
                  </a:cubicBezTo>
                  <a:cubicBezTo>
                    <a:pt x="561" y="124"/>
                    <a:pt x="561" y="124"/>
                    <a:pt x="561" y="124"/>
                  </a:cubicBezTo>
                  <a:cubicBezTo>
                    <a:pt x="544" y="124"/>
                    <a:pt x="526" y="106"/>
                    <a:pt x="509" y="106"/>
                  </a:cubicBezTo>
                  <a:cubicBezTo>
                    <a:pt x="509" y="106"/>
                    <a:pt x="509" y="106"/>
                    <a:pt x="509" y="106"/>
                  </a:cubicBezTo>
                  <a:lnTo>
                    <a:pt x="526" y="124"/>
                  </a:lnTo>
                  <a:cubicBezTo>
                    <a:pt x="526" y="106"/>
                    <a:pt x="526" y="106"/>
                    <a:pt x="526" y="124"/>
                  </a:cubicBezTo>
                  <a:cubicBezTo>
                    <a:pt x="544" y="124"/>
                    <a:pt x="526" y="124"/>
                    <a:pt x="526" y="12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41"/>
                    <a:pt x="544" y="124"/>
                    <a:pt x="544" y="124"/>
                  </a:cubicBezTo>
                  <a:cubicBezTo>
                    <a:pt x="561" y="159"/>
                    <a:pt x="579" y="176"/>
                    <a:pt x="614" y="194"/>
                  </a:cubicBezTo>
                  <a:cubicBezTo>
                    <a:pt x="614" y="194"/>
                    <a:pt x="614" y="194"/>
                    <a:pt x="614" y="211"/>
                  </a:cubicBezTo>
                  <a:cubicBezTo>
                    <a:pt x="596" y="194"/>
                    <a:pt x="579" y="176"/>
                    <a:pt x="561" y="159"/>
                  </a:cubicBezTo>
                  <a:cubicBezTo>
                    <a:pt x="561" y="176"/>
                    <a:pt x="579" y="176"/>
                    <a:pt x="579" y="176"/>
                  </a:cubicBezTo>
                  <a:cubicBezTo>
                    <a:pt x="596" y="194"/>
                    <a:pt x="614" y="211"/>
                    <a:pt x="614" y="229"/>
                  </a:cubicBezTo>
                  <a:lnTo>
                    <a:pt x="614" y="229"/>
                  </a:lnTo>
                  <a:cubicBezTo>
                    <a:pt x="614" y="229"/>
                    <a:pt x="614" y="211"/>
                    <a:pt x="596" y="211"/>
                  </a:cubicBezTo>
                  <a:cubicBezTo>
                    <a:pt x="614" y="229"/>
                    <a:pt x="596" y="211"/>
                    <a:pt x="579" y="211"/>
                  </a:cubicBezTo>
                  <a:cubicBezTo>
                    <a:pt x="579" y="211"/>
                    <a:pt x="579" y="211"/>
                    <a:pt x="579" y="211"/>
                  </a:cubicBezTo>
                  <a:cubicBezTo>
                    <a:pt x="579" y="211"/>
                    <a:pt x="596" y="229"/>
                    <a:pt x="579" y="229"/>
                  </a:cubicBezTo>
                  <a:cubicBezTo>
                    <a:pt x="614" y="246"/>
                    <a:pt x="614" y="264"/>
                    <a:pt x="631" y="281"/>
                  </a:cubicBezTo>
                  <a:cubicBezTo>
                    <a:pt x="614" y="264"/>
                    <a:pt x="596" y="246"/>
                    <a:pt x="579" y="246"/>
                  </a:cubicBezTo>
                  <a:cubicBezTo>
                    <a:pt x="579" y="246"/>
                    <a:pt x="544" y="229"/>
                    <a:pt x="544" y="211"/>
                  </a:cubicBezTo>
                  <a:cubicBezTo>
                    <a:pt x="544" y="211"/>
                    <a:pt x="526" y="211"/>
                    <a:pt x="526" y="211"/>
                  </a:cubicBezTo>
                  <a:cubicBezTo>
                    <a:pt x="526" y="211"/>
                    <a:pt x="544" y="229"/>
                    <a:pt x="544" y="229"/>
                  </a:cubicBezTo>
                  <a:cubicBezTo>
                    <a:pt x="544" y="229"/>
                    <a:pt x="544" y="229"/>
                    <a:pt x="561" y="229"/>
                  </a:cubicBezTo>
                  <a:cubicBezTo>
                    <a:pt x="561" y="229"/>
                    <a:pt x="561" y="246"/>
                    <a:pt x="579" y="246"/>
                  </a:cubicBezTo>
                  <a:cubicBezTo>
                    <a:pt x="579" y="246"/>
                    <a:pt x="579" y="246"/>
                    <a:pt x="579" y="264"/>
                  </a:cubicBezTo>
                  <a:cubicBezTo>
                    <a:pt x="596" y="281"/>
                    <a:pt x="631" y="299"/>
                    <a:pt x="649" y="316"/>
                  </a:cubicBezTo>
                  <a:cubicBezTo>
                    <a:pt x="649" y="334"/>
                    <a:pt x="649" y="334"/>
                    <a:pt x="667" y="334"/>
                  </a:cubicBezTo>
                  <a:cubicBezTo>
                    <a:pt x="684" y="334"/>
                    <a:pt x="684" y="351"/>
                    <a:pt x="702" y="369"/>
                  </a:cubicBezTo>
                  <a:cubicBezTo>
                    <a:pt x="719" y="369"/>
                    <a:pt x="719" y="387"/>
                    <a:pt x="737" y="387"/>
                  </a:cubicBezTo>
                  <a:cubicBezTo>
                    <a:pt x="737" y="387"/>
                    <a:pt x="737" y="387"/>
                    <a:pt x="737" y="387"/>
                  </a:cubicBezTo>
                  <a:cubicBezTo>
                    <a:pt x="754" y="387"/>
                    <a:pt x="754" y="387"/>
                    <a:pt x="754" y="387"/>
                  </a:cubicBezTo>
                  <a:cubicBezTo>
                    <a:pt x="754" y="387"/>
                    <a:pt x="737" y="387"/>
                    <a:pt x="737" y="404"/>
                  </a:cubicBezTo>
                  <a:cubicBezTo>
                    <a:pt x="737" y="404"/>
                    <a:pt x="737" y="387"/>
                    <a:pt x="737" y="387"/>
                  </a:cubicBezTo>
                  <a:cubicBezTo>
                    <a:pt x="737" y="404"/>
                    <a:pt x="754" y="404"/>
                    <a:pt x="754" y="422"/>
                  </a:cubicBezTo>
                  <a:cubicBezTo>
                    <a:pt x="754" y="439"/>
                    <a:pt x="772" y="457"/>
                    <a:pt x="789" y="457"/>
                  </a:cubicBezTo>
                  <a:cubicBezTo>
                    <a:pt x="789" y="474"/>
                    <a:pt x="807" y="474"/>
                    <a:pt x="807" y="474"/>
                  </a:cubicBezTo>
                  <a:cubicBezTo>
                    <a:pt x="807" y="474"/>
                    <a:pt x="807" y="492"/>
                    <a:pt x="807" y="492"/>
                  </a:cubicBezTo>
                  <a:cubicBezTo>
                    <a:pt x="824" y="492"/>
                    <a:pt x="824" y="492"/>
                    <a:pt x="824" y="492"/>
                  </a:cubicBezTo>
                  <a:cubicBezTo>
                    <a:pt x="824" y="509"/>
                    <a:pt x="842" y="509"/>
                    <a:pt x="842" y="527"/>
                  </a:cubicBezTo>
                  <a:cubicBezTo>
                    <a:pt x="824" y="509"/>
                    <a:pt x="824" y="509"/>
                    <a:pt x="807" y="492"/>
                  </a:cubicBezTo>
                  <a:cubicBezTo>
                    <a:pt x="807" y="509"/>
                    <a:pt x="842" y="527"/>
                    <a:pt x="859" y="562"/>
                  </a:cubicBezTo>
                  <a:cubicBezTo>
                    <a:pt x="859" y="562"/>
                    <a:pt x="859" y="562"/>
                    <a:pt x="877" y="562"/>
                  </a:cubicBezTo>
                  <a:cubicBezTo>
                    <a:pt x="859" y="562"/>
                    <a:pt x="859" y="562"/>
                    <a:pt x="859" y="562"/>
                  </a:cubicBezTo>
                  <a:cubicBezTo>
                    <a:pt x="859" y="562"/>
                    <a:pt x="877" y="562"/>
                    <a:pt x="877" y="579"/>
                  </a:cubicBezTo>
                  <a:cubicBezTo>
                    <a:pt x="877" y="579"/>
                    <a:pt x="859" y="579"/>
                    <a:pt x="877" y="579"/>
                  </a:cubicBezTo>
                  <a:cubicBezTo>
                    <a:pt x="877" y="579"/>
                    <a:pt x="894" y="579"/>
                    <a:pt x="894" y="597"/>
                  </a:cubicBezTo>
                  <a:cubicBezTo>
                    <a:pt x="894" y="597"/>
                    <a:pt x="894" y="597"/>
                    <a:pt x="912" y="614"/>
                  </a:cubicBezTo>
                  <a:cubicBezTo>
                    <a:pt x="912" y="614"/>
                    <a:pt x="912" y="614"/>
                    <a:pt x="912" y="614"/>
                  </a:cubicBezTo>
                  <a:cubicBezTo>
                    <a:pt x="912" y="614"/>
                    <a:pt x="912" y="614"/>
                    <a:pt x="912" y="614"/>
                  </a:cubicBezTo>
                  <a:cubicBezTo>
                    <a:pt x="930" y="632"/>
                    <a:pt x="947" y="632"/>
                    <a:pt x="965" y="650"/>
                  </a:cubicBezTo>
                  <a:cubicBezTo>
                    <a:pt x="947" y="650"/>
                    <a:pt x="947" y="650"/>
                    <a:pt x="965" y="667"/>
                  </a:cubicBezTo>
                  <a:cubicBezTo>
                    <a:pt x="982" y="667"/>
                    <a:pt x="1000" y="720"/>
                    <a:pt x="1035" y="737"/>
                  </a:cubicBezTo>
                  <a:cubicBezTo>
                    <a:pt x="1035" y="737"/>
                    <a:pt x="1035" y="737"/>
                    <a:pt x="1035" y="755"/>
                  </a:cubicBezTo>
                  <a:cubicBezTo>
                    <a:pt x="1052" y="755"/>
                    <a:pt x="1052" y="737"/>
                    <a:pt x="1052" y="755"/>
                  </a:cubicBezTo>
                  <a:cubicBezTo>
                    <a:pt x="1052" y="755"/>
                    <a:pt x="1035" y="755"/>
                    <a:pt x="1052" y="755"/>
                  </a:cubicBezTo>
                  <a:cubicBezTo>
                    <a:pt x="1052" y="755"/>
                    <a:pt x="1052" y="755"/>
                    <a:pt x="1052" y="755"/>
                  </a:cubicBezTo>
                  <a:cubicBezTo>
                    <a:pt x="1070" y="755"/>
                    <a:pt x="1070" y="772"/>
                    <a:pt x="1070" y="772"/>
                  </a:cubicBezTo>
                  <a:cubicBezTo>
                    <a:pt x="1052" y="790"/>
                    <a:pt x="1087" y="807"/>
                    <a:pt x="1087" y="807"/>
                  </a:cubicBezTo>
                  <a:cubicBezTo>
                    <a:pt x="1087" y="807"/>
                    <a:pt x="1087" y="807"/>
                    <a:pt x="1087" y="807"/>
                  </a:cubicBezTo>
                  <a:cubicBezTo>
                    <a:pt x="1087" y="825"/>
                    <a:pt x="1105" y="825"/>
                    <a:pt x="1122" y="842"/>
                  </a:cubicBezTo>
                  <a:cubicBezTo>
                    <a:pt x="1122" y="825"/>
                    <a:pt x="1140" y="842"/>
                    <a:pt x="1140" y="842"/>
                  </a:cubicBezTo>
                  <a:cubicBezTo>
                    <a:pt x="1140" y="860"/>
                    <a:pt x="1140" y="860"/>
                    <a:pt x="1140" y="860"/>
                  </a:cubicBezTo>
                  <a:cubicBezTo>
                    <a:pt x="1140" y="860"/>
                    <a:pt x="1157" y="895"/>
                    <a:pt x="1157" y="912"/>
                  </a:cubicBezTo>
                  <a:close/>
                  <a:moveTo>
                    <a:pt x="894" y="562"/>
                  </a:moveTo>
                  <a:cubicBezTo>
                    <a:pt x="894" y="562"/>
                    <a:pt x="894" y="544"/>
                    <a:pt x="894" y="544"/>
                  </a:cubicBezTo>
                  <a:cubicBezTo>
                    <a:pt x="912" y="562"/>
                    <a:pt x="912" y="562"/>
                    <a:pt x="912" y="579"/>
                  </a:cubicBezTo>
                  <a:cubicBezTo>
                    <a:pt x="912" y="579"/>
                    <a:pt x="912" y="579"/>
                    <a:pt x="930" y="579"/>
                  </a:cubicBezTo>
                  <a:cubicBezTo>
                    <a:pt x="912" y="579"/>
                    <a:pt x="912" y="579"/>
                    <a:pt x="894" y="562"/>
                  </a:cubicBezTo>
                  <a:close/>
                  <a:moveTo>
                    <a:pt x="789" y="457"/>
                  </a:moveTo>
                  <a:cubicBezTo>
                    <a:pt x="789" y="457"/>
                    <a:pt x="807" y="457"/>
                    <a:pt x="807" y="457"/>
                  </a:cubicBezTo>
                  <a:cubicBezTo>
                    <a:pt x="807" y="457"/>
                    <a:pt x="807" y="474"/>
                    <a:pt x="807" y="474"/>
                  </a:cubicBezTo>
                  <a:cubicBezTo>
                    <a:pt x="807" y="457"/>
                    <a:pt x="807" y="474"/>
                    <a:pt x="789" y="457"/>
                  </a:cubicBezTo>
                  <a:close/>
                  <a:moveTo>
                    <a:pt x="1070" y="685"/>
                  </a:moveTo>
                  <a:cubicBezTo>
                    <a:pt x="1070" y="685"/>
                    <a:pt x="1070" y="667"/>
                    <a:pt x="1070" y="667"/>
                  </a:cubicBezTo>
                  <a:cubicBezTo>
                    <a:pt x="1070" y="667"/>
                    <a:pt x="1070" y="667"/>
                    <a:pt x="1087" y="685"/>
                  </a:cubicBezTo>
                  <a:cubicBezTo>
                    <a:pt x="1087" y="685"/>
                    <a:pt x="1087" y="685"/>
                    <a:pt x="1070" y="685"/>
                  </a:cubicBezTo>
                  <a:close/>
                  <a:moveTo>
                    <a:pt x="684" y="351"/>
                  </a:moveTo>
                  <a:cubicBezTo>
                    <a:pt x="702" y="334"/>
                    <a:pt x="702" y="351"/>
                    <a:pt x="702" y="351"/>
                  </a:cubicBezTo>
                  <a:cubicBezTo>
                    <a:pt x="702" y="351"/>
                    <a:pt x="702" y="351"/>
                    <a:pt x="684" y="351"/>
                  </a:cubicBezTo>
                  <a:close/>
                  <a:moveTo>
                    <a:pt x="930" y="492"/>
                  </a:moveTo>
                  <a:cubicBezTo>
                    <a:pt x="947" y="492"/>
                    <a:pt x="947" y="509"/>
                    <a:pt x="947" y="509"/>
                  </a:cubicBezTo>
                  <a:cubicBezTo>
                    <a:pt x="947" y="509"/>
                    <a:pt x="947" y="509"/>
                    <a:pt x="930" y="492"/>
                  </a:cubicBezTo>
                  <a:close/>
                  <a:moveTo>
                    <a:pt x="842" y="422"/>
                  </a:moveTo>
                  <a:cubicBezTo>
                    <a:pt x="842" y="422"/>
                    <a:pt x="859" y="422"/>
                    <a:pt x="842" y="422"/>
                  </a:cubicBezTo>
                  <a:cubicBezTo>
                    <a:pt x="842" y="422"/>
                    <a:pt x="859" y="422"/>
                    <a:pt x="859" y="422"/>
                  </a:cubicBezTo>
                  <a:cubicBezTo>
                    <a:pt x="877" y="422"/>
                    <a:pt x="877" y="439"/>
                    <a:pt x="894" y="457"/>
                  </a:cubicBezTo>
                  <a:cubicBezTo>
                    <a:pt x="877" y="457"/>
                    <a:pt x="859" y="439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39"/>
                    <a:pt x="859" y="439"/>
                  </a:cubicBezTo>
                  <a:cubicBezTo>
                    <a:pt x="859" y="439"/>
                    <a:pt x="859" y="439"/>
                    <a:pt x="859" y="439"/>
                  </a:cubicBezTo>
                  <a:cubicBezTo>
                    <a:pt x="859" y="422"/>
                    <a:pt x="842" y="422"/>
                    <a:pt x="842" y="404"/>
                  </a:cubicBezTo>
                  <a:cubicBezTo>
                    <a:pt x="842" y="404"/>
                    <a:pt x="842" y="404"/>
                    <a:pt x="842" y="422"/>
                  </a:cubicBezTo>
                  <a:cubicBezTo>
                    <a:pt x="842" y="422"/>
                    <a:pt x="842" y="422"/>
                    <a:pt x="842" y="422"/>
                  </a:cubicBezTo>
                  <a:close/>
                  <a:moveTo>
                    <a:pt x="754" y="351"/>
                  </a:moveTo>
                  <a:cubicBezTo>
                    <a:pt x="754" y="351"/>
                    <a:pt x="754" y="351"/>
                    <a:pt x="754" y="351"/>
                  </a:cubicBezTo>
                  <a:cubicBezTo>
                    <a:pt x="754" y="334"/>
                    <a:pt x="754" y="351"/>
                    <a:pt x="754" y="351"/>
                  </a:cubicBezTo>
                  <a:cubicBezTo>
                    <a:pt x="772" y="351"/>
                    <a:pt x="772" y="369"/>
                    <a:pt x="754" y="369"/>
                  </a:cubicBezTo>
                  <a:close/>
                  <a:moveTo>
                    <a:pt x="807" y="387"/>
                  </a:moveTo>
                  <a:lnTo>
                    <a:pt x="807" y="387"/>
                  </a:lnTo>
                  <a:cubicBezTo>
                    <a:pt x="807" y="387"/>
                    <a:pt x="807" y="387"/>
                    <a:pt x="824" y="404"/>
                  </a:cubicBezTo>
                  <a:cubicBezTo>
                    <a:pt x="824" y="404"/>
                    <a:pt x="807" y="404"/>
                    <a:pt x="807" y="387"/>
                  </a:cubicBezTo>
                  <a:close/>
                  <a:moveTo>
                    <a:pt x="807" y="387"/>
                  </a:moveTo>
                  <a:lnTo>
                    <a:pt x="824" y="387"/>
                  </a:lnTo>
                  <a:cubicBezTo>
                    <a:pt x="824" y="387"/>
                    <a:pt x="842" y="387"/>
                    <a:pt x="842" y="404"/>
                  </a:cubicBezTo>
                  <a:cubicBezTo>
                    <a:pt x="824" y="404"/>
                    <a:pt x="824" y="404"/>
                    <a:pt x="824" y="387"/>
                  </a:cubicBezTo>
                  <a:close/>
                  <a:moveTo>
                    <a:pt x="719" y="316"/>
                  </a:moveTo>
                  <a:cubicBezTo>
                    <a:pt x="719" y="316"/>
                    <a:pt x="719" y="299"/>
                    <a:pt x="719" y="299"/>
                  </a:cubicBezTo>
                  <a:cubicBezTo>
                    <a:pt x="719" y="299"/>
                    <a:pt x="737" y="316"/>
                    <a:pt x="719" y="316"/>
                  </a:cubicBezTo>
                  <a:close/>
                  <a:moveTo>
                    <a:pt x="737" y="316"/>
                  </a:moveTo>
                  <a:cubicBezTo>
                    <a:pt x="737" y="316"/>
                    <a:pt x="737" y="316"/>
                    <a:pt x="737" y="316"/>
                  </a:cubicBezTo>
                  <a:cubicBezTo>
                    <a:pt x="737" y="316"/>
                    <a:pt x="737" y="316"/>
                    <a:pt x="737" y="316"/>
                  </a:cubicBezTo>
                  <a:close/>
                  <a:moveTo>
                    <a:pt x="842" y="387"/>
                  </a:moveTo>
                  <a:cubicBezTo>
                    <a:pt x="859" y="387"/>
                    <a:pt x="842" y="387"/>
                    <a:pt x="859" y="387"/>
                  </a:cubicBezTo>
                  <a:cubicBezTo>
                    <a:pt x="859" y="387"/>
                    <a:pt x="859" y="387"/>
                    <a:pt x="859" y="387"/>
                  </a:cubicBezTo>
                  <a:cubicBezTo>
                    <a:pt x="859" y="387"/>
                    <a:pt x="859" y="404"/>
                    <a:pt x="859" y="404"/>
                  </a:cubicBezTo>
                  <a:cubicBezTo>
                    <a:pt x="859" y="404"/>
                    <a:pt x="877" y="422"/>
                    <a:pt x="877" y="422"/>
                  </a:cubicBezTo>
                  <a:cubicBezTo>
                    <a:pt x="877" y="422"/>
                    <a:pt x="859" y="422"/>
                    <a:pt x="859" y="404"/>
                  </a:cubicBezTo>
                  <a:cubicBezTo>
                    <a:pt x="859" y="404"/>
                    <a:pt x="859" y="404"/>
                    <a:pt x="859" y="404"/>
                  </a:cubicBezTo>
                  <a:cubicBezTo>
                    <a:pt x="859" y="404"/>
                    <a:pt x="842" y="387"/>
                    <a:pt x="824" y="387"/>
                  </a:cubicBezTo>
                  <a:cubicBezTo>
                    <a:pt x="824" y="369"/>
                    <a:pt x="824" y="369"/>
                    <a:pt x="842" y="387"/>
                  </a:cubicBezTo>
                  <a:cubicBezTo>
                    <a:pt x="842" y="369"/>
                    <a:pt x="824" y="369"/>
                    <a:pt x="824" y="369"/>
                  </a:cubicBezTo>
                  <a:cubicBezTo>
                    <a:pt x="824" y="351"/>
                    <a:pt x="824" y="369"/>
                    <a:pt x="824" y="369"/>
                  </a:cubicBezTo>
                  <a:cubicBezTo>
                    <a:pt x="824" y="387"/>
                    <a:pt x="807" y="369"/>
                    <a:pt x="807" y="369"/>
                  </a:cubicBezTo>
                  <a:cubicBezTo>
                    <a:pt x="807" y="351"/>
                    <a:pt x="824" y="351"/>
                    <a:pt x="807" y="351"/>
                  </a:cubicBezTo>
                  <a:cubicBezTo>
                    <a:pt x="807" y="351"/>
                    <a:pt x="824" y="351"/>
                    <a:pt x="824" y="351"/>
                  </a:cubicBezTo>
                  <a:cubicBezTo>
                    <a:pt x="824" y="351"/>
                    <a:pt x="824" y="351"/>
                    <a:pt x="824" y="351"/>
                  </a:cubicBezTo>
                  <a:cubicBezTo>
                    <a:pt x="824" y="351"/>
                    <a:pt x="824" y="351"/>
                    <a:pt x="824" y="351"/>
                  </a:cubicBezTo>
                  <a:cubicBezTo>
                    <a:pt x="842" y="369"/>
                    <a:pt x="842" y="369"/>
                    <a:pt x="842" y="387"/>
                  </a:cubicBezTo>
                  <a:close/>
                  <a:moveTo>
                    <a:pt x="789" y="351"/>
                  </a:moveTo>
                  <a:cubicBezTo>
                    <a:pt x="789" y="351"/>
                    <a:pt x="789" y="334"/>
                    <a:pt x="789" y="334"/>
                  </a:cubicBezTo>
                  <a:cubicBezTo>
                    <a:pt x="789" y="334"/>
                    <a:pt x="772" y="334"/>
                    <a:pt x="772" y="334"/>
                  </a:cubicBezTo>
                  <a:cubicBezTo>
                    <a:pt x="772" y="316"/>
                    <a:pt x="772" y="299"/>
                    <a:pt x="789" y="299"/>
                  </a:cubicBezTo>
                  <a:cubicBezTo>
                    <a:pt x="789" y="316"/>
                    <a:pt x="789" y="316"/>
                    <a:pt x="772" y="316"/>
                  </a:cubicBezTo>
                  <a:cubicBezTo>
                    <a:pt x="772" y="316"/>
                    <a:pt x="789" y="316"/>
                    <a:pt x="789" y="316"/>
                  </a:cubicBezTo>
                  <a:cubicBezTo>
                    <a:pt x="789" y="334"/>
                    <a:pt x="807" y="334"/>
                    <a:pt x="807" y="351"/>
                  </a:cubicBezTo>
                  <a:cubicBezTo>
                    <a:pt x="807" y="351"/>
                    <a:pt x="789" y="351"/>
                    <a:pt x="789" y="351"/>
                  </a:cubicBezTo>
                  <a:close/>
                  <a:moveTo>
                    <a:pt x="719" y="299"/>
                  </a:moveTo>
                  <a:cubicBezTo>
                    <a:pt x="719" y="281"/>
                    <a:pt x="702" y="264"/>
                    <a:pt x="702" y="264"/>
                  </a:cubicBezTo>
                  <a:cubicBezTo>
                    <a:pt x="684" y="264"/>
                    <a:pt x="702" y="264"/>
                    <a:pt x="702" y="264"/>
                  </a:cubicBezTo>
                  <a:cubicBezTo>
                    <a:pt x="702" y="264"/>
                    <a:pt x="719" y="281"/>
                    <a:pt x="719" y="264"/>
                  </a:cubicBezTo>
                  <a:cubicBezTo>
                    <a:pt x="719" y="281"/>
                    <a:pt x="719" y="281"/>
                    <a:pt x="737" y="281"/>
                  </a:cubicBezTo>
                  <a:lnTo>
                    <a:pt x="737" y="299"/>
                  </a:lnTo>
                  <a:cubicBezTo>
                    <a:pt x="737" y="299"/>
                    <a:pt x="719" y="281"/>
                    <a:pt x="719" y="299"/>
                  </a:cubicBezTo>
                  <a:close/>
                  <a:moveTo>
                    <a:pt x="930" y="439"/>
                  </a:moveTo>
                  <a:cubicBezTo>
                    <a:pt x="930" y="439"/>
                    <a:pt x="930" y="439"/>
                    <a:pt x="930" y="439"/>
                  </a:cubicBezTo>
                  <a:cubicBezTo>
                    <a:pt x="912" y="439"/>
                    <a:pt x="894" y="422"/>
                    <a:pt x="894" y="422"/>
                  </a:cubicBezTo>
                  <a:cubicBezTo>
                    <a:pt x="894" y="404"/>
                    <a:pt x="894" y="422"/>
                    <a:pt x="912" y="422"/>
                  </a:cubicBezTo>
                  <a:cubicBezTo>
                    <a:pt x="912" y="422"/>
                    <a:pt x="947" y="439"/>
                    <a:pt x="947" y="457"/>
                  </a:cubicBezTo>
                  <a:cubicBezTo>
                    <a:pt x="947" y="457"/>
                    <a:pt x="930" y="439"/>
                    <a:pt x="930" y="439"/>
                  </a:cubicBezTo>
                  <a:close/>
                  <a:moveTo>
                    <a:pt x="631" y="211"/>
                  </a:moveTo>
                  <a:cubicBezTo>
                    <a:pt x="631" y="211"/>
                    <a:pt x="631" y="211"/>
                    <a:pt x="631" y="211"/>
                  </a:cubicBezTo>
                  <a:cubicBezTo>
                    <a:pt x="631" y="211"/>
                    <a:pt x="631" y="211"/>
                    <a:pt x="631" y="211"/>
                  </a:cubicBezTo>
                  <a:cubicBezTo>
                    <a:pt x="631" y="211"/>
                    <a:pt x="631" y="211"/>
                    <a:pt x="649" y="211"/>
                  </a:cubicBezTo>
                  <a:close/>
                  <a:moveTo>
                    <a:pt x="719" y="281"/>
                  </a:moveTo>
                  <a:lnTo>
                    <a:pt x="719" y="264"/>
                  </a:lnTo>
                  <a:cubicBezTo>
                    <a:pt x="719" y="281"/>
                    <a:pt x="737" y="281"/>
                    <a:pt x="737" y="281"/>
                  </a:cubicBezTo>
                  <a:cubicBezTo>
                    <a:pt x="719" y="281"/>
                    <a:pt x="719" y="281"/>
                    <a:pt x="719" y="281"/>
                  </a:cubicBezTo>
                  <a:close/>
                  <a:moveTo>
                    <a:pt x="737" y="264"/>
                  </a:moveTo>
                  <a:cubicBezTo>
                    <a:pt x="702" y="264"/>
                    <a:pt x="684" y="229"/>
                    <a:pt x="667" y="229"/>
                  </a:cubicBezTo>
                  <a:cubicBezTo>
                    <a:pt x="667" y="211"/>
                    <a:pt x="631" y="194"/>
                    <a:pt x="631" y="176"/>
                  </a:cubicBezTo>
                  <a:cubicBezTo>
                    <a:pt x="649" y="176"/>
                    <a:pt x="649" y="211"/>
                    <a:pt x="684" y="229"/>
                  </a:cubicBezTo>
                  <a:cubicBezTo>
                    <a:pt x="684" y="229"/>
                    <a:pt x="702" y="246"/>
                    <a:pt x="719" y="246"/>
                  </a:cubicBezTo>
                  <a:cubicBezTo>
                    <a:pt x="719" y="246"/>
                    <a:pt x="719" y="246"/>
                    <a:pt x="719" y="246"/>
                  </a:cubicBezTo>
                  <a:cubicBezTo>
                    <a:pt x="719" y="246"/>
                    <a:pt x="719" y="229"/>
                    <a:pt x="719" y="246"/>
                  </a:cubicBezTo>
                  <a:cubicBezTo>
                    <a:pt x="719" y="246"/>
                    <a:pt x="737" y="264"/>
                    <a:pt x="737" y="264"/>
                  </a:cubicBezTo>
                  <a:close/>
                  <a:moveTo>
                    <a:pt x="807" y="316"/>
                  </a:moveTo>
                  <a:cubicBezTo>
                    <a:pt x="807" y="316"/>
                    <a:pt x="807" y="316"/>
                    <a:pt x="824" y="316"/>
                  </a:cubicBezTo>
                  <a:cubicBezTo>
                    <a:pt x="824" y="316"/>
                    <a:pt x="824" y="316"/>
                    <a:pt x="824" y="316"/>
                  </a:cubicBezTo>
                  <a:cubicBezTo>
                    <a:pt x="824" y="316"/>
                    <a:pt x="807" y="316"/>
                    <a:pt x="807" y="316"/>
                  </a:cubicBezTo>
                  <a:close/>
                  <a:moveTo>
                    <a:pt x="842" y="334"/>
                  </a:moveTo>
                  <a:cubicBezTo>
                    <a:pt x="824" y="334"/>
                    <a:pt x="824" y="334"/>
                    <a:pt x="824" y="334"/>
                  </a:cubicBezTo>
                  <a:cubicBezTo>
                    <a:pt x="842" y="334"/>
                    <a:pt x="842" y="334"/>
                    <a:pt x="842" y="334"/>
                  </a:cubicBezTo>
                  <a:cubicBezTo>
                    <a:pt x="859" y="351"/>
                    <a:pt x="842" y="334"/>
                    <a:pt x="842" y="334"/>
                  </a:cubicBezTo>
                  <a:close/>
                  <a:moveTo>
                    <a:pt x="737" y="246"/>
                  </a:moveTo>
                  <a:cubicBezTo>
                    <a:pt x="737" y="246"/>
                    <a:pt x="737" y="246"/>
                    <a:pt x="754" y="246"/>
                  </a:cubicBezTo>
                  <a:cubicBezTo>
                    <a:pt x="754" y="246"/>
                    <a:pt x="754" y="264"/>
                    <a:pt x="754" y="264"/>
                  </a:cubicBezTo>
                  <a:cubicBezTo>
                    <a:pt x="737" y="264"/>
                    <a:pt x="737" y="246"/>
                    <a:pt x="737" y="246"/>
                  </a:cubicBezTo>
                  <a:close/>
                  <a:moveTo>
                    <a:pt x="631" y="176"/>
                  </a:moveTo>
                  <a:lnTo>
                    <a:pt x="614" y="159"/>
                  </a:lnTo>
                  <a:cubicBezTo>
                    <a:pt x="614" y="159"/>
                    <a:pt x="631" y="159"/>
                    <a:pt x="631" y="176"/>
                  </a:cubicBezTo>
                  <a:cubicBezTo>
                    <a:pt x="631" y="176"/>
                    <a:pt x="631" y="176"/>
                    <a:pt x="631" y="176"/>
                  </a:cubicBezTo>
                  <a:close/>
                  <a:moveTo>
                    <a:pt x="1035" y="474"/>
                  </a:moveTo>
                  <a:cubicBezTo>
                    <a:pt x="1052" y="492"/>
                    <a:pt x="1070" y="492"/>
                    <a:pt x="1070" y="509"/>
                  </a:cubicBezTo>
                  <a:cubicBezTo>
                    <a:pt x="1052" y="509"/>
                    <a:pt x="1035" y="492"/>
                    <a:pt x="1035" y="474"/>
                  </a:cubicBezTo>
                  <a:close/>
                  <a:moveTo>
                    <a:pt x="1000" y="457"/>
                  </a:moveTo>
                  <a:cubicBezTo>
                    <a:pt x="1017" y="457"/>
                    <a:pt x="1000" y="439"/>
                    <a:pt x="1017" y="439"/>
                  </a:cubicBezTo>
                  <a:cubicBezTo>
                    <a:pt x="1035" y="439"/>
                    <a:pt x="1035" y="457"/>
                    <a:pt x="1035" y="457"/>
                  </a:cubicBezTo>
                  <a:cubicBezTo>
                    <a:pt x="1035" y="457"/>
                    <a:pt x="1017" y="457"/>
                    <a:pt x="1017" y="439"/>
                  </a:cubicBezTo>
                  <a:lnTo>
                    <a:pt x="1017" y="457"/>
                  </a:lnTo>
                  <a:cubicBezTo>
                    <a:pt x="1017" y="457"/>
                    <a:pt x="1017" y="457"/>
                    <a:pt x="1000" y="457"/>
                  </a:cubicBezTo>
                  <a:close/>
                  <a:moveTo>
                    <a:pt x="965" y="404"/>
                  </a:moveTo>
                  <a:cubicBezTo>
                    <a:pt x="947" y="404"/>
                    <a:pt x="947" y="404"/>
                    <a:pt x="930" y="404"/>
                  </a:cubicBezTo>
                  <a:cubicBezTo>
                    <a:pt x="947" y="387"/>
                    <a:pt x="947" y="404"/>
                    <a:pt x="947" y="404"/>
                  </a:cubicBezTo>
                  <a:lnTo>
                    <a:pt x="965" y="404"/>
                  </a:lnTo>
                  <a:cubicBezTo>
                    <a:pt x="965" y="404"/>
                    <a:pt x="965" y="404"/>
                    <a:pt x="965" y="404"/>
                  </a:cubicBezTo>
                  <a:cubicBezTo>
                    <a:pt x="965" y="422"/>
                    <a:pt x="965" y="404"/>
                    <a:pt x="965" y="422"/>
                  </a:cubicBezTo>
                  <a:close/>
                  <a:moveTo>
                    <a:pt x="930" y="387"/>
                  </a:moveTo>
                  <a:lnTo>
                    <a:pt x="930" y="387"/>
                  </a:lnTo>
                  <a:cubicBezTo>
                    <a:pt x="930" y="387"/>
                    <a:pt x="930" y="387"/>
                    <a:pt x="930" y="387"/>
                  </a:cubicBezTo>
                  <a:lnTo>
                    <a:pt x="930" y="387"/>
                  </a:lnTo>
                  <a:cubicBezTo>
                    <a:pt x="930" y="387"/>
                    <a:pt x="930" y="387"/>
                    <a:pt x="930" y="387"/>
                  </a:cubicBezTo>
                  <a:close/>
                  <a:moveTo>
                    <a:pt x="912" y="369"/>
                  </a:moveTo>
                  <a:cubicBezTo>
                    <a:pt x="912" y="369"/>
                    <a:pt x="912" y="369"/>
                    <a:pt x="912" y="351"/>
                  </a:cubicBezTo>
                  <a:cubicBezTo>
                    <a:pt x="912" y="351"/>
                    <a:pt x="912" y="369"/>
                    <a:pt x="930" y="369"/>
                  </a:cubicBezTo>
                  <a:cubicBezTo>
                    <a:pt x="930" y="369"/>
                    <a:pt x="930" y="369"/>
                    <a:pt x="912" y="369"/>
                  </a:cubicBezTo>
                  <a:close/>
                  <a:moveTo>
                    <a:pt x="824" y="281"/>
                  </a:moveTo>
                  <a:lnTo>
                    <a:pt x="807" y="281"/>
                  </a:lnTo>
                  <a:cubicBezTo>
                    <a:pt x="807" y="281"/>
                    <a:pt x="824" y="281"/>
                    <a:pt x="824" y="264"/>
                  </a:cubicBezTo>
                  <a:cubicBezTo>
                    <a:pt x="824" y="281"/>
                    <a:pt x="824" y="281"/>
                    <a:pt x="824" y="281"/>
                  </a:cubicBezTo>
                  <a:close/>
                  <a:moveTo>
                    <a:pt x="807" y="264"/>
                  </a:moveTo>
                  <a:cubicBezTo>
                    <a:pt x="807" y="264"/>
                    <a:pt x="807" y="264"/>
                    <a:pt x="807" y="264"/>
                  </a:cubicBezTo>
                  <a:cubicBezTo>
                    <a:pt x="807" y="264"/>
                    <a:pt x="807" y="281"/>
                    <a:pt x="807" y="264"/>
                  </a:cubicBezTo>
                  <a:close/>
                  <a:moveTo>
                    <a:pt x="1526" y="948"/>
                  </a:moveTo>
                  <a:cubicBezTo>
                    <a:pt x="1526" y="930"/>
                    <a:pt x="1526" y="930"/>
                    <a:pt x="1526" y="930"/>
                  </a:cubicBezTo>
                  <a:cubicBezTo>
                    <a:pt x="1526" y="930"/>
                    <a:pt x="1526" y="930"/>
                    <a:pt x="1526" y="930"/>
                  </a:cubicBezTo>
                  <a:cubicBezTo>
                    <a:pt x="1526" y="930"/>
                    <a:pt x="1543" y="948"/>
                    <a:pt x="1543" y="948"/>
                  </a:cubicBezTo>
                  <a:cubicBezTo>
                    <a:pt x="1543" y="948"/>
                    <a:pt x="1526" y="948"/>
                    <a:pt x="1526" y="948"/>
                  </a:cubicBezTo>
                  <a:close/>
                  <a:moveTo>
                    <a:pt x="1508" y="912"/>
                  </a:moveTo>
                  <a:cubicBezTo>
                    <a:pt x="1508" y="912"/>
                    <a:pt x="1526" y="912"/>
                    <a:pt x="1526" y="930"/>
                  </a:cubicBezTo>
                  <a:cubicBezTo>
                    <a:pt x="1526" y="930"/>
                    <a:pt x="1508" y="912"/>
                    <a:pt x="1508" y="912"/>
                  </a:cubicBezTo>
                  <a:close/>
                  <a:moveTo>
                    <a:pt x="1491" y="877"/>
                  </a:moveTo>
                  <a:cubicBezTo>
                    <a:pt x="1491" y="895"/>
                    <a:pt x="1508" y="895"/>
                    <a:pt x="1508" y="912"/>
                  </a:cubicBezTo>
                  <a:cubicBezTo>
                    <a:pt x="1508" y="912"/>
                    <a:pt x="1491" y="877"/>
                    <a:pt x="1491" y="877"/>
                  </a:cubicBezTo>
                  <a:close/>
                  <a:moveTo>
                    <a:pt x="894" y="299"/>
                  </a:moveTo>
                  <a:cubicBezTo>
                    <a:pt x="894" y="299"/>
                    <a:pt x="894" y="299"/>
                    <a:pt x="894" y="281"/>
                  </a:cubicBezTo>
                  <a:cubicBezTo>
                    <a:pt x="912" y="299"/>
                    <a:pt x="912" y="299"/>
                    <a:pt x="930" y="316"/>
                  </a:cubicBezTo>
                  <a:close/>
                  <a:moveTo>
                    <a:pt x="965" y="351"/>
                  </a:moveTo>
                  <a:cubicBezTo>
                    <a:pt x="982" y="351"/>
                    <a:pt x="982" y="351"/>
                    <a:pt x="982" y="351"/>
                  </a:cubicBezTo>
                  <a:cubicBezTo>
                    <a:pt x="982" y="351"/>
                    <a:pt x="982" y="351"/>
                    <a:pt x="982" y="351"/>
                  </a:cubicBezTo>
                  <a:cubicBezTo>
                    <a:pt x="1000" y="351"/>
                    <a:pt x="1000" y="351"/>
                    <a:pt x="1000" y="351"/>
                  </a:cubicBezTo>
                  <a:cubicBezTo>
                    <a:pt x="1000" y="351"/>
                    <a:pt x="1000" y="369"/>
                    <a:pt x="1000" y="369"/>
                  </a:cubicBezTo>
                  <a:cubicBezTo>
                    <a:pt x="982" y="351"/>
                    <a:pt x="982" y="369"/>
                    <a:pt x="982" y="351"/>
                  </a:cubicBezTo>
                  <a:close/>
                  <a:moveTo>
                    <a:pt x="965" y="334"/>
                  </a:moveTo>
                  <a:cubicBezTo>
                    <a:pt x="947" y="334"/>
                    <a:pt x="947" y="334"/>
                    <a:pt x="947" y="334"/>
                  </a:cubicBezTo>
                  <a:cubicBezTo>
                    <a:pt x="947" y="334"/>
                    <a:pt x="965" y="334"/>
                    <a:pt x="965" y="334"/>
                  </a:cubicBezTo>
                  <a:cubicBezTo>
                    <a:pt x="965" y="351"/>
                    <a:pt x="965" y="334"/>
                    <a:pt x="965" y="351"/>
                  </a:cubicBezTo>
                  <a:close/>
                  <a:moveTo>
                    <a:pt x="1245" y="579"/>
                  </a:moveTo>
                  <a:cubicBezTo>
                    <a:pt x="1245" y="579"/>
                    <a:pt x="1263" y="597"/>
                    <a:pt x="1263" y="597"/>
                  </a:cubicBezTo>
                  <a:cubicBezTo>
                    <a:pt x="1245" y="597"/>
                    <a:pt x="1245" y="597"/>
                    <a:pt x="1245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2414250" y="2549575"/>
              <a:ext cx="1775" cy="1350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35" y="36"/>
                  </a:moveTo>
                  <a:cubicBezTo>
                    <a:pt x="35" y="18"/>
                    <a:pt x="18" y="18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35" y="18"/>
                    <a:pt x="53" y="36"/>
                    <a:pt x="70" y="53"/>
                  </a:cubicBezTo>
                  <a:cubicBezTo>
                    <a:pt x="53" y="53"/>
                    <a:pt x="35" y="53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2"/>
            <p:cNvSpPr/>
            <p:nvPr/>
          </p:nvSpPr>
          <p:spPr>
            <a:xfrm>
              <a:off x="2479550" y="2548250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36"/>
                  </a:moveTo>
                  <a:cubicBezTo>
                    <a:pt x="18" y="36"/>
                    <a:pt x="0" y="19"/>
                    <a:pt x="0" y="19"/>
                  </a:cubicBezTo>
                  <a:lnTo>
                    <a:pt x="0" y="1"/>
                  </a:lnTo>
                  <a:cubicBezTo>
                    <a:pt x="0" y="1"/>
                    <a:pt x="18" y="19"/>
                    <a:pt x="35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2"/>
            <p:cNvSpPr/>
            <p:nvPr/>
          </p:nvSpPr>
          <p:spPr>
            <a:xfrm>
              <a:off x="2477800" y="25469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8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18" y="18"/>
                    <a:pt x="0" y="0"/>
                  </a:cubicBezTo>
                  <a:cubicBezTo>
                    <a:pt x="18" y="18"/>
                    <a:pt x="18" y="18"/>
                    <a:pt x="35" y="35"/>
                  </a:cubicBezTo>
                  <a:cubicBezTo>
                    <a:pt x="35" y="35"/>
                    <a:pt x="0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478675" y="2547375"/>
              <a:ext cx="2650" cy="1800"/>
            </a:xfrm>
            <a:custGeom>
              <a:avLst/>
              <a:gdLst/>
              <a:ahLst/>
              <a:cxnLst/>
              <a:rect l="l" t="t" r="r" b="b"/>
              <a:pathLst>
                <a:path w="106" h="72" extrusionOk="0">
                  <a:moveTo>
                    <a:pt x="106" y="71"/>
                  </a:moveTo>
                  <a:cubicBezTo>
                    <a:pt x="88" y="71"/>
                    <a:pt x="88" y="54"/>
                    <a:pt x="70" y="71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53" y="54"/>
                  </a:cubicBezTo>
                  <a:cubicBezTo>
                    <a:pt x="53" y="54"/>
                    <a:pt x="35" y="36"/>
                    <a:pt x="35" y="36"/>
                  </a:cubicBezTo>
                  <a:cubicBezTo>
                    <a:pt x="35" y="18"/>
                    <a:pt x="0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35" y="18"/>
                    <a:pt x="53" y="36"/>
                    <a:pt x="70" y="54"/>
                  </a:cubicBezTo>
                  <a:cubicBezTo>
                    <a:pt x="70" y="54"/>
                    <a:pt x="88" y="54"/>
                    <a:pt x="106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475600" y="25430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1"/>
                  </a:moveTo>
                  <a:cubicBezTo>
                    <a:pt x="1" y="1"/>
                    <a:pt x="1" y="18"/>
                    <a:pt x="1" y="1"/>
                  </a:cubicBezTo>
                  <a:cubicBezTo>
                    <a:pt x="1" y="18"/>
                    <a:pt x="18" y="18"/>
                    <a:pt x="1" y="18"/>
                  </a:cubicBezTo>
                  <a:cubicBezTo>
                    <a:pt x="18" y="18"/>
                    <a:pt x="36" y="18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8" y="36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473850" y="25425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0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2474275" y="25425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18"/>
                  </a:moveTo>
                  <a:cubicBezTo>
                    <a:pt x="19" y="18"/>
                    <a:pt x="19" y="0"/>
                    <a:pt x="1" y="0"/>
                  </a:cubicBezTo>
                  <a:cubicBezTo>
                    <a:pt x="19" y="0"/>
                    <a:pt x="19" y="0"/>
                    <a:pt x="19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2"/>
            <p:cNvSpPr/>
            <p:nvPr/>
          </p:nvSpPr>
          <p:spPr>
            <a:xfrm>
              <a:off x="2472100" y="25408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"/>
                    <a:pt x="0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2475175" y="25430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2475175" y="25425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cubicBezTo>
                    <a:pt x="18" y="0"/>
                    <a:pt x="35" y="0"/>
                    <a:pt x="18" y="18"/>
                  </a:cubicBezTo>
                  <a:cubicBezTo>
                    <a:pt x="18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2474725" y="25421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2474275" y="254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2473850" y="25408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"/>
                    <a:pt x="18" y="18"/>
                    <a:pt x="18" y="18"/>
                  </a:cubicBezTo>
                  <a:cubicBezTo>
                    <a:pt x="18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2472975" y="25403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18"/>
                    <a:pt x="35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2473400" y="25408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2472100" y="25399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8" y="1"/>
                    <a:pt x="0" y="1"/>
                  </a:cubicBezTo>
                  <a:cubicBezTo>
                    <a:pt x="18" y="1"/>
                    <a:pt x="35" y="18"/>
                    <a:pt x="35" y="18"/>
                  </a:cubicBezTo>
                  <a:cubicBezTo>
                    <a:pt x="35" y="18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2472100" y="25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2481750" y="254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2474725" y="25412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8" y="18"/>
                    <a:pt x="18" y="18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2475175" y="25412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cubicBezTo>
                    <a:pt x="0" y="0"/>
                    <a:pt x="35" y="36"/>
                    <a:pt x="35" y="36"/>
                  </a:cubicBezTo>
                  <a:cubicBezTo>
                    <a:pt x="35" y="36"/>
                    <a:pt x="18" y="36"/>
                    <a:pt x="35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2483500" y="2546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2477350" y="25421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1"/>
                  </a:moveTo>
                  <a:cubicBezTo>
                    <a:pt x="18" y="18"/>
                    <a:pt x="18" y="18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8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2478675" y="25425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18"/>
                    <a:pt x="0" y="18"/>
                    <a:pt x="0" y="0"/>
                  </a:cubicBezTo>
                  <a:cubicBezTo>
                    <a:pt x="18" y="18"/>
                    <a:pt x="0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2497075" y="25557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" y="18"/>
                    <a:pt x="18" y="18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2461575" y="2539050"/>
              <a:ext cx="46475" cy="49125"/>
            </a:xfrm>
            <a:custGeom>
              <a:avLst/>
              <a:gdLst/>
              <a:ahLst/>
              <a:cxnLst/>
              <a:rect l="l" t="t" r="r" b="b"/>
              <a:pathLst>
                <a:path w="1859" h="1965" extrusionOk="0">
                  <a:moveTo>
                    <a:pt x="1210" y="860"/>
                  </a:moveTo>
                  <a:cubicBezTo>
                    <a:pt x="1210" y="860"/>
                    <a:pt x="1210" y="860"/>
                    <a:pt x="1210" y="860"/>
                  </a:cubicBezTo>
                  <a:cubicBezTo>
                    <a:pt x="1228" y="877"/>
                    <a:pt x="1210" y="877"/>
                    <a:pt x="1228" y="877"/>
                  </a:cubicBezTo>
                  <a:cubicBezTo>
                    <a:pt x="1228" y="895"/>
                    <a:pt x="1228" y="877"/>
                    <a:pt x="1228" y="877"/>
                  </a:cubicBezTo>
                  <a:cubicBezTo>
                    <a:pt x="1228" y="895"/>
                    <a:pt x="1245" y="895"/>
                    <a:pt x="1245" y="912"/>
                  </a:cubicBezTo>
                  <a:cubicBezTo>
                    <a:pt x="1263" y="912"/>
                    <a:pt x="1263" y="930"/>
                    <a:pt x="1263" y="930"/>
                  </a:cubicBezTo>
                  <a:cubicBezTo>
                    <a:pt x="1263" y="930"/>
                    <a:pt x="1280" y="948"/>
                    <a:pt x="1280" y="948"/>
                  </a:cubicBezTo>
                  <a:cubicBezTo>
                    <a:pt x="1298" y="965"/>
                    <a:pt x="1298" y="983"/>
                    <a:pt x="1315" y="983"/>
                  </a:cubicBezTo>
                  <a:cubicBezTo>
                    <a:pt x="1315" y="1000"/>
                    <a:pt x="1315" y="983"/>
                    <a:pt x="1315" y="1000"/>
                  </a:cubicBezTo>
                  <a:cubicBezTo>
                    <a:pt x="1351" y="1035"/>
                    <a:pt x="1368" y="1105"/>
                    <a:pt x="1421" y="1140"/>
                  </a:cubicBezTo>
                  <a:cubicBezTo>
                    <a:pt x="1421" y="1175"/>
                    <a:pt x="1421" y="1193"/>
                    <a:pt x="1438" y="1211"/>
                  </a:cubicBezTo>
                  <a:cubicBezTo>
                    <a:pt x="1438" y="1228"/>
                    <a:pt x="1456" y="1228"/>
                    <a:pt x="1456" y="1246"/>
                  </a:cubicBezTo>
                  <a:cubicBezTo>
                    <a:pt x="1456" y="1263"/>
                    <a:pt x="1473" y="1281"/>
                    <a:pt x="1491" y="1298"/>
                  </a:cubicBezTo>
                  <a:cubicBezTo>
                    <a:pt x="1491" y="1298"/>
                    <a:pt x="1491" y="1298"/>
                    <a:pt x="1491" y="1298"/>
                  </a:cubicBezTo>
                  <a:cubicBezTo>
                    <a:pt x="1491" y="1316"/>
                    <a:pt x="1491" y="1316"/>
                    <a:pt x="1508" y="1333"/>
                  </a:cubicBezTo>
                  <a:cubicBezTo>
                    <a:pt x="1508" y="1333"/>
                    <a:pt x="1508" y="1351"/>
                    <a:pt x="1508" y="1368"/>
                  </a:cubicBezTo>
                  <a:cubicBezTo>
                    <a:pt x="1508" y="1368"/>
                    <a:pt x="1508" y="1368"/>
                    <a:pt x="1508" y="1368"/>
                  </a:cubicBezTo>
                  <a:cubicBezTo>
                    <a:pt x="1526" y="1368"/>
                    <a:pt x="1526" y="1403"/>
                    <a:pt x="1526" y="1403"/>
                  </a:cubicBezTo>
                  <a:cubicBezTo>
                    <a:pt x="1543" y="1438"/>
                    <a:pt x="1543" y="1473"/>
                    <a:pt x="1561" y="1509"/>
                  </a:cubicBezTo>
                  <a:cubicBezTo>
                    <a:pt x="1561" y="1509"/>
                    <a:pt x="1561" y="1526"/>
                    <a:pt x="1561" y="1544"/>
                  </a:cubicBezTo>
                  <a:cubicBezTo>
                    <a:pt x="1561" y="1544"/>
                    <a:pt x="1561" y="1561"/>
                    <a:pt x="1561" y="1561"/>
                  </a:cubicBezTo>
                  <a:cubicBezTo>
                    <a:pt x="1561" y="1579"/>
                    <a:pt x="1543" y="1614"/>
                    <a:pt x="1561" y="1631"/>
                  </a:cubicBezTo>
                  <a:lnTo>
                    <a:pt x="1543" y="1649"/>
                  </a:lnTo>
                  <a:lnTo>
                    <a:pt x="1543" y="1666"/>
                  </a:lnTo>
                  <a:cubicBezTo>
                    <a:pt x="1543" y="1666"/>
                    <a:pt x="1543" y="1666"/>
                    <a:pt x="1543" y="1666"/>
                  </a:cubicBezTo>
                  <a:cubicBezTo>
                    <a:pt x="1561" y="1684"/>
                    <a:pt x="1578" y="1684"/>
                    <a:pt x="1578" y="1701"/>
                  </a:cubicBezTo>
                  <a:cubicBezTo>
                    <a:pt x="1596" y="1701"/>
                    <a:pt x="1596" y="1701"/>
                    <a:pt x="1613" y="1719"/>
                  </a:cubicBezTo>
                  <a:lnTo>
                    <a:pt x="1613" y="1719"/>
                  </a:lnTo>
                  <a:lnTo>
                    <a:pt x="1613" y="1719"/>
                  </a:lnTo>
                  <a:lnTo>
                    <a:pt x="1613" y="1719"/>
                  </a:lnTo>
                  <a:lnTo>
                    <a:pt x="1613" y="1719"/>
                  </a:lnTo>
                  <a:lnTo>
                    <a:pt x="1578" y="1666"/>
                  </a:lnTo>
                  <a:lnTo>
                    <a:pt x="1578" y="1666"/>
                  </a:lnTo>
                  <a:lnTo>
                    <a:pt x="1578" y="1666"/>
                  </a:lnTo>
                  <a:cubicBezTo>
                    <a:pt x="1578" y="1666"/>
                    <a:pt x="1561" y="1666"/>
                    <a:pt x="1561" y="1666"/>
                  </a:cubicBezTo>
                  <a:lnTo>
                    <a:pt x="1561" y="1649"/>
                  </a:lnTo>
                  <a:cubicBezTo>
                    <a:pt x="1561" y="1649"/>
                    <a:pt x="1543" y="1649"/>
                    <a:pt x="1543" y="1666"/>
                  </a:cubicBezTo>
                  <a:cubicBezTo>
                    <a:pt x="1543" y="1666"/>
                    <a:pt x="1543" y="1666"/>
                    <a:pt x="1543" y="1666"/>
                  </a:cubicBezTo>
                  <a:cubicBezTo>
                    <a:pt x="1543" y="1666"/>
                    <a:pt x="1543" y="1666"/>
                    <a:pt x="1543" y="1649"/>
                  </a:cubicBezTo>
                  <a:lnTo>
                    <a:pt x="1473" y="1649"/>
                  </a:lnTo>
                  <a:cubicBezTo>
                    <a:pt x="1456" y="1631"/>
                    <a:pt x="1421" y="1631"/>
                    <a:pt x="1403" y="1631"/>
                  </a:cubicBezTo>
                  <a:cubicBezTo>
                    <a:pt x="1386" y="1631"/>
                    <a:pt x="1386" y="1631"/>
                    <a:pt x="1368" y="1631"/>
                  </a:cubicBezTo>
                  <a:cubicBezTo>
                    <a:pt x="1368" y="1631"/>
                    <a:pt x="1368" y="1631"/>
                    <a:pt x="1368" y="1614"/>
                  </a:cubicBezTo>
                  <a:cubicBezTo>
                    <a:pt x="1368" y="1614"/>
                    <a:pt x="1368" y="1614"/>
                    <a:pt x="1368" y="1614"/>
                  </a:cubicBezTo>
                  <a:cubicBezTo>
                    <a:pt x="1368" y="1614"/>
                    <a:pt x="1368" y="1614"/>
                    <a:pt x="1368" y="1614"/>
                  </a:cubicBezTo>
                  <a:cubicBezTo>
                    <a:pt x="1368" y="1614"/>
                    <a:pt x="1351" y="1596"/>
                    <a:pt x="1333" y="1596"/>
                  </a:cubicBezTo>
                  <a:cubicBezTo>
                    <a:pt x="1315" y="1596"/>
                    <a:pt x="1298" y="1579"/>
                    <a:pt x="1280" y="1561"/>
                  </a:cubicBezTo>
                  <a:cubicBezTo>
                    <a:pt x="1263" y="1561"/>
                    <a:pt x="1263" y="1561"/>
                    <a:pt x="1263" y="1561"/>
                  </a:cubicBezTo>
                  <a:cubicBezTo>
                    <a:pt x="1245" y="1544"/>
                    <a:pt x="1193" y="1509"/>
                    <a:pt x="1175" y="1509"/>
                  </a:cubicBezTo>
                  <a:cubicBezTo>
                    <a:pt x="1158" y="1491"/>
                    <a:pt x="1158" y="1473"/>
                    <a:pt x="1140" y="1456"/>
                  </a:cubicBezTo>
                  <a:cubicBezTo>
                    <a:pt x="1140" y="1456"/>
                    <a:pt x="1140" y="1456"/>
                    <a:pt x="1140" y="1456"/>
                  </a:cubicBezTo>
                  <a:cubicBezTo>
                    <a:pt x="1123" y="1438"/>
                    <a:pt x="1088" y="1421"/>
                    <a:pt x="1070" y="1386"/>
                  </a:cubicBezTo>
                  <a:cubicBezTo>
                    <a:pt x="1052" y="1386"/>
                    <a:pt x="1052" y="1386"/>
                    <a:pt x="1052" y="1386"/>
                  </a:cubicBezTo>
                  <a:cubicBezTo>
                    <a:pt x="1035" y="1368"/>
                    <a:pt x="1035" y="1351"/>
                    <a:pt x="1017" y="1333"/>
                  </a:cubicBezTo>
                  <a:cubicBezTo>
                    <a:pt x="1000" y="1333"/>
                    <a:pt x="1000" y="1333"/>
                    <a:pt x="1000" y="1333"/>
                  </a:cubicBezTo>
                  <a:cubicBezTo>
                    <a:pt x="982" y="1316"/>
                    <a:pt x="982" y="1298"/>
                    <a:pt x="965" y="1298"/>
                  </a:cubicBezTo>
                  <a:cubicBezTo>
                    <a:pt x="965" y="1263"/>
                    <a:pt x="930" y="1246"/>
                    <a:pt x="912" y="1228"/>
                  </a:cubicBezTo>
                  <a:cubicBezTo>
                    <a:pt x="895" y="1211"/>
                    <a:pt x="895" y="1193"/>
                    <a:pt x="877" y="1175"/>
                  </a:cubicBezTo>
                  <a:cubicBezTo>
                    <a:pt x="877" y="1158"/>
                    <a:pt x="860" y="1158"/>
                    <a:pt x="860" y="1158"/>
                  </a:cubicBezTo>
                  <a:cubicBezTo>
                    <a:pt x="860" y="1158"/>
                    <a:pt x="860" y="1158"/>
                    <a:pt x="860" y="1158"/>
                  </a:cubicBezTo>
                  <a:cubicBezTo>
                    <a:pt x="842" y="1123"/>
                    <a:pt x="825" y="1105"/>
                    <a:pt x="807" y="1088"/>
                  </a:cubicBezTo>
                  <a:cubicBezTo>
                    <a:pt x="807" y="1088"/>
                    <a:pt x="807" y="1070"/>
                    <a:pt x="807" y="1070"/>
                  </a:cubicBezTo>
                  <a:cubicBezTo>
                    <a:pt x="807" y="1070"/>
                    <a:pt x="790" y="1053"/>
                    <a:pt x="790" y="1035"/>
                  </a:cubicBezTo>
                  <a:cubicBezTo>
                    <a:pt x="772" y="1035"/>
                    <a:pt x="772" y="1018"/>
                    <a:pt x="772" y="1018"/>
                  </a:cubicBezTo>
                  <a:cubicBezTo>
                    <a:pt x="737" y="983"/>
                    <a:pt x="719" y="948"/>
                    <a:pt x="702" y="912"/>
                  </a:cubicBezTo>
                  <a:cubicBezTo>
                    <a:pt x="667" y="842"/>
                    <a:pt x="614" y="772"/>
                    <a:pt x="579" y="685"/>
                  </a:cubicBezTo>
                  <a:cubicBezTo>
                    <a:pt x="579" y="685"/>
                    <a:pt x="579" y="685"/>
                    <a:pt x="562" y="685"/>
                  </a:cubicBezTo>
                  <a:cubicBezTo>
                    <a:pt x="562" y="667"/>
                    <a:pt x="562" y="667"/>
                    <a:pt x="562" y="667"/>
                  </a:cubicBezTo>
                  <a:lnTo>
                    <a:pt x="562" y="650"/>
                  </a:lnTo>
                  <a:cubicBezTo>
                    <a:pt x="544" y="632"/>
                    <a:pt x="527" y="597"/>
                    <a:pt x="527" y="579"/>
                  </a:cubicBezTo>
                  <a:lnTo>
                    <a:pt x="491" y="527"/>
                  </a:lnTo>
                  <a:lnTo>
                    <a:pt x="439" y="404"/>
                  </a:lnTo>
                  <a:cubicBezTo>
                    <a:pt x="439" y="387"/>
                    <a:pt x="421" y="369"/>
                    <a:pt x="421" y="351"/>
                  </a:cubicBezTo>
                  <a:cubicBezTo>
                    <a:pt x="404" y="334"/>
                    <a:pt x="404" y="316"/>
                    <a:pt x="386" y="299"/>
                  </a:cubicBezTo>
                  <a:cubicBezTo>
                    <a:pt x="386" y="264"/>
                    <a:pt x="369" y="229"/>
                    <a:pt x="369" y="194"/>
                  </a:cubicBezTo>
                  <a:cubicBezTo>
                    <a:pt x="351" y="176"/>
                    <a:pt x="351" y="159"/>
                    <a:pt x="351" y="124"/>
                  </a:cubicBezTo>
                  <a:cubicBezTo>
                    <a:pt x="316" y="71"/>
                    <a:pt x="281" y="88"/>
                    <a:pt x="264" y="36"/>
                  </a:cubicBezTo>
                  <a:cubicBezTo>
                    <a:pt x="246" y="18"/>
                    <a:pt x="228" y="18"/>
                    <a:pt x="211" y="18"/>
                  </a:cubicBezTo>
                  <a:cubicBezTo>
                    <a:pt x="211" y="1"/>
                    <a:pt x="193" y="1"/>
                    <a:pt x="193" y="1"/>
                  </a:cubicBezTo>
                  <a:cubicBezTo>
                    <a:pt x="193" y="1"/>
                    <a:pt x="176" y="18"/>
                    <a:pt x="158" y="1"/>
                  </a:cubicBezTo>
                  <a:cubicBezTo>
                    <a:pt x="158" y="18"/>
                    <a:pt x="141" y="1"/>
                    <a:pt x="123" y="18"/>
                  </a:cubicBezTo>
                  <a:cubicBezTo>
                    <a:pt x="88" y="18"/>
                    <a:pt x="88" y="53"/>
                    <a:pt x="53" y="53"/>
                  </a:cubicBezTo>
                  <a:cubicBezTo>
                    <a:pt x="53" y="71"/>
                    <a:pt x="53" y="71"/>
                    <a:pt x="36" y="71"/>
                  </a:cubicBezTo>
                  <a:cubicBezTo>
                    <a:pt x="36" y="88"/>
                    <a:pt x="36" y="106"/>
                    <a:pt x="36" y="106"/>
                  </a:cubicBezTo>
                  <a:cubicBezTo>
                    <a:pt x="36" y="124"/>
                    <a:pt x="18" y="124"/>
                    <a:pt x="18" y="124"/>
                  </a:cubicBezTo>
                  <a:cubicBezTo>
                    <a:pt x="18" y="141"/>
                    <a:pt x="18" y="159"/>
                    <a:pt x="1" y="141"/>
                  </a:cubicBezTo>
                  <a:cubicBezTo>
                    <a:pt x="18" y="176"/>
                    <a:pt x="18" y="211"/>
                    <a:pt x="36" y="229"/>
                  </a:cubicBezTo>
                  <a:cubicBezTo>
                    <a:pt x="36" y="229"/>
                    <a:pt x="36" y="229"/>
                    <a:pt x="36" y="246"/>
                  </a:cubicBezTo>
                  <a:cubicBezTo>
                    <a:pt x="53" y="299"/>
                    <a:pt x="71" y="334"/>
                    <a:pt x="88" y="387"/>
                  </a:cubicBezTo>
                  <a:cubicBezTo>
                    <a:pt x="88" y="404"/>
                    <a:pt x="106" y="422"/>
                    <a:pt x="106" y="439"/>
                  </a:cubicBezTo>
                  <a:cubicBezTo>
                    <a:pt x="123" y="474"/>
                    <a:pt x="141" y="509"/>
                    <a:pt x="158" y="544"/>
                  </a:cubicBezTo>
                  <a:cubicBezTo>
                    <a:pt x="158" y="562"/>
                    <a:pt x="176" y="579"/>
                    <a:pt x="193" y="597"/>
                  </a:cubicBezTo>
                  <a:lnTo>
                    <a:pt x="193" y="632"/>
                  </a:lnTo>
                  <a:cubicBezTo>
                    <a:pt x="211" y="650"/>
                    <a:pt x="228" y="667"/>
                    <a:pt x="228" y="685"/>
                  </a:cubicBezTo>
                  <a:cubicBezTo>
                    <a:pt x="228" y="702"/>
                    <a:pt x="228" y="702"/>
                    <a:pt x="246" y="720"/>
                  </a:cubicBezTo>
                  <a:cubicBezTo>
                    <a:pt x="246" y="737"/>
                    <a:pt x="264" y="755"/>
                    <a:pt x="264" y="772"/>
                  </a:cubicBezTo>
                  <a:cubicBezTo>
                    <a:pt x="281" y="790"/>
                    <a:pt x="281" y="807"/>
                    <a:pt x="299" y="825"/>
                  </a:cubicBezTo>
                  <a:cubicBezTo>
                    <a:pt x="299" y="842"/>
                    <a:pt x="316" y="860"/>
                    <a:pt x="316" y="860"/>
                  </a:cubicBezTo>
                  <a:cubicBezTo>
                    <a:pt x="334" y="877"/>
                    <a:pt x="334" y="895"/>
                    <a:pt x="351" y="912"/>
                  </a:cubicBezTo>
                  <a:cubicBezTo>
                    <a:pt x="334" y="912"/>
                    <a:pt x="351" y="930"/>
                    <a:pt x="351" y="930"/>
                  </a:cubicBezTo>
                  <a:cubicBezTo>
                    <a:pt x="369" y="948"/>
                    <a:pt x="351" y="948"/>
                    <a:pt x="351" y="948"/>
                  </a:cubicBezTo>
                  <a:cubicBezTo>
                    <a:pt x="369" y="983"/>
                    <a:pt x="404" y="1018"/>
                    <a:pt x="421" y="1070"/>
                  </a:cubicBezTo>
                  <a:cubicBezTo>
                    <a:pt x="439" y="1088"/>
                    <a:pt x="456" y="1105"/>
                    <a:pt x="456" y="1123"/>
                  </a:cubicBezTo>
                  <a:cubicBezTo>
                    <a:pt x="456" y="1123"/>
                    <a:pt x="456" y="1123"/>
                    <a:pt x="474" y="1123"/>
                  </a:cubicBezTo>
                  <a:cubicBezTo>
                    <a:pt x="509" y="1193"/>
                    <a:pt x="544" y="1263"/>
                    <a:pt x="597" y="1316"/>
                  </a:cubicBezTo>
                  <a:cubicBezTo>
                    <a:pt x="614" y="1351"/>
                    <a:pt x="667" y="1386"/>
                    <a:pt x="667" y="1421"/>
                  </a:cubicBezTo>
                  <a:cubicBezTo>
                    <a:pt x="702" y="1456"/>
                    <a:pt x="737" y="1509"/>
                    <a:pt x="772" y="1544"/>
                  </a:cubicBezTo>
                  <a:cubicBezTo>
                    <a:pt x="772" y="1561"/>
                    <a:pt x="807" y="1579"/>
                    <a:pt x="825" y="1596"/>
                  </a:cubicBezTo>
                  <a:cubicBezTo>
                    <a:pt x="842" y="1596"/>
                    <a:pt x="842" y="1614"/>
                    <a:pt x="860" y="1631"/>
                  </a:cubicBezTo>
                  <a:cubicBezTo>
                    <a:pt x="860" y="1631"/>
                    <a:pt x="895" y="1666"/>
                    <a:pt x="912" y="1684"/>
                  </a:cubicBezTo>
                  <a:cubicBezTo>
                    <a:pt x="912" y="1666"/>
                    <a:pt x="912" y="1684"/>
                    <a:pt x="930" y="1684"/>
                  </a:cubicBezTo>
                  <a:cubicBezTo>
                    <a:pt x="930" y="1701"/>
                    <a:pt x="947" y="1701"/>
                    <a:pt x="965" y="1719"/>
                  </a:cubicBezTo>
                  <a:cubicBezTo>
                    <a:pt x="1000" y="1754"/>
                    <a:pt x="1035" y="1772"/>
                    <a:pt x="1070" y="1807"/>
                  </a:cubicBezTo>
                  <a:cubicBezTo>
                    <a:pt x="1088" y="1807"/>
                    <a:pt x="1088" y="1824"/>
                    <a:pt x="1105" y="1824"/>
                  </a:cubicBezTo>
                  <a:lnTo>
                    <a:pt x="1123" y="1842"/>
                  </a:lnTo>
                  <a:cubicBezTo>
                    <a:pt x="1140" y="1842"/>
                    <a:pt x="1158" y="1859"/>
                    <a:pt x="1175" y="1859"/>
                  </a:cubicBezTo>
                  <a:cubicBezTo>
                    <a:pt x="1175" y="1877"/>
                    <a:pt x="1193" y="1877"/>
                    <a:pt x="1193" y="1877"/>
                  </a:cubicBezTo>
                  <a:cubicBezTo>
                    <a:pt x="1210" y="1877"/>
                    <a:pt x="1228" y="1894"/>
                    <a:pt x="1263" y="1894"/>
                  </a:cubicBezTo>
                  <a:cubicBezTo>
                    <a:pt x="1298" y="1929"/>
                    <a:pt x="1351" y="1929"/>
                    <a:pt x="1386" y="1947"/>
                  </a:cubicBezTo>
                  <a:cubicBezTo>
                    <a:pt x="1403" y="1947"/>
                    <a:pt x="1421" y="1947"/>
                    <a:pt x="1456" y="1947"/>
                  </a:cubicBezTo>
                  <a:cubicBezTo>
                    <a:pt x="1456" y="1947"/>
                    <a:pt x="1456" y="1947"/>
                    <a:pt x="1473" y="1947"/>
                  </a:cubicBezTo>
                  <a:cubicBezTo>
                    <a:pt x="1508" y="1964"/>
                    <a:pt x="1561" y="1964"/>
                    <a:pt x="1596" y="1964"/>
                  </a:cubicBezTo>
                  <a:cubicBezTo>
                    <a:pt x="1613" y="1947"/>
                    <a:pt x="1613" y="1947"/>
                    <a:pt x="1613" y="1947"/>
                  </a:cubicBezTo>
                  <a:cubicBezTo>
                    <a:pt x="1649" y="1947"/>
                    <a:pt x="1666" y="1929"/>
                    <a:pt x="1701" y="1912"/>
                  </a:cubicBezTo>
                  <a:cubicBezTo>
                    <a:pt x="1719" y="1912"/>
                    <a:pt x="1754" y="1894"/>
                    <a:pt x="1771" y="1859"/>
                  </a:cubicBezTo>
                  <a:cubicBezTo>
                    <a:pt x="1789" y="1842"/>
                    <a:pt x="1806" y="1824"/>
                    <a:pt x="1824" y="1789"/>
                  </a:cubicBezTo>
                  <a:lnTo>
                    <a:pt x="1824" y="1754"/>
                  </a:lnTo>
                  <a:cubicBezTo>
                    <a:pt x="1841" y="1701"/>
                    <a:pt x="1859" y="1666"/>
                    <a:pt x="1859" y="1614"/>
                  </a:cubicBezTo>
                  <a:cubicBezTo>
                    <a:pt x="1859" y="1579"/>
                    <a:pt x="1859" y="1509"/>
                    <a:pt x="1859" y="1473"/>
                  </a:cubicBezTo>
                  <a:cubicBezTo>
                    <a:pt x="1841" y="1473"/>
                    <a:pt x="1841" y="1473"/>
                    <a:pt x="1841" y="1473"/>
                  </a:cubicBezTo>
                  <a:cubicBezTo>
                    <a:pt x="1841" y="1456"/>
                    <a:pt x="1841" y="1456"/>
                    <a:pt x="1841" y="1456"/>
                  </a:cubicBezTo>
                  <a:cubicBezTo>
                    <a:pt x="1841" y="1456"/>
                    <a:pt x="1841" y="1456"/>
                    <a:pt x="1841" y="1456"/>
                  </a:cubicBezTo>
                  <a:cubicBezTo>
                    <a:pt x="1841" y="1438"/>
                    <a:pt x="1841" y="1421"/>
                    <a:pt x="1841" y="1421"/>
                  </a:cubicBezTo>
                  <a:cubicBezTo>
                    <a:pt x="1841" y="1421"/>
                    <a:pt x="1841" y="1403"/>
                    <a:pt x="1841" y="1403"/>
                  </a:cubicBezTo>
                  <a:cubicBezTo>
                    <a:pt x="1841" y="1403"/>
                    <a:pt x="1824" y="1386"/>
                    <a:pt x="1824" y="1386"/>
                  </a:cubicBezTo>
                  <a:cubicBezTo>
                    <a:pt x="1824" y="1351"/>
                    <a:pt x="1806" y="1316"/>
                    <a:pt x="1789" y="1281"/>
                  </a:cubicBezTo>
                  <a:cubicBezTo>
                    <a:pt x="1789" y="1281"/>
                    <a:pt x="1789" y="1281"/>
                    <a:pt x="1789" y="1263"/>
                  </a:cubicBezTo>
                  <a:cubicBezTo>
                    <a:pt x="1789" y="1263"/>
                    <a:pt x="1789" y="1263"/>
                    <a:pt x="1771" y="1246"/>
                  </a:cubicBezTo>
                  <a:cubicBezTo>
                    <a:pt x="1771" y="1228"/>
                    <a:pt x="1771" y="1211"/>
                    <a:pt x="1754" y="1211"/>
                  </a:cubicBezTo>
                  <a:cubicBezTo>
                    <a:pt x="1771" y="1175"/>
                    <a:pt x="1719" y="1140"/>
                    <a:pt x="1719" y="1123"/>
                  </a:cubicBezTo>
                  <a:cubicBezTo>
                    <a:pt x="1719" y="1123"/>
                    <a:pt x="1719" y="1123"/>
                    <a:pt x="1719" y="1105"/>
                  </a:cubicBezTo>
                  <a:cubicBezTo>
                    <a:pt x="1719" y="1088"/>
                    <a:pt x="1684" y="1088"/>
                    <a:pt x="1684" y="1070"/>
                  </a:cubicBezTo>
                  <a:cubicBezTo>
                    <a:pt x="1684" y="1070"/>
                    <a:pt x="1684" y="1053"/>
                    <a:pt x="1684" y="1053"/>
                  </a:cubicBezTo>
                  <a:cubicBezTo>
                    <a:pt x="1666" y="1035"/>
                    <a:pt x="1666" y="1018"/>
                    <a:pt x="1649" y="1000"/>
                  </a:cubicBezTo>
                  <a:cubicBezTo>
                    <a:pt x="1649" y="1000"/>
                    <a:pt x="1649" y="1000"/>
                    <a:pt x="1631" y="983"/>
                  </a:cubicBezTo>
                  <a:cubicBezTo>
                    <a:pt x="1631" y="965"/>
                    <a:pt x="1613" y="930"/>
                    <a:pt x="1578" y="912"/>
                  </a:cubicBezTo>
                  <a:cubicBezTo>
                    <a:pt x="1578" y="895"/>
                    <a:pt x="1561" y="877"/>
                    <a:pt x="1561" y="860"/>
                  </a:cubicBezTo>
                  <a:cubicBezTo>
                    <a:pt x="1508" y="807"/>
                    <a:pt x="1473" y="755"/>
                    <a:pt x="1421" y="685"/>
                  </a:cubicBezTo>
                  <a:cubicBezTo>
                    <a:pt x="1421" y="685"/>
                    <a:pt x="1403" y="685"/>
                    <a:pt x="1403" y="667"/>
                  </a:cubicBezTo>
                  <a:cubicBezTo>
                    <a:pt x="1403" y="667"/>
                    <a:pt x="1403" y="667"/>
                    <a:pt x="1403" y="667"/>
                  </a:cubicBezTo>
                  <a:cubicBezTo>
                    <a:pt x="1386" y="650"/>
                    <a:pt x="1368" y="632"/>
                    <a:pt x="1351" y="614"/>
                  </a:cubicBezTo>
                  <a:cubicBezTo>
                    <a:pt x="1351" y="614"/>
                    <a:pt x="1351" y="597"/>
                    <a:pt x="1333" y="597"/>
                  </a:cubicBezTo>
                  <a:cubicBezTo>
                    <a:pt x="1333" y="562"/>
                    <a:pt x="1298" y="544"/>
                    <a:pt x="1280" y="527"/>
                  </a:cubicBezTo>
                  <a:cubicBezTo>
                    <a:pt x="1280" y="527"/>
                    <a:pt x="1280" y="527"/>
                    <a:pt x="1280" y="527"/>
                  </a:cubicBezTo>
                  <a:cubicBezTo>
                    <a:pt x="1263" y="527"/>
                    <a:pt x="1245" y="509"/>
                    <a:pt x="1228" y="492"/>
                  </a:cubicBezTo>
                  <a:cubicBezTo>
                    <a:pt x="1245" y="509"/>
                    <a:pt x="1245" y="492"/>
                    <a:pt x="1245" y="509"/>
                  </a:cubicBezTo>
                  <a:cubicBezTo>
                    <a:pt x="1245" y="509"/>
                    <a:pt x="1263" y="509"/>
                    <a:pt x="1263" y="509"/>
                  </a:cubicBezTo>
                  <a:cubicBezTo>
                    <a:pt x="1245" y="492"/>
                    <a:pt x="1228" y="457"/>
                    <a:pt x="1193" y="439"/>
                  </a:cubicBezTo>
                  <a:cubicBezTo>
                    <a:pt x="1175" y="422"/>
                    <a:pt x="1158" y="404"/>
                    <a:pt x="1123" y="387"/>
                  </a:cubicBezTo>
                  <a:cubicBezTo>
                    <a:pt x="1123" y="387"/>
                    <a:pt x="1088" y="351"/>
                    <a:pt x="1088" y="351"/>
                  </a:cubicBezTo>
                  <a:cubicBezTo>
                    <a:pt x="1052" y="334"/>
                    <a:pt x="1035" y="316"/>
                    <a:pt x="1017" y="299"/>
                  </a:cubicBezTo>
                  <a:cubicBezTo>
                    <a:pt x="1017" y="299"/>
                    <a:pt x="1017" y="316"/>
                    <a:pt x="1000" y="299"/>
                  </a:cubicBezTo>
                  <a:cubicBezTo>
                    <a:pt x="982" y="281"/>
                    <a:pt x="965" y="281"/>
                    <a:pt x="930" y="264"/>
                  </a:cubicBezTo>
                  <a:cubicBezTo>
                    <a:pt x="930" y="264"/>
                    <a:pt x="912" y="246"/>
                    <a:pt x="912" y="246"/>
                  </a:cubicBezTo>
                  <a:cubicBezTo>
                    <a:pt x="912" y="264"/>
                    <a:pt x="930" y="264"/>
                    <a:pt x="930" y="264"/>
                  </a:cubicBezTo>
                  <a:cubicBezTo>
                    <a:pt x="912" y="264"/>
                    <a:pt x="895" y="246"/>
                    <a:pt x="877" y="246"/>
                  </a:cubicBezTo>
                  <a:cubicBezTo>
                    <a:pt x="877" y="246"/>
                    <a:pt x="860" y="246"/>
                    <a:pt x="860" y="246"/>
                  </a:cubicBezTo>
                  <a:cubicBezTo>
                    <a:pt x="860" y="246"/>
                    <a:pt x="842" y="229"/>
                    <a:pt x="842" y="229"/>
                  </a:cubicBezTo>
                  <a:cubicBezTo>
                    <a:pt x="842" y="229"/>
                    <a:pt x="842" y="229"/>
                    <a:pt x="842" y="229"/>
                  </a:cubicBezTo>
                  <a:cubicBezTo>
                    <a:pt x="825" y="211"/>
                    <a:pt x="790" y="194"/>
                    <a:pt x="772" y="176"/>
                  </a:cubicBezTo>
                  <a:cubicBezTo>
                    <a:pt x="772" y="194"/>
                    <a:pt x="772" y="176"/>
                    <a:pt x="772" y="176"/>
                  </a:cubicBezTo>
                  <a:cubicBezTo>
                    <a:pt x="772" y="176"/>
                    <a:pt x="772" y="176"/>
                    <a:pt x="772" y="176"/>
                  </a:cubicBezTo>
                  <a:cubicBezTo>
                    <a:pt x="754" y="176"/>
                    <a:pt x="737" y="159"/>
                    <a:pt x="719" y="141"/>
                  </a:cubicBezTo>
                  <a:cubicBezTo>
                    <a:pt x="719" y="159"/>
                    <a:pt x="737" y="159"/>
                    <a:pt x="754" y="176"/>
                  </a:cubicBezTo>
                  <a:cubicBezTo>
                    <a:pt x="754" y="194"/>
                    <a:pt x="772" y="194"/>
                    <a:pt x="790" y="211"/>
                  </a:cubicBezTo>
                  <a:cubicBezTo>
                    <a:pt x="790" y="211"/>
                    <a:pt x="807" y="211"/>
                    <a:pt x="807" y="211"/>
                  </a:cubicBezTo>
                  <a:lnTo>
                    <a:pt x="912" y="299"/>
                  </a:lnTo>
                  <a:cubicBezTo>
                    <a:pt x="912" y="299"/>
                    <a:pt x="912" y="281"/>
                    <a:pt x="895" y="281"/>
                  </a:cubicBezTo>
                  <a:cubicBezTo>
                    <a:pt x="860" y="264"/>
                    <a:pt x="825" y="246"/>
                    <a:pt x="807" y="211"/>
                  </a:cubicBezTo>
                  <a:cubicBezTo>
                    <a:pt x="807" y="229"/>
                    <a:pt x="790" y="211"/>
                    <a:pt x="790" y="211"/>
                  </a:cubicBezTo>
                  <a:cubicBezTo>
                    <a:pt x="807" y="229"/>
                    <a:pt x="825" y="229"/>
                    <a:pt x="825" y="246"/>
                  </a:cubicBezTo>
                  <a:cubicBezTo>
                    <a:pt x="825" y="246"/>
                    <a:pt x="825" y="246"/>
                    <a:pt x="825" y="246"/>
                  </a:cubicBezTo>
                  <a:cubicBezTo>
                    <a:pt x="807" y="246"/>
                    <a:pt x="825" y="246"/>
                    <a:pt x="807" y="229"/>
                  </a:cubicBezTo>
                  <a:cubicBezTo>
                    <a:pt x="807" y="229"/>
                    <a:pt x="790" y="229"/>
                    <a:pt x="790" y="211"/>
                  </a:cubicBezTo>
                  <a:cubicBezTo>
                    <a:pt x="790" y="211"/>
                    <a:pt x="790" y="211"/>
                    <a:pt x="790" y="211"/>
                  </a:cubicBezTo>
                  <a:cubicBezTo>
                    <a:pt x="790" y="211"/>
                    <a:pt x="772" y="211"/>
                    <a:pt x="772" y="211"/>
                  </a:cubicBezTo>
                  <a:lnTo>
                    <a:pt x="772" y="211"/>
                  </a:lnTo>
                  <a:cubicBezTo>
                    <a:pt x="772" y="211"/>
                    <a:pt x="790" y="211"/>
                    <a:pt x="790" y="211"/>
                  </a:cubicBezTo>
                  <a:cubicBezTo>
                    <a:pt x="772" y="194"/>
                    <a:pt x="754" y="176"/>
                    <a:pt x="737" y="176"/>
                  </a:cubicBezTo>
                  <a:cubicBezTo>
                    <a:pt x="737" y="176"/>
                    <a:pt x="737" y="176"/>
                    <a:pt x="754" y="176"/>
                  </a:cubicBezTo>
                  <a:cubicBezTo>
                    <a:pt x="737" y="194"/>
                    <a:pt x="754" y="194"/>
                    <a:pt x="754" y="194"/>
                  </a:cubicBezTo>
                  <a:cubicBezTo>
                    <a:pt x="754" y="194"/>
                    <a:pt x="754" y="194"/>
                    <a:pt x="754" y="194"/>
                  </a:cubicBezTo>
                  <a:lnTo>
                    <a:pt x="719" y="176"/>
                  </a:lnTo>
                  <a:lnTo>
                    <a:pt x="719" y="176"/>
                  </a:lnTo>
                  <a:cubicBezTo>
                    <a:pt x="737" y="194"/>
                    <a:pt x="754" y="211"/>
                    <a:pt x="772" y="229"/>
                  </a:cubicBezTo>
                  <a:cubicBezTo>
                    <a:pt x="772" y="229"/>
                    <a:pt x="790" y="229"/>
                    <a:pt x="790" y="246"/>
                  </a:cubicBezTo>
                  <a:cubicBezTo>
                    <a:pt x="790" y="246"/>
                    <a:pt x="790" y="246"/>
                    <a:pt x="807" y="246"/>
                  </a:cubicBezTo>
                  <a:cubicBezTo>
                    <a:pt x="807" y="246"/>
                    <a:pt x="790" y="246"/>
                    <a:pt x="807" y="246"/>
                  </a:cubicBezTo>
                  <a:cubicBezTo>
                    <a:pt x="825" y="264"/>
                    <a:pt x="842" y="281"/>
                    <a:pt x="860" y="299"/>
                  </a:cubicBezTo>
                  <a:cubicBezTo>
                    <a:pt x="860" y="299"/>
                    <a:pt x="860" y="299"/>
                    <a:pt x="877" y="299"/>
                  </a:cubicBezTo>
                  <a:cubicBezTo>
                    <a:pt x="877" y="299"/>
                    <a:pt x="912" y="316"/>
                    <a:pt x="912" y="334"/>
                  </a:cubicBezTo>
                  <a:cubicBezTo>
                    <a:pt x="912" y="334"/>
                    <a:pt x="895" y="334"/>
                    <a:pt x="895" y="316"/>
                  </a:cubicBezTo>
                  <a:cubicBezTo>
                    <a:pt x="860" y="299"/>
                    <a:pt x="825" y="264"/>
                    <a:pt x="807" y="264"/>
                  </a:cubicBezTo>
                  <a:cubicBezTo>
                    <a:pt x="807" y="264"/>
                    <a:pt x="807" y="281"/>
                    <a:pt x="807" y="281"/>
                  </a:cubicBezTo>
                  <a:cubicBezTo>
                    <a:pt x="807" y="264"/>
                    <a:pt x="790" y="264"/>
                    <a:pt x="772" y="264"/>
                  </a:cubicBezTo>
                  <a:cubicBezTo>
                    <a:pt x="772" y="246"/>
                    <a:pt x="790" y="246"/>
                    <a:pt x="790" y="264"/>
                  </a:cubicBezTo>
                  <a:cubicBezTo>
                    <a:pt x="790" y="246"/>
                    <a:pt x="772" y="246"/>
                    <a:pt x="772" y="246"/>
                  </a:cubicBezTo>
                  <a:cubicBezTo>
                    <a:pt x="754" y="229"/>
                    <a:pt x="737" y="211"/>
                    <a:pt x="719" y="211"/>
                  </a:cubicBezTo>
                  <a:cubicBezTo>
                    <a:pt x="719" y="211"/>
                    <a:pt x="719" y="194"/>
                    <a:pt x="719" y="194"/>
                  </a:cubicBezTo>
                  <a:cubicBezTo>
                    <a:pt x="719" y="194"/>
                    <a:pt x="702" y="194"/>
                    <a:pt x="702" y="176"/>
                  </a:cubicBezTo>
                  <a:cubicBezTo>
                    <a:pt x="702" y="176"/>
                    <a:pt x="684" y="176"/>
                    <a:pt x="684" y="176"/>
                  </a:cubicBezTo>
                  <a:cubicBezTo>
                    <a:pt x="684" y="176"/>
                    <a:pt x="684" y="176"/>
                    <a:pt x="667" y="176"/>
                  </a:cubicBezTo>
                  <a:cubicBezTo>
                    <a:pt x="684" y="176"/>
                    <a:pt x="702" y="194"/>
                    <a:pt x="702" y="194"/>
                  </a:cubicBezTo>
                  <a:cubicBezTo>
                    <a:pt x="684" y="194"/>
                    <a:pt x="667" y="176"/>
                    <a:pt x="649" y="159"/>
                  </a:cubicBezTo>
                  <a:cubicBezTo>
                    <a:pt x="649" y="159"/>
                    <a:pt x="649" y="159"/>
                    <a:pt x="649" y="159"/>
                  </a:cubicBezTo>
                  <a:cubicBezTo>
                    <a:pt x="632" y="159"/>
                    <a:pt x="614" y="141"/>
                    <a:pt x="597" y="124"/>
                  </a:cubicBezTo>
                  <a:cubicBezTo>
                    <a:pt x="597" y="141"/>
                    <a:pt x="597" y="124"/>
                    <a:pt x="579" y="124"/>
                  </a:cubicBezTo>
                  <a:cubicBezTo>
                    <a:pt x="597" y="124"/>
                    <a:pt x="597" y="141"/>
                    <a:pt x="597" y="141"/>
                  </a:cubicBezTo>
                  <a:cubicBezTo>
                    <a:pt x="597" y="141"/>
                    <a:pt x="597" y="141"/>
                    <a:pt x="614" y="141"/>
                  </a:cubicBezTo>
                  <a:cubicBezTo>
                    <a:pt x="597" y="141"/>
                    <a:pt x="614" y="159"/>
                    <a:pt x="632" y="176"/>
                  </a:cubicBezTo>
                  <a:cubicBezTo>
                    <a:pt x="614" y="159"/>
                    <a:pt x="597" y="141"/>
                    <a:pt x="579" y="141"/>
                  </a:cubicBezTo>
                  <a:cubicBezTo>
                    <a:pt x="597" y="141"/>
                    <a:pt x="579" y="141"/>
                    <a:pt x="579" y="141"/>
                  </a:cubicBezTo>
                  <a:cubicBezTo>
                    <a:pt x="579" y="141"/>
                    <a:pt x="579" y="141"/>
                    <a:pt x="579" y="141"/>
                  </a:cubicBezTo>
                  <a:cubicBezTo>
                    <a:pt x="579" y="141"/>
                    <a:pt x="562" y="124"/>
                    <a:pt x="562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44" y="124"/>
                    <a:pt x="544" y="106"/>
                    <a:pt x="527" y="88"/>
                  </a:cubicBezTo>
                  <a:cubicBezTo>
                    <a:pt x="509" y="88"/>
                    <a:pt x="527" y="106"/>
                    <a:pt x="527" y="106"/>
                  </a:cubicBezTo>
                  <a:lnTo>
                    <a:pt x="527" y="106"/>
                  </a:lnTo>
                  <a:cubicBezTo>
                    <a:pt x="527" y="106"/>
                    <a:pt x="527" y="106"/>
                    <a:pt x="527" y="106"/>
                  </a:cubicBezTo>
                  <a:cubicBezTo>
                    <a:pt x="544" y="106"/>
                    <a:pt x="544" y="124"/>
                    <a:pt x="544" y="124"/>
                  </a:cubicBezTo>
                  <a:cubicBezTo>
                    <a:pt x="544" y="124"/>
                    <a:pt x="544" y="124"/>
                    <a:pt x="562" y="124"/>
                  </a:cubicBezTo>
                  <a:cubicBezTo>
                    <a:pt x="562" y="124"/>
                    <a:pt x="544" y="124"/>
                    <a:pt x="544" y="124"/>
                  </a:cubicBezTo>
                  <a:cubicBezTo>
                    <a:pt x="562" y="141"/>
                    <a:pt x="597" y="159"/>
                    <a:pt x="614" y="176"/>
                  </a:cubicBezTo>
                  <a:cubicBezTo>
                    <a:pt x="614" y="176"/>
                    <a:pt x="632" y="194"/>
                    <a:pt x="632" y="194"/>
                  </a:cubicBezTo>
                  <a:cubicBezTo>
                    <a:pt x="614" y="194"/>
                    <a:pt x="597" y="159"/>
                    <a:pt x="579" y="159"/>
                  </a:cubicBezTo>
                  <a:cubicBezTo>
                    <a:pt x="579" y="159"/>
                    <a:pt x="579" y="159"/>
                    <a:pt x="597" y="176"/>
                  </a:cubicBezTo>
                  <a:cubicBezTo>
                    <a:pt x="597" y="176"/>
                    <a:pt x="632" y="194"/>
                    <a:pt x="632" y="211"/>
                  </a:cubicBezTo>
                  <a:lnTo>
                    <a:pt x="632" y="211"/>
                  </a:lnTo>
                  <a:cubicBezTo>
                    <a:pt x="614" y="211"/>
                    <a:pt x="614" y="211"/>
                    <a:pt x="614" y="211"/>
                  </a:cubicBezTo>
                  <a:cubicBezTo>
                    <a:pt x="614" y="211"/>
                    <a:pt x="597" y="211"/>
                    <a:pt x="597" y="194"/>
                  </a:cubicBezTo>
                  <a:cubicBezTo>
                    <a:pt x="597" y="211"/>
                    <a:pt x="579" y="211"/>
                    <a:pt x="579" y="211"/>
                  </a:cubicBezTo>
                  <a:cubicBezTo>
                    <a:pt x="579" y="211"/>
                    <a:pt x="597" y="229"/>
                    <a:pt x="597" y="229"/>
                  </a:cubicBezTo>
                  <a:cubicBezTo>
                    <a:pt x="614" y="246"/>
                    <a:pt x="632" y="264"/>
                    <a:pt x="649" y="281"/>
                  </a:cubicBezTo>
                  <a:cubicBezTo>
                    <a:pt x="632" y="264"/>
                    <a:pt x="614" y="246"/>
                    <a:pt x="579" y="246"/>
                  </a:cubicBezTo>
                  <a:cubicBezTo>
                    <a:pt x="579" y="229"/>
                    <a:pt x="562" y="229"/>
                    <a:pt x="544" y="211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4" y="211"/>
                    <a:pt x="562" y="229"/>
                    <a:pt x="562" y="229"/>
                  </a:cubicBezTo>
                  <a:cubicBezTo>
                    <a:pt x="562" y="229"/>
                    <a:pt x="562" y="229"/>
                    <a:pt x="562" y="229"/>
                  </a:cubicBezTo>
                  <a:cubicBezTo>
                    <a:pt x="562" y="229"/>
                    <a:pt x="579" y="246"/>
                    <a:pt x="579" y="246"/>
                  </a:cubicBezTo>
                  <a:cubicBezTo>
                    <a:pt x="579" y="246"/>
                    <a:pt x="579" y="246"/>
                    <a:pt x="579" y="246"/>
                  </a:cubicBezTo>
                  <a:cubicBezTo>
                    <a:pt x="614" y="281"/>
                    <a:pt x="649" y="299"/>
                    <a:pt x="667" y="316"/>
                  </a:cubicBezTo>
                  <a:cubicBezTo>
                    <a:pt x="667" y="316"/>
                    <a:pt x="667" y="316"/>
                    <a:pt x="684" y="316"/>
                  </a:cubicBezTo>
                  <a:cubicBezTo>
                    <a:pt x="702" y="316"/>
                    <a:pt x="702" y="334"/>
                    <a:pt x="719" y="351"/>
                  </a:cubicBezTo>
                  <a:cubicBezTo>
                    <a:pt x="737" y="351"/>
                    <a:pt x="737" y="369"/>
                    <a:pt x="754" y="369"/>
                  </a:cubicBezTo>
                  <a:cubicBezTo>
                    <a:pt x="754" y="369"/>
                    <a:pt x="754" y="369"/>
                    <a:pt x="754" y="369"/>
                  </a:cubicBezTo>
                  <a:cubicBezTo>
                    <a:pt x="772" y="369"/>
                    <a:pt x="772" y="369"/>
                    <a:pt x="772" y="369"/>
                  </a:cubicBezTo>
                  <a:cubicBezTo>
                    <a:pt x="772" y="369"/>
                    <a:pt x="772" y="369"/>
                    <a:pt x="754" y="387"/>
                  </a:cubicBezTo>
                  <a:cubicBezTo>
                    <a:pt x="754" y="387"/>
                    <a:pt x="754" y="369"/>
                    <a:pt x="754" y="369"/>
                  </a:cubicBezTo>
                  <a:cubicBezTo>
                    <a:pt x="754" y="387"/>
                    <a:pt x="772" y="387"/>
                    <a:pt x="790" y="404"/>
                  </a:cubicBezTo>
                  <a:cubicBezTo>
                    <a:pt x="772" y="422"/>
                    <a:pt x="807" y="422"/>
                    <a:pt x="807" y="439"/>
                  </a:cubicBezTo>
                  <a:cubicBezTo>
                    <a:pt x="825" y="439"/>
                    <a:pt x="825" y="457"/>
                    <a:pt x="842" y="457"/>
                  </a:cubicBezTo>
                  <a:cubicBezTo>
                    <a:pt x="842" y="457"/>
                    <a:pt x="842" y="457"/>
                    <a:pt x="842" y="457"/>
                  </a:cubicBezTo>
                  <a:cubicBezTo>
                    <a:pt x="842" y="474"/>
                    <a:pt x="842" y="474"/>
                    <a:pt x="860" y="474"/>
                  </a:cubicBezTo>
                  <a:cubicBezTo>
                    <a:pt x="860" y="474"/>
                    <a:pt x="877" y="492"/>
                    <a:pt x="877" y="492"/>
                  </a:cubicBezTo>
                  <a:cubicBezTo>
                    <a:pt x="860" y="492"/>
                    <a:pt x="842" y="474"/>
                    <a:pt x="825" y="474"/>
                  </a:cubicBezTo>
                  <a:cubicBezTo>
                    <a:pt x="825" y="492"/>
                    <a:pt x="877" y="509"/>
                    <a:pt x="895" y="527"/>
                  </a:cubicBezTo>
                  <a:cubicBezTo>
                    <a:pt x="895" y="527"/>
                    <a:pt x="895" y="527"/>
                    <a:pt x="895" y="527"/>
                  </a:cubicBezTo>
                  <a:cubicBezTo>
                    <a:pt x="895" y="544"/>
                    <a:pt x="895" y="527"/>
                    <a:pt x="895" y="544"/>
                  </a:cubicBezTo>
                  <a:cubicBezTo>
                    <a:pt x="895" y="544"/>
                    <a:pt x="912" y="544"/>
                    <a:pt x="912" y="544"/>
                  </a:cubicBezTo>
                  <a:cubicBezTo>
                    <a:pt x="912" y="544"/>
                    <a:pt x="895" y="544"/>
                    <a:pt x="912" y="544"/>
                  </a:cubicBezTo>
                  <a:cubicBezTo>
                    <a:pt x="912" y="544"/>
                    <a:pt x="930" y="562"/>
                    <a:pt x="930" y="562"/>
                  </a:cubicBezTo>
                  <a:cubicBezTo>
                    <a:pt x="930" y="562"/>
                    <a:pt x="947" y="579"/>
                    <a:pt x="947" y="579"/>
                  </a:cubicBezTo>
                  <a:cubicBezTo>
                    <a:pt x="947" y="579"/>
                    <a:pt x="947" y="579"/>
                    <a:pt x="947" y="579"/>
                  </a:cubicBezTo>
                  <a:cubicBezTo>
                    <a:pt x="947" y="579"/>
                    <a:pt x="947" y="579"/>
                    <a:pt x="947" y="579"/>
                  </a:cubicBezTo>
                  <a:cubicBezTo>
                    <a:pt x="965" y="597"/>
                    <a:pt x="982" y="597"/>
                    <a:pt x="1000" y="614"/>
                  </a:cubicBezTo>
                  <a:cubicBezTo>
                    <a:pt x="1000" y="614"/>
                    <a:pt x="1000" y="614"/>
                    <a:pt x="1000" y="632"/>
                  </a:cubicBezTo>
                  <a:cubicBezTo>
                    <a:pt x="1017" y="632"/>
                    <a:pt x="1052" y="685"/>
                    <a:pt x="1070" y="702"/>
                  </a:cubicBezTo>
                  <a:cubicBezTo>
                    <a:pt x="1070" y="702"/>
                    <a:pt x="1088" y="702"/>
                    <a:pt x="1088" y="702"/>
                  </a:cubicBezTo>
                  <a:cubicBezTo>
                    <a:pt x="1088" y="720"/>
                    <a:pt x="1088" y="702"/>
                    <a:pt x="1088" y="702"/>
                  </a:cubicBezTo>
                  <a:cubicBezTo>
                    <a:pt x="1105" y="720"/>
                    <a:pt x="1088" y="720"/>
                    <a:pt x="1088" y="720"/>
                  </a:cubicBezTo>
                  <a:cubicBezTo>
                    <a:pt x="1088" y="720"/>
                    <a:pt x="1105" y="720"/>
                    <a:pt x="1105" y="720"/>
                  </a:cubicBezTo>
                  <a:cubicBezTo>
                    <a:pt x="1105" y="720"/>
                    <a:pt x="1105" y="737"/>
                    <a:pt x="1105" y="737"/>
                  </a:cubicBezTo>
                  <a:cubicBezTo>
                    <a:pt x="1105" y="737"/>
                    <a:pt x="1123" y="755"/>
                    <a:pt x="1140" y="772"/>
                  </a:cubicBezTo>
                  <a:cubicBezTo>
                    <a:pt x="1123" y="772"/>
                    <a:pt x="1123" y="772"/>
                    <a:pt x="1123" y="772"/>
                  </a:cubicBezTo>
                  <a:cubicBezTo>
                    <a:pt x="1140" y="772"/>
                    <a:pt x="1140" y="790"/>
                    <a:pt x="1158" y="790"/>
                  </a:cubicBezTo>
                  <a:cubicBezTo>
                    <a:pt x="1158" y="790"/>
                    <a:pt x="1175" y="807"/>
                    <a:pt x="1175" y="807"/>
                  </a:cubicBezTo>
                  <a:cubicBezTo>
                    <a:pt x="1175" y="807"/>
                    <a:pt x="1175" y="807"/>
                    <a:pt x="1175" y="825"/>
                  </a:cubicBezTo>
                  <a:cubicBezTo>
                    <a:pt x="1193" y="825"/>
                    <a:pt x="1193" y="842"/>
                    <a:pt x="1210" y="860"/>
                  </a:cubicBezTo>
                  <a:close/>
                  <a:moveTo>
                    <a:pt x="930" y="544"/>
                  </a:moveTo>
                  <a:cubicBezTo>
                    <a:pt x="930" y="527"/>
                    <a:pt x="930" y="527"/>
                    <a:pt x="930" y="509"/>
                  </a:cubicBezTo>
                  <a:cubicBezTo>
                    <a:pt x="947" y="527"/>
                    <a:pt x="947" y="544"/>
                    <a:pt x="965" y="544"/>
                  </a:cubicBezTo>
                  <a:cubicBezTo>
                    <a:pt x="965" y="544"/>
                    <a:pt x="965" y="544"/>
                    <a:pt x="965" y="544"/>
                  </a:cubicBezTo>
                  <a:cubicBezTo>
                    <a:pt x="947" y="544"/>
                    <a:pt x="947" y="544"/>
                    <a:pt x="930" y="544"/>
                  </a:cubicBezTo>
                  <a:close/>
                  <a:moveTo>
                    <a:pt x="825" y="439"/>
                  </a:moveTo>
                  <a:lnTo>
                    <a:pt x="842" y="439"/>
                  </a:lnTo>
                  <a:cubicBezTo>
                    <a:pt x="842" y="439"/>
                    <a:pt x="842" y="439"/>
                    <a:pt x="842" y="457"/>
                  </a:cubicBezTo>
                  <a:cubicBezTo>
                    <a:pt x="842" y="439"/>
                    <a:pt x="825" y="439"/>
                    <a:pt x="825" y="439"/>
                  </a:cubicBezTo>
                  <a:close/>
                  <a:moveTo>
                    <a:pt x="1123" y="650"/>
                  </a:moveTo>
                  <a:cubicBezTo>
                    <a:pt x="1123" y="650"/>
                    <a:pt x="1105" y="632"/>
                    <a:pt x="1105" y="632"/>
                  </a:cubicBezTo>
                  <a:cubicBezTo>
                    <a:pt x="1123" y="632"/>
                    <a:pt x="1123" y="632"/>
                    <a:pt x="1123" y="650"/>
                  </a:cubicBezTo>
                  <a:cubicBezTo>
                    <a:pt x="1123" y="650"/>
                    <a:pt x="1123" y="650"/>
                    <a:pt x="1123" y="650"/>
                  </a:cubicBezTo>
                  <a:close/>
                  <a:moveTo>
                    <a:pt x="719" y="334"/>
                  </a:moveTo>
                  <a:cubicBezTo>
                    <a:pt x="719" y="334"/>
                    <a:pt x="719" y="334"/>
                    <a:pt x="737" y="334"/>
                  </a:cubicBezTo>
                  <a:cubicBezTo>
                    <a:pt x="737" y="334"/>
                    <a:pt x="719" y="334"/>
                    <a:pt x="719" y="334"/>
                  </a:cubicBezTo>
                  <a:close/>
                  <a:moveTo>
                    <a:pt x="965" y="474"/>
                  </a:moveTo>
                  <a:cubicBezTo>
                    <a:pt x="965" y="457"/>
                    <a:pt x="982" y="474"/>
                    <a:pt x="982" y="474"/>
                  </a:cubicBezTo>
                  <a:cubicBezTo>
                    <a:pt x="982" y="474"/>
                    <a:pt x="965" y="474"/>
                    <a:pt x="965" y="474"/>
                  </a:cubicBezTo>
                  <a:close/>
                  <a:moveTo>
                    <a:pt x="877" y="387"/>
                  </a:moveTo>
                  <a:cubicBezTo>
                    <a:pt x="877" y="404"/>
                    <a:pt x="877" y="387"/>
                    <a:pt x="877" y="387"/>
                  </a:cubicBezTo>
                  <a:cubicBezTo>
                    <a:pt x="877" y="387"/>
                    <a:pt x="877" y="387"/>
                    <a:pt x="877" y="387"/>
                  </a:cubicBezTo>
                  <a:cubicBezTo>
                    <a:pt x="895" y="404"/>
                    <a:pt x="912" y="422"/>
                    <a:pt x="930" y="422"/>
                  </a:cubicBezTo>
                  <a:cubicBezTo>
                    <a:pt x="912" y="422"/>
                    <a:pt x="895" y="422"/>
                    <a:pt x="895" y="404"/>
                  </a:cubicBezTo>
                  <a:cubicBezTo>
                    <a:pt x="877" y="404"/>
                    <a:pt x="877" y="404"/>
                    <a:pt x="877" y="404"/>
                  </a:cubicBezTo>
                  <a:cubicBezTo>
                    <a:pt x="877" y="404"/>
                    <a:pt x="895" y="404"/>
                    <a:pt x="895" y="404"/>
                  </a:cubicBezTo>
                  <a:cubicBezTo>
                    <a:pt x="895" y="422"/>
                    <a:pt x="895" y="404"/>
                    <a:pt x="895" y="422"/>
                  </a:cubicBezTo>
                  <a:cubicBezTo>
                    <a:pt x="877" y="404"/>
                    <a:pt x="860" y="404"/>
                    <a:pt x="860" y="387"/>
                  </a:cubicBezTo>
                  <a:cubicBezTo>
                    <a:pt x="877" y="387"/>
                    <a:pt x="877" y="387"/>
                    <a:pt x="877" y="387"/>
                  </a:cubicBezTo>
                  <a:cubicBezTo>
                    <a:pt x="877" y="387"/>
                    <a:pt x="877" y="387"/>
                    <a:pt x="877" y="387"/>
                  </a:cubicBezTo>
                  <a:close/>
                  <a:moveTo>
                    <a:pt x="790" y="334"/>
                  </a:moveTo>
                  <a:cubicBezTo>
                    <a:pt x="772" y="334"/>
                    <a:pt x="772" y="334"/>
                    <a:pt x="772" y="334"/>
                  </a:cubicBezTo>
                  <a:cubicBezTo>
                    <a:pt x="772" y="334"/>
                    <a:pt x="772" y="334"/>
                    <a:pt x="772" y="334"/>
                  </a:cubicBezTo>
                  <a:cubicBezTo>
                    <a:pt x="790" y="334"/>
                    <a:pt x="790" y="351"/>
                    <a:pt x="790" y="334"/>
                  </a:cubicBezTo>
                  <a:close/>
                  <a:moveTo>
                    <a:pt x="825" y="369"/>
                  </a:moveTo>
                  <a:lnTo>
                    <a:pt x="825" y="369"/>
                  </a:lnTo>
                  <a:cubicBezTo>
                    <a:pt x="842" y="369"/>
                    <a:pt x="842" y="369"/>
                    <a:pt x="842" y="369"/>
                  </a:cubicBezTo>
                  <a:cubicBezTo>
                    <a:pt x="842" y="369"/>
                    <a:pt x="842" y="369"/>
                    <a:pt x="825" y="369"/>
                  </a:cubicBezTo>
                  <a:close/>
                  <a:moveTo>
                    <a:pt x="842" y="369"/>
                  </a:moveTo>
                  <a:lnTo>
                    <a:pt x="842" y="369"/>
                  </a:lnTo>
                  <a:cubicBezTo>
                    <a:pt x="860" y="369"/>
                    <a:pt x="860" y="369"/>
                    <a:pt x="860" y="387"/>
                  </a:cubicBezTo>
                  <a:cubicBezTo>
                    <a:pt x="860" y="387"/>
                    <a:pt x="842" y="369"/>
                    <a:pt x="842" y="369"/>
                  </a:cubicBezTo>
                  <a:close/>
                  <a:moveTo>
                    <a:pt x="737" y="299"/>
                  </a:moveTo>
                  <a:cubicBezTo>
                    <a:pt x="737" y="299"/>
                    <a:pt x="737" y="281"/>
                    <a:pt x="737" y="281"/>
                  </a:cubicBezTo>
                  <a:cubicBezTo>
                    <a:pt x="737" y="281"/>
                    <a:pt x="754" y="299"/>
                    <a:pt x="737" y="299"/>
                  </a:cubicBezTo>
                  <a:close/>
                  <a:moveTo>
                    <a:pt x="754" y="299"/>
                  </a:moveTo>
                  <a:cubicBezTo>
                    <a:pt x="754" y="299"/>
                    <a:pt x="754" y="299"/>
                    <a:pt x="754" y="299"/>
                  </a:cubicBezTo>
                  <a:cubicBezTo>
                    <a:pt x="754" y="299"/>
                    <a:pt x="754" y="299"/>
                    <a:pt x="754" y="299"/>
                  </a:cubicBezTo>
                  <a:close/>
                  <a:moveTo>
                    <a:pt x="877" y="369"/>
                  </a:moveTo>
                  <a:cubicBezTo>
                    <a:pt x="877" y="369"/>
                    <a:pt x="877" y="351"/>
                    <a:pt x="877" y="369"/>
                  </a:cubicBezTo>
                  <a:cubicBezTo>
                    <a:pt x="877" y="369"/>
                    <a:pt x="877" y="369"/>
                    <a:pt x="877" y="369"/>
                  </a:cubicBezTo>
                  <a:cubicBezTo>
                    <a:pt x="895" y="369"/>
                    <a:pt x="895" y="369"/>
                    <a:pt x="895" y="369"/>
                  </a:cubicBezTo>
                  <a:cubicBezTo>
                    <a:pt x="877" y="387"/>
                    <a:pt x="895" y="387"/>
                    <a:pt x="895" y="387"/>
                  </a:cubicBezTo>
                  <a:cubicBezTo>
                    <a:pt x="895" y="387"/>
                    <a:pt x="895" y="387"/>
                    <a:pt x="877" y="387"/>
                  </a:cubicBezTo>
                  <a:cubicBezTo>
                    <a:pt x="877" y="387"/>
                    <a:pt x="895" y="387"/>
                    <a:pt x="895" y="387"/>
                  </a:cubicBezTo>
                  <a:cubicBezTo>
                    <a:pt x="877" y="369"/>
                    <a:pt x="860" y="369"/>
                    <a:pt x="842" y="351"/>
                  </a:cubicBezTo>
                  <a:cubicBezTo>
                    <a:pt x="842" y="351"/>
                    <a:pt x="860" y="351"/>
                    <a:pt x="860" y="351"/>
                  </a:cubicBezTo>
                  <a:cubicBezTo>
                    <a:pt x="860" y="351"/>
                    <a:pt x="860" y="351"/>
                    <a:pt x="842" y="334"/>
                  </a:cubicBezTo>
                  <a:cubicBezTo>
                    <a:pt x="842" y="334"/>
                    <a:pt x="842" y="351"/>
                    <a:pt x="842" y="351"/>
                  </a:cubicBezTo>
                  <a:cubicBezTo>
                    <a:pt x="842" y="351"/>
                    <a:pt x="842" y="334"/>
                    <a:pt x="825" y="351"/>
                  </a:cubicBezTo>
                  <a:cubicBezTo>
                    <a:pt x="825" y="334"/>
                    <a:pt x="842" y="334"/>
                    <a:pt x="825" y="316"/>
                  </a:cubicBezTo>
                  <a:cubicBezTo>
                    <a:pt x="842" y="316"/>
                    <a:pt x="842" y="334"/>
                    <a:pt x="842" y="316"/>
                  </a:cubicBezTo>
                  <a:cubicBezTo>
                    <a:pt x="842" y="316"/>
                    <a:pt x="842" y="316"/>
                    <a:pt x="860" y="334"/>
                  </a:cubicBezTo>
                  <a:cubicBezTo>
                    <a:pt x="860" y="334"/>
                    <a:pt x="842" y="334"/>
                    <a:pt x="842" y="334"/>
                  </a:cubicBezTo>
                  <a:cubicBezTo>
                    <a:pt x="860" y="334"/>
                    <a:pt x="860" y="351"/>
                    <a:pt x="877" y="369"/>
                  </a:cubicBezTo>
                  <a:close/>
                  <a:moveTo>
                    <a:pt x="807" y="334"/>
                  </a:moveTo>
                  <a:cubicBezTo>
                    <a:pt x="807" y="316"/>
                    <a:pt x="807" y="316"/>
                    <a:pt x="807" y="316"/>
                  </a:cubicBezTo>
                  <a:cubicBezTo>
                    <a:pt x="807" y="316"/>
                    <a:pt x="807" y="316"/>
                    <a:pt x="790" y="299"/>
                  </a:cubicBezTo>
                  <a:cubicBezTo>
                    <a:pt x="790" y="299"/>
                    <a:pt x="790" y="281"/>
                    <a:pt x="807" y="281"/>
                  </a:cubicBezTo>
                  <a:cubicBezTo>
                    <a:pt x="807" y="299"/>
                    <a:pt x="807" y="299"/>
                    <a:pt x="790" y="299"/>
                  </a:cubicBezTo>
                  <a:cubicBezTo>
                    <a:pt x="807" y="299"/>
                    <a:pt x="807" y="299"/>
                    <a:pt x="807" y="299"/>
                  </a:cubicBezTo>
                  <a:cubicBezTo>
                    <a:pt x="807" y="316"/>
                    <a:pt x="825" y="316"/>
                    <a:pt x="825" y="334"/>
                  </a:cubicBezTo>
                  <a:cubicBezTo>
                    <a:pt x="825" y="334"/>
                    <a:pt x="825" y="334"/>
                    <a:pt x="807" y="334"/>
                  </a:cubicBezTo>
                  <a:close/>
                  <a:moveTo>
                    <a:pt x="737" y="281"/>
                  </a:moveTo>
                  <a:cubicBezTo>
                    <a:pt x="737" y="264"/>
                    <a:pt x="719" y="264"/>
                    <a:pt x="719" y="246"/>
                  </a:cubicBezTo>
                  <a:cubicBezTo>
                    <a:pt x="702" y="246"/>
                    <a:pt x="719" y="246"/>
                    <a:pt x="702" y="246"/>
                  </a:cubicBezTo>
                  <a:cubicBezTo>
                    <a:pt x="719" y="246"/>
                    <a:pt x="737" y="264"/>
                    <a:pt x="737" y="246"/>
                  </a:cubicBezTo>
                  <a:cubicBezTo>
                    <a:pt x="737" y="264"/>
                    <a:pt x="737" y="264"/>
                    <a:pt x="754" y="281"/>
                  </a:cubicBezTo>
                  <a:lnTo>
                    <a:pt x="754" y="281"/>
                  </a:lnTo>
                  <a:cubicBezTo>
                    <a:pt x="754" y="281"/>
                    <a:pt x="737" y="281"/>
                    <a:pt x="737" y="281"/>
                  </a:cubicBezTo>
                  <a:close/>
                  <a:moveTo>
                    <a:pt x="947" y="404"/>
                  </a:moveTo>
                  <a:cubicBezTo>
                    <a:pt x="947" y="404"/>
                    <a:pt x="947" y="404"/>
                    <a:pt x="947" y="404"/>
                  </a:cubicBezTo>
                  <a:cubicBezTo>
                    <a:pt x="947" y="404"/>
                    <a:pt x="930" y="404"/>
                    <a:pt x="912" y="387"/>
                  </a:cubicBezTo>
                  <a:cubicBezTo>
                    <a:pt x="912" y="387"/>
                    <a:pt x="930" y="387"/>
                    <a:pt x="930" y="387"/>
                  </a:cubicBezTo>
                  <a:cubicBezTo>
                    <a:pt x="947" y="404"/>
                    <a:pt x="965" y="422"/>
                    <a:pt x="982" y="422"/>
                  </a:cubicBezTo>
                  <a:cubicBezTo>
                    <a:pt x="982" y="422"/>
                    <a:pt x="965" y="404"/>
                    <a:pt x="947" y="404"/>
                  </a:cubicBezTo>
                  <a:close/>
                  <a:moveTo>
                    <a:pt x="649" y="211"/>
                  </a:moveTo>
                  <a:cubicBezTo>
                    <a:pt x="649" y="211"/>
                    <a:pt x="649" y="194"/>
                    <a:pt x="632" y="194"/>
                  </a:cubicBezTo>
                  <a:cubicBezTo>
                    <a:pt x="649" y="194"/>
                    <a:pt x="649" y="194"/>
                    <a:pt x="649" y="194"/>
                  </a:cubicBezTo>
                  <a:cubicBezTo>
                    <a:pt x="649" y="211"/>
                    <a:pt x="649" y="211"/>
                    <a:pt x="649" y="211"/>
                  </a:cubicBezTo>
                  <a:close/>
                  <a:moveTo>
                    <a:pt x="737" y="264"/>
                  </a:moveTo>
                  <a:lnTo>
                    <a:pt x="737" y="264"/>
                  </a:lnTo>
                  <a:cubicBezTo>
                    <a:pt x="737" y="264"/>
                    <a:pt x="754" y="264"/>
                    <a:pt x="754" y="264"/>
                  </a:cubicBezTo>
                  <a:cubicBezTo>
                    <a:pt x="737" y="264"/>
                    <a:pt x="737" y="264"/>
                    <a:pt x="737" y="264"/>
                  </a:cubicBezTo>
                  <a:close/>
                  <a:moveTo>
                    <a:pt x="737" y="246"/>
                  </a:moveTo>
                  <a:cubicBezTo>
                    <a:pt x="719" y="246"/>
                    <a:pt x="702" y="211"/>
                    <a:pt x="684" y="211"/>
                  </a:cubicBezTo>
                  <a:cubicBezTo>
                    <a:pt x="667" y="194"/>
                    <a:pt x="649" y="176"/>
                    <a:pt x="632" y="176"/>
                  </a:cubicBezTo>
                  <a:cubicBezTo>
                    <a:pt x="667" y="176"/>
                    <a:pt x="667" y="194"/>
                    <a:pt x="702" y="211"/>
                  </a:cubicBezTo>
                  <a:cubicBezTo>
                    <a:pt x="702" y="211"/>
                    <a:pt x="719" y="229"/>
                    <a:pt x="719" y="229"/>
                  </a:cubicBezTo>
                  <a:cubicBezTo>
                    <a:pt x="719" y="229"/>
                    <a:pt x="737" y="229"/>
                    <a:pt x="737" y="246"/>
                  </a:cubicBezTo>
                  <a:cubicBezTo>
                    <a:pt x="737" y="229"/>
                    <a:pt x="719" y="229"/>
                    <a:pt x="737" y="229"/>
                  </a:cubicBezTo>
                  <a:cubicBezTo>
                    <a:pt x="737" y="229"/>
                    <a:pt x="754" y="246"/>
                    <a:pt x="737" y="246"/>
                  </a:cubicBezTo>
                  <a:close/>
                  <a:moveTo>
                    <a:pt x="825" y="299"/>
                  </a:moveTo>
                  <a:cubicBezTo>
                    <a:pt x="825" y="281"/>
                    <a:pt x="842" y="299"/>
                    <a:pt x="842" y="299"/>
                  </a:cubicBezTo>
                  <a:cubicBezTo>
                    <a:pt x="842" y="299"/>
                    <a:pt x="842" y="299"/>
                    <a:pt x="842" y="299"/>
                  </a:cubicBezTo>
                  <a:cubicBezTo>
                    <a:pt x="842" y="299"/>
                    <a:pt x="825" y="299"/>
                    <a:pt x="825" y="299"/>
                  </a:cubicBezTo>
                  <a:close/>
                  <a:moveTo>
                    <a:pt x="860" y="316"/>
                  </a:moveTo>
                  <a:cubicBezTo>
                    <a:pt x="860" y="299"/>
                    <a:pt x="860" y="299"/>
                    <a:pt x="860" y="299"/>
                  </a:cubicBezTo>
                  <a:cubicBezTo>
                    <a:pt x="860" y="299"/>
                    <a:pt x="860" y="316"/>
                    <a:pt x="860" y="316"/>
                  </a:cubicBezTo>
                  <a:cubicBezTo>
                    <a:pt x="877" y="316"/>
                    <a:pt x="860" y="316"/>
                    <a:pt x="860" y="316"/>
                  </a:cubicBezTo>
                  <a:close/>
                  <a:moveTo>
                    <a:pt x="754" y="229"/>
                  </a:moveTo>
                  <a:cubicBezTo>
                    <a:pt x="754" y="229"/>
                    <a:pt x="754" y="229"/>
                    <a:pt x="754" y="229"/>
                  </a:cubicBezTo>
                  <a:cubicBezTo>
                    <a:pt x="754" y="229"/>
                    <a:pt x="772" y="246"/>
                    <a:pt x="754" y="246"/>
                  </a:cubicBezTo>
                  <a:cubicBezTo>
                    <a:pt x="754" y="246"/>
                    <a:pt x="754" y="229"/>
                    <a:pt x="754" y="229"/>
                  </a:cubicBezTo>
                  <a:close/>
                  <a:moveTo>
                    <a:pt x="632" y="159"/>
                  </a:moveTo>
                  <a:lnTo>
                    <a:pt x="632" y="159"/>
                  </a:lnTo>
                  <a:cubicBezTo>
                    <a:pt x="632" y="159"/>
                    <a:pt x="632" y="159"/>
                    <a:pt x="649" y="159"/>
                  </a:cubicBezTo>
                  <a:cubicBezTo>
                    <a:pt x="649" y="159"/>
                    <a:pt x="632" y="159"/>
                    <a:pt x="632" y="159"/>
                  </a:cubicBezTo>
                  <a:close/>
                  <a:moveTo>
                    <a:pt x="1070" y="439"/>
                  </a:moveTo>
                  <a:cubicBezTo>
                    <a:pt x="1088" y="457"/>
                    <a:pt x="1105" y="457"/>
                    <a:pt x="1105" y="474"/>
                  </a:cubicBezTo>
                  <a:cubicBezTo>
                    <a:pt x="1088" y="474"/>
                    <a:pt x="1070" y="457"/>
                    <a:pt x="1070" y="439"/>
                  </a:cubicBezTo>
                  <a:close/>
                  <a:moveTo>
                    <a:pt x="1035" y="422"/>
                  </a:moveTo>
                  <a:cubicBezTo>
                    <a:pt x="1035" y="422"/>
                    <a:pt x="1035" y="404"/>
                    <a:pt x="1052" y="404"/>
                  </a:cubicBezTo>
                  <a:cubicBezTo>
                    <a:pt x="1052" y="404"/>
                    <a:pt x="1052" y="422"/>
                    <a:pt x="1070" y="422"/>
                  </a:cubicBezTo>
                  <a:cubicBezTo>
                    <a:pt x="1052" y="422"/>
                    <a:pt x="1052" y="422"/>
                    <a:pt x="1052" y="404"/>
                  </a:cubicBezTo>
                  <a:lnTo>
                    <a:pt x="1052" y="422"/>
                  </a:lnTo>
                  <a:cubicBezTo>
                    <a:pt x="1052" y="422"/>
                    <a:pt x="1035" y="422"/>
                    <a:pt x="1035" y="422"/>
                  </a:cubicBezTo>
                  <a:close/>
                  <a:moveTo>
                    <a:pt x="982" y="387"/>
                  </a:moveTo>
                  <a:cubicBezTo>
                    <a:pt x="982" y="369"/>
                    <a:pt x="965" y="369"/>
                    <a:pt x="965" y="369"/>
                  </a:cubicBezTo>
                  <a:cubicBezTo>
                    <a:pt x="965" y="369"/>
                    <a:pt x="982" y="369"/>
                    <a:pt x="982" y="369"/>
                  </a:cubicBezTo>
                  <a:lnTo>
                    <a:pt x="982" y="369"/>
                  </a:lnTo>
                  <a:cubicBezTo>
                    <a:pt x="982" y="369"/>
                    <a:pt x="982" y="369"/>
                    <a:pt x="982" y="387"/>
                  </a:cubicBezTo>
                  <a:cubicBezTo>
                    <a:pt x="982" y="387"/>
                    <a:pt x="982" y="387"/>
                    <a:pt x="982" y="387"/>
                  </a:cubicBezTo>
                  <a:close/>
                  <a:moveTo>
                    <a:pt x="947" y="351"/>
                  </a:moveTo>
                  <a:lnTo>
                    <a:pt x="947" y="351"/>
                  </a:lnTo>
                  <a:cubicBezTo>
                    <a:pt x="965" y="351"/>
                    <a:pt x="947" y="351"/>
                    <a:pt x="965" y="351"/>
                  </a:cubicBezTo>
                  <a:lnTo>
                    <a:pt x="965" y="351"/>
                  </a:lnTo>
                  <a:cubicBezTo>
                    <a:pt x="947" y="351"/>
                    <a:pt x="947" y="351"/>
                    <a:pt x="947" y="351"/>
                  </a:cubicBezTo>
                  <a:close/>
                  <a:moveTo>
                    <a:pt x="947" y="351"/>
                  </a:moveTo>
                  <a:cubicBezTo>
                    <a:pt x="930" y="334"/>
                    <a:pt x="947" y="334"/>
                    <a:pt x="930" y="334"/>
                  </a:cubicBezTo>
                  <a:cubicBezTo>
                    <a:pt x="930" y="334"/>
                    <a:pt x="947" y="334"/>
                    <a:pt x="947" y="334"/>
                  </a:cubicBezTo>
                  <a:cubicBezTo>
                    <a:pt x="947" y="334"/>
                    <a:pt x="947" y="351"/>
                    <a:pt x="947" y="351"/>
                  </a:cubicBezTo>
                  <a:close/>
                  <a:moveTo>
                    <a:pt x="842" y="264"/>
                  </a:moveTo>
                  <a:lnTo>
                    <a:pt x="825" y="264"/>
                  </a:lnTo>
                  <a:cubicBezTo>
                    <a:pt x="825" y="246"/>
                    <a:pt x="825" y="246"/>
                    <a:pt x="842" y="246"/>
                  </a:cubicBezTo>
                  <a:cubicBezTo>
                    <a:pt x="842" y="246"/>
                    <a:pt x="842" y="264"/>
                    <a:pt x="842" y="264"/>
                  </a:cubicBezTo>
                  <a:close/>
                  <a:moveTo>
                    <a:pt x="807" y="246"/>
                  </a:moveTo>
                  <a:cubicBezTo>
                    <a:pt x="807" y="246"/>
                    <a:pt x="825" y="246"/>
                    <a:pt x="825" y="246"/>
                  </a:cubicBezTo>
                  <a:cubicBezTo>
                    <a:pt x="825" y="246"/>
                    <a:pt x="825" y="246"/>
                    <a:pt x="807" y="246"/>
                  </a:cubicBezTo>
                  <a:close/>
                  <a:moveTo>
                    <a:pt x="1578" y="912"/>
                  </a:moveTo>
                  <a:cubicBezTo>
                    <a:pt x="1578" y="912"/>
                    <a:pt x="1578" y="912"/>
                    <a:pt x="1578" y="895"/>
                  </a:cubicBezTo>
                  <a:cubicBezTo>
                    <a:pt x="1578" y="895"/>
                    <a:pt x="1578" y="912"/>
                    <a:pt x="1578" y="912"/>
                  </a:cubicBezTo>
                  <a:cubicBezTo>
                    <a:pt x="1578" y="912"/>
                    <a:pt x="1578" y="912"/>
                    <a:pt x="1578" y="912"/>
                  </a:cubicBezTo>
                  <a:cubicBezTo>
                    <a:pt x="1578" y="912"/>
                    <a:pt x="1578" y="912"/>
                    <a:pt x="1578" y="912"/>
                  </a:cubicBezTo>
                  <a:close/>
                  <a:moveTo>
                    <a:pt x="1561" y="877"/>
                  </a:moveTo>
                  <a:cubicBezTo>
                    <a:pt x="1561" y="877"/>
                    <a:pt x="1561" y="895"/>
                    <a:pt x="1561" y="895"/>
                  </a:cubicBezTo>
                  <a:cubicBezTo>
                    <a:pt x="1561" y="895"/>
                    <a:pt x="1561" y="877"/>
                    <a:pt x="1561" y="877"/>
                  </a:cubicBezTo>
                  <a:close/>
                  <a:moveTo>
                    <a:pt x="1543" y="842"/>
                  </a:moveTo>
                  <a:cubicBezTo>
                    <a:pt x="1543" y="860"/>
                    <a:pt x="1543" y="860"/>
                    <a:pt x="1561" y="877"/>
                  </a:cubicBezTo>
                  <a:cubicBezTo>
                    <a:pt x="1543" y="877"/>
                    <a:pt x="1526" y="860"/>
                    <a:pt x="1543" y="842"/>
                  </a:cubicBezTo>
                  <a:close/>
                  <a:moveTo>
                    <a:pt x="912" y="264"/>
                  </a:moveTo>
                  <a:cubicBezTo>
                    <a:pt x="912" y="264"/>
                    <a:pt x="912" y="264"/>
                    <a:pt x="912" y="264"/>
                  </a:cubicBezTo>
                  <a:cubicBezTo>
                    <a:pt x="930" y="264"/>
                    <a:pt x="947" y="281"/>
                    <a:pt x="947" y="281"/>
                  </a:cubicBezTo>
                  <a:close/>
                  <a:moveTo>
                    <a:pt x="1000" y="316"/>
                  </a:moveTo>
                  <a:cubicBezTo>
                    <a:pt x="1000" y="316"/>
                    <a:pt x="1000" y="316"/>
                    <a:pt x="1017" y="316"/>
                  </a:cubicBezTo>
                  <a:cubicBezTo>
                    <a:pt x="1017" y="316"/>
                    <a:pt x="1000" y="316"/>
                    <a:pt x="1017" y="316"/>
                  </a:cubicBezTo>
                  <a:cubicBezTo>
                    <a:pt x="1017" y="316"/>
                    <a:pt x="1017" y="316"/>
                    <a:pt x="1017" y="316"/>
                  </a:cubicBezTo>
                  <a:cubicBezTo>
                    <a:pt x="1017" y="316"/>
                    <a:pt x="1017" y="334"/>
                    <a:pt x="1017" y="334"/>
                  </a:cubicBezTo>
                  <a:cubicBezTo>
                    <a:pt x="1017" y="316"/>
                    <a:pt x="1000" y="334"/>
                    <a:pt x="1000" y="316"/>
                  </a:cubicBezTo>
                  <a:close/>
                  <a:moveTo>
                    <a:pt x="982" y="316"/>
                  </a:moveTo>
                  <a:cubicBezTo>
                    <a:pt x="982" y="299"/>
                    <a:pt x="982" y="299"/>
                    <a:pt x="965" y="299"/>
                  </a:cubicBezTo>
                  <a:cubicBezTo>
                    <a:pt x="982" y="299"/>
                    <a:pt x="982" y="299"/>
                    <a:pt x="1000" y="299"/>
                  </a:cubicBezTo>
                  <a:cubicBezTo>
                    <a:pt x="1000" y="316"/>
                    <a:pt x="982" y="299"/>
                    <a:pt x="982" y="316"/>
                  </a:cubicBezTo>
                  <a:close/>
                  <a:moveTo>
                    <a:pt x="1298" y="544"/>
                  </a:moveTo>
                  <a:cubicBezTo>
                    <a:pt x="1298" y="544"/>
                    <a:pt x="1298" y="544"/>
                    <a:pt x="1298" y="544"/>
                  </a:cubicBezTo>
                  <a:cubicBezTo>
                    <a:pt x="1298" y="562"/>
                    <a:pt x="1280" y="544"/>
                    <a:pt x="1298" y="5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2480425" y="254915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8" y="35"/>
                  </a:moveTo>
                  <a:cubicBezTo>
                    <a:pt x="36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0" y="0"/>
                  </a:cubicBezTo>
                  <a:cubicBezTo>
                    <a:pt x="18" y="18"/>
                    <a:pt x="53" y="35"/>
                    <a:pt x="53" y="53"/>
                  </a:cubicBezTo>
                  <a:cubicBezTo>
                    <a:pt x="53" y="53"/>
                    <a:pt x="36" y="53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2541350" y="25487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cubicBezTo>
                    <a:pt x="35" y="18"/>
                    <a:pt x="18" y="18"/>
                    <a:pt x="18" y="1"/>
                  </a:cubicBezTo>
                  <a:lnTo>
                    <a:pt x="0" y="1"/>
                  </a:lnTo>
                  <a:cubicBezTo>
                    <a:pt x="18" y="1"/>
                    <a:pt x="35" y="18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2540025" y="25473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" y="1"/>
                    <a:pt x="18" y="1"/>
                    <a:pt x="1" y="1"/>
                  </a:cubicBezTo>
                  <a:cubicBezTo>
                    <a:pt x="18" y="1"/>
                    <a:pt x="18" y="18"/>
                    <a:pt x="36" y="18"/>
                  </a:cubicBezTo>
                  <a:cubicBezTo>
                    <a:pt x="36" y="18"/>
                    <a:pt x="1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540900" y="2547375"/>
              <a:ext cx="2675" cy="2225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106" y="89"/>
                  </a:moveTo>
                  <a:cubicBezTo>
                    <a:pt x="88" y="89"/>
                    <a:pt x="71" y="71"/>
                    <a:pt x="71" y="89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53" y="71"/>
                  </a:cubicBezTo>
                  <a:cubicBezTo>
                    <a:pt x="53" y="54"/>
                    <a:pt x="36" y="54"/>
                    <a:pt x="36" y="36"/>
                  </a:cubicBezTo>
                  <a:cubicBezTo>
                    <a:pt x="36" y="36"/>
                    <a:pt x="1" y="18"/>
                    <a:pt x="18" y="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36"/>
                    <a:pt x="53" y="54"/>
                    <a:pt x="71" y="71"/>
                  </a:cubicBezTo>
                  <a:cubicBezTo>
                    <a:pt x="71" y="71"/>
                    <a:pt x="88" y="71"/>
                    <a:pt x="106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2537850" y="254345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0"/>
                    <a:pt x="53" y="18"/>
                    <a:pt x="53" y="18"/>
                  </a:cubicBezTo>
                  <a:cubicBezTo>
                    <a:pt x="53" y="18"/>
                    <a:pt x="35" y="18"/>
                    <a:pt x="53" y="35"/>
                  </a:cubicBezTo>
                  <a:cubicBezTo>
                    <a:pt x="35" y="35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536525" y="25425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2536975" y="25425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0"/>
                    <a:pt x="0" y="0"/>
                  </a:cubicBezTo>
                  <a:cubicBezTo>
                    <a:pt x="0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2534325" y="25408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18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2"/>
            <p:cNvSpPr/>
            <p:nvPr/>
          </p:nvSpPr>
          <p:spPr>
            <a:xfrm>
              <a:off x="2537850" y="25430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2"/>
            <p:cNvSpPr/>
            <p:nvPr/>
          </p:nvSpPr>
          <p:spPr>
            <a:xfrm>
              <a:off x="2537850" y="25425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8" y="18"/>
                    <a:pt x="18" y="18"/>
                  </a:cubicBezTo>
                  <a:cubicBezTo>
                    <a:pt x="18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2537400" y="25421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"/>
                    <a:pt x="18" y="18"/>
                    <a:pt x="18" y="18"/>
                  </a:cubicBezTo>
                  <a:cubicBezTo>
                    <a:pt x="18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2536525" y="25417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lnTo>
                    <a:pt x="1" y="0"/>
                  </a:ln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2536525" y="25408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"/>
                    <a:pt x="18" y="18"/>
                    <a:pt x="18" y="18"/>
                  </a:cubicBezTo>
                  <a:cubicBezTo>
                    <a:pt x="18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2535650" y="25403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0"/>
                    <a:pt x="0" y="0"/>
                    <a:pt x="18" y="0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536075" y="25408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34775" y="25399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8" y="1"/>
                    <a:pt x="0" y="1"/>
                  </a:cubicBezTo>
                  <a:cubicBezTo>
                    <a:pt x="0" y="1"/>
                    <a:pt x="18" y="18"/>
                    <a:pt x="35" y="18"/>
                  </a:cubicBezTo>
                  <a:cubicBezTo>
                    <a:pt x="35" y="18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34325" y="25399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543975" y="254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537400" y="25412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18"/>
                    <a:pt x="1" y="18"/>
                    <a:pt x="18" y="18"/>
                  </a:cubicBezTo>
                  <a:cubicBezTo>
                    <a:pt x="18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537400" y="2541250"/>
              <a:ext cx="1350" cy="135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1" y="0"/>
                  </a:moveTo>
                  <a:cubicBezTo>
                    <a:pt x="18" y="0"/>
                    <a:pt x="53" y="36"/>
                    <a:pt x="53" y="36"/>
                  </a:cubicBezTo>
                  <a:cubicBezTo>
                    <a:pt x="53" y="53"/>
                    <a:pt x="36" y="36"/>
                    <a:pt x="36" y="36"/>
                  </a:cubicBezTo>
                  <a:cubicBezTo>
                    <a:pt x="36" y="18"/>
                    <a:pt x="18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545725" y="254695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539600" y="2542575"/>
              <a:ext cx="1325" cy="450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0" y="0"/>
                  </a:moveTo>
                  <a:lnTo>
                    <a:pt x="53" y="18"/>
                  </a:lnTo>
                  <a:cubicBezTo>
                    <a:pt x="53" y="18"/>
                    <a:pt x="53" y="18"/>
                    <a:pt x="53" y="18"/>
                  </a:cubicBezTo>
                  <a:cubicBezTo>
                    <a:pt x="35" y="18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540900" y="25430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8"/>
                  </a:moveTo>
                  <a:cubicBezTo>
                    <a:pt x="18" y="18"/>
                    <a:pt x="1" y="1"/>
                    <a:pt x="18" y="1"/>
                  </a:cubicBezTo>
                  <a:cubicBezTo>
                    <a:pt x="18" y="1"/>
                    <a:pt x="18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558450" y="2556600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18"/>
                  </a:moveTo>
                  <a:cubicBezTo>
                    <a:pt x="0" y="0"/>
                    <a:pt x="18" y="18"/>
                    <a:pt x="18" y="18"/>
                  </a:cubicBezTo>
                  <a:cubicBezTo>
                    <a:pt x="18" y="35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524250" y="2539050"/>
              <a:ext cx="46475" cy="49125"/>
            </a:xfrm>
            <a:custGeom>
              <a:avLst/>
              <a:gdLst/>
              <a:ahLst/>
              <a:cxnLst/>
              <a:rect l="l" t="t" r="r" b="b"/>
              <a:pathLst>
                <a:path w="1859" h="1965" extrusionOk="0">
                  <a:moveTo>
                    <a:pt x="1175" y="912"/>
                  </a:moveTo>
                  <a:cubicBezTo>
                    <a:pt x="1175" y="912"/>
                    <a:pt x="1175" y="895"/>
                    <a:pt x="1175" y="912"/>
                  </a:cubicBezTo>
                  <a:cubicBezTo>
                    <a:pt x="1175" y="912"/>
                    <a:pt x="1175" y="912"/>
                    <a:pt x="1175" y="930"/>
                  </a:cubicBezTo>
                  <a:cubicBezTo>
                    <a:pt x="1193" y="930"/>
                    <a:pt x="1193" y="930"/>
                    <a:pt x="1193" y="930"/>
                  </a:cubicBezTo>
                  <a:cubicBezTo>
                    <a:pt x="1193" y="930"/>
                    <a:pt x="1210" y="948"/>
                    <a:pt x="1210" y="948"/>
                  </a:cubicBezTo>
                  <a:cubicBezTo>
                    <a:pt x="1210" y="965"/>
                    <a:pt x="1210" y="965"/>
                    <a:pt x="1228" y="965"/>
                  </a:cubicBezTo>
                  <a:cubicBezTo>
                    <a:pt x="1228" y="983"/>
                    <a:pt x="1228" y="983"/>
                    <a:pt x="1245" y="983"/>
                  </a:cubicBezTo>
                  <a:cubicBezTo>
                    <a:pt x="1245" y="1000"/>
                    <a:pt x="1263" y="1018"/>
                    <a:pt x="1280" y="1035"/>
                  </a:cubicBezTo>
                  <a:cubicBezTo>
                    <a:pt x="1280" y="1035"/>
                    <a:pt x="1280" y="1035"/>
                    <a:pt x="1280" y="1035"/>
                  </a:cubicBezTo>
                  <a:cubicBezTo>
                    <a:pt x="1315" y="1070"/>
                    <a:pt x="1351" y="1140"/>
                    <a:pt x="1386" y="1193"/>
                  </a:cubicBezTo>
                  <a:cubicBezTo>
                    <a:pt x="1386" y="1211"/>
                    <a:pt x="1403" y="1228"/>
                    <a:pt x="1421" y="1246"/>
                  </a:cubicBezTo>
                  <a:cubicBezTo>
                    <a:pt x="1421" y="1263"/>
                    <a:pt x="1421" y="1263"/>
                    <a:pt x="1438" y="1281"/>
                  </a:cubicBezTo>
                  <a:cubicBezTo>
                    <a:pt x="1438" y="1298"/>
                    <a:pt x="1456" y="1316"/>
                    <a:pt x="1456" y="1333"/>
                  </a:cubicBezTo>
                  <a:cubicBezTo>
                    <a:pt x="1473" y="1333"/>
                    <a:pt x="1473" y="1333"/>
                    <a:pt x="1456" y="1333"/>
                  </a:cubicBezTo>
                  <a:cubicBezTo>
                    <a:pt x="1473" y="1351"/>
                    <a:pt x="1473" y="1351"/>
                    <a:pt x="1491" y="1351"/>
                  </a:cubicBezTo>
                  <a:cubicBezTo>
                    <a:pt x="1473" y="1368"/>
                    <a:pt x="1491" y="1386"/>
                    <a:pt x="1491" y="1386"/>
                  </a:cubicBezTo>
                  <a:cubicBezTo>
                    <a:pt x="1491" y="1386"/>
                    <a:pt x="1491" y="1386"/>
                    <a:pt x="1491" y="1403"/>
                  </a:cubicBezTo>
                  <a:cubicBezTo>
                    <a:pt x="1508" y="1403"/>
                    <a:pt x="1508" y="1421"/>
                    <a:pt x="1508" y="1438"/>
                  </a:cubicBezTo>
                  <a:cubicBezTo>
                    <a:pt x="1526" y="1456"/>
                    <a:pt x="1526" y="1491"/>
                    <a:pt x="1543" y="1526"/>
                  </a:cubicBezTo>
                  <a:cubicBezTo>
                    <a:pt x="1543" y="1544"/>
                    <a:pt x="1543" y="1561"/>
                    <a:pt x="1543" y="1579"/>
                  </a:cubicBezTo>
                  <a:cubicBezTo>
                    <a:pt x="1543" y="1579"/>
                    <a:pt x="1543" y="1579"/>
                    <a:pt x="1543" y="1596"/>
                  </a:cubicBezTo>
                  <a:cubicBezTo>
                    <a:pt x="1561" y="1614"/>
                    <a:pt x="1543" y="1649"/>
                    <a:pt x="1561" y="1649"/>
                  </a:cubicBezTo>
                  <a:lnTo>
                    <a:pt x="1543" y="1649"/>
                  </a:lnTo>
                  <a:cubicBezTo>
                    <a:pt x="1543" y="1666"/>
                    <a:pt x="1543" y="1649"/>
                    <a:pt x="1561" y="1666"/>
                  </a:cubicBezTo>
                  <a:cubicBezTo>
                    <a:pt x="1578" y="1666"/>
                    <a:pt x="1578" y="1684"/>
                    <a:pt x="1561" y="1666"/>
                  </a:cubicBezTo>
                  <a:cubicBezTo>
                    <a:pt x="1561" y="1666"/>
                    <a:pt x="1561" y="1649"/>
                    <a:pt x="1561" y="1666"/>
                  </a:cubicBezTo>
                  <a:cubicBezTo>
                    <a:pt x="1561" y="1666"/>
                    <a:pt x="1561" y="1649"/>
                    <a:pt x="1561" y="1649"/>
                  </a:cubicBezTo>
                  <a:cubicBezTo>
                    <a:pt x="1543" y="1649"/>
                    <a:pt x="1543" y="1649"/>
                    <a:pt x="1526" y="1666"/>
                  </a:cubicBezTo>
                  <a:cubicBezTo>
                    <a:pt x="1526" y="1666"/>
                    <a:pt x="1543" y="1666"/>
                    <a:pt x="1526" y="1666"/>
                  </a:cubicBezTo>
                  <a:cubicBezTo>
                    <a:pt x="1526" y="1666"/>
                    <a:pt x="1526" y="1666"/>
                    <a:pt x="1526" y="1649"/>
                  </a:cubicBezTo>
                  <a:cubicBezTo>
                    <a:pt x="1508" y="1649"/>
                    <a:pt x="1491" y="1649"/>
                    <a:pt x="1473" y="1649"/>
                  </a:cubicBezTo>
                  <a:cubicBezTo>
                    <a:pt x="1438" y="1631"/>
                    <a:pt x="1421" y="1631"/>
                    <a:pt x="1386" y="1614"/>
                  </a:cubicBezTo>
                  <a:cubicBezTo>
                    <a:pt x="1368" y="1631"/>
                    <a:pt x="1368" y="1631"/>
                    <a:pt x="1351" y="1631"/>
                  </a:cubicBezTo>
                  <a:cubicBezTo>
                    <a:pt x="1351" y="1614"/>
                    <a:pt x="1351" y="1614"/>
                    <a:pt x="1351" y="1614"/>
                  </a:cubicBezTo>
                  <a:cubicBezTo>
                    <a:pt x="1351" y="1614"/>
                    <a:pt x="1351" y="1614"/>
                    <a:pt x="1351" y="1614"/>
                  </a:cubicBezTo>
                  <a:cubicBezTo>
                    <a:pt x="1351" y="1614"/>
                    <a:pt x="1351" y="1614"/>
                    <a:pt x="1351" y="1614"/>
                  </a:cubicBezTo>
                  <a:cubicBezTo>
                    <a:pt x="1351" y="1596"/>
                    <a:pt x="1333" y="1596"/>
                    <a:pt x="1315" y="1596"/>
                  </a:cubicBezTo>
                  <a:cubicBezTo>
                    <a:pt x="1298" y="1579"/>
                    <a:pt x="1280" y="1579"/>
                    <a:pt x="1263" y="1561"/>
                  </a:cubicBezTo>
                  <a:cubicBezTo>
                    <a:pt x="1263" y="1561"/>
                    <a:pt x="1245" y="1561"/>
                    <a:pt x="1245" y="1561"/>
                  </a:cubicBezTo>
                  <a:cubicBezTo>
                    <a:pt x="1245" y="1526"/>
                    <a:pt x="1193" y="1509"/>
                    <a:pt x="1158" y="1491"/>
                  </a:cubicBezTo>
                  <a:cubicBezTo>
                    <a:pt x="1158" y="1473"/>
                    <a:pt x="1140" y="1473"/>
                    <a:pt x="1140" y="1456"/>
                  </a:cubicBezTo>
                  <a:cubicBezTo>
                    <a:pt x="1123" y="1456"/>
                    <a:pt x="1123" y="1456"/>
                    <a:pt x="1123" y="1456"/>
                  </a:cubicBezTo>
                  <a:cubicBezTo>
                    <a:pt x="1105" y="1421"/>
                    <a:pt x="1070" y="1403"/>
                    <a:pt x="1053" y="1386"/>
                  </a:cubicBezTo>
                  <a:cubicBezTo>
                    <a:pt x="1053" y="1386"/>
                    <a:pt x="1053" y="1386"/>
                    <a:pt x="1035" y="1386"/>
                  </a:cubicBezTo>
                  <a:cubicBezTo>
                    <a:pt x="1035" y="1368"/>
                    <a:pt x="1017" y="1351"/>
                    <a:pt x="1000" y="1333"/>
                  </a:cubicBezTo>
                  <a:cubicBezTo>
                    <a:pt x="1000" y="1333"/>
                    <a:pt x="1000" y="1333"/>
                    <a:pt x="1000" y="1316"/>
                  </a:cubicBezTo>
                  <a:cubicBezTo>
                    <a:pt x="982" y="1316"/>
                    <a:pt x="965" y="1298"/>
                    <a:pt x="965" y="1281"/>
                  </a:cubicBezTo>
                  <a:cubicBezTo>
                    <a:pt x="947" y="1263"/>
                    <a:pt x="912" y="1246"/>
                    <a:pt x="895" y="1211"/>
                  </a:cubicBezTo>
                  <a:cubicBezTo>
                    <a:pt x="877" y="1193"/>
                    <a:pt x="877" y="1175"/>
                    <a:pt x="860" y="1158"/>
                  </a:cubicBezTo>
                  <a:cubicBezTo>
                    <a:pt x="860" y="1158"/>
                    <a:pt x="860" y="1158"/>
                    <a:pt x="860" y="1158"/>
                  </a:cubicBezTo>
                  <a:cubicBezTo>
                    <a:pt x="860" y="1158"/>
                    <a:pt x="860" y="1158"/>
                    <a:pt x="860" y="1140"/>
                  </a:cubicBezTo>
                  <a:cubicBezTo>
                    <a:pt x="842" y="1123"/>
                    <a:pt x="825" y="1105"/>
                    <a:pt x="807" y="1088"/>
                  </a:cubicBezTo>
                  <a:cubicBezTo>
                    <a:pt x="807" y="1070"/>
                    <a:pt x="807" y="1070"/>
                    <a:pt x="807" y="1070"/>
                  </a:cubicBezTo>
                  <a:cubicBezTo>
                    <a:pt x="790" y="1053"/>
                    <a:pt x="790" y="1053"/>
                    <a:pt x="772" y="1035"/>
                  </a:cubicBezTo>
                  <a:cubicBezTo>
                    <a:pt x="772" y="1035"/>
                    <a:pt x="754" y="1018"/>
                    <a:pt x="754" y="1000"/>
                  </a:cubicBezTo>
                  <a:cubicBezTo>
                    <a:pt x="737" y="983"/>
                    <a:pt x="719" y="948"/>
                    <a:pt x="702" y="912"/>
                  </a:cubicBezTo>
                  <a:cubicBezTo>
                    <a:pt x="649" y="842"/>
                    <a:pt x="614" y="772"/>
                    <a:pt x="579" y="685"/>
                  </a:cubicBezTo>
                  <a:cubicBezTo>
                    <a:pt x="562" y="685"/>
                    <a:pt x="562" y="685"/>
                    <a:pt x="562" y="685"/>
                  </a:cubicBezTo>
                  <a:cubicBezTo>
                    <a:pt x="562" y="667"/>
                    <a:pt x="562" y="667"/>
                    <a:pt x="562" y="667"/>
                  </a:cubicBezTo>
                  <a:lnTo>
                    <a:pt x="544" y="650"/>
                  </a:lnTo>
                  <a:cubicBezTo>
                    <a:pt x="544" y="614"/>
                    <a:pt x="527" y="597"/>
                    <a:pt x="509" y="579"/>
                  </a:cubicBezTo>
                  <a:lnTo>
                    <a:pt x="492" y="527"/>
                  </a:lnTo>
                  <a:lnTo>
                    <a:pt x="439" y="404"/>
                  </a:lnTo>
                  <a:cubicBezTo>
                    <a:pt x="421" y="387"/>
                    <a:pt x="421" y="369"/>
                    <a:pt x="404" y="351"/>
                  </a:cubicBezTo>
                  <a:cubicBezTo>
                    <a:pt x="404" y="316"/>
                    <a:pt x="386" y="316"/>
                    <a:pt x="386" y="299"/>
                  </a:cubicBezTo>
                  <a:cubicBezTo>
                    <a:pt x="369" y="264"/>
                    <a:pt x="369" y="229"/>
                    <a:pt x="369" y="194"/>
                  </a:cubicBezTo>
                  <a:cubicBezTo>
                    <a:pt x="351" y="176"/>
                    <a:pt x="351" y="159"/>
                    <a:pt x="351" y="124"/>
                  </a:cubicBezTo>
                  <a:cubicBezTo>
                    <a:pt x="316" y="71"/>
                    <a:pt x="281" y="88"/>
                    <a:pt x="246" y="36"/>
                  </a:cubicBezTo>
                  <a:cubicBezTo>
                    <a:pt x="246" y="18"/>
                    <a:pt x="229" y="18"/>
                    <a:pt x="211" y="18"/>
                  </a:cubicBezTo>
                  <a:cubicBezTo>
                    <a:pt x="211" y="1"/>
                    <a:pt x="193" y="1"/>
                    <a:pt x="193" y="1"/>
                  </a:cubicBezTo>
                  <a:cubicBezTo>
                    <a:pt x="176" y="1"/>
                    <a:pt x="176" y="18"/>
                    <a:pt x="158" y="1"/>
                  </a:cubicBezTo>
                  <a:cubicBezTo>
                    <a:pt x="158" y="18"/>
                    <a:pt x="141" y="1"/>
                    <a:pt x="123" y="18"/>
                  </a:cubicBezTo>
                  <a:cubicBezTo>
                    <a:pt x="88" y="18"/>
                    <a:pt x="71" y="53"/>
                    <a:pt x="53" y="53"/>
                  </a:cubicBezTo>
                  <a:cubicBezTo>
                    <a:pt x="53" y="71"/>
                    <a:pt x="53" y="71"/>
                    <a:pt x="36" y="71"/>
                  </a:cubicBezTo>
                  <a:cubicBezTo>
                    <a:pt x="36" y="88"/>
                    <a:pt x="36" y="106"/>
                    <a:pt x="18" y="106"/>
                  </a:cubicBezTo>
                  <a:cubicBezTo>
                    <a:pt x="36" y="124"/>
                    <a:pt x="18" y="124"/>
                    <a:pt x="18" y="124"/>
                  </a:cubicBezTo>
                  <a:cubicBezTo>
                    <a:pt x="1" y="141"/>
                    <a:pt x="18" y="141"/>
                    <a:pt x="1" y="141"/>
                  </a:cubicBezTo>
                  <a:cubicBezTo>
                    <a:pt x="1" y="176"/>
                    <a:pt x="18" y="194"/>
                    <a:pt x="36" y="229"/>
                  </a:cubicBezTo>
                  <a:cubicBezTo>
                    <a:pt x="36" y="229"/>
                    <a:pt x="18" y="229"/>
                    <a:pt x="36" y="246"/>
                  </a:cubicBezTo>
                  <a:cubicBezTo>
                    <a:pt x="36" y="281"/>
                    <a:pt x="71" y="334"/>
                    <a:pt x="88" y="387"/>
                  </a:cubicBezTo>
                  <a:cubicBezTo>
                    <a:pt x="88" y="404"/>
                    <a:pt x="88" y="422"/>
                    <a:pt x="106" y="439"/>
                  </a:cubicBezTo>
                  <a:cubicBezTo>
                    <a:pt x="123" y="474"/>
                    <a:pt x="141" y="509"/>
                    <a:pt x="158" y="544"/>
                  </a:cubicBezTo>
                  <a:cubicBezTo>
                    <a:pt x="158" y="562"/>
                    <a:pt x="176" y="579"/>
                    <a:pt x="176" y="597"/>
                  </a:cubicBezTo>
                  <a:lnTo>
                    <a:pt x="193" y="632"/>
                  </a:lnTo>
                  <a:cubicBezTo>
                    <a:pt x="211" y="650"/>
                    <a:pt x="211" y="667"/>
                    <a:pt x="211" y="685"/>
                  </a:cubicBezTo>
                  <a:cubicBezTo>
                    <a:pt x="229" y="702"/>
                    <a:pt x="229" y="702"/>
                    <a:pt x="229" y="720"/>
                  </a:cubicBezTo>
                  <a:cubicBezTo>
                    <a:pt x="246" y="720"/>
                    <a:pt x="246" y="737"/>
                    <a:pt x="264" y="755"/>
                  </a:cubicBezTo>
                  <a:cubicBezTo>
                    <a:pt x="264" y="772"/>
                    <a:pt x="281" y="790"/>
                    <a:pt x="281" y="825"/>
                  </a:cubicBezTo>
                  <a:cubicBezTo>
                    <a:pt x="299" y="842"/>
                    <a:pt x="299" y="860"/>
                    <a:pt x="316" y="860"/>
                  </a:cubicBezTo>
                  <a:cubicBezTo>
                    <a:pt x="316" y="877"/>
                    <a:pt x="334" y="895"/>
                    <a:pt x="334" y="895"/>
                  </a:cubicBezTo>
                  <a:cubicBezTo>
                    <a:pt x="334" y="912"/>
                    <a:pt x="351" y="930"/>
                    <a:pt x="351" y="930"/>
                  </a:cubicBezTo>
                  <a:cubicBezTo>
                    <a:pt x="351" y="930"/>
                    <a:pt x="351" y="930"/>
                    <a:pt x="351" y="930"/>
                  </a:cubicBezTo>
                  <a:cubicBezTo>
                    <a:pt x="369" y="983"/>
                    <a:pt x="404" y="1018"/>
                    <a:pt x="421" y="1053"/>
                  </a:cubicBezTo>
                  <a:cubicBezTo>
                    <a:pt x="421" y="1070"/>
                    <a:pt x="439" y="1088"/>
                    <a:pt x="456" y="1123"/>
                  </a:cubicBezTo>
                  <a:cubicBezTo>
                    <a:pt x="456" y="1123"/>
                    <a:pt x="456" y="1123"/>
                    <a:pt x="456" y="1123"/>
                  </a:cubicBezTo>
                  <a:cubicBezTo>
                    <a:pt x="492" y="1193"/>
                    <a:pt x="544" y="1246"/>
                    <a:pt x="579" y="1316"/>
                  </a:cubicBezTo>
                  <a:cubicBezTo>
                    <a:pt x="597" y="1351"/>
                    <a:pt x="649" y="1386"/>
                    <a:pt x="667" y="1421"/>
                  </a:cubicBezTo>
                  <a:cubicBezTo>
                    <a:pt x="702" y="1456"/>
                    <a:pt x="719" y="1509"/>
                    <a:pt x="754" y="1526"/>
                  </a:cubicBezTo>
                  <a:cubicBezTo>
                    <a:pt x="772" y="1544"/>
                    <a:pt x="790" y="1561"/>
                    <a:pt x="807" y="1579"/>
                  </a:cubicBezTo>
                  <a:cubicBezTo>
                    <a:pt x="825" y="1596"/>
                    <a:pt x="825" y="1614"/>
                    <a:pt x="842" y="1614"/>
                  </a:cubicBezTo>
                  <a:cubicBezTo>
                    <a:pt x="860" y="1631"/>
                    <a:pt x="877" y="1649"/>
                    <a:pt x="895" y="1666"/>
                  </a:cubicBezTo>
                  <a:cubicBezTo>
                    <a:pt x="895" y="1666"/>
                    <a:pt x="895" y="1666"/>
                    <a:pt x="912" y="1666"/>
                  </a:cubicBezTo>
                  <a:cubicBezTo>
                    <a:pt x="930" y="1684"/>
                    <a:pt x="947" y="1701"/>
                    <a:pt x="947" y="1719"/>
                  </a:cubicBezTo>
                  <a:cubicBezTo>
                    <a:pt x="982" y="1736"/>
                    <a:pt x="1017" y="1772"/>
                    <a:pt x="1053" y="1789"/>
                  </a:cubicBezTo>
                  <a:cubicBezTo>
                    <a:pt x="1070" y="1807"/>
                    <a:pt x="1088" y="1807"/>
                    <a:pt x="1088" y="1824"/>
                  </a:cubicBezTo>
                  <a:lnTo>
                    <a:pt x="1105" y="1824"/>
                  </a:lnTo>
                  <a:cubicBezTo>
                    <a:pt x="1123" y="1842"/>
                    <a:pt x="1140" y="1842"/>
                    <a:pt x="1158" y="1859"/>
                  </a:cubicBezTo>
                  <a:cubicBezTo>
                    <a:pt x="1158" y="1859"/>
                    <a:pt x="1175" y="1859"/>
                    <a:pt x="1175" y="1859"/>
                  </a:cubicBezTo>
                  <a:cubicBezTo>
                    <a:pt x="1193" y="1877"/>
                    <a:pt x="1228" y="1877"/>
                    <a:pt x="1245" y="1894"/>
                  </a:cubicBezTo>
                  <a:cubicBezTo>
                    <a:pt x="1280" y="1912"/>
                    <a:pt x="1333" y="1912"/>
                    <a:pt x="1368" y="1929"/>
                  </a:cubicBezTo>
                  <a:cubicBezTo>
                    <a:pt x="1386" y="1947"/>
                    <a:pt x="1403" y="1947"/>
                    <a:pt x="1438" y="1947"/>
                  </a:cubicBezTo>
                  <a:cubicBezTo>
                    <a:pt x="1438" y="1947"/>
                    <a:pt x="1438" y="1947"/>
                    <a:pt x="1456" y="1947"/>
                  </a:cubicBezTo>
                  <a:cubicBezTo>
                    <a:pt x="1491" y="1964"/>
                    <a:pt x="1543" y="1964"/>
                    <a:pt x="1578" y="1964"/>
                  </a:cubicBezTo>
                  <a:cubicBezTo>
                    <a:pt x="1596" y="1964"/>
                    <a:pt x="1578" y="1947"/>
                    <a:pt x="1596" y="1947"/>
                  </a:cubicBezTo>
                  <a:cubicBezTo>
                    <a:pt x="1614" y="1947"/>
                    <a:pt x="1649" y="1947"/>
                    <a:pt x="1666" y="1929"/>
                  </a:cubicBezTo>
                  <a:cubicBezTo>
                    <a:pt x="1719" y="1912"/>
                    <a:pt x="1771" y="1859"/>
                    <a:pt x="1806" y="1824"/>
                  </a:cubicBezTo>
                  <a:cubicBezTo>
                    <a:pt x="1806" y="1807"/>
                    <a:pt x="1806" y="1789"/>
                    <a:pt x="1824" y="1772"/>
                  </a:cubicBezTo>
                  <a:cubicBezTo>
                    <a:pt x="1841" y="1736"/>
                    <a:pt x="1859" y="1666"/>
                    <a:pt x="1859" y="1614"/>
                  </a:cubicBezTo>
                  <a:cubicBezTo>
                    <a:pt x="1841" y="1579"/>
                    <a:pt x="1841" y="1509"/>
                    <a:pt x="1841" y="1491"/>
                  </a:cubicBezTo>
                  <a:cubicBezTo>
                    <a:pt x="1841" y="1473"/>
                    <a:pt x="1824" y="1491"/>
                    <a:pt x="1824" y="1473"/>
                  </a:cubicBezTo>
                  <a:cubicBezTo>
                    <a:pt x="1824" y="1473"/>
                    <a:pt x="1824" y="1473"/>
                    <a:pt x="1824" y="1473"/>
                  </a:cubicBezTo>
                  <a:cubicBezTo>
                    <a:pt x="1824" y="1473"/>
                    <a:pt x="1824" y="1473"/>
                    <a:pt x="1824" y="1456"/>
                  </a:cubicBezTo>
                  <a:cubicBezTo>
                    <a:pt x="1824" y="1456"/>
                    <a:pt x="1824" y="1438"/>
                    <a:pt x="1824" y="1421"/>
                  </a:cubicBezTo>
                  <a:cubicBezTo>
                    <a:pt x="1824" y="1421"/>
                    <a:pt x="1824" y="1421"/>
                    <a:pt x="1824" y="1421"/>
                  </a:cubicBezTo>
                  <a:cubicBezTo>
                    <a:pt x="1824" y="1403"/>
                    <a:pt x="1806" y="1403"/>
                    <a:pt x="1806" y="1386"/>
                  </a:cubicBezTo>
                  <a:cubicBezTo>
                    <a:pt x="1806" y="1351"/>
                    <a:pt x="1789" y="1316"/>
                    <a:pt x="1771" y="1298"/>
                  </a:cubicBezTo>
                  <a:cubicBezTo>
                    <a:pt x="1771" y="1281"/>
                    <a:pt x="1771" y="1298"/>
                    <a:pt x="1771" y="1281"/>
                  </a:cubicBezTo>
                  <a:cubicBezTo>
                    <a:pt x="1771" y="1281"/>
                    <a:pt x="1771" y="1263"/>
                    <a:pt x="1754" y="1263"/>
                  </a:cubicBezTo>
                  <a:cubicBezTo>
                    <a:pt x="1754" y="1246"/>
                    <a:pt x="1754" y="1228"/>
                    <a:pt x="1736" y="1211"/>
                  </a:cubicBezTo>
                  <a:cubicBezTo>
                    <a:pt x="1736" y="1193"/>
                    <a:pt x="1701" y="1158"/>
                    <a:pt x="1701" y="1140"/>
                  </a:cubicBezTo>
                  <a:cubicBezTo>
                    <a:pt x="1684" y="1123"/>
                    <a:pt x="1684" y="1140"/>
                    <a:pt x="1684" y="1123"/>
                  </a:cubicBezTo>
                  <a:cubicBezTo>
                    <a:pt x="1684" y="1105"/>
                    <a:pt x="1666" y="1105"/>
                    <a:pt x="1649" y="1088"/>
                  </a:cubicBezTo>
                  <a:cubicBezTo>
                    <a:pt x="1649" y="1088"/>
                    <a:pt x="1649" y="1088"/>
                    <a:pt x="1649" y="1070"/>
                  </a:cubicBezTo>
                  <a:cubicBezTo>
                    <a:pt x="1631" y="1053"/>
                    <a:pt x="1614" y="1035"/>
                    <a:pt x="1614" y="1018"/>
                  </a:cubicBezTo>
                  <a:cubicBezTo>
                    <a:pt x="1614" y="1018"/>
                    <a:pt x="1596" y="1018"/>
                    <a:pt x="1596" y="1018"/>
                  </a:cubicBezTo>
                  <a:cubicBezTo>
                    <a:pt x="1596" y="983"/>
                    <a:pt x="1561" y="965"/>
                    <a:pt x="1543" y="930"/>
                  </a:cubicBezTo>
                  <a:cubicBezTo>
                    <a:pt x="1526" y="912"/>
                    <a:pt x="1526" y="912"/>
                    <a:pt x="1508" y="895"/>
                  </a:cubicBezTo>
                  <a:cubicBezTo>
                    <a:pt x="1473" y="842"/>
                    <a:pt x="1421" y="790"/>
                    <a:pt x="1386" y="737"/>
                  </a:cubicBezTo>
                  <a:cubicBezTo>
                    <a:pt x="1368" y="720"/>
                    <a:pt x="1368" y="720"/>
                    <a:pt x="1351" y="720"/>
                  </a:cubicBezTo>
                  <a:cubicBezTo>
                    <a:pt x="1351" y="702"/>
                    <a:pt x="1351" y="702"/>
                    <a:pt x="1368" y="702"/>
                  </a:cubicBezTo>
                  <a:cubicBezTo>
                    <a:pt x="1351" y="685"/>
                    <a:pt x="1315" y="667"/>
                    <a:pt x="1315" y="650"/>
                  </a:cubicBezTo>
                  <a:cubicBezTo>
                    <a:pt x="1315" y="650"/>
                    <a:pt x="1298" y="650"/>
                    <a:pt x="1298" y="632"/>
                  </a:cubicBezTo>
                  <a:cubicBezTo>
                    <a:pt x="1298" y="614"/>
                    <a:pt x="1263" y="579"/>
                    <a:pt x="1245" y="562"/>
                  </a:cubicBezTo>
                  <a:cubicBezTo>
                    <a:pt x="1245" y="562"/>
                    <a:pt x="1245" y="562"/>
                    <a:pt x="1245" y="562"/>
                  </a:cubicBezTo>
                  <a:cubicBezTo>
                    <a:pt x="1228" y="562"/>
                    <a:pt x="1210" y="544"/>
                    <a:pt x="1210" y="544"/>
                  </a:cubicBezTo>
                  <a:cubicBezTo>
                    <a:pt x="1210" y="544"/>
                    <a:pt x="1210" y="544"/>
                    <a:pt x="1210" y="544"/>
                  </a:cubicBezTo>
                  <a:cubicBezTo>
                    <a:pt x="1210" y="544"/>
                    <a:pt x="1228" y="562"/>
                    <a:pt x="1228" y="562"/>
                  </a:cubicBezTo>
                  <a:cubicBezTo>
                    <a:pt x="1210" y="527"/>
                    <a:pt x="1193" y="509"/>
                    <a:pt x="1175" y="492"/>
                  </a:cubicBezTo>
                  <a:cubicBezTo>
                    <a:pt x="1158" y="457"/>
                    <a:pt x="1123" y="439"/>
                    <a:pt x="1105" y="422"/>
                  </a:cubicBezTo>
                  <a:cubicBezTo>
                    <a:pt x="1105" y="422"/>
                    <a:pt x="1070" y="387"/>
                    <a:pt x="1053" y="387"/>
                  </a:cubicBezTo>
                  <a:cubicBezTo>
                    <a:pt x="1035" y="369"/>
                    <a:pt x="1017" y="351"/>
                    <a:pt x="1000" y="334"/>
                  </a:cubicBezTo>
                  <a:cubicBezTo>
                    <a:pt x="1000" y="334"/>
                    <a:pt x="1000" y="334"/>
                    <a:pt x="1000" y="334"/>
                  </a:cubicBezTo>
                  <a:cubicBezTo>
                    <a:pt x="965" y="316"/>
                    <a:pt x="947" y="299"/>
                    <a:pt x="912" y="281"/>
                  </a:cubicBezTo>
                  <a:cubicBezTo>
                    <a:pt x="912" y="281"/>
                    <a:pt x="912" y="281"/>
                    <a:pt x="912" y="281"/>
                  </a:cubicBezTo>
                  <a:cubicBezTo>
                    <a:pt x="895" y="281"/>
                    <a:pt x="912" y="281"/>
                    <a:pt x="912" y="281"/>
                  </a:cubicBezTo>
                  <a:cubicBezTo>
                    <a:pt x="895" y="281"/>
                    <a:pt x="877" y="264"/>
                    <a:pt x="860" y="264"/>
                  </a:cubicBezTo>
                  <a:cubicBezTo>
                    <a:pt x="877" y="281"/>
                    <a:pt x="860" y="264"/>
                    <a:pt x="860" y="264"/>
                  </a:cubicBezTo>
                  <a:cubicBezTo>
                    <a:pt x="842" y="264"/>
                    <a:pt x="842" y="264"/>
                    <a:pt x="842" y="264"/>
                  </a:cubicBezTo>
                  <a:cubicBezTo>
                    <a:pt x="842" y="264"/>
                    <a:pt x="825" y="246"/>
                    <a:pt x="825" y="246"/>
                  </a:cubicBezTo>
                  <a:cubicBezTo>
                    <a:pt x="807" y="229"/>
                    <a:pt x="790" y="211"/>
                    <a:pt x="772" y="194"/>
                  </a:cubicBezTo>
                  <a:cubicBezTo>
                    <a:pt x="772" y="194"/>
                    <a:pt x="754" y="194"/>
                    <a:pt x="754" y="194"/>
                  </a:cubicBezTo>
                  <a:cubicBezTo>
                    <a:pt x="754" y="194"/>
                    <a:pt x="772" y="194"/>
                    <a:pt x="772" y="194"/>
                  </a:cubicBezTo>
                  <a:cubicBezTo>
                    <a:pt x="754" y="176"/>
                    <a:pt x="737" y="176"/>
                    <a:pt x="719" y="159"/>
                  </a:cubicBezTo>
                  <a:cubicBezTo>
                    <a:pt x="702" y="159"/>
                    <a:pt x="737" y="176"/>
                    <a:pt x="737" y="194"/>
                  </a:cubicBezTo>
                  <a:cubicBezTo>
                    <a:pt x="754" y="211"/>
                    <a:pt x="772" y="211"/>
                    <a:pt x="790" y="229"/>
                  </a:cubicBezTo>
                  <a:cubicBezTo>
                    <a:pt x="790" y="229"/>
                    <a:pt x="790" y="229"/>
                    <a:pt x="790" y="229"/>
                  </a:cubicBezTo>
                  <a:lnTo>
                    <a:pt x="912" y="316"/>
                  </a:lnTo>
                  <a:cubicBezTo>
                    <a:pt x="895" y="316"/>
                    <a:pt x="895" y="316"/>
                    <a:pt x="877" y="316"/>
                  </a:cubicBezTo>
                  <a:cubicBezTo>
                    <a:pt x="860" y="299"/>
                    <a:pt x="825" y="264"/>
                    <a:pt x="790" y="246"/>
                  </a:cubicBezTo>
                  <a:cubicBezTo>
                    <a:pt x="790" y="246"/>
                    <a:pt x="790" y="229"/>
                    <a:pt x="790" y="246"/>
                  </a:cubicBezTo>
                  <a:cubicBezTo>
                    <a:pt x="790" y="246"/>
                    <a:pt x="807" y="246"/>
                    <a:pt x="825" y="264"/>
                  </a:cubicBezTo>
                  <a:cubicBezTo>
                    <a:pt x="825" y="264"/>
                    <a:pt x="825" y="264"/>
                    <a:pt x="807" y="264"/>
                  </a:cubicBezTo>
                  <a:cubicBezTo>
                    <a:pt x="807" y="264"/>
                    <a:pt x="807" y="264"/>
                    <a:pt x="807" y="246"/>
                  </a:cubicBezTo>
                  <a:cubicBezTo>
                    <a:pt x="790" y="246"/>
                    <a:pt x="790" y="246"/>
                    <a:pt x="772" y="229"/>
                  </a:cubicBezTo>
                  <a:cubicBezTo>
                    <a:pt x="772" y="229"/>
                    <a:pt x="772" y="229"/>
                    <a:pt x="790" y="229"/>
                  </a:cubicBezTo>
                  <a:cubicBezTo>
                    <a:pt x="772" y="229"/>
                    <a:pt x="772" y="229"/>
                    <a:pt x="754" y="229"/>
                  </a:cubicBezTo>
                  <a:lnTo>
                    <a:pt x="772" y="229"/>
                  </a:lnTo>
                  <a:cubicBezTo>
                    <a:pt x="772" y="229"/>
                    <a:pt x="772" y="229"/>
                    <a:pt x="790" y="229"/>
                  </a:cubicBezTo>
                  <a:cubicBezTo>
                    <a:pt x="772" y="211"/>
                    <a:pt x="754" y="194"/>
                    <a:pt x="719" y="176"/>
                  </a:cubicBezTo>
                  <a:cubicBezTo>
                    <a:pt x="737" y="194"/>
                    <a:pt x="737" y="194"/>
                    <a:pt x="737" y="194"/>
                  </a:cubicBezTo>
                  <a:cubicBezTo>
                    <a:pt x="737" y="194"/>
                    <a:pt x="754" y="211"/>
                    <a:pt x="754" y="211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37" y="211"/>
                    <a:pt x="719" y="194"/>
                    <a:pt x="702" y="194"/>
                  </a:cubicBezTo>
                  <a:lnTo>
                    <a:pt x="702" y="194"/>
                  </a:lnTo>
                  <a:cubicBezTo>
                    <a:pt x="719" y="211"/>
                    <a:pt x="737" y="229"/>
                    <a:pt x="754" y="246"/>
                  </a:cubicBezTo>
                  <a:cubicBezTo>
                    <a:pt x="754" y="246"/>
                    <a:pt x="772" y="246"/>
                    <a:pt x="772" y="264"/>
                  </a:cubicBezTo>
                  <a:cubicBezTo>
                    <a:pt x="790" y="264"/>
                    <a:pt x="790" y="264"/>
                    <a:pt x="790" y="264"/>
                  </a:cubicBezTo>
                  <a:cubicBezTo>
                    <a:pt x="790" y="264"/>
                    <a:pt x="790" y="264"/>
                    <a:pt x="790" y="264"/>
                  </a:cubicBezTo>
                  <a:lnTo>
                    <a:pt x="842" y="316"/>
                  </a:lnTo>
                  <a:cubicBezTo>
                    <a:pt x="860" y="316"/>
                    <a:pt x="860" y="316"/>
                    <a:pt x="860" y="316"/>
                  </a:cubicBezTo>
                  <a:cubicBezTo>
                    <a:pt x="860" y="334"/>
                    <a:pt x="895" y="351"/>
                    <a:pt x="895" y="369"/>
                  </a:cubicBezTo>
                  <a:cubicBezTo>
                    <a:pt x="895" y="351"/>
                    <a:pt x="877" y="351"/>
                    <a:pt x="877" y="351"/>
                  </a:cubicBezTo>
                  <a:cubicBezTo>
                    <a:pt x="842" y="334"/>
                    <a:pt x="825" y="299"/>
                    <a:pt x="790" y="281"/>
                  </a:cubicBezTo>
                  <a:cubicBezTo>
                    <a:pt x="790" y="299"/>
                    <a:pt x="807" y="299"/>
                    <a:pt x="790" y="299"/>
                  </a:cubicBezTo>
                  <a:cubicBezTo>
                    <a:pt x="790" y="299"/>
                    <a:pt x="772" y="281"/>
                    <a:pt x="772" y="281"/>
                  </a:cubicBezTo>
                  <a:cubicBezTo>
                    <a:pt x="772" y="281"/>
                    <a:pt x="772" y="281"/>
                    <a:pt x="790" y="281"/>
                  </a:cubicBezTo>
                  <a:cubicBezTo>
                    <a:pt x="772" y="264"/>
                    <a:pt x="772" y="264"/>
                    <a:pt x="754" y="264"/>
                  </a:cubicBezTo>
                  <a:cubicBezTo>
                    <a:pt x="754" y="246"/>
                    <a:pt x="737" y="229"/>
                    <a:pt x="719" y="229"/>
                  </a:cubicBezTo>
                  <a:cubicBezTo>
                    <a:pt x="719" y="211"/>
                    <a:pt x="719" y="211"/>
                    <a:pt x="719" y="211"/>
                  </a:cubicBezTo>
                  <a:cubicBezTo>
                    <a:pt x="702" y="211"/>
                    <a:pt x="702" y="211"/>
                    <a:pt x="702" y="194"/>
                  </a:cubicBezTo>
                  <a:cubicBezTo>
                    <a:pt x="684" y="194"/>
                    <a:pt x="684" y="194"/>
                    <a:pt x="684" y="176"/>
                  </a:cubicBezTo>
                  <a:cubicBezTo>
                    <a:pt x="684" y="194"/>
                    <a:pt x="667" y="176"/>
                    <a:pt x="667" y="176"/>
                  </a:cubicBezTo>
                  <a:cubicBezTo>
                    <a:pt x="684" y="194"/>
                    <a:pt x="684" y="194"/>
                    <a:pt x="702" y="211"/>
                  </a:cubicBezTo>
                  <a:cubicBezTo>
                    <a:pt x="684" y="194"/>
                    <a:pt x="667" y="176"/>
                    <a:pt x="649" y="176"/>
                  </a:cubicBezTo>
                  <a:cubicBezTo>
                    <a:pt x="649" y="176"/>
                    <a:pt x="649" y="176"/>
                    <a:pt x="649" y="176"/>
                  </a:cubicBezTo>
                  <a:cubicBezTo>
                    <a:pt x="632" y="159"/>
                    <a:pt x="614" y="141"/>
                    <a:pt x="597" y="141"/>
                  </a:cubicBezTo>
                  <a:cubicBezTo>
                    <a:pt x="597" y="141"/>
                    <a:pt x="579" y="124"/>
                    <a:pt x="579" y="124"/>
                  </a:cubicBezTo>
                  <a:cubicBezTo>
                    <a:pt x="579" y="141"/>
                    <a:pt x="597" y="141"/>
                    <a:pt x="597" y="141"/>
                  </a:cubicBezTo>
                  <a:cubicBezTo>
                    <a:pt x="597" y="141"/>
                    <a:pt x="597" y="141"/>
                    <a:pt x="597" y="141"/>
                  </a:cubicBezTo>
                  <a:cubicBezTo>
                    <a:pt x="597" y="159"/>
                    <a:pt x="614" y="159"/>
                    <a:pt x="614" y="176"/>
                  </a:cubicBezTo>
                  <a:cubicBezTo>
                    <a:pt x="597" y="176"/>
                    <a:pt x="597" y="159"/>
                    <a:pt x="579" y="141"/>
                  </a:cubicBezTo>
                  <a:cubicBezTo>
                    <a:pt x="579" y="159"/>
                    <a:pt x="579" y="159"/>
                    <a:pt x="579" y="159"/>
                  </a:cubicBezTo>
                  <a:cubicBezTo>
                    <a:pt x="579" y="159"/>
                    <a:pt x="579" y="141"/>
                    <a:pt x="579" y="141"/>
                  </a:cubicBezTo>
                  <a:cubicBezTo>
                    <a:pt x="562" y="141"/>
                    <a:pt x="562" y="141"/>
                    <a:pt x="562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44" y="124"/>
                    <a:pt x="527" y="106"/>
                    <a:pt x="527" y="106"/>
                  </a:cubicBezTo>
                  <a:cubicBezTo>
                    <a:pt x="509" y="106"/>
                    <a:pt x="527" y="106"/>
                    <a:pt x="509" y="106"/>
                  </a:cubicBezTo>
                  <a:lnTo>
                    <a:pt x="527" y="124"/>
                  </a:lnTo>
                  <a:cubicBezTo>
                    <a:pt x="527" y="106"/>
                    <a:pt x="527" y="106"/>
                    <a:pt x="527" y="124"/>
                  </a:cubicBezTo>
                  <a:cubicBezTo>
                    <a:pt x="544" y="124"/>
                    <a:pt x="527" y="124"/>
                    <a:pt x="527" y="12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62" y="141"/>
                    <a:pt x="544" y="124"/>
                    <a:pt x="544" y="124"/>
                  </a:cubicBezTo>
                  <a:cubicBezTo>
                    <a:pt x="562" y="159"/>
                    <a:pt x="579" y="176"/>
                    <a:pt x="614" y="194"/>
                  </a:cubicBezTo>
                  <a:cubicBezTo>
                    <a:pt x="614" y="194"/>
                    <a:pt x="614" y="194"/>
                    <a:pt x="614" y="211"/>
                  </a:cubicBezTo>
                  <a:cubicBezTo>
                    <a:pt x="597" y="194"/>
                    <a:pt x="597" y="176"/>
                    <a:pt x="562" y="159"/>
                  </a:cubicBezTo>
                  <a:cubicBezTo>
                    <a:pt x="562" y="176"/>
                    <a:pt x="579" y="176"/>
                    <a:pt x="579" y="176"/>
                  </a:cubicBezTo>
                  <a:cubicBezTo>
                    <a:pt x="597" y="194"/>
                    <a:pt x="614" y="211"/>
                    <a:pt x="632" y="229"/>
                  </a:cubicBezTo>
                  <a:lnTo>
                    <a:pt x="614" y="229"/>
                  </a:lnTo>
                  <a:cubicBezTo>
                    <a:pt x="614" y="229"/>
                    <a:pt x="614" y="211"/>
                    <a:pt x="614" y="211"/>
                  </a:cubicBezTo>
                  <a:cubicBezTo>
                    <a:pt x="614" y="229"/>
                    <a:pt x="597" y="211"/>
                    <a:pt x="597" y="211"/>
                  </a:cubicBezTo>
                  <a:cubicBezTo>
                    <a:pt x="579" y="211"/>
                    <a:pt x="579" y="211"/>
                    <a:pt x="579" y="211"/>
                  </a:cubicBezTo>
                  <a:cubicBezTo>
                    <a:pt x="579" y="211"/>
                    <a:pt x="597" y="229"/>
                    <a:pt x="579" y="229"/>
                  </a:cubicBezTo>
                  <a:cubicBezTo>
                    <a:pt x="614" y="246"/>
                    <a:pt x="614" y="264"/>
                    <a:pt x="632" y="281"/>
                  </a:cubicBezTo>
                  <a:cubicBezTo>
                    <a:pt x="614" y="264"/>
                    <a:pt x="597" y="246"/>
                    <a:pt x="579" y="246"/>
                  </a:cubicBezTo>
                  <a:cubicBezTo>
                    <a:pt x="579" y="246"/>
                    <a:pt x="562" y="229"/>
                    <a:pt x="544" y="211"/>
                  </a:cubicBezTo>
                  <a:cubicBezTo>
                    <a:pt x="544" y="211"/>
                    <a:pt x="544" y="211"/>
                    <a:pt x="527" y="211"/>
                  </a:cubicBezTo>
                  <a:cubicBezTo>
                    <a:pt x="527" y="211"/>
                    <a:pt x="544" y="229"/>
                    <a:pt x="544" y="229"/>
                  </a:cubicBezTo>
                  <a:cubicBezTo>
                    <a:pt x="562" y="229"/>
                    <a:pt x="544" y="229"/>
                    <a:pt x="562" y="229"/>
                  </a:cubicBezTo>
                  <a:cubicBezTo>
                    <a:pt x="562" y="229"/>
                    <a:pt x="562" y="246"/>
                    <a:pt x="579" y="246"/>
                  </a:cubicBezTo>
                  <a:cubicBezTo>
                    <a:pt x="579" y="246"/>
                    <a:pt x="579" y="246"/>
                    <a:pt x="579" y="264"/>
                  </a:cubicBezTo>
                  <a:cubicBezTo>
                    <a:pt x="597" y="281"/>
                    <a:pt x="632" y="299"/>
                    <a:pt x="649" y="316"/>
                  </a:cubicBezTo>
                  <a:cubicBezTo>
                    <a:pt x="649" y="334"/>
                    <a:pt x="667" y="334"/>
                    <a:pt x="667" y="334"/>
                  </a:cubicBezTo>
                  <a:cubicBezTo>
                    <a:pt x="684" y="334"/>
                    <a:pt x="684" y="351"/>
                    <a:pt x="702" y="369"/>
                  </a:cubicBezTo>
                  <a:cubicBezTo>
                    <a:pt x="719" y="369"/>
                    <a:pt x="719" y="387"/>
                    <a:pt x="737" y="387"/>
                  </a:cubicBezTo>
                  <a:cubicBezTo>
                    <a:pt x="737" y="387"/>
                    <a:pt x="737" y="387"/>
                    <a:pt x="737" y="387"/>
                  </a:cubicBezTo>
                  <a:cubicBezTo>
                    <a:pt x="754" y="387"/>
                    <a:pt x="754" y="387"/>
                    <a:pt x="754" y="387"/>
                  </a:cubicBezTo>
                  <a:cubicBezTo>
                    <a:pt x="754" y="387"/>
                    <a:pt x="754" y="387"/>
                    <a:pt x="737" y="404"/>
                  </a:cubicBezTo>
                  <a:cubicBezTo>
                    <a:pt x="737" y="404"/>
                    <a:pt x="737" y="387"/>
                    <a:pt x="737" y="387"/>
                  </a:cubicBezTo>
                  <a:cubicBezTo>
                    <a:pt x="737" y="404"/>
                    <a:pt x="754" y="404"/>
                    <a:pt x="772" y="422"/>
                  </a:cubicBezTo>
                  <a:cubicBezTo>
                    <a:pt x="754" y="439"/>
                    <a:pt x="790" y="457"/>
                    <a:pt x="790" y="457"/>
                  </a:cubicBezTo>
                  <a:cubicBezTo>
                    <a:pt x="790" y="474"/>
                    <a:pt x="807" y="474"/>
                    <a:pt x="807" y="474"/>
                  </a:cubicBezTo>
                  <a:cubicBezTo>
                    <a:pt x="807" y="474"/>
                    <a:pt x="807" y="492"/>
                    <a:pt x="807" y="492"/>
                  </a:cubicBezTo>
                  <a:cubicBezTo>
                    <a:pt x="825" y="492"/>
                    <a:pt x="825" y="492"/>
                    <a:pt x="825" y="492"/>
                  </a:cubicBezTo>
                  <a:cubicBezTo>
                    <a:pt x="825" y="509"/>
                    <a:pt x="842" y="509"/>
                    <a:pt x="842" y="527"/>
                  </a:cubicBezTo>
                  <a:cubicBezTo>
                    <a:pt x="842" y="509"/>
                    <a:pt x="825" y="509"/>
                    <a:pt x="807" y="492"/>
                  </a:cubicBezTo>
                  <a:cubicBezTo>
                    <a:pt x="807" y="509"/>
                    <a:pt x="842" y="527"/>
                    <a:pt x="860" y="562"/>
                  </a:cubicBezTo>
                  <a:cubicBezTo>
                    <a:pt x="860" y="562"/>
                    <a:pt x="860" y="562"/>
                    <a:pt x="877" y="562"/>
                  </a:cubicBezTo>
                  <a:cubicBezTo>
                    <a:pt x="877" y="562"/>
                    <a:pt x="860" y="562"/>
                    <a:pt x="860" y="562"/>
                  </a:cubicBezTo>
                  <a:cubicBezTo>
                    <a:pt x="877" y="562"/>
                    <a:pt x="877" y="562"/>
                    <a:pt x="877" y="579"/>
                  </a:cubicBezTo>
                  <a:cubicBezTo>
                    <a:pt x="877" y="579"/>
                    <a:pt x="877" y="579"/>
                    <a:pt x="877" y="579"/>
                  </a:cubicBezTo>
                  <a:cubicBezTo>
                    <a:pt x="877" y="579"/>
                    <a:pt x="895" y="579"/>
                    <a:pt x="895" y="597"/>
                  </a:cubicBezTo>
                  <a:cubicBezTo>
                    <a:pt x="895" y="597"/>
                    <a:pt x="912" y="597"/>
                    <a:pt x="912" y="614"/>
                  </a:cubicBezTo>
                  <a:cubicBezTo>
                    <a:pt x="912" y="614"/>
                    <a:pt x="912" y="614"/>
                    <a:pt x="930" y="614"/>
                  </a:cubicBezTo>
                  <a:cubicBezTo>
                    <a:pt x="912" y="614"/>
                    <a:pt x="930" y="614"/>
                    <a:pt x="930" y="614"/>
                  </a:cubicBezTo>
                  <a:cubicBezTo>
                    <a:pt x="930" y="632"/>
                    <a:pt x="947" y="632"/>
                    <a:pt x="965" y="650"/>
                  </a:cubicBezTo>
                  <a:cubicBezTo>
                    <a:pt x="965" y="650"/>
                    <a:pt x="965" y="650"/>
                    <a:pt x="965" y="667"/>
                  </a:cubicBezTo>
                  <a:cubicBezTo>
                    <a:pt x="982" y="667"/>
                    <a:pt x="1000" y="720"/>
                    <a:pt x="1035" y="737"/>
                  </a:cubicBezTo>
                  <a:cubicBezTo>
                    <a:pt x="1035" y="737"/>
                    <a:pt x="1035" y="737"/>
                    <a:pt x="1053" y="755"/>
                  </a:cubicBezTo>
                  <a:cubicBezTo>
                    <a:pt x="1053" y="755"/>
                    <a:pt x="1053" y="737"/>
                    <a:pt x="1053" y="755"/>
                  </a:cubicBezTo>
                  <a:cubicBezTo>
                    <a:pt x="1053" y="755"/>
                    <a:pt x="1035" y="755"/>
                    <a:pt x="1053" y="755"/>
                  </a:cubicBezTo>
                  <a:cubicBezTo>
                    <a:pt x="1053" y="755"/>
                    <a:pt x="1070" y="755"/>
                    <a:pt x="1070" y="755"/>
                  </a:cubicBezTo>
                  <a:cubicBezTo>
                    <a:pt x="1070" y="755"/>
                    <a:pt x="1070" y="772"/>
                    <a:pt x="1070" y="772"/>
                  </a:cubicBezTo>
                  <a:cubicBezTo>
                    <a:pt x="1053" y="790"/>
                    <a:pt x="1088" y="807"/>
                    <a:pt x="1088" y="807"/>
                  </a:cubicBezTo>
                  <a:cubicBezTo>
                    <a:pt x="1088" y="807"/>
                    <a:pt x="1088" y="807"/>
                    <a:pt x="1088" y="807"/>
                  </a:cubicBezTo>
                  <a:cubicBezTo>
                    <a:pt x="1088" y="825"/>
                    <a:pt x="1105" y="825"/>
                    <a:pt x="1123" y="842"/>
                  </a:cubicBezTo>
                  <a:cubicBezTo>
                    <a:pt x="1123" y="825"/>
                    <a:pt x="1140" y="842"/>
                    <a:pt x="1140" y="842"/>
                  </a:cubicBezTo>
                  <a:cubicBezTo>
                    <a:pt x="1140" y="860"/>
                    <a:pt x="1140" y="860"/>
                    <a:pt x="1140" y="860"/>
                  </a:cubicBezTo>
                  <a:cubicBezTo>
                    <a:pt x="1158" y="860"/>
                    <a:pt x="1158" y="895"/>
                    <a:pt x="1175" y="912"/>
                  </a:cubicBezTo>
                  <a:close/>
                  <a:moveTo>
                    <a:pt x="895" y="562"/>
                  </a:moveTo>
                  <a:cubicBezTo>
                    <a:pt x="895" y="562"/>
                    <a:pt x="895" y="544"/>
                    <a:pt x="895" y="544"/>
                  </a:cubicBezTo>
                  <a:cubicBezTo>
                    <a:pt x="912" y="562"/>
                    <a:pt x="912" y="562"/>
                    <a:pt x="930" y="579"/>
                  </a:cubicBezTo>
                  <a:cubicBezTo>
                    <a:pt x="930" y="579"/>
                    <a:pt x="930" y="579"/>
                    <a:pt x="930" y="579"/>
                  </a:cubicBezTo>
                  <a:cubicBezTo>
                    <a:pt x="912" y="579"/>
                    <a:pt x="912" y="579"/>
                    <a:pt x="895" y="562"/>
                  </a:cubicBezTo>
                  <a:close/>
                  <a:moveTo>
                    <a:pt x="790" y="457"/>
                  </a:moveTo>
                  <a:cubicBezTo>
                    <a:pt x="807" y="457"/>
                    <a:pt x="807" y="457"/>
                    <a:pt x="807" y="457"/>
                  </a:cubicBezTo>
                  <a:cubicBezTo>
                    <a:pt x="807" y="457"/>
                    <a:pt x="825" y="474"/>
                    <a:pt x="807" y="474"/>
                  </a:cubicBezTo>
                  <a:cubicBezTo>
                    <a:pt x="807" y="457"/>
                    <a:pt x="807" y="474"/>
                    <a:pt x="790" y="457"/>
                  </a:cubicBezTo>
                  <a:close/>
                  <a:moveTo>
                    <a:pt x="1088" y="685"/>
                  </a:moveTo>
                  <a:cubicBezTo>
                    <a:pt x="1088" y="685"/>
                    <a:pt x="1070" y="667"/>
                    <a:pt x="1070" y="667"/>
                  </a:cubicBezTo>
                  <a:cubicBezTo>
                    <a:pt x="1070" y="667"/>
                    <a:pt x="1088" y="667"/>
                    <a:pt x="1088" y="685"/>
                  </a:cubicBezTo>
                  <a:cubicBezTo>
                    <a:pt x="1088" y="685"/>
                    <a:pt x="1088" y="685"/>
                    <a:pt x="1088" y="685"/>
                  </a:cubicBezTo>
                  <a:close/>
                  <a:moveTo>
                    <a:pt x="702" y="351"/>
                  </a:moveTo>
                  <a:cubicBezTo>
                    <a:pt x="702" y="334"/>
                    <a:pt x="702" y="351"/>
                    <a:pt x="719" y="351"/>
                  </a:cubicBezTo>
                  <a:cubicBezTo>
                    <a:pt x="719" y="351"/>
                    <a:pt x="702" y="351"/>
                    <a:pt x="702" y="351"/>
                  </a:cubicBezTo>
                  <a:close/>
                  <a:moveTo>
                    <a:pt x="930" y="492"/>
                  </a:moveTo>
                  <a:cubicBezTo>
                    <a:pt x="947" y="492"/>
                    <a:pt x="947" y="509"/>
                    <a:pt x="947" y="509"/>
                  </a:cubicBezTo>
                  <a:cubicBezTo>
                    <a:pt x="947" y="509"/>
                    <a:pt x="947" y="509"/>
                    <a:pt x="930" y="492"/>
                  </a:cubicBezTo>
                  <a:close/>
                  <a:moveTo>
                    <a:pt x="842" y="422"/>
                  </a:moveTo>
                  <a:cubicBezTo>
                    <a:pt x="860" y="422"/>
                    <a:pt x="860" y="422"/>
                    <a:pt x="860" y="422"/>
                  </a:cubicBezTo>
                  <a:cubicBezTo>
                    <a:pt x="860" y="422"/>
                    <a:pt x="860" y="422"/>
                    <a:pt x="860" y="422"/>
                  </a:cubicBezTo>
                  <a:cubicBezTo>
                    <a:pt x="877" y="422"/>
                    <a:pt x="895" y="439"/>
                    <a:pt x="895" y="457"/>
                  </a:cubicBezTo>
                  <a:cubicBezTo>
                    <a:pt x="877" y="457"/>
                    <a:pt x="877" y="439"/>
                    <a:pt x="860" y="422"/>
                  </a:cubicBezTo>
                  <a:cubicBezTo>
                    <a:pt x="860" y="422"/>
                    <a:pt x="860" y="422"/>
                    <a:pt x="860" y="422"/>
                  </a:cubicBezTo>
                  <a:cubicBezTo>
                    <a:pt x="860" y="422"/>
                    <a:pt x="860" y="439"/>
                    <a:pt x="860" y="439"/>
                  </a:cubicBezTo>
                  <a:cubicBezTo>
                    <a:pt x="860" y="439"/>
                    <a:pt x="860" y="439"/>
                    <a:pt x="860" y="439"/>
                  </a:cubicBezTo>
                  <a:cubicBezTo>
                    <a:pt x="860" y="422"/>
                    <a:pt x="842" y="422"/>
                    <a:pt x="842" y="404"/>
                  </a:cubicBezTo>
                  <a:cubicBezTo>
                    <a:pt x="842" y="404"/>
                    <a:pt x="842" y="404"/>
                    <a:pt x="860" y="422"/>
                  </a:cubicBezTo>
                  <a:cubicBezTo>
                    <a:pt x="860" y="422"/>
                    <a:pt x="842" y="422"/>
                    <a:pt x="842" y="422"/>
                  </a:cubicBezTo>
                  <a:close/>
                  <a:moveTo>
                    <a:pt x="754" y="351"/>
                  </a:moveTo>
                  <a:cubicBezTo>
                    <a:pt x="754" y="351"/>
                    <a:pt x="754" y="351"/>
                    <a:pt x="754" y="351"/>
                  </a:cubicBezTo>
                  <a:cubicBezTo>
                    <a:pt x="754" y="334"/>
                    <a:pt x="754" y="351"/>
                    <a:pt x="754" y="351"/>
                  </a:cubicBezTo>
                  <a:cubicBezTo>
                    <a:pt x="772" y="351"/>
                    <a:pt x="772" y="369"/>
                    <a:pt x="754" y="369"/>
                  </a:cubicBezTo>
                  <a:close/>
                  <a:moveTo>
                    <a:pt x="807" y="387"/>
                  </a:moveTo>
                  <a:lnTo>
                    <a:pt x="807" y="387"/>
                  </a:lnTo>
                  <a:cubicBezTo>
                    <a:pt x="825" y="387"/>
                    <a:pt x="807" y="387"/>
                    <a:pt x="825" y="404"/>
                  </a:cubicBezTo>
                  <a:cubicBezTo>
                    <a:pt x="825" y="404"/>
                    <a:pt x="825" y="404"/>
                    <a:pt x="807" y="387"/>
                  </a:cubicBezTo>
                  <a:close/>
                  <a:moveTo>
                    <a:pt x="825" y="387"/>
                  </a:moveTo>
                  <a:lnTo>
                    <a:pt x="825" y="387"/>
                  </a:lnTo>
                  <a:cubicBezTo>
                    <a:pt x="825" y="387"/>
                    <a:pt x="842" y="387"/>
                    <a:pt x="842" y="404"/>
                  </a:cubicBezTo>
                  <a:cubicBezTo>
                    <a:pt x="842" y="404"/>
                    <a:pt x="825" y="404"/>
                    <a:pt x="825" y="387"/>
                  </a:cubicBezTo>
                  <a:close/>
                  <a:moveTo>
                    <a:pt x="719" y="316"/>
                  </a:moveTo>
                  <a:cubicBezTo>
                    <a:pt x="719" y="316"/>
                    <a:pt x="719" y="299"/>
                    <a:pt x="719" y="299"/>
                  </a:cubicBezTo>
                  <a:cubicBezTo>
                    <a:pt x="719" y="299"/>
                    <a:pt x="737" y="316"/>
                    <a:pt x="737" y="316"/>
                  </a:cubicBezTo>
                  <a:close/>
                  <a:moveTo>
                    <a:pt x="737" y="316"/>
                  </a:moveTo>
                  <a:cubicBezTo>
                    <a:pt x="737" y="316"/>
                    <a:pt x="737" y="316"/>
                    <a:pt x="737" y="316"/>
                  </a:cubicBezTo>
                  <a:cubicBezTo>
                    <a:pt x="737" y="316"/>
                    <a:pt x="737" y="316"/>
                    <a:pt x="737" y="316"/>
                  </a:cubicBezTo>
                  <a:close/>
                  <a:moveTo>
                    <a:pt x="860" y="387"/>
                  </a:moveTo>
                  <a:cubicBezTo>
                    <a:pt x="860" y="387"/>
                    <a:pt x="842" y="387"/>
                    <a:pt x="860" y="387"/>
                  </a:cubicBezTo>
                  <a:cubicBezTo>
                    <a:pt x="860" y="387"/>
                    <a:pt x="860" y="387"/>
                    <a:pt x="860" y="387"/>
                  </a:cubicBezTo>
                  <a:cubicBezTo>
                    <a:pt x="860" y="387"/>
                    <a:pt x="860" y="404"/>
                    <a:pt x="877" y="404"/>
                  </a:cubicBezTo>
                  <a:cubicBezTo>
                    <a:pt x="860" y="404"/>
                    <a:pt x="877" y="422"/>
                    <a:pt x="877" y="422"/>
                  </a:cubicBezTo>
                  <a:cubicBezTo>
                    <a:pt x="877" y="422"/>
                    <a:pt x="860" y="422"/>
                    <a:pt x="860" y="404"/>
                  </a:cubicBezTo>
                  <a:cubicBezTo>
                    <a:pt x="860" y="404"/>
                    <a:pt x="860" y="404"/>
                    <a:pt x="860" y="404"/>
                  </a:cubicBezTo>
                  <a:cubicBezTo>
                    <a:pt x="860" y="404"/>
                    <a:pt x="842" y="387"/>
                    <a:pt x="825" y="387"/>
                  </a:cubicBezTo>
                  <a:cubicBezTo>
                    <a:pt x="825" y="369"/>
                    <a:pt x="825" y="369"/>
                    <a:pt x="842" y="387"/>
                  </a:cubicBezTo>
                  <a:cubicBezTo>
                    <a:pt x="842" y="369"/>
                    <a:pt x="825" y="369"/>
                    <a:pt x="825" y="369"/>
                  </a:cubicBezTo>
                  <a:cubicBezTo>
                    <a:pt x="825" y="351"/>
                    <a:pt x="825" y="369"/>
                    <a:pt x="825" y="369"/>
                  </a:cubicBezTo>
                  <a:cubicBezTo>
                    <a:pt x="825" y="387"/>
                    <a:pt x="825" y="369"/>
                    <a:pt x="807" y="369"/>
                  </a:cubicBezTo>
                  <a:cubicBezTo>
                    <a:pt x="807" y="351"/>
                    <a:pt x="825" y="351"/>
                    <a:pt x="807" y="351"/>
                  </a:cubicBezTo>
                  <a:cubicBezTo>
                    <a:pt x="807" y="351"/>
                    <a:pt x="825" y="351"/>
                    <a:pt x="825" y="351"/>
                  </a:cubicBezTo>
                  <a:cubicBezTo>
                    <a:pt x="825" y="351"/>
                    <a:pt x="825" y="351"/>
                    <a:pt x="842" y="351"/>
                  </a:cubicBezTo>
                  <a:cubicBezTo>
                    <a:pt x="825" y="351"/>
                    <a:pt x="825" y="351"/>
                    <a:pt x="825" y="351"/>
                  </a:cubicBezTo>
                  <a:cubicBezTo>
                    <a:pt x="842" y="369"/>
                    <a:pt x="842" y="369"/>
                    <a:pt x="860" y="387"/>
                  </a:cubicBezTo>
                  <a:close/>
                  <a:moveTo>
                    <a:pt x="790" y="351"/>
                  </a:moveTo>
                  <a:cubicBezTo>
                    <a:pt x="790" y="351"/>
                    <a:pt x="790" y="334"/>
                    <a:pt x="790" y="334"/>
                  </a:cubicBezTo>
                  <a:cubicBezTo>
                    <a:pt x="790" y="334"/>
                    <a:pt x="790" y="334"/>
                    <a:pt x="772" y="334"/>
                  </a:cubicBezTo>
                  <a:cubicBezTo>
                    <a:pt x="772" y="316"/>
                    <a:pt x="772" y="299"/>
                    <a:pt x="790" y="299"/>
                  </a:cubicBezTo>
                  <a:cubicBezTo>
                    <a:pt x="790" y="316"/>
                    <a:pt x="790" y="316"/>
                    <a:pt x="772" y="316"/>
                  </a:cubicBezTo>
                  <a:cubicBezTo>
                    <a:pt x="772" y="316"/>
                    <a:pt x="790" y="316"/>
                    <a:pt x="790" y="316"/>
                  </a:cubicBezTo>
                  <a:cubicBezTo>
                    <a:pt x="790" y="334"/>
                    <a:pt x="807" y="334"/>
                    <a:pt x="807" y="351"/>
                  </a:cubicBezTo>
                  <a:cubicBezTo>
                    <a:pt x="807" y="351"/>
                    <a:pt x="807" y="351"/>
                    <a:pt x="790" y="351"/>
                  </a:cubicBezTo>
                  <a:close/>
                  <a:moveTo>
                    <a:pt x="719" y="299"/>
                  </a:moveTo>
                  <a:cubicBezTo>
                    <a:pt x="719" y="281"/>
                    <a:pt x="719" y="264"/>
                    <a:pt x="702" y="264"/>
                  </a:cubicBezTo>
                  <a:cubicBezTo>
                    <a:pt x="702" y="264"/>
                    <a:pt x="702" y="264"/>
                    <a:pt x="702" y="264"/>
                  </a:cubicBezTo>
                  <a:cubicBezTo>
                    <a:pt x="702" y="264"/>
                    <a:pt x="719" y="281"/>
                    <a:pt x="719" y="264"/>
                  </a:cubicBezTo>
                  <a:cubicBezTo>
                    <a:pt x="719" y="281"/>
                    <a:pt x="737" y="281"/>
                    <a:pt x="737" y="281"/>
                  </a:cubicBezTo>
                  <a:lnTo>
                    <a:pt x="737" y="299"/>
                  </a:lnTo>
                  <a:cubicBezTo>
                    <a:pt x="737" y="299"/>
                    <a:pt x="737" y="281"/>
                    <a:pt x="737" y="299"/>
                  </a:cubicBezTo>
                  <a:close/>
                  <a:moveTo>
                    <a:pt x="930" y="439"/>
                  </a:moveTo>
                  <a:cubicBezTo>
                    <a:pt x="930" y="439"/>
                    <a:pt x="930" y="439"/>
                    <a:pt x="930" y="439"/>
                  </a:cubicBezTo>
                  <a:cubicBezTo>
                    <a:pt x="912" y="439"/>
                    <a:pt x="895" y="422"/>
                    <a:pt x="895" y="422"/>
                  </a:cubicBezTo>
                  <a:cubicBezTo>
                    <a:pt x="895" y="404"/>
                    <a:pt x="895" y="422"/>
                    <a:pt x="912" y="422"/>
                  </a:cubicBezTo>
                  <a:cubicBezTo>
                    <a:pt x="912" y="422"/>
                    <a:pt x="947" y="439"/>
                    <a:pt x="947" y="457"/>
                  </a:cubicBezTo>
                  <a:cubicBezTo>
                    <a:pt x="947" y="457"/>
                    <a:pt x="930" y="439"/>
                    <a:pt x="930" y="439"/>
                  </a:cubicBezTo>
                  <a:close/>
                  <a:moveTo>
                    <a:pt x="649" y="211"/>
                  </a:moveTo>
                  <a:cubicBezTo>
                    <a:pt x="632" y="211"/>
                    <a:pt x="632" y="211"/>
                    <a:pt x="632" y="211"/>
                  </a:cubicBezTo>
                  <a:cubicBezTo>
                    <a:pt x="632" y="211"/>
                    <a:pt x="632" y="211"/>
                    <a:pt x="649" y="211"/>
                  </a:cubicBezTo>
                  <a:cubicBezTo>
                    <a:pt x="649" y="211"/>
                    <a:pt x="649" y="211"/>
                    <a:pt x="649" y="211"/>
                  </a:cubicBezTo>
                  <a:close/>
                  <a:moveTo>
                    <a:pt x="719" y="281"/>
                  </a:moveTo>
                  <a:lnTo>
                    <a:pt x="719" y="264"/>
                  </a:lnTo>
                  <a:cubicBezTo>
                    <a:pt x="737" y="281"/>
                    <a:pt x="737" y="281"/>
                    <a:pt x="737" y="281"/>
                  </a:cubicBezTo>
                  <a:cubicBezTo>
                    <a:pt x="737" y="281"/>
                    <a:pt x="737" y="281"/>
                    <a:pt x="719" y="281"/>
                  </a:cubicBezTo>
                  <a:close/>
                  <a:moveTo>
                    <a:pt x="737" y="264"/>
                  </a:moveTo>
                  <a:cubicBezTo>
                    <a:pt x="702" y="264"/>
                    <a:pt x="684" y="229"/>
                    <a:pt x="667" y="229"/>
                  </a:cubicBezTo>
                  <a:cubicBezTo>
                    <a:pt x="667" y="211"/>
                    <a:pt x="632" y="194"/>
                    <a:pt x="632" y="176"/>
                  </a:cubicBezTo>
                  <a:cubicBezTo>
                    <a:pt x="649" y="176"/>
                    <a:pt x="649" y="211"/>
                    <a:pt x="684" y="229"/>
                  </a:cubicBezTo>
                  <a:cubicBezTo>
                    <a:pt x="684" y="229"/>
                    <a:pt x="702" y="246"/>
                    <a:pt x="719" y="246"/>
                  </a:cubicBezTo>
                  <a:cubicBezTo>
                    <a:pt x="719" y="246"/>
                    <a:pt x="719" y="246"/>
                    <a:pt x="719" y="246"/>
                  </a:cubicBezTo>
                  <a:cubicBezTo>
                    <a:pt x="719" y="246"/>
                    <a:pt x="719" y="229"/>
                    <a:pt x="719" y="246"/>
                  </a:cubicBezTo>
                  <a:cubicBezTo>
                    <a:pt x="719" y="246"/>
                    <a:pt x="737" y="264"/>
                    <a:pt x="737" y="264"/>
                  </a:cubicBezTo>
                  <a:close/>
                  <a:moveTo>
                    <a:pt x="807" y="316"/>
                  </a:moveTo>
                  <a:cubicBezTo>
                    <a:pt x="807" y="316"/>
                    <a:pt x="825" y="316"/>
                    <a:pt x="825" y="316"/>
                  </a:cubicBezTo>
                  <a:cubicBezTo>
                    <a:pt x="825" y="316"/>
                    <a:pt x="825" y="316"/>
                    <a:pt x="825" y="316"/>
                  </a:cubicBezTo>
                  <a:cubicBezTo>
                    <a:pt x="825" y="316"/>
                    <a:pt x="825" y="316"/>
                    <a:pt x="807" y="316"/>
                  </a:cubicBezTo>
                  <a:close/>
                  <a:moveTo>
                    <a:pt x="842" y="334"/>
                  </a:moveTo>
                  <a:cubicBezTo>
                    <a:pt x="825" y="334"/>
                    <a:pt x="825" y="334"/>
                    <a:pt x="842" y="334"/>
                  </a:cubicBezTo>
                  <a:cubicBezTo>
                    <a:pt x="842" y="334"/>
                    <a:pt x="842" y="334"/>
                    <a:pt x="842" y="334"/>
                  </a:cubicBezTo>
                  <a:cubicBezTo>
                    <a:pt x="860" y="351"/>
                    <a:pt x="842" y="334"/>
                    <a:pt x="842" y="334"/>
                  </a:cubicBezTo>
                  <a:close/>
                  <a:moveTo>
                    <a:pt x="737" y="246"/>
                  </a:moveTo>
                  <a:cubicBezTo>
                    <a:pt x="737" y="246"/>
                    <a:pt x="754" y="246"/>
                    <a:pt x="754" y="246"/>
                  </a:cubicBezTo>
                  <a:cubicBezTo>
                    <a:pt x="754" y="246"/>
                    <a:pt x="754" y="264"/>
                    <a:pt x="754" y="264"/>
                  </a:cubicBezTo>
                  <a:cubicBezTo>
                    <a:pt x="754" y="264"/>
                    <a:pt x="737" y="246"/>
                    <a:pt x="737" y="246"/>
                  </a:cubicBezTo>
                  <a:close/>
                  <a:moveTo>
                    <a:pt x="632" y="176"/>
                  </a:moveTo>
                  <a:lnTo>
                    <a:pt x="614" y="159"/>
                  </a:lnTo>
                  <a:cubicBezTo>
                    <a:pt x="614" y="159"/>
                    <a:pt x="632" y="159"/>
                    <a:pt x="632" y="176"/>
                  </a:cubicBezTo>
                  <a:cubicBezTo>
                    <a:pt x="632" y="176"/>
                    <a:pt x="632" y="176"/>
                    <a:pt x="632" y="176"/>
                  </a:cubicBezTo>
                  <a:close/>
                  <a:moveTo>
                    <a:pt x="1035" y="474"/>
                  </a:moveTo>
                  <a:cubicBezTo>
                    <a:pt x="1053" y="492"/>
                    <a:pt x="1070" y="492"/>
                    <a:pt x="1070" y="509"/>
                  </a:cubicBezTo>
                  <a:cubicBezTo>
                    <a:pt x="1053" y="509"/>
                    <a:pt x="1035" y="492"/>
                    <a:pt x="1053" y="474"/>
                  </a:cubicBezTo>
                  <a:close/>
                  <a:moveTo>
                    <a:pt x="1000" y="457"/>
                  </a:moveTo>
                  <a:cubicBezTo>
                    <a:pt x="1017" y="457"/>
                    <a:pt x="1000" y="439"/>
                    <a:pt x="1017" y="439"/>
                  </a:cubicBezTo>
                  <a:cubicBezTo>
                    <a:pt x="1035" y="439"/>
                    <a:pt x="1035" y="457"/>
                    <a:pt x="1035" y="457"/>
                  </a:cubicBezTo>
                  <a:cubicBezTo>
                    <a:pt x="1035" y="457"/>
                    <a:pt x="1017" y="457"/>
                    <a:pt x="1017" y="439"/>
                  </a:cubicBezTo>
                  <a:lnTo>
                    <a:pt x="1017" y="457"/>
                  </a:lnTo>
                  <a:cubicBezTo>
                    <a:pt x="1017" y="457"/>
                    <a:pt x="1017" y="457"/>
                    <a:pt x="1017" y="457"/>
                  </a:cubicBezTo>
                  <a:close/>
                  <a:moveTo>
                    <a:pt x="965" y="404"/>
                  </a:moveTo>
                  <a:cubicBezTo>
                    <a:pt x="947" y="404"/>
                    <a:pt x="947" y="404"/>
                    <a:pt x="947" y="404"/>
                  </a:cubicBezTo>
                  <a:cubicBezTo>
                    <a:pt x="947" y="387"/>
                    <a:pt x="947" y="404"/>
                    <a:pt x="947" y="404"/>
                  </a:cubicBezTo>
                  <a:lnTo>
                    <a:pt x="965" y="404"/>
                  </a:lnTo>
                  <a:cubicBezTo>
                    <a:pt x="965" y="404"/>
                    <a:pt x="965" y="404"/>
                    <a:pt x="965" y="404"/>
                  </a:cubicBezTo>
                  <a:cubicBezTo>
                    <a:pt x="965" y="422"/>
                    <a:pt x="965" y="404"/>
                    <a:pt x="965" y="422"/>
                  </a:cubicBezTo>
                  <a:close/>
                  <a:moveTo>
                    <a:pt x="930" y="387"/>
                  </a:moveTo>
                  <a:lnTo>
                    <a:pt x="930" y="387"/>
                  </a:lnTo>
                  <a:cubicBezTo>
                    <a:pt x="930" y="387"/>
                    <a:pt x="930" y="387"/>
                    <a:pt x="930" y="387"/>
                  </a:cubicBezTo>
                  <a:lnTo>
                    <a:pt x="930" y="387"/>
                  </a:lnTo>
                  <a:cubicBezTo>
                    <a:pt x="930" y="387"/>
                    <a:pt x="930" y="387"/>
                    <a:pt x="930" y="387"/>
                  </a:cubicBezTo>
                  <a:close/>
                  <a:moveTo>
                    <a:pt x="912" y="369"/>
                  </a:moveTo>
                  <a:cubicBezTo>
                    <a:pt x="912" y="369"/>
                    <a:pt x="930" y="369"/>
                    <a:pt x="912" y="351"/>
                  </a:cubicBezTo>
                  <a:cubicBezTo>
                    <a:pt x="912" y="351"/>
                    <a:pt x="930" y="369"/>
                    <a:pt x="930" y="369"/>
                  </a:cubicBezTo>
                  <a:cubicBezTo>
                    <a:pt x="930" y="369"/>
                    <a:pt x="930" y="369"/>
                    <a:pt x="930" y="369"/>
                  </a:cubicBezTo>
                  <a:close/>
                  <a:moveTo>
                    <a:pt x="825" y="281"/>
                  </a:moveTo>
                  <a:lnTo>
                    <a:pt x="825" y="281"/>
                  </a:lnTo>
                  <a:cubicBezTo>
                    <a:pt x="825" y="281"/>
                    <a:pt x="825" y="281"/>
                    <a:pt x="825" y="264"/>
                  </a:cubicBezTo>
                  <a:cubicBezTo>
                    <a:pt x="825" y="281"/>
                    <a:pt x="825" y="281"/>
                    <a:pt x="825" y="281"/>
                  </a:cubicBezTo>
                  <a:close/>
                  <a:moveTo>
                    <a:pt x="807" y="264"/>
                  </a:moveTo>
                  <a:cubicBezTo>
                    <a:pt x="807" y="264"/>
                    <a:pt x="807" y="264"/>
                    <a:pt x="807" y="264"/>
                  </a:cubicBezTo>
                  <a:cubicBezTo>
                    <a:pt x="807" y="264"/>
                    <a:pt x="807" y="281"/>
                    <a:pt x="807" y="264"/>
                  </a:cubicBezTo>
                  <a:close/>
                  <a:moveTo>
                    <a:pt x="1526" y="948"/>
                  </a:moveTo>
                  <a:cubicBezTo>
                    <a:pt x="1526" y="930"/>
                    <a:pt x="1526" y="930"/>
                    <a:pt x="1526" y="930"/>
                  </a:cubicBezTo>
                  <a:cubicBezTo>
                    <a:pt x="1526" y="930"/>
                    <a:pt x="1526" y="930"/>
                    <a:pt x="1526" y="930"/>
                  </a:cubicBezTo>
                  <a:cubicBezTo>
                    <a:pt x="1543" y="930"/>
                    <a:pt x="1543" y="948"/>
                    <a:pt x="1543" y="948"/>
                  </a:cubicBezTo>
                  <a:cubicBezTo>
                    <a:pt x="1543" y="948"/>
                    <a:pt x="1543" y="948"/>
                    <a:pt x="1543" y="948"/>
                  </a:cubicBezTo>
                  <a:close/>
                  <a:moveTo>
                    <a:pt x="1508" y="912"/>
                  </a:moveTo>
                  <a:cubicBezTo>
                    <a:pt x="1508" y="912"/>
                    <a:pt x="1526" y="912"/>
                    <a:pt x="1526" y="930"/>
                  </a:cubicBezTo>
                  <a:cubicBezTo>
                    <a:pt x="1526" y="930"/>
                    <a:pt x="1526" y="912"/>
                    <a:pt x="1508" y="912"/>
                  </a:cubicBezTo>
                  <a:close/>
                  <a:moveTo>
                    <a:pt x="1491" y="877"/>
                  </a:moveTo>
                  <a:cubicBezTo>
                    <a:pt x="1491" y="877"/>
                    <a:pt x="1508" y="895"/>
                    <a:pt x="1508" y="912"/>
                  </a:cubicBezTo>
                  <a:cubicBezTo>
                    <a:pt x="1508" y="912"/>
                    <a:pt x="1491" y="877"/>
                    <a:pt x="1491" y="877"/>
                  </a:cubicBezTo>
                  <a:close/>
                  <a:moveTo>
                    <a:pt x="895" y="299"/>
                  </a:moveTo>
                  <a:cubicBezTo>
                    <a:pt x="895" y="299"/>
                    <a:pt x="895" y="299"/>
                    <a:pt x="912" y="281"/>
                  </a:cubicBezTo>
                  <a:cubicBezTo>
                    <a:pt x="912" y="299"/>
                    <a:pt x="930" y="299"/>
                    <a:pt x="930" y="316"/>
                  </a:cubicBezTo>
                  <a:close/>
                  <a:moveTo>
                    <a:pt x="982" y="351"/>
                  </a:moveTo>
                  <a:cubicBezTo>
                    <a:pt x="982" y="351"/>
                    <a:pt x="982" y="351"/>
                    <a:pt x="982" y="351"/>
                  </a:cubicBezTo>
                  <a:cubicBezTo>
                    <a:pt x="982" y="351"/>
                    <a:pt x="982" y="351"/>
                    <a:pt x="982" y="351"/>
                  </a:cubicBezTo>
                  <a:cubicBezTo>
                    <a:pt x="1000" y="351"/>
                    <a:pt x="1000" y="351"/>
                    <a:pt x="1000" y="351"/>
                  </a:cubicBezTo>
                  <a:cubicBezTo>
                    <a:pt x="1000" y="351"/>
                    <a:pt x="1000" y="369"/>
                    <a:pt x="1000" y="369"/>
                  </a:cubicBezTo>
                  <a:cubicBezTo>
                    <a:pt x="982" y="351"/>
                    <a:pt x="982" y="369"/>
                    <a:pt x="982" y="351"/>
                  </a:cubicBezTo>
                  <a:close/>
                  <a:moveTo>
                    <a:pt x="965" y="334"/>
                  </a:moveTo>
                  <a:cubicBezTo>
                    <a:pt x="947" y="334"/>
                    <a:pt x="965" y="334"/>
                    <a:pt x="947" y="334"/>
                  </a:cubicBezTo>
                  <a:cubicBezTo>
                    <a:pt x="965" y="334"/>
                    <a:pt x="965" y="334"/>
                    <a:pt x="965" y="334"/>
                  </a:cubicBezTo>
                  <a:cubicBezTo>
                    <a:pt x="982" y="351"/>
                    <a:pt x="965" y="334"/>
                    <a:pt x="965" y="351"/>
                  </a:cubicBezTo>
                  <a:close/>
                  <a:moveTo>
                    <a:pt x="1245" y="579"/>
                  </a:moveTo>
                  <a:cubicBezTo>
                    <a:pt x="1245" y="579"/>
                    <a:pt x="1263" y="597"/>
                    <a:pt x="1263" y="597"/>
                  </a:cubicBezTo>
                  <a:cubicBezTo>
                    <a:pt x="1263" y="597"/>
                    <a:pt x="1245" y="597"/>
                    <a:pt x="1245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2542225" y="2549575"/>
              <a:ext cx="1775" cy="1350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35" y="36"/>
                  </a:moveTo>
                  <a:cubicBezTo>
                    <a:pt x="35" y="18"/>
                    <a:pt x="18" y="18"/>
                    <a:pt x="0" y="1"/>
                  </a:cubicBez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35" y="18"/>
                    <a:pt x="53" y="36"/>
                    <a:pt x="71" y="53"/>
                  </a:cubicBezTo>
                  <a:cubicBezTo>
                    <a:pt x="53" y="53"/>
                    <a:pt x="53" y="53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2478675" y="25333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18"/>
                  </a:moveTo>
                  <a:cubicBezTo>
                    <a:pt x="35" y="18"/>
                    <a:pt x="18" y="36"/>
                    <a:pt x="0" y="36"/>
                  </a:cubicBezTo>
                  <a:lnTo>
                    <a:pt x="0" y="36"/>
                  </a:lnTo>
                  <a:cubicBezTo>
                    <a:pt x="0" y="18"/>
                    <a:pt x="18" y="18"/>
                    <a:pt x="35" y="1"/>
                  </a:cubicBezTo>
                  <a:cubicBezTo>
                    <a:pt x="35" y="18"/>
                    <a:pt x="35" y="18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2476475" y="25346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" y="18"/>
                    <a:pt x="18" y="18"/>
                    <a:pt x="1" y="18"/>
                  </a:cubicBezTo>
                  <a:cubicBezTo>
                    <a:pt x="18" y="1"/>
                    <a:pt x="18" y="1"/>
                    <a:pt x="36" y="1"/>
                  </a:cubicBezTo>
                  <a:cubicBezTo>
                    <a:pt x="36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2477350" y="2532475"/>
              <a:ext cx="2650" cy="2225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106" y="1"/>
                  </a:moveTo>
                  <a:cubicBezTo>
                    <a:pt x="106" y="18"/>
                    <a:pt x="88" y="18"/>
                    <a:pt x="88" y="36"/>
                  </a:cubicBezTo>
                  <a:cubicBezTo>
                    <a:pt x="88" y="36"/>
                    <a:pt x="88" y="36"/>
                    <a:pt x="88" y="18"/>
                  </a:cubicBezTo>
                  <a:cubicBezTo>
                    <a:pt x="88" y="36"/>
                    <a:pt x="71" y="36"/>
                    <a:pt x="71" y="36"/>
                  </a:cubicBezTo>
                  <a:cubicBezTo>
                    <a:pt x="53" y="53"/>
                    <a:pt x="53" y="53"/>
                    <a:pt x="36" y="53"/>
                  </a:cubicBezTo>
                  <a:cubicBezTo>
                    <a:pt x="36" y="53"/>
                    <a:pt x="1" y="89"/>
                    <a:pt x="1" y="71"/>
                  </a:cubicBezTo>
                  <a:cubicBezTo>
                    <a:pt x="1" y="71"/>
                    <a:pt x="1" y="53"/>
                    <a:pt x="18" y="71"/>
                  </a:cubicBezTo>
                  <a:cubicBezTo>
                    <a:pt x="36" y="53"/>
                    <a:pt x="53" y="36"/>
                    <a:pt x="71" y="36"/>
                  </a:cubicBezTo>
                  <a:cubicBezTo>
                    <a:pt x="88" y="18"/>
                    <a:pt x="88" y="18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2"/>
            <p:cNvSpPr/>
            <p:nvPr/>
          </p:nvSpPr>
          <p:spPr>
            <a:xfrm>
              <a:off x="2471650" y="253467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36"/>
                  </a:moveTo>
                  <a:cubicBezTo>
                    <a:pt x="1" y="36"/>
                    <a:pt x="18" y="36"/>
                    <a:pt x="1" y="36"/>
                  </a:cubicBezTo>
                  <a:cubicBezTo>
                    <a:pt x="18" y="18"/>
                    <a:pt x="18" y="18"/>
                    <a:pt x="18" y="36"/>
                  </a:cubicBezTo>
                  <a:cubicBezTo>
                    <a:pt x="18" y="18"/>
                    <a:pt x="36" y="1"/>
                    <a:pt x="53" y="1"/>
                  </a:cubicBezTo>
                  <a:cubicBezTo>
                    <a:pt x="53" y="1"/>
                    <a:pt x="36" y="18"/>
                    <a:pt x="53" y="18"/>
                  </a:cubicBezTo>
                  <a:cubicBezTo>
                    <a:pt x="53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2"/>
            <p:cNvSpPr/>
            <p:nvPr/>
          </p:nvSpPr>
          <p:spPr>
            <a:xfrm>
              <a:off x="2470350" y="253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2470775" y="25360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" y="0"/>
                    <a:pt x="1" y="18"/>
                    <a:pt x="1" y="18"/>
                  </a:cubicBezTo>
                  <a:cubicBezTo>
                    <a:pt x="1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2467725" y="25377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35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2471225" y="25351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lnTo>
                    <a:pt x="0" y="18"/>
                  </a:lnTo>
                  <a:cubicBezTo>
                    <a:pt x="0" y="18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2470775" y="25351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cubicBezTo>
                    <a:pt x="1" y="18"/>
                    <a:pt x="36" y="0"/>
                    <a:pt x="36" y="0"/>
                  </a:cubicBezTo>
                  <a:cubicBezTo>
                    <a:pt x="18" y="0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2470350" y="25355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2469475" y="25360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2468600" y="25355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0" y="18"/>
                    <a:pt x="18" y="18"/>
                    <a:pt x="18" y="1"/>
                  </a:cubicBezTo>
                  <a:cubicBezTo>
                    <a:pt x="35" y="1"/>
                    <a:pt x="35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2468150" y="25360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0"/>
                    <a:pt x="18" y="0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2468600" y="25360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1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2466825" y="2536425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36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" y="18"/>
                    <a:pt x="36" y="18"/>
                    <a:pt x="36" y="1"/>
                  </a:cubicBezTo>
                  <a:cubicBezTo>
                    <a:pt x="36" y="1"/>
                    <a:pt x="18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2466825" y="25368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2476925" y="25307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8"/>
                    <a:pt x="0" y="1"/>
                  </a:cubicBezTo>
                  <a:cubicBezTo>
                    <a:pt x="0" y="18"/>
                    <a:pt x="0" y="1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2469475" y="25351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18"/>
                  </a:moveTo>
                  <a:lnTo>
                    <a:pt x="0" y="18"/>
                  </a:lnTo>
                  <a:cubicBezTo>
                    <a:pt x="18" y="0"/>
                    <a:pt x="18" y="0"/>
                    <a:pt x="18" y="0"/>
                  </a:cubicBezTo>
                  <a:cubicBezTo>
                    <a:pt x="35" y="0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2"/>
            <p:cNvSpPr/>
            <p:nvPr/>
          </p:nvSpPr>
          <p:spPr>
            <a:xfrm>
              <a:off x="2469900" y="2534225"/>
              <a:ext cx="1350" cy="92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1" y="36"/>
                  </a:moveTo>
                  <a:cubicBezTo>
                    <a:pt x="1" y="19"/>
                    <a:pt x="36" y="19"/>
                    <a:pt x="53" y="1"/>
                  </a:cubicBezTo>
                  <a:cubicBezTo>
                    <a:pt x="53" y="19"/>
                    <a:pt x="36" y="19"/>
                    <a:pt x="36" y="19"/>
                  </a:cubicBezTo>
                  <a:cubicBezTo>
                    <a:pt x="18" y="19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2"/>
            <p:cNvSpPr/>
            <p:nvPr/>
          </p:nvSpPr>
          <p:spPr>
            <a:xfrm>
              <a:off x="2478225" y="25294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8" y="18"/>
                    <a:pt x="1" y="18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471650" y="2532925"/>
              <a:ext cx="1350" cy="450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1" y="18"/>
                  </a:moveTo>
                  <a:lnTo>
                    <a:pt x="5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36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472975" y="25320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18" y="18"/>
                    <a:pt x="18" y="0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489625" y="25175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8"/>
                    <a:pt x="18" y="1"/>
                    <a:pt x="18" y="1"/>
                  </a:cubicBezTo>
                  <a:cubicBezTo>
                    <a:pt x="18" y="1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2463325" y="2489100"/>
              <a:ext cx="50875" cy="50850"/>
            </a:xfrm>
            <a:custGeom>
              <a:avLst/>
              <a:gdLst/>
              <a:ahLst/>
              <a:cxnLst/>
              <a:rect l="l" t="t" r="r" b="b"/>
              <a:pathLst>
                <a:path w="2035" h="2034" extrusionOk="0">
                  <a:moveTo>
                    <a:pt x="1263" y="1350"/>
                  </a:moveTo>
                  <a:cubicBezTo>
                    <a:pt x="1263" y="1350"/>
                    <a:pt x="1263" y="1350"/>
                    <a:pt x="1263" y="1350"/>
                  </a:cubicBezTo>
                  <a:cubicBezTo>
                    <a:pt x="1263" y="1333"/>
                    <a:pt x="1281" y="1350"/>
                    <a:pt x="1281" y="1333"/>
                  </a:cubicBezTo>
                  <a:cubicBezTo>
                    <a:pt x="1281" y="1333"/>
                    <a:pt x="1281" y="1333"/>
                    <a:pt x="1281" y="1333"/>
                  </a:cubicBezTo>
                  <a:cubicBezTo>
                    <a:pt x="1298" y="1315"/>
                    <a:pt x="1298" y="1315"/>
                    <a:pt x="1316" y="1298"/>
                  </a:cubicBezTo>
                  <a:cubicBezTo>
                    <a:pt x="1316" y="1298"/>
                    <a:pt x="1333" y="1298"/>
                    <a:pt x="1333" y="1280"/>
                  </a:cubicBezTo>
                  <a:cubicBezTo>
                    <a:pt x="1333" y="1280"/>
                    <a:pt x="1351" y="1263"/>
                    <a:pt x="1351" y="1263"/>
                  </a:cubicBezTo>
                  <a:cubicBezTo>
                    <a:pt x="1368" y="1245"/>
                    <a:pt x="1386" y="1245"/>
                    <a:pt x="1386" y="1227"/>
                  </a:cubicBezTo>
                  <a:cubicBezTo>
                    <a:pt x="1403" y="1227"/>
                    <a:pt x="1403" y="1227"/>
                    <a:pt x="1403" y="1227"/>
                  </a:cubicBezTo>
                  <a:cubicBezTo>
                    <a:pt x="1438" y="1175"/>
                    <a:pt x="1508" y="1122"/>
                    <a:pt x="1543" y="1070"/>
                  </a:cubicBezTo>
                  <a:cubicBezTo>
                    <a:pt x="1579" y="1070"/>
                    <a:pt x="1596" y="1052"/>
                    <a:pt x="1614" y="1017"/>
                  </a:cubicBezTo>
                  <a:cubicBezTo>
                    <a:pt x="1631" y="1017"/>
                    <a:pt x="1631" y="1000"/>
                    <a:pt x="1649" y="982"/>
                  </a:cubicBezTo>
                  <a:cubicBezTo>
                    <a:pt x="1649" y="982"/>
                    <a:pt x="1684" y="964"/>
                    <a:pt x="1684" y="947"/>
                  </a:cubicBezTo>
                  <a:cubicBezTo>
                    <a:pt x="1701" y="929"/>
                    <a:pt x="1701" y="929"/>
                    <a:pt x="1701" y="929"/>
                  </a:cubicBezTo>
                  <a:cubicBezTo>
                    <a:pt x="1701" y="929"/>
                    <a:pt x="1719" y="912"/>
                    <a:pt x="1719" y="894"/>
                  </a:cubicBezTo>
                  <a:cubicBezTo>
                    <a:pt x="1736" y="894"/>
                    <a:pt x="1754" y="877"/>
                    <a:pt x="1754" y="877"/>
                  </a:cubicBezTo>
                  <a:cubicBezTo>
                    <a:pt x="1754" y="877"/>
                    <a:pt x="1754" y="877"/>
                    <a:pt x="1754" y="859"/>
                  </a:cubicBezTo>
                  <a:cubicBezTo>
                    <a:pt x="1771" y="859"/>
                    <a:pt x="1789" y="842"/>
                    <a:pt x="1789" y="824"/>
                  </a:cubicBezTo>
                  <a:cubicBezTo>
                    <a:pt x="1824" y="789"/>
                    <a:pt x="1859" y="737"/>
                    <a:pt x="1894" y="702"/>
                  </a:cubicBezTo>
                  <a:cubicBezTo>
                    <a:pt x="1912" y="684"/>
                    <a:pt x="1912" y="666"/>
                    <a:pt x="1929" y="631"/>
                  </a:cubicBezTo>
                  <a:cubicBezTo>
                    <a:pt x="1929" y="631"/>
                    <a:pt x="1947" y="614"/>
                    <a:pt x="1947" y="614"/>
                  </a:cubicBezTo>
                  <a:cubicBezTo>
                    <a:pt x="1982" y="561"/>
                    <a:pt x="1999" y="509"/>
                    <a:pt x="1999" y="456"/>
                  </a:cubicBezTo>
                  <a:lnTo>
                    <a:pt x="2017" y="456"/>
                  </a:lnTo>
                  <a:cubicBezTo>
                    <a:pt x="2034" y="368"/>
                    <a:pt x="2034" y="298"/>
                    <a:pt x="1999" y="211"/>
                  </a:cubicBezTo>
                  <a:lnTo>
                    <a:pt x="1964" y="158"/>
                  </a:lnTo>
                  <a:cubicBezTo>
                    <a:pt x="1964" y="158"/>
                    <a:pt x="1964" y="158"/>
                    <a:pt x="1964" y="140"/>
                  </a:cubicBezTo>
                  <a:cubicBezTo>
                    <a:pt x="1929" y="88"/>
                    <a:pt x="1894" y="53"/>
                    <a:pt x="1842" y="35"/>
                  </a:cubicBezTo>
                  <a:cubicBezTo>
                    <a:pt x="1824" y="35"/>
                    <a:pt x="1842" y="35"/>
                    <a:pt x="1824" y="35"/>
                  </a:cubicBezTo>
                  <a:cubicBezTo>
                    <a:pt x="1789" y="18"/>
                    <a:pt x="1789" y="18"/>
                    <a:pt x="1806" y="18"/>
                  </a:cubicBezTo>
                  <a:cubicBezTo>
                    <a:pt x="1736" y="0"/>
                    <a:pt x="1684" y="0"/>
                    <a:pt x="1614" y="0"/>
                  </a:cubicBezTo>
                  <a:cubicBezTo>
                    <a:pt x="1579" y="18"/>
                    <a:pt x="1526" y="18"/>
                    <a:pt x="1491" y="35"/>
                  </a:cubicBezTo>
                  <a:cubicBezTo>
                    <a:pt x="1473" y="53"/>
                    <a:pt x="1473" y="53"/>
                    <a:pt x="1456" y="70"/>
                  </a:cubicBezTo>
                  <a:cubicBezTo>
                    <a:pt x="1438" y="70"/>
                    <a:pt x="1438" y="70"/>
                    <a:pt x="1438" y="70"/>
                  </a:cubicBezTo>
                  <a:cubicBezTo>
                    <a:pt x="1438" y="53"/>
                    <a:pt x="1438" y="53"/>
                    <a:pt x="1438" y="53"/>
                  </a:cubicBezTo>
                  <a:cubicBezTo>
                    <a:pt x="1438" y="53"/>
                    <a:pt x="1438" y="53"/>
                    <a:pt x="1438" y="53"/>
                  </a:cubicBezTo>
                  <a:cubicBezTo>
                    <a:pt x="1421" y="53"/>
                    <a:pt x="1403" y="70"/>
                    <a:pt x="1403" y="70"/>
                  </a:cubicBezTo>
                  <a:cubicBezTo>
                    <a:pt x="1368" y="88"/>
                    <a:pt x="1316" y="88"/>
                    <a:pt x="1281" y="105"/>
                  </a:cubicBezTo>
                  <a:cubicBezTo>
                    <a:pt x="1281" y="105"/>
                    <a:pt x="1281" y="123"/>
                    <a:pt x="1281" y="123"/>
                  </a:cubicBezTo>
                  <a:cubicBezTo>
                    <a:pt x="1228" y="123"/>
                    <a:pt x="1175" y="158"/>
                    <a:pt x="1140" y="193"/>
                  </a:cubicBezTo>
                  <a:cubicBezTo>
                    <a:pt x="1123" y="193"/>
                    <a:pt x="1105" y="193"/>
                    <a:pt x="1088" y="211"/>
                  </a:cubicBezTo>
                  <a:cubicBezTo>
                    <a:pt x="1070" y="211"/>
                    <a:pt x="1070" y="211"/>
                    <a:pt x="1070" y="211"/>
                  </a:cubicBezTo>
                  <a:cubicBezTo>
                    <a:pt x="1035" y="228"/>
                    <a:pt x="1000" y="263"/>
                    <a:pt x="965" y="281"/>
                  </a:cubicBezTo>
                  <a:cubicBezTo>
                    <a:pt x="965" y="298"/>
                    <a:pt x="947" y="298"/>
                    <a:pt x="947" y="298"/>
                  </a:cubicBezTo>
                  <a:cubicBezTo>
                    <a:pt x="930" y="316"/>
                    <a:pt x="895" y="333"/>
                    <a:pt x="877" y="351"/>
                  </a:cubicBezTo>
                  <a:cubicBezTo>
                    <a:pt x="877" y="351"/>
                    <a:pt x="877" y="351"/>
                    <a:pt x="860" y="351"/>
                  </a:cubicBezTo>
                  <a:cubicBezTo>
                    <a:pt x="842" y="386"/>
                    <a:pt x="825" y="386"/>
                    <a:pt x="825" y="403"/>
                  </a:cubicBezTo>
                  <a:cubicBezTo>
                    <a:pt x="790" y="421"/>
                    <a:pt x="755" y="456"/>
                    <a:pt x="737" y="491"/>
                  </a:cubicBezTo>
                  <a:cubicBezTo>
                    <a:pt x="702" y="509"/>
                    <a:pt x="684" y="509"/>
                    <a:pt x="667" y="544"/>
                  </a:cubicBezTo>
                  <a:cubicBezTo>
                    <a:pt x="667" y="544"/>
                    <a:pt x="667" y="544"/>
                    <a:pt x="667" y="561"/>
                  </a:cubicBezTo>
                  <a:cubicBezTo>
                    <a:pt x="649" y="561"/>
                    <a:pt x="649" y="561"/>
                    <a:pt x="649" y="561"/>
                  </a:cubicBezTo>
                  <a:cubicBezTo>
                    <a:pt x="632" y="579"/>
                    <a:pt x="614" y="631"/>
                    <a:pt x="579" y="649"/>
                  </a:cubicBezTo>
                  <a:cubicBezTo>
                    <a:pt x="579" y="649"/>
                    <a:pt x="579" y="649"/>
                    <a:pt x="562" y="649"/>
                  </a:cubicBezTo>
                  <a:cubicBezTo>
                    <a:pt x="562" y="666"/>
                    <a:pt x="544" y="684"/>
                    <a:pt x="544" y="702"/>
                  </a:cubicBezTo>
                  <a:cubicBezTo>
                    <a:pt x="527" y="702"/>
                    <a:pt x="527" y="719"/>
                    <a:pt x="509" y="737"/>
                  </a:cubicBezTo>
                  <a:cubicBezTo>
                    <a:pt x="492" y="772"/>
                    <a:pt x="457" y="807"/>
                    <a:pt x="439" y="842"/>
                  </a:cubicBezTo>
                  <a:cubicBezTo>
                    <a:pt x="386" y="929"/>
                    <a:pt x="334" y="1035"/>
                    <a:pt x="281" y="1122"/>
                  </a:cubicBezTo>
                  <a:cubicBezTo>
                    <a:pt x="281" y="1122"/>
                    <a:pt x="281" y="1140"/>
                    <a:pt x="281" y="1140"/>
                  </a:cubicBezTo>
                  <a:cubicBezTo>
                    <a:pt x="281" y="1140"/>
                    <a:pt x="281" y="1140"/>
                    <a:pt x="264" y="1157"/>
                  </a:cubicBezTo>
                  <a:lnTo>
                    <a:pt x="264" y="1175"/>
                  </a:lnTo>
                  <a:cubicBezTo>
                    <a:pt x="246" y="1192"/>
                    <a:pt x="229" y="1227"/>
                    <a:pt x="229" y="1263"/>
                  </a:cubicBezTo>
                  <a:lnTo>
                    <a:pt x="194" y="1315"/>
                  </a:lnTo>
                  <a:lnTo>
                    <a:pt x="141" y="1455"/>
                  </a:lnTo>
                  <a:lnTo>
                    <a:pt x="123" y="1525"/>
                  </a:lnTo>
                  <a:lnTo>
                    <a:pt x="106" y="1578"/>
                  </a:lnTo>
                  <a:cubicBezTo>
                    <a:pt x="88" y="1631"/>
                    <a:pt x="71" y="1666"/>
                    <a:pt x="53" y="1701"/>
                  </a:cubicBezTo>
                  <a:cubicBezTo>
                    <a:pt x="53" y="1736"/>
                    <a:pt x="18" y="1736"/>
                    <a:pt x="18" y="1771"/>
                  </a:cubicBezTo>
                  <a:cubicBezTo>
                    <a:pt x="1" y="1841"/>
                    <a:pt x="36" y="1859"/>
                    <a:pt x="36" y="1911"/>
                  </a:cubicBezTo>
                  <a:cubicBezTo>
                    <a:pt x="36" y="1929"/>
                    <a:pt x="36" y="1946"/>
                    <a:pt x="53" y="1946"/>
                  </a:cubicBezTo>
                  <a:cubicBezTo>
                    <a:pt x="53" y="1964"/>
                    <a:pt x="53" y="1981"/>
                    <a:pt x="53" y="1981"/>
                  </a:cubicBezTo>
                  <a:cubicBezTo>
                    <a:pt x="71" y="1981"/>
                    <a:pt x="71" y="1981"/>
                    <a:pt x="88" y="1999"/>
                  </a:cubicBezTo>
                  <a:cubicBezTo>
                    <a:pt x="88" y="1981"/>
                    <a:pt x="106" y="2016"/>
                    <a:pt x="123" y="1999"/>
                  </a:cubicBezTo>
                  <a:cubicBezTo>
                    <a:pt x="141" y="2034"/>
                    <a:pt x="176" y="1999"/>
                    <a:pt x="211" y="2016"/>
                  </a:cubicBezTo>
                  <a:cubicBezTo>
                    <a:pt x="211" y="2016"/>
                    <a:pt x="211" y="2016"/>
                    <a:pt x="211" y="2016"/>
                  </a:cubicBezTo>
                  <a:cubicBezTo>
                    <a:pt x="229" y="1999"/>
                    <a:pt x="246" y="1981"/>
                    <a:pt x="264" y="1981"/>
                  </a:cubicBezTo>
                  <a:cubicBezTo>
                    <a:pt x="264" y="1964"/>
                    <a:pt x="264" y="1981"/>
                    <a:pt x="281" y="1981"/>
                  </a:cubicBezTo>
                  <a:cubicBezTo>
                    <a:pt x="281" y="1981"/>
                    <a:pt x="281" y="1964"/>
                    <a:pt x="299" y="1964"/>
                  </a:cubicBezTo>
                  <a:cubicBezTo>
                    <a:pt x="316" y="1946"/>
                    <a:pt x="316" y="1911"/>
                    <a:pt x="334" y="1894"/>
                  </a:cubicBezTo>
                  <a:cubicBezTo>
                    <a:pt x="334" y="1876"/>
                    <a:pt x="334" y="1876"/>
                    <a:pt x="334" y="1876"/>
                  </a:cubicBezTo>
                  <a:cubicBezTo>
                    <a:pt x="351" y="1824"/>
                    <a:pt x="369" y="1771"/>
                    <a:pt x="386" y="1718"/>
                  </a:cubicBezTo>
                  <a:cubicBezTo>
                    <a:pt x="404" y="1701"/>
                    <a:pt x="404" y="1683"/>
                    <a:pt x="404" y="1666"/>
                  </a:cubicBezTo>
                  <a:cubicBezTo>
                    <a:pt x="421" y="1631"/>
                    <a:pt x="439" y="1596"/>
                    <a:pt x="439" y="1561"/>
                  </a:cubicBezTo>
                  <a:cubicBezTo>
                    <a:pt x="457" y="1543"/>
                    <a:pt x="457" y="1508"/>
                    <a:pt x="457" y="1490"/>
                  </a:cubicBezTo>
                  <a:lnTo>
                    <a:pt x="474" y="1455"/>
                  </a:lnTo>
                  <a:cubicBezTo>
                    <a:pt x="492" y="1438"/>
                    <a:pt x="492" y="1420"/>
                    <a:pt x="509" y="1403"/>
                  </a:cubicBezTo>
                  <a:cubicBezTo>
                    <a:pt x="509" y="1403"/>
                    <a:pt x="509" y="1385"/>
                    <a:pt x="509" y="1368"/>
                  </a:cubicBezTo>
                  <a:cubicBezTo>
                    <a:pt x="527" y="1350"/>
                    <a:pt x="527" y="1350"/>
                    <a:pt x="527" y="1333"/>
                  </a:cubicBezTo>
                  <a:cubicBezTo>
                    <a:pt x="544" y="1298"/>
                    <a:pt x="544" y="1280"/>
                    <a:pt x="562" y="1263"/>
                  </a:cubicBezTo>
                  <a:cubicBezTo>
                    <a:pt x="562" y="1245"/>
                    <a:pt x="579" y="1227"/>
                    <a:pt x="579" y="1210"/>
                  </a:cubicBezTo>
                  <a:cubicBezTo>
                    <a:pt x="597" y="1210"/>
                    <a:pt x="597" y="1192"/>
                    <a:pt x="597" y="1175"/>
                  </a:cubicBezTo>
                  <a:cubicBezTo>
                    <a:pt x="614" y="1175"/>
                    <a:pt x="614" y="1157"/>
                    <a:pt x="614" y="1140"/>
                  </a:cubicBezTo>
                  <a:cubicBezTo>
                    <a:pt x="614" y="1140"/>
                    <a:pt x="614" y="1140"/>
                    <a:pt x="614" y="1140"/>
                  </a:cubicBezTo>
                  <a:cubicBezTo>
                    <a:pt x="649" y="1105"/>
                    <a:pt x="667" y="1070"/>
                    <a:pt x="702" y="1035"/>
                  </a:cubicBezTo>
                  <a:cubicBezTo>
                    <a:pt x="702" y="1000"/>
                    <a:pt x="720" y="982"/>
                    <a:pt x="737" y="964"/>
                  </a:cubicBezTo>
                  <a:cubicBezTo>
                    <a:pt x="737" y="964"/>
                    <a:pt x="737" y="964"/>
                    <a:pt x="737" y="964"/>
                  </a:cubicBezTo>
                  <a:lnTo>
                    <a:pt x="860" y="789"/>
                  </a:lnTo>
                  <a:cubicBezTo>
                    <a:pt x="895" y="772"/>
                    <a:pt x="930" y="719"/>
                    <a:pt x="965" y="702"/>
                  </a:cubicBezTo>
                  <a:cubicBezTo>
                    <a:pt x="982" y="666"/>
                    <a:pt x="1035" y="631"/>
                    <a:pt x="1053" y="596"/>
                  </a:cubicBezTo>
                  <a:cubicBezTo>
                    <a:pt x="1088" y="596"/>
                    <a:pt x="1105" y="561"/>
                    <a:pt x="1105" y="561"/>
                  </a:cubicBezTo>
                  <a:cubicBezTo>
                    <a:pt x="1123" y="544"/>
                    <a:pt x="1140" y="544"/>
                    <a:pt x="1158" y="526"/>
                  </a:cubicBezTo>
                  <a:cubicBezTo>
                    <a:pt x="1175" y="526"/>
                    <a:pt x="1193" y="509"/>
                    <a:pt x="1210" y="491"/>
                  </a:cubicBezTo>
                  <a:cubicBezTo>
                    <a:pt x="1210" y="491"/>
                    <a:pt x="1210" y="491"/>
                    <a:pt x="1210" y="491"/>
                  </a:cubicBezTo>
                  <a:cubicBezTo>
                    <a:pt x="1245" y="474"/>
                    <a:pt x="1245" y="474"/>
                    <a:pt x="1263" y="456"/>
                  </a:cubicBezTo>
                  <a:cubicBezTo>
                    <a:pt x="1298" y="439"/>
                    <a:pt x="1333" y="421"/>
                    <a:pt x="1368" y="403"/>
                  </a:cubicBezTo>
                  <a:cubicBezTo>
                    <a:pt x="1386" y="403"/>
                    <a:pt x="1403" y="403"/>
                    <a:pt x="1403" y="386"/>
                  </a:cubicBezTo>
                  <a:lnTo>
                    <a:pt x="1421" y="386"/>
                  </a:lnTo>
                  <a:cubicBezTo>
                    <a:pt x="1438" y="386"/>
                    <a:pt x="1456" y="368"/>
                    <a:pt x="1456" y="368"/>
                  </a:cubicBezTo>
                  <a:cubicBezTo>
                    <a:pt x="1473" y="368"/>
                    <a:pt x="1473" y="351"/>
                    <a:pt x="1491" y="351"/>
                  </a:cubicBezTo>
                  <a:cubicBezTo>
                    <a:pt x="1508" y="351"/>
                    <a:pt x="1526" y="351"/>
                    <a:pt x="1543" y="333"/>
                  </a:cubicBezTo>
                  <a:cubicBezTo>
                    <a:pt x="1579" y="333"/>
                    <a:pt x="1614" y="316"/>
                    <a:pt x="1649" y="316"/>
                  </a:cubicBezTo>
                  <a:cubicBezTo>
                    <a:pt x="1666" y="298"/>
                    <a:pt x="1684" y="298"/>
                    <a:pt x="1684" y="298"/>
                  </a:cubicBezTo>
                  <a:cubicBezTo>
                    <a:pt x="1701" y="298"/>
                    <a:pt x="1684" y="298"/>
                    <a:pt x="1701" y="298"/>
                  </a:cubicBezTo>
                  <a:cubicBezTo>
                    <a:pt x="1719" y="316"/>
                    <a:pt x="1701" y="298"/>
                    <a:pt x="1701" y="298"/>
                  </a:cubicBezTo>
                  <a:lnTo>
                    <a:pt x="1701" y="298"/>
                  </a:lnTo>
                  <a:cubicBezTo>
                    <a:pt x="1701" y="316"/>
                    <a:pt x="1719" y="316"/>
                    <a:pt x="1719" y="316"/>
                  </a:cubicBezTo>
                  <a:cubicBezTo>
                    <a:pt x="1719" y="316"/>
                    <a:pt x="1719" y="333"/>
                    <a:pt x="1719" y="351"/>
                  </a:cubicBezTo>
                  <a:cubicBezTo>
                    <a:pt x="1719" y="351"/>
                    <a:pt x="1719" y="351"/>
                    <a:pt x="1719" y="351"/>
                  </a:cubicBezTo>
                  <a:cubicBezTo>
                    <a:pt x="1719" y="386"/>
                    <a:pt x="1701" y="403"/>
                    <a:pt x="1701" y="439"/>
                  </a:cubicBezTo>
                  <a:cubicBezTo>
                    <a:pt x="1684" y="456"/>
                    <a:pt x="1666" y="491"/>
                    <a:pt x="1649" y="509"/>
                  </a:cubicBezTo>
                  <a:cubicBezTo>
                    <a:pt x="1649" y="526"/>
                    <a:pt x="1649" y="526"/>
                    <a:pt x="1649" y="526"/>
                  </a:cubicBezTo>
                  <a:cubicBezTo>
                    <a:pt x="1649" y="526"/>
                    <a:pt x="1649" y="526"/>
                    <a:pt x="1649" y="526"/>
                  </a:cubicBezTo>
                  <a:cubicBezTo>
                    <a:pt x="1649" y="526"/>
                    <a:pt x="1649" y="526"/>
                    <a:pt x="1649" y="544"/>
                  </a:cubicBezTo>
                  <a:cubicBezTo>
                    <a:pt x="1631" y="544"/>
                    <a:pt x="1631" y="544"/>
                    <a:pt x="1631" y="561"/>
                  </a:cubicBezTo>
                  <a:cubicBezTo>
                    <a:pt x="1631" y="561"/>
                    <a:pt x="1614" y="561"/>
                    <a:pt x="1614" y="561"/>
                  </a:cubicBezTo>
                  <a:cubicBezTo>
                    <a:pt x="1614" y="561"/>
                    <a:pt x="1614" y="579"/>
                    <a:pt x="1614" y="579"/>
                  </a:cubicBezTo>
                  <a:cubicBezTo>
                    <a:pt x="1579" y="596"/>
                    <a:pt x="1561" y="631"/>
                    <a:pt x="1543" y="649"/>
                  </a:cubicBezTo>
                  <a:cubicBezTo>
                    <a:pt x="1543" y="649"/>
                    <a:pt x="1543" y="666"/>
                    <a:pt x="1543" y="666"/>
                  </a:cubicBezTo>
                  <a:cubicBezTo>
                    <a:pt x="1543" y="666"/>
                    <a:pt x="1526" y="666"/>
                    <a:pt x="1543" y="684"/>
                  </a:cubicBezTo>
                  <a:cubicBezTo>
                    <a:pt x="1526" y="684"/>
                    <a:pt x="1508" y="702"/>
                    <a:pt x="1508" y="719"/>
                  </a:cubicBezTo>
                  <a:cubicBezTo>
                    <a:pt x="1473" y="719"/>
                    <a:pt x="1473" y="754"/>
                    <a:pt x="1438" y="772"/>
                  </a:cubicBezTo>
                  <a:cubicBezTo>
                    <a:pt x="1438" y="772"/>
                    <a:pt x="1438" y="772"/>
                    <a:pt x="1438" y="789"/>
                  </a:cubicBezTo>
                  <a:cubicBezTo>
                    <a:pt x="1421" y="789"/>
                    <a:pt x="1421" y="807"/>
                    <a:pt x="1403" y="824"/>
                  </a:cubicBezTo>
                  <a:cubicBezTo>
                    <a:pt x="1403" y="824"/>
                    <a:pt x="1403" y="824"/>
                    <a:pt x="1403" y="824"/>
                  </a:cubicBezTo>
                  <a:cubicBezTo>
                    <a:pt x="1386" y="842"/>
                    <a:pt x="1368" y="859"/>
                    <a:pt x="1351" y="877"/>
                  </a:cubicBezTo>
                  <a:cubicBezTo>
                    <a:pt x="1351" y="877"/>
                    <a:pt x="1351" y="877"/>
                    <a:pt x="1333" y="894"/>
                  </a:cubicBezTo>
                  <a:cubicBezTo>
                    <a:pt x="1316" y="894"/>
                    <a:pt x="1298" y="929"/>
                    <a:pt x="1263" y="964"/>
                  </a:cubicBezTo>
                  <a:cubicBezTo>
                    <a:pt x="1263" y="964"/>
                    <a:pt x="1245" y="982"/>
                    <a:pt x="1228" y="1000"/>
                  </a:cubicBezTo>
                  <a:cubicBezTo>
                    <a:pt x="1175" y="1035"/>
                    <a:pt x="1123" y="1087"/>
                    <a:pt x="1070" y="1140"/>
                  </a:cubicBezTo>
                  <a:cubicBezTo>
                    <a:pt x="1070" y="1157"/>
                    <a:pt x="1070" y="1157"/>
                    <a:pt x="1053" y="1175"/>
                  </a:cubicBezTo>
                  <a:cubicBezTo>
                    <a:pt x="1053" y="1175"/>
                    <a:pt x="1053" y="1175"/>
                    <a:pt x="1053" y="1175"/>
                  </a:cubicBezTo>
                  <a:cubicBezTo>
                    <a:pt x="1035" y="1175"/>
                    <a:pt x="1018" y="1210"/>
                    <a:pt x="1000" y="1210"/>
                  </a:cubicBezTo>
                  <a:cubicBezTo>
                    <a:pt x="1000" y="1210"/>
                    <a:pt x="982" y="1227"/>
                    <a:pt x="982" y="1227"/>
                  </a:cubicBezTo>
                  <a:cubicBezTo>
                    <a:pt x="965" y="1227"/>
                    <a:pt x="930" y="1263"/>
                    <a:pt x="912" y="1280"/>
                  </a:cubicBezTo>
                  <a:cubicBezTo>
                    <a:pt x="912" y="1280"/>
                    <a:pt x="912" y="1280"/>
                    <a:pt x="912" y="1298"/>
                  </a:cubicBezTo>
                  <a:cubicBezTo>
                    <a:pt x="912" y="1298"/>
                    <a:pt x="895" y="1315"/>
                    <a:pt x="877" y="1315"/>
                  </a:cubicBezTo>
                  <a:cubicBezTo>
                    <a:pt x="895" y="1315"/>
                    <a:pt x="877" y="1315"/>
                    <a:pt x="895" y="1315"/>
                  </a:cubicBezTo>
                  <a:cubicBezTo>
                    <a:pt x="895" y="1315"/>
                    <a:pt x="895" y="1298"/>
                    <a:pt x="895" y="1298"/>
                  </a:cubicBezTo>
                  <a:cubicBezTo>
                    <a:pt x="877" y="1315"/>
                    <a:pt x="842" y="1333"/>
                    <a:pt x="825" y="1350"/>
                  </a:cubicBezTo>
                  <a:cubicBezTo>
                    <a:pt x="807" y="1368"/>
                    <a:pt x="790" y="1385"/>
                    <a:pt x="772" y="1403"/>
                  </a:cubicBezTo>
                  <a:cubicBezTo>
                    <a:pt x="755" y="1403"/>
                    <a:pt x="720" y="1438"/>
                    <a:pt x="720" y="1438"/>
                  </a:cubicBezTo>
                  <a:cubicBezTo>
                    <a:pt x="702" y="1455"/>
                    <a:pt x="667" y="1473"/>
                    <a:pt x="649" y="1490"/>
                  </a:cubicBezTo>
                  <a:cubicBezTo>
                    <a:pt x="649" y="1490"/>
                    <a:pt x="667" y="1490"/>
                    <a:pt x="649" y="1490"/>
                  </a:cubicBezTo>
                  <a:cubicBezTo>
                    <a:pt x="632" y="1508"/>
                    <a:pt x="614" y="1525"/>
                    <a:pt x="597" y="1561"/>
                  </a:cubicBezTo>
                  <a:cubicBezTo>
                    <a:pt x="597" y="1561"/>
                    <a:pt x="579" y="1561"/>
                    <a:pt x="579" y="1561"/>
                  </a:cubicBezTo>
                  <a:cubicBezTo>
                    <a:pt x="579" y="1561"/>
                    <a:pt x="597" y="1561"/>
                    <a:pt x="597" y="1561"/>
                  </a:cubicBezTo>
                  <a:cubicBezTo>
                    <a:pt x="579" y="1578"/>
                    <a:pt x="562" y="1578"/>
                    <a:pt x="562" y="1596"/>
                  </a:cubicBezTo>
                  <a:cubicBezTo>
                    <a:pt x="562" y="1596"/>
                    <a:pt x="562" y="1596"/>
                    <a:pt x="562" y="1613"/>
                  </a:cubicBezTo>
                  <a:cubicBezTo>
                    <a:pt x="544" y="1613"/>
                    <a:pt x="544" y="1613"/>
                    <a:pt x="544" y="1631"/>
                  </a:cubicBezTo>
                  <a:cubicBezTo>
                    <a:pt x="544" y="1613"/>
                    <a:pt x="527" y="1631"/>
                    <a:pt x="527" y="1631"/>
                  </a:cubicBezTo>
                  <a:cubicBezTo>
                    <a:pt x="509" y="1631"/>
                    <a:pt x="474" y="1648"/>
                    <a:pt x="457" y="1666"/>
                  </a:cubicBezTo>
                  <a:cubicBezTo>
                    <a:pt x="457" y="1666"/>
                    <a:pt x="457" y="1666"/>
                    <a:pt x="457" y="1666"/>
                  </a:cubicBezTo>
                  <a:cubicBezTo>
                    <a:pt x="457" y="1666"/>
                    <a:pt x="457" y="1666"/>
                    <a:pt x="457" y="1666"/>
                  </a:cubicBezTo>
                  <a:cubicBezTo>
                    <a:pt x="439" y="1683"/>
                    <a:pt x="421" y="1683"/>
                    <a:pt x="404" y="1701"/>
                  </a:cubicBezTo>
                  <a:cubicBezTo>
                    <a:pt x="404" y="1718"/>
                    <a:pt x="421" y="1701"/>
                    <a:pt x="439" y="1683"/>
                  </a:cubicBezTo>
                  <a:cubicBezTo>
                    <a:pt x="457" y="1683"/>
                    <a:pt x="474" y="1666"/>
                    <a:pt x="492" y="1648"/>
                  </a:cubicBezTo>
                  <a:cubicBezTo>
                    <a:pt x="492" y="1648"/>
                    <a:pt x="492" y="1648"/>
                    <a:pt x="492" y="1648"/>
                  </a:cubicBezTo>
                  <a:cubicBezTo>
                    <a:pt x="544" y="1631"/>
                    <a:pt x="579" y="1596"/>
                    <a:pt x="614" y="1578"/>
                  </a:cubicBezTo>
                  <a:cubicBezTo>
                    <a:pt x="614" y="1578"/>
                    <a:pt x="614" y="1578"/>
                    <a:pt x="597" y="1596"/>
                  </a:cubicBezTo>
                  <a:cubicBezTo>
                    <a:pt x="579" y="1613"/>
                    <a:pt x="544" y="1631"/>
                    <a:pt x="509" y="1648"/>
                  </a:cubicBezTo>
                  <a:cubicBezTo>
                    <a:pt x="509" y="1648"/>
                    <a:pt x="492" y="1666"/>
                    <a:pt x="509" y="1666"/>
                  </a:cubicBezTo>
                  <a:cubicBezTo>
                    <a:pt x="527" y="1666"/>
                    <a:pt x="527" y="1648"/>
                    <a:pt x="544" y="1648"/>
                  </a:cubicBezTo>
                  <a:cubicBezTo>
                    <a:pt x="544" y="1648"/>
                    <a:pt x="544" y="1648"/>
                    <a:pt x="544" y="1648"/>
                  </a:cubicBezTo>
                  <a:cubicBezTo>
                    <a:pt x="527" y="1648"/>
                    <a:pt x="527" y="1648"/>
                    <a:pt x="527" y="1648"/>
                  </a:cubicBezTo>
                  <a:cubicBezTo>
                    <a:pt x="509" y="1666"/>
                    <a:pt x="509" y="1666"/>
                    <a:pt x="492" y="1666"/>
                  </a:cubicBezTo>
                  <a:cubicBezTo>
                    <a:pt x="492" y="1666"/>
                    <a:pt x="492" y="1666"/>
                    <a:pt x="492" y="1666"/>
                  </a:cubicBezTo>
                  <a:cubicBezTo>
                    <a:pt x="492" y="1666"/>
                    <a:pt x="492" y="1683"/>
                    <a:pt x="474" y="1683"/>
                  </a:cubicBezTo>
                  <a:lnTo>
                    <a:pt x="474" y="1683"/>
                  </a:lnTo>
                  <a:cubicBezTo>
                    <a:pt x="474" y="1666"/>
                    <a:pt x="492" y="1666"/>
                    <a:pt x="492" y="1666"/>
                  </a:cubicBezTo>
                  <a:cubicBezTo>
                    <a:pt x="474" y="1666"/>
                    <a:pt x="457" y="1683"/>
                    <a:pt x="421" y="1701"/>
                  </a:cubicBezTo>
                  <a:cubicBezTo>
                    <a:pt x="439" y="1683"/>
                    <a:pt x="439" y="1701"/>
                    <a:pt x="439" y="1683"/>
                  </a:cubicBezTo>
                  <a:cubicBezTo>
                    <a:pt x="439" y="1701"/>
                    <a:pt x="457" y="1683"/>
                    <a:pt x="457" y="1683"/>
                  </a:cubicBezTo>
                  <a:cubicBezTo>
                    <a:pt x="457" y="1701"/>
                    <a:pt x="457" y="1701"/>
                    <a:pt x="457" y="1701"/>
                  </a:cubicBezTo>
                  <a:cubicBezTo>
                    <a:pt x="457" y="1701"/>
                    <a:pt x="439" y="1718"/>
                    <a:pt x="421" y="1718"/>
                  </a:cubicBezTo>
                  <a:lnTo>
                    <a:pt x="439" y="1718"/>
                  </a:lnTo>
                  <a:cubicBezTo>
                    <a:pt x="457" y="1718"/>
                    <a:pt x="474" y="1701"/>
                    <a:pt x="492" y="1683"/>
                  </a:cubicBezTo>
                  <a:cubicBezTo>
                    <a:pt x="509" y="1683"/>
                    <a:pt x="509" y="1683"/>
                    <a:pt x="509" y="1683"/>
                  </a:cubicBezTo>
                  <a:cubicBezTo>
                    <a:pt x="527" y="1683"/>
                    <a:pt x="527" y="1666"/>
                    <a:pt x="527" y="1666"/>
                  </a:cubicBezTo>
                  <a:cubicBezTo>
                    <a:pt x="527" y="1666"/>
                    <a:pt x="527" y="1666"/>
                    <a:pt x="527" y="1666"/>
                  </a:cubicBezTo>
                  <a:cubicBezTo>
                    <a:pt x="562" y="1648"/>
                    <a:pt x="579" y="1648"/>
                    <a:pt x="597" y="1631"/>
                  </a:cubicBezTo>
                  <a:cubicBezTo>
                    <a:pt x="597" y="1631"/>
                    <a:pt x="597" y="1631"/>
                    <a:pt x="597" y="1613"/>
                  </a:cubicBezTo>
                  <a:cubicBezTo>
                    <a:pt x="614" y="1613"/>
                    <a:pt x="632" y="1596"/>
                    <a:pt x="649" y="1596"/>
                  </a:cubicBezTo>
                  <a:cubicBezTo>
                    <a:pt x="649" y="1596"/>
                    <a:pt x="649" y="1613"/>
                    <a:pt x="632" y="1613"/>
                  </a:cubicBezTo>
                  <a:cubicBezTo>
                    <a:pt x="614" y="1631"/>
                    <a:pt x="562" y="1648"/>
                    <a:pt x="544" y="1683"/>
                  </a:cubicBezTo>
                  <a:cubicBezTo>
                    <a:pt x="562" y="1666"/>
                    <a:pt x="562" y="1666"/>
                    <a:pt x="562" y="1683"/>
                  </a:cubicBezTo>
                  <a:cubicBezTo>
                    <a:pt x="562" y="1666"/>
                    <a:pt x="544" y="1683"/>
                    <a:pt x="527" y="1701"/>
                  </a:cubicBezTo>
                  <a:cubicBezTo>
                    <a:pt x="527" y="1683"/>
                    <a:pt x="527" y="1683"/>
                    <a:pt x="527" y="1683"/>
                  </a:cubicBezTo>
                  <a:cubicBezTo>
                    <a:pt x="527" y="1683"/>
                    <a:pt x="509" y="1683"/>
                    <a:pt x="509" y="1701"/>
                  </a:cubicBezTo>
                  <a:cubicBezTo>
                    <a:pt x="492" y="1701"/>
                    <a:pt x="474" y="1701"/>
                    <a:pt x="457" y="1718"/>
                  </a:cubicBezTo>
                  <a:cubicBezTo>
                    <a:pt x="457" y="1718"/>
                    <a:pt x="457" y="1718"/>
                    <a:pt x="457" y="1718"/>
                  </a:cubicBezTo>
                  <a:cubicBezTo>
                    <a:pt x="439" y="1736"/>
                    <a:pt x="439" y="1736"/>
                    <a:pt x="421" y="1736"/>
                  </a:cubicBezTo>
                  <a:cubicBezTo>
                    <a:pt x="421" y="1736"/>
                    <a:pt x="421" y="1736"/>
                    <a:pt x="404" y="1753"/>
                  </a:cubicBezTo>
                  <a:cubicBezTo>
                    <a:pt x="404" y="1753"/>
                    <a:pt x="404" y="1753"/>
                    <a:pt x="404" y="1753"/>
                  </a:cubicBezTo>
                  <a:cubicBezTo>
                    <a:pt x="421" y="1753"/>
                    <a:pt x="421" y="1736"/>
                    <a:pt x="439" y="1736"/>
                  </a:cubicBezTo>
                  <a:cubicBezTo>
                    <a:pt x="421" y="1753"/>
                    <a:pt x="404" y="1753"/>
                    <a:pt x="386" y="1771"/>
                  </a:cubicBezTo>
                  <a:cubicBezTo>
                    <a:pt x="386" y="1771"/>
                    <a:pt x="386" y="1771"/>
                    <a:pt x="386" y="1771"/>
                  </a:cubicBezTo>
                  <a:cubicBezTo>
                    <a:pt x="369" y="1771"/>
                    <a:pt x="351" y="1788"/>
                    <a:pt x="334" y="1806"/>
                  </a:cubicBezTo>
                  <a:cubicBezTo>
                    <a:pt x="334" y="1806"/>
                    <a:pt x="316" y="1806"/>
                    <a:pt x="316" y="1806"/>
                  </a:cubicBezTo>
                  <a:cubicBezTo>
                    <a:pt x="316" y="1806"/>
                    <a:pt x="334" y="1806"/>
                    <a:pt x="334" y="1806"/>
                  </a:cubicBezTo>
                  <a:cubicBezTo>
                    <a:pt x="334" y="1806"/>
                    <a:pt x="334" y="1806"/>
                    <a:pt x="334" y="1806"/>
                  </a:cubicBezTo>
                  <a:cubicBezTo>
                    <a:pt x="351" y="1806"/>
                    <a:pt x="369" y="1788"/>
                    <a:pt x="369" y="1806"/>
                  </a:cubicBezTo>
                  <a:cubicBezTo>
                    <a:pt x="369" y="1806"/>
                    <a:pt x="351" y="1806"/>
                    <a:pt x="334" y="1824"/>
                  </a:cubicBezTo>
                  <a:cubicBezTo>
                    <a:pt x="334" y="1824"/>
                    <a:pt x="334" y="1824"/>
                    <a:pt x="334" y="1824"/>
                  </a:cubicBezTo>
                  <a:cubicBezTo>
                    <a:pt x="334" y="1824"/>
                    <a:pt x="334" y="1824"/>
                    <a:pt x="316" y="1824"/>
                  </a:cubicBezTo>
                  <a:cubicBezTo>
                    <a:pt x="316" y="1824"/>
                    <a:pt x="316" y="1841"/>
                    <a:pt x="299" y="1841"/>
                  </a:cubicBezTo>
                  <a:cubicBezTo>
                    <a:pt x="299" y="1841"/>
                    <a:pt x="299" y="1841"/>
                    <a:pt x="299" y="1824"/>
                  </a:cubicBezTo>
                  <a:cubicBezTo>
                    <a:pt x="281" y="1841"/>
                    <a:pt x="281" y="1859"/>
                    <a:pt x="264" y="1859"/>
                  </a:cubicBezTo>
                  <a:cubicBezTo>
                    <a:pt x="246" y="1859"/>
                    <a:pt x="264" y="1859"/>
                    <a:pt x="264" y="1859"/>
                  </a:cubicBezTo>
                  <a:lnTo>
                    <a:pt x="281" y="1859"/>
                  </a:lnTo>
                  <a:cubicBezTo>
                    <a:pt x="264" y="1859"/>
                    <a:pt x="281" y="1859"/>
                    <a:pt x="281" y="1859"/>
                  </a:cubicBezTo>
                  <a:cubicBezTo>
                    <a:pt x="281" y="1841"/>
                    <a:pt x="281" y="1859"/>
                    <a:pt x="281" y="1859"/>
                  </a:cubicBezTo>
                  <a:cubicBezTo>
                    <a:pt x="299" y="1841"/>
                    <a:pt x="281" y="1841"/>
                    <a:pt x="299" y="1841"/>
                  </a:cubicBezTo>
                  <a:cubicBezTo>
                    <a:pt x="299" y="1841"/>
                    <a:pt x="299" y="1841"/>
                    <a:pt x="299" y="1841"/>
                  </a:cubicBezTo>
                  <a:cubicBezTo>
                    <a:pt x="316" y="1841"/>
                    <a:pt x="351" y="1824"/>
                    <a:pt x="369" y="1806"/>
                  </a:cubicBezTo>
                  <a:cubicBezTo>
                    <a:pt x="386" y="1806"/>
                    <a:pt x="386" y="1806"/>
                    <a:pt x="404" y="1806"/>
                  </a:cubicBezTo>
                  <a:cubicBezTo>
                    <a:pt x="386" y="1824"/>
                    <a:pt x="351" y="1824"/>
                    <a:pt x="334" y="1841"/>
                  </a:cubicBezTo>
                  <a:cubicBezTo>
                    <a:pt x="351" y="1841"/>
                    <a:pt x="351" y="1841"/>
                    <a:pt x="351" y="1824"/>
                  </a:cubicBezTo>
                  <a:cubicBezTo>
                    <a:pt x="369" y="1824"/>
                    <a:pt x="404" y="1806"/>
                    <a:pt x="421" y="1806"/>
                  </a:cubicBezTo>
                  <a:cubicBezTo>
                    <a:pt x="421" y="1806"/>
                    <a:pt x="421" y="1806"/>
                    <a:pt x="421" y="1806"/>
                  </a:cubicBezTo>
                  <a:cubicBezTo>
                    <a:pt x="421" y="1824"/>
                    <a:pt x="404" y="1824"/>
                    <a:pt x="404" y="1824"/>
                  </a:cubicBezTo>
                  <a:cubicBezTo>
                    <a:pt x="404" y="1824"/>
                    <a:pt x="386" y="1841"/>
                    <a:pt x="386" y="1841"/>
                  </a:cubicBezTo>
                  <a:cubicBezTo>
                    <a:pt x="386" y="1841"/>
                    <a:pt x="386" y="1859"/>
                    <a:pt x="386" y="1859"/>
                  </a:cubicBezTo>
                  <a:cubicBezTo>
                    <a:pt x="386" y="1841"/>
                    <a:pt x="421" y="1841"/>
                    <a:pt x="404" y="1859"/>
                  </a:cubicBezTo>
                  <a:cubicBezTo>
                    <a:pt x="439" y="1841"/>
                    <a:pt x="457" y="1824"/>
                    <a:pt x="492" y="1824"/>
                  </a:cubicBezTo>
                  <a:cubicBezTo>
                    <a:pt x="457" y="1841"/>
                    <a:pt x="439" y="1841"/>
                    <a:pt x="421" y="1876"/>
                  </a:cubicBezTo>
                  <a:cubicBezTo>
                    <a:pt x="421" y="1859"/>
                    <a:pt x="386" y="1876"/>
                    <a:pt x="369" y="1894"/>
                  </a:cubicBezTo>
                  <a:cubicBezTo>
                    <a:pt x="386" y="1894"/>
                    <a:pt x="369" y="1894"/>
                    <a:pt x="369" y="1894"/>
                  </a:cubicBezTo>
                  <a:cubicBezTo>
                    <a:pt x="369" y="1894"/>
                    <a:pt x="386" y="1894"/>
                    <a:pt x="386" y="1894"/>
                  </a:cubicBezTo>
                  <a:cubicBezTo>
                    <a:pt x="404" y="1876"/>
                    <a:pt x="386" y="1876"/>
                    <a:pt x="404" y="1876"/>
                  </a:cubicBezTo>
                  <a:cubicBezTo>
                    <a:pt x="404" y="1876"/>
                    <a:pt x="421" y="1876"/>
                    <a:pt x="421" y="1876"/>
                  </a:cubicBezTo>
                  <a:cubicBezTo>
                    <a:pt x="421" y="1876"/>
                    <a:pt x="421" y="1876"/>
                    <a:pt x="439" y="1876"/>
                  </a:cubicBezTo>
                  <a:cubicBezTo>
                    <a:pt x="474" y="1859"/>
                    <a:pt x="492" y="1841"/>
                    <a:pt x="527" y="1824"/>
                  </a:cubicBezTo>
                  <a:cubicBezTo>
                    <a:pt x="527" y="1824"/>
                    <a:pt x="544" y="1824"/>
                    <a:pt x="544" y="1824"/>
                  </a:cubicBezTo>
                  <a:cubicBezTo>
                    <a:pt x="562" y="1806"/>
                    <a:pt x="562" y="1806"/>
                    <a:pt x="579" y="1788"/>
                  </a:cubicBezTo>
                  <a:cubicBezTo>
                    <a:pt x="614" y="1771"/>
                    <a:pt x="614" y="1771"/>
                    <a:pt x="632" y="1771"/>
                  </a:cubicBezTo>
                  <a:cubicBezTo>
                    <a:pt x="632" y="1753"/>
                    <a:pt x="632" y="1753"/>
                    <a:pt x="632" y="1753"/>
                  </a:cubicBezTo>
                  <a:cubicBezTo>
                    <a:pt x="632" y="1753"/>
                    <a:pt x="632" y="1736"/>
                    <a:pt x="632" y="1736"/>
                  </a:cubicBezTo>
                  <a:cubicBezTo>
                    <a:pt x="632" y="1736"/>
                    <a:pt x="632" y="1753"/>
                    <a:pt x="632" y="1753"/>
                  </a:cubicBezTo>
                  <a:cubicBezTo>
                    <a:pt x="632" y="1753"/>
                    <a:pt x="632" y="1753"/>
                    <a:pt x="632" y="1771"/>
                  </a:cubicBezTo>
                  <a:cubicBezTo>
                    <a:pt x="649" y="1753"/>
                    <a:pt x="649" y="1753"/>
                    <a:pt x="667" y="1736"/>
                  </a:cubicBezTo>
                  <a:cubicBezTo>
                    <a:pt x="684" y="1753"/>
                    <a:pt x="702" y="1736"/>
                    <a:pt x="720" y="1736"/>
                  </a:cubicBezTo>
                  <a:cubicBezTo>
                    <a:pt x="737" y="1718"/>
                    <a:pt x="737" y="1718"/>
                    <a:pt x="737" y="1701"/>
                  </a:cubicBezTo>
                  <a:cubicBezTo>
                    <a:pt x="755" y="1701"/>
                    <a:pt x="755" y="1718"/>
                    <a:pt x="755" y="1718"/>
                  </a:cubicBezTo>
                  <a:cubicBezTo>
                    <a:pt x="772" y="1701"/>
                    <a:pt x="755" y="1701"/>
                    <a:pt x="772" y="1701"/>
                  </a:cubicBezTo>
                  <a:cubicBezTo>
                    <a:pt x="772" y="1701"/>
                    <a:pt x="790" y="1683"/>
                    <a:pt x="807" y="1683"/>
                  </a:cubicBezTo>
                  <a:cubicBezTo>
                    <a:pt x="790" y="1683"/>
                    <a:pt x="772" y="1701"/>
                    <a:pt x="755" y="1718"/>
                  </a:cubicBezTo>
                  <a:cubicBezTo>
                    <a:pt x="790" y="1736"/>
                    <a:pt x="807" y="1683"/>
                    <a:pt x="842" y="1666"/>
                  </a:cubicBezTo>
                  <a:cubicBezTo>
                    <a:pt x="842" y="1666"/>
                    <a:pt x="842" y="1666"/>
                    <a:pt x="842" y="1666"/>
                  </a:cubicBezTo>
                  <a:cubicBezTo>
                    <a:pt x="842" y="1666"/>
                    <a:pt x="842" y="1666"/>
                    <a:pt x="860" y="1666"/>
                  </a:cubicBezTo>
                  <a:cubicBezTo>
                    <a:pt x="860" y="1666"/>
                    <a:pt x="860" y="1666"/>
                    <a:pt x="860" y="1666"/>
                  </a:cubicBezTo>
                  <a:cubicBezTo>
                    <a:pt x="860" y="1666"/>
                    <a:pt x="860" y="1666"/>
                    <a:pt x="860" y="1666"/>
                  </a:cubicBezTo>
                  <a:cubicBezTo>
                    <a:pt x="860" y="1648"/>
                    <a:pt x="877" y="1648"/>
                    <a:pt x="895" y="1631"/>
                  </a:cubicBezTo>
                  <a:cubicBezTo>
                    <a:pt x="895" y="1631"/>
                    <a:pt x="895" y="1631"/>
                    <a:pt x="912" y="1631"/>
                  </a:cubicBezTo>
                  <a:cubicBezTo>
                    <a:pt x="912" y="1631"/>
                    <a:pt x="912" y="1613"/>
                    <a:pt x="912" y="1613"/>
                  </a:cubicBezTo>
                  <a:cubicBezTo>
                    <a:pt x="912" y="1613"/>
                    <a:pt x="912" y="1613"/>
                    <a:pt x="912" y="1613"/>
                  </a:cubicBezTo>
                  <a:cubicBezTo>
                    <a:pt x="930" y="1596"/>
                    <a:pt x="947" y="1596"/>
                    <a:pt x="965" y="1578"/>
                  </a:cubicBezTo>
                  <a:cubicBezTo>
                    <a:pt x="965" y="1578"/>
                    <a:pt x="965" y="1578"/>
                    <a:pt x="982" y="1578"/>
                  </a:cubicBezTo>
                  <a:cubicBezTo>
                    <a:pt x="1000" y="1561"/>
                    <a:pt x="1053" y="1525"/>
                    <a:pt x="1070" y="1508"/>
                  </a:cubicBezTo>
                  <a:cubicBezTo>
                    <a:pt x="1070" y="1508"/>
                    <a:pt x="1070" y="1490"/>
                    <a:pt x="1088" y="1490"/>
                  </a:cubicBezTo>
                  <a:cubicBezTo>
                    <a:pt x="1088" y="1490"/>
                    <a:pt x="1088" y="1490"/>
                    <a:pt x="1088" y="1490"/>
                  </a:cubicBezTo>
                  <a:cubicBezTo>
                    <a:pt x="1088" y="1473"/>
                    <a:pt x="1088" y="1490"/>
                    <a:pt x="1088" y="1490"/>
                  </a:cubicBezTo>
                  <a:cubicBezTo>
                    <a:pt x="1105" y="1490"/>
                    <a:pt x="1105" y="1473"/>
                    <a:pt x="1088" y="1473"/>
                  </a:cubicBezTo>
                  <a:cubicBezTo>
                    <a:pt x="1105" y="1473"/>
                    <a:pt x="1105" y="1473"/>
                    <a:pt x="1105" y="1455"/>
                  </a:cubicBezTo>
                  <a:cubicBezTo>
                    <a:pt x="1123" y="1473"/>
                    <a:pt x="1140" y="1438"/>
                    <a:pt x="1158" y="1438"/>
                  </a:cubicBezTo>
                  <a:cubicBezTo>
                    <a:pt x="1158" y="1438"/>
                    <a:pt x="1140" y="1438"/>
                    <a:pt x="1140" y="1455"/>
                  </a:cubicBezTo>
                  <a:cubicBezTo>
                    <a:pt x="1158" y="1438"/>
                    <a:pt x="1158" y="1420"/>
                    <a:pt x="1175" y="1403"/>
                  </a:cubicBezTo>
                  <a:cubicBezTo>
                    <a:pt x="1175" y="1403"/>
                    <a:pt x="1193" y="1385"/>
                    <a:pt x="1193" y="1385"/>
                  </a:cubicBezTo>
                  <a:cubicBezTo>
                    <a:pt x="1193" y="1385"/>
                    <a:pt x="1210" y="1385"/>
                    <a:pt x="1210" y="1385"/>
                  </a:cubicBezTo>
                  <a:cubicBezTo>
                    <a:pt x="1210" y="1368"/>
                    <a:pt x="1245" y="1368"/>
                    <a:pt x="1263" y="1350"/>
                  </a:cubicBezTo>
                  <a:close/>
                  <a:moveTo>
                    <a:pt x="860" y="1631"/>
                  </a:moveTo>
                  <a:cubicBezTo>
                    <a:pt x="860" y="1631"/>
                    <a:pt x="842" y="1648"/>
                    <a:pt x="842" y="1631"/>
                  </a:cubicBezTo>
                  <a:cubicBezTo>
                    <a:pt x="860" y="1631"/>
                    <a:pt x="860" y="1631"/>
                    <a:pt x="877" y="1613"/>
                  </a:cubicBezTo>
                  <a:cubicBezTo>
                    <a:pt x="877" y="1613"/>
                    <a:pt x="877" y="1613"/>
                    <a:pt x="877" y="1613"/>
                  </a:cubicBezTo>
                  <a:cubicBezTo>
                    <a:pt x="877" y="1613"/>
                    <a:pt x="877" y="1631"/>
                    <a:pt x="860" y="1631"/>
                  </a:cubicBezTo>
                  <a:close/>
                  <a:moveTo>
                    <a:pt x="720" y="1718"/>
                  </a:moveTo>
                  <a:cubicBezTo>
                    <a:pt x="720" y="1718"/>
                    <a:pt x="720" y="1718"/>
                    <a:pt x="720" y="1701"/>
                  </a:cubicBezTo>
                  <a:cubicBezTo>
                    <a:pt x="737" y="1701"/>
                    <a:pt x="737" y="1701"/>
                    <a:pt x="737" y="1701"/>
                  </a:cubicBezTo>
                  <a:cubicBezTo>
                    <a:pt x="737" y="1701"/>
                    <a:pt x="737" y="1718"/>
                    <a:pt x="720" y="1718"/>
                  </a:cubicBezTo>
                  <a:close/>
                  <a:moveTo>
                    <a:pt x="1018" y="1455"/>
                  </a:moveTo>
                  <a:cubicBezTo>
                    <a:pt x="1018" y="1455"/>
                    <a:pt x="1018" y="1473"/>
                    <a:pt x="1000" y="1473"/>
                  </a:cubicBezTo>
                  <a:cubicBezTo>
                    <a:pt x="1000" y="1455"/>
                    <a:pt x="1018" y="1455"/>
                    <a:pt x="1018" y="1455"/>
                  </a:cubicBezTo>
                  <a:cubicBezTo>
                    <a:pt x="1018" y="1455"/>
                    <a:pt x="1018" y="1455"/>
                    <a:pt x="1018" y="1455"/>
                  </a:cubicBezTo>
                  <a:close/>
                  <a:moveTo>
                    <a:pt x="562" y="1788"/>
                  </a:moveTo>
                  <a:cubicBezTo>
                    <a:pt x="562" y="1788"/>
                    <a:pt x="579" y="1771"/>
                    <a:pt x="579" y="1771"/>
                  </a:cubicBezTo>
                  <a:cubicBezTo>
                    <a:pt x="579" y="1771"/>
                    <a:pt x="579" y="1788"/>
                    <a:pt x="562" y="1788"/>
                  </a:cubicBezTo>
                  <a:close/>
                  <a:moveTo>
                    <a:pt x="807" y="1596"/>
                  </a:moveTo>
                  <a:cubicBezTo>
                    <a:pt x="807" y="1578"/>
                    <a:pt x="807" y="1578"/>
                    <a:pt x="825" y="1578"/>
                  </a:cubicBezTo>
                  <a:cubicBezTo>
                    <a:pt x="825" y="1578"/>
                    <a:pt x="807" y="1578"/>
                    <a:pt x="807" y="1578"/>
                  </a:cubicBezTo>
                  <a:close/>
                  <a:moveTo>
                    <a:pt x="702" y="1666"/>
                  </a:moveTo>
                  <a:cubicBezTo>
                    <a:pt x="702" y="1648"/>
                    <a:pt x="702" y="1648"/>
                    <a:pt x="702" y="1648"/>
                  </a:cubicBezTo>
                  <a:cubicBezTo>
                    <a:pt x="684" y="1648"/>
                    <a:pt x="702" y="1648"/>
                    <a:pt x="702" y="1648"/>
                  </a:cubicBezTo>
                  <a:cubicBezTo>
                    <a:pt x="720" y="1631"/>
                    <a:pt x="737" y="1631"/>
                    <a:pt x="755" y="1613"/>
                  </a:cubicBezTo>
                  <a:cubicBezTo>
                    <a:pt x="737" y="1631"/>
                    <a:pt x="720" y="1648"/>
                    <a:pt x="702" y="1648"/>
                  </a:cubicBezTo>
                  <a:cubicBezTo>
                    <a:pt x="702" y="1648"/>
                    <a:pt x="702" y="1648"/>
                    <a:pt x="702" y="1648"/>
                  </a:cubicBezTo>
                  <a:cubicBezTo>
                    <a:pt x="720" y="1648"/>
                    <a:pt x="720" y="1648"/>
                    <a:pt x="720" y="1648"/>
                  </a:cubicBezTo>
                  <a:cubicBezTo>
                    <a:pt x="720" y="1648"/>
                    <a:pt x="720" y="1648"/>
                    <a:pt x="720" y="1648"/>
                  </a:cubicBezTo>
                  <a:cubicBezTo>
                    <a:pt x="702" y="1648"/>
                    <a:pt x="702" y="1666"/>
                    <a:pt x="684" y="1666"/>
                  </a:cubicBezTo>
                  <a:cubicBezTo>
                    <a:pt x="684" y="1666"/>
                    <a:pt x="684" y="1648"/>
                    <a:pt x="684" y="1648"/>
                  </a:cubicBezTo>
                  <a:cubicBezTo>
                    <a:pt x="702" y="1648"/>
                    <a:pt x="684" y="1666"/>
                    <a:pt x="702" y="1648"/>
                  </a:cubicBezTo>
                  <a:close/>
                  <a:moveTo>
                    <a:pt x="614" y="1736"/>
                  </a:moveTo>
                  <a:cubicBezTo>
                    <a:pt x="597" y="1736"/>
                    <a:pt x="597" y="1736"/>
                    <a:pt x="597" y="1736"/>
                  </a:cubicBezTo>
                  <a:cubicBezTo>
                    <a:pt x="597" y="1736"/>
                    <a:pt x="597" y="1718"/>
                    <a:pt x="597" y="1718"/>
                  </a:cubicBezTo>
                  <a:cubicBezTo>
                    <a:pt x="597" y="1718"/>
                    <a:pt x="614" y="1718"/>
                    <a:pt x="614" y="1718"/>
                  </a:cubicBezTo>
                  <a:close/>
                  <a:moveTo>
                    <a:pt x="649" y="1683"/>
                  </a:moveTo>
                  <a:lnTo>
                    <a:pt x="649" y="1683"/>
                  </a:lnTo>
                  <a:cubicBezTo>
                    <a:pt x="667" y="1683"/>
                    <a:pt x="667" y="1683"/>
                    <a:pt x="667" y="1683"/>
                  </a:cubicBezTo>
                  <a:cubicBezTo>
                    <a:pt x="667" y="1683"/>
                    <a:pt x="667" y="1683"/>
                    <a:pt x="649" y="1683"/>
                  </a:cubicBezTo>
                  <a:close/>
                  <a:moveTo>
                    <a:pt x="649" y="1683"/>
                  </a:moveTo>
                  <a:lnTo>
                    <a:pt x="649" y="1683"/>
                  </a:lnTo>
                  <a:cubicBezTo>
                    <a:pt x="667" y="1666"/>
                    <a:pt x="667" y="1666"/>
                    <a:pt x="684" y="1666"/>
                  </a:cubicBezTo>
                  <a:cubicBezTo>
                    <a:pt x="684" y="1666"/>
                    <a:pt x="667" y="1683"/>
                    <a:pt x="649" y="1683"/>
                  </a:cubicBezTo>
                  <a:close/>
                  <a:moveTo>
                    <a:pt x="544" y="1753"/>
                  </a:moveTo>
                  <a:cubicBezTo>
                    <a:pt x="544" y="1753"/>
                    <a:pt x="544" y="1753"/>
                    <a:pt x="527" y="1753"/>
                  </a:cubicBezTo>
                  <a:cubicBezTo>
                    <a:pt x="527" y="1753"/>
                    <a:pt x="544" y="1736"/>
                    <a:pt x="544" y="1736"/>
                  </a:cubicBezTo>
                  <a:close/>
                  <a:moveTo>
                    <a:pt x="562" y="1736"/>
                  </a:moveTo>
                  <a:cubicBezTo>
                    <a:pt x="562" y="1736"/>
                    <a:pt x="562" y="1736"/>
                    <a:pt x="562" y="1736"/>
                  </a:cubicBezTo>
                  <a:cubicBezTo>
                    <a:pt x="562" y="1736"/>
                    <a:pt x="562" y="1736"/>
                    <a:pt x="562" y="1736"/>
                  </a:cubicBezTo>
                  <a:close/>
                  <a:moveTo>
                    <a:pt x="667" y="1648"/>
                  </a:moveTo>
                  <a:cubicBezTo>
                    <a:pt x="684" y="1648"/>
                    <a:pt x="667" y="1648"/>
                    <a:pt x="667" y="1648"/>
                  </a:cubicBezTo>
                  <a:cubicBezTo>
                    <a:pt x="667" y="1648"/>
                    <a:pt x="667" y="1631"/>
                    <a:pt x="667" y="1631"/>
                  </a:cubicBezTo>
                  <a:cubicBezTo>
                    <a:pt x="684" y="1631"/>
                    <a:pt x="684" y="1631"/>
                    <a:pt x="684" y="1631"/>
                  </a:cubicBezTo>
                  <a:cubicBezTo>
                    <a:pt x="684" y="1631"/>
                    <a:pt x="702" y="1631"/>
                    <a:pt x="702" y="1631"/>
                  </a:cubicBezTo>
                  <a:cubicBezTo>
                    <a:pt x="702" y="1631"/>
                    <a:pt x="702" y="1648"/>
                    <a:pt x="684" y="1648"/>
                  </a:cubicBezTo>
                  <a:cubicBezTo>
                    <a:pt x="684" y="1648"/>
                    <a:pt x="702" y="1631"/>
                    <a:pt x="702" y="1631"/>
                  </a:cubicBezTo>
                  <a:cubicBezTo>
                    <a:pt x="684" y="1648"/>
                    <a:pt x="667" y="1666"/>
                    <a:pt x="649" y="1666"/>
                  </a:cubicBezTo>
                  <a:cubicBezTo>
                    <a:pt x="649" y="1666"/>
                    <a:pt x="649" y="1666"/>
                    <a:pt x="649" y="1666"/>
                  </a:cubicBezTo>
                  <a:cubicBezTo>
                    <a:pt x="649" y="1648"/>
                    <a:pt x="632" y="1666"/>
                    <a:pt x="632" y="1666"/>
                  </a:cubicBezTo>
                  <a:cubicBezTo>
                    <a:pt x="632" y="1666"/>
                    <a:pt x="632" y="1666"/>
                    <a:pt x="649" y="1666"/>
                  </a:cubicBezTo>
                  <a:cubicBezTo>
                    <a:pt x="649" y="1666"/>
                    <a:pt x="632" y="1666"/>
                    <a:pt x="632" y="1683"/>
                  </a:cubicBezTo>
                  <a:cubicBezTo>
                    <a:pt x="632" y="1683"/>
                    <a:pt x="632" y="1666"/>
                    <a:pt x="614" y="1666"/>
                  </a:cubicBezTo>
                  <a:cubicBezTo>
                    <a:pt x="614" y="1666"/>
                    <a:pt x="614" y="1666"/>
                    <a:pt x="614" y="1666"/>
                  </a:cubicBezTo>
                  <a:cubicBezTo>
                    <a:pt x="614" y="1648"/>
                    <a:pt x="614" y="1648"/>
                    <a:pt x="632" y="1648"/>
                  </a:cubicBezTo>
                  <a:cubicBezTo>
                    <a:pt x="632" y="1648"/>
                    <a:pt x="614" y="1666"/>
                    <a:pt x="632" y="1666"/>
                  </a:cubicBezTo>
                  <a:cubicBezTo>
                    <a:pt x="632" y="1648"/>
                    <a:pt x="649" y="1648"/>
                    <a:pt x="667" y="1648"/>
                  </a:cubicBezTo>
                  <a:close/>
                  <a:moveTo>
                    <a:pt x="597" y="1701"/>
                  </a:moveTo>
                  <a:cubicBezTo>
                    <a:pt x="597" y="1701"/>
                    <a:pt x="597" y="1683"/>
                    <a:pt x="597" y="1683"/>
                  </a:cubicBezTo>
                  <a:cubicBezTo>
                    <a:pt x="597" y="1683"/>
                    <a:pt x="579" y="1701"/>
                    <a:pt x="579" y="1701"/>
                  </a:cubicBezTo>
                  <a:cubicBezTo>
                    <a:pt x="579" y="1701"/>
                    <a:pt x="562" y="1683"/>
                    <a:pt x="562" y="1683"/>
                  </a:cubicBezTo>
                  <a:cubicBezTo>
                    <a:pt x="579" y="1683"/>
                    <a:pt x="579" y="1683"/>
                    <a:pt x="579" y="1701"/>
                  </a:cubicBezTo>
                  <a:cubicBezTo>
                    <a:pt x="579" y="1701"/>
                    <a:pt x="579" y="1683"/>
                    <a:pt x="579" y="1683"/>
                  </a:cubicBezTo>
                  <a:cubicBezTo>
                    <a:pt x="597" y="1683"/>
                    <a:pt x="597" y="1683"/>
                    <a:pt x="614" y="1683"/>
                  </a:cubicBezTo>
                  <a:cubicBezTo>
                    <a:pt x="614" y="1683"/>
                    <a:pt x="614" y="1683"/>
                    <a:pt x="597" y="1701"/>
                  </a:cubicBezTo>
                  <a:close/>
                  <a:moveTo>
                    <a:pt x="527" y="1736"/>
                  </a:moveTo>
                  <a:cubicBezTo>
                    <a:pt x="509" y="1736"/>
                    <a:pt x="509" y="1753"/>
                    <a:pt x="492" y="1753"/>
                  </a:cubicBezTo>
                  <a:cubicBezTo>
                    <a:pt x="492" y="1753"/>
                    <a:pt x="492" y="1753"/>
                    <a:pt x="492" y="1753"/>
                  </a:cubicBezTo>
                  <a:cubicBezTo>
                    <a:pt x="492" y="1753"/>
                    <a:pt x="509" y="1736"/>
                    <a:pt x="492" y="1736"/>
                  </a:cubicBezTo>
                  <a:cubicBezTo>
                    <a:pt x="509" y="1736"/>
                    <a:pt x="527" y="1736"/>
                    <a:pt x="527" y="1718"/>
                  </a:cubicBezTo>
                  <a:lnTo>
                    <a:pt x="527" y="1736"/>
                  </a:lnTo>
                  <a:cubicBezTo>
                    <a:pt x="527" y="1736"/>
                    <a:pt x="527" y="1736"/>
                    <a:pt x="527" y="1736"/>
                  </a:cubicBezTo>
                  <a:close/>
                  <a:moveTo>
                    <a:pt x="737" y="1578"/>
                  </a:moveTo>
                  <a:cubicBezTo>
                    <a:pt x="737" y="1578"/>
                    <a:pt x="737" y="1578"/>
                    <a:pt x="737" y="1578"/>
                  </a:cubicBezTo>
                  <a:cubicBezTo>
                    <a:pt x="737" y="1596"/>
                    <a:pt x="720" y="1596"/>
                    <a:pt x="702" y="1613"/>
                  </a:cubicBezTo>
                  <a:cubicBezTo>
                    <a:pt x="702" y="1613"/>
                    <a:pt x="702" y="1596"/>
                    <a:pt x="702" y="1596"/>
                  </a:cubicBezTo>
                  <a:cubicBezTo>
                    <a:pt x="737" y="1578"/>
                    <a:pt x="755" y="1578"/>
                    <a:pt x="772" y="1561"/>
                  </a:cubicBezTo>
                  <a:cubicBezTo>
                    <a:pt x="755" y="1561"/>
                    <a:pt x="737" y="1578"/>
                    <a:pt x="737" y="1578"/>
                  </a:cubicBezTo>
                  <a:close/>
                  <a:moveTo>
                    <a:pt x="421" y="1788"/>
                  </a:moveTo>
                  <a:cubicBezTo>
                    <a:pt x="421" y="1806"/>
                    <a:pt x="404" y="1806"/>
                    <a:pt x="404" y="1806"/>
                  </a:cubicBezTo>
                  <a:cubicBezTo>
                    <a:pt x="404" y="1788"/>
                    <a:pt x="404" y="1788"/>
                    <a:pt x="421" y="1788"/>
                  </a:cubicBezTo>
                  <a:cubicBezTo>
                    <a:pt x="421" y="1788"/>
                    <a:pt x="421" y="1788"/>
                    <a:pt x="421" y="1788"/>
                  </a:cubicBezTo>
                  <a:close/>
                  <a:moveTo>
                    <a:pt x="509" y="1736"/>
                  </a:moveTo>
                  <a:lnTo>
                    <a:pt x="509" y="1736"/>
                  </a:lnTo>
                  <a:cubicBezTo>
                    <a:pt x="509" y="1736"/>
                    <a:pt x="527" y="1718"/>
                    <a:pt x="527" y="1736"/>
                  </a:cubicBezTo>
                  <a:cubicBezTo>
                    <a:pt x="509" y="1736"/>
                    <a:pt x="509" y="1736"/>
                    <a:pt x="509" y="1736"/>
                  </a:cubicBezTo>
                  <a:close/>
                  <a:moveTo>
                    <a:pt x="509" y="1718"/>
                  </a:moveTo>
                  <a:cubicBezTo>
                    <a:pt x="492" y="1736"/>
                    <a:pt x="457" y="1753"/>
                    <a:pt x="439" y="1771"/>
                  </a:cubicBezTo>
                  <a:cubicBezTo>
                    <a:pt x="421" y="1771"/>
                    <a:pt x="404" y="1788"/>
                    <a:pt x="386" y="1788"/>
                  </a:cubicBezTo>
                  <a:cubicBezTo>
                    <a:pt x="404" y="1771"/>
                    <a:pt x="421" y="1771"/>
                    <a:pt x="439" y="1753"/>
                  </a:cubicBezTo>
                  <a:cubicBezTo>
                    <a:pt x="457" y="1753"/>
                    <a:pt x="474" y="1736"/>
                    <a:pt x="492" y="1736"/>
                  </a:cubicBezTo>
                  <a:cubicBezTo>
                    <a:pt x="492" y="1736"/>
                    <a:pt x="492" y="1736"/>
                    <a:pt x="492" y="1736"/>
                  </a:cubicBezTo>
                  <a:cubicBezTo>
                    <a:pt x="492" y="1718"/>
                    <a:pt x="474" y="1736"/>
                    <a:pt x="474" y="1718"/>
                  </a:cubicBezTo>
                  <a:cubicBezTo>
                    <a:pt x="492" y="1718"/>
                    <a:pt x="509" y="1718"/>
                    <a:pt x="509" y="1718"/>
                  </a:cubicBezTo>
                  <a:close/>
                  <a:moveTo>
                    <a:pt x="579" y="1666"/>
                  </a:moveTo>
                  <a:cubicBezTo>
                    <a:pt x="579" y="1666"/>
                    <a:pt x="579" y="1666"/>
                    <a:pt x="579" y="1648"/>
                  </a:cubicBezTo>
                  <a:cubicBezTo>
                    <a:pt x="579" y="1648"/>
                    <a:pt x="597" y="1648"/>
                    <a:pt x="597" y="1648"/>
                  </a:cubicBezTo>
                  <a:cubicBezTo>
                    <a:pt x="597" y="1666"/>
                    <a:pt x="597" y="1666"/>
                    <a:pt x="579" y="1666"/>
                  </a:cubicBezTo>
                  <a:close/>
                  <a:moveTo>
                    <a:pt x="614" y="1648"/>
                  </a:moveTo>
                  <a:cubicBezTo>
                    <a:pt x="614" y="1648"/>
                    <a:pt x="597" y="1648"/>
                    <a:pt x="597" y="1648"/>
                  </a:cubicBezTo>
                  <a:cubicBezTo>
                    <a:pt x="614" y="1648"/>
                    <a:pt x="614" y="1631"/>
                    <a:pt x="614" y="1631"/>
                  </a:cubicBezTo>
                  <a:cubicBezTo>
                    <a:pt x="632" y="1631"/>
                    <a:pt x="614" y="1648"/>
                    <a:pt x="614" y="1648"/>
                  </a:cubicBezTo>
                  <a:close/>
                  <a:moveTo>
                    <a:pt x="492" y="1701"/>
                  </a:moveTo>
                  <a:cubicBezTo>
                    <a:pt x="492" y="1701"/>
                    <a:pt x="492" y="1701"/>
                    <a:pt x="492" y="1701"/>
                  </a:cubicBezTo>
                  <a:cubicBezTo>
                    <a:pt x="509" y="1701"/>
                    <a:pt x="509" y="1701"/>
                    <a:pt x="509" y="1701"/>
                  </a:cubicBezTo>
                  <a:cubicBezTo>
                    <a:pt x="509" y="1701"/>
                    <a:pt x="492" y="1718"/>
                    <a:pt x="492" y="1701"/>
                  </a:cubicBezTo>
                  <a:close/>
                  <a:moveTo>
                    <a:pt x="369" y="1788"/>
                  </a:moveTo>
                  <a:lnTo>
                    <a:pt x="369" y="1788"/>
                  </a:lnTo>
                  <a:cubicBezTo>
                    <a:pt x="369" y="1788"/>
                    <a:pt x="369" y="1788"/>
                    <a:pt x="369" y="1788"/>
                  </a:cubicBezTo>
                  <a:cubicBezTo>
                    <a:pt x="369" y="1788"/>
                    <a:pt x="369" y="1788"/>
                    <a:pt x="369" y="1788"/>
                  </a:cubicBezTo>
                  <a:close/>
                  <a:moveTo>
                    <a:pt x="807" y="1473"/>
                  </a:moveTo>
                  <a:cubicBezTo>
                    <a:pt x="807" y="1473"/>
                    <a:pt x="825" y="1455"/>
                    <a:pt x="842" y="1455"/>
                  </a:cubicBezTo>
                  <a:cubicBezTo>
                    <a:pt x="842" y="1455"/>
                    <a:pt x="807" y="1473"/>
                    <a:pt x="807" y="1473"/>
                  </a:cubicBezTo>
                  <a:close/>
                  <a:moveTo>
                    <a:pt x="772" y="1508"/>
                  </a:moveTo>
                  <a:cubicBezTo>
                    <a:pt x="772" y="1490"/>
                    <a:pt x="755" y="1508"/>
                    <a:pt x="772" y="1490"/>
                  </a:cubicBezTo>
                  <a:cubicBezTo>
                    <a:pt x="772" y="1473"/>
                    <a:pt x="772" y="1473"/>
                    <a:pt x="790" y="1473"/>
                  </a:cubicBezTo>
                  <a:cubicBezTo>
                    <a:pt x="772" y="1473"/>
                    <a:pt x="772" y="1490"/>
                    <a:pt x="772" y="1490"/>
                  </a:cubicBezTo>
                  <a:lnTo>
                    <a:pt x="790" y="1490"/>
                  </a:lnTo>
                  <a:cubicBezTo>
                    <a:pt x="790" y="1490"/>
                    <a:pt x="772" y="1508"/>
                    <a:pt x="772" y="1508"/>
                  </a:cubicBezTo>
                  <a:close/>
                  <a:moveTo>
                    <a:pt x="720" y="1543"/>
                  </a:moveTo>
                  <a:cubicBezTo>
                    <a:pt x="720" y="1543"/>
                    <a:pt x="702" y="1561"/>
                    <a:pt x="702" y="1561"/>
                  </a:cubicBezTo>
                  <a:cubicBezTo>
                    <a:pt x="702" y="1561"/>
                    <a:pt x="702" y="1543"/>
                    <a:pt x="720" y="1543"/>
                  </a:cubicBezTo>
                  <a:lnTo>
                    <a:pt x="702" y="1543"/>
                  </a:lnTo>
                  <a:cubicBezTo>
                    <a:pt x="720" y="1543"/>
                    <a:pt x="720" y="1543"/>
                    <a:pt x="720" y="1543"/>
                  </a:cubicBezTo>
                  <a:cubicBezTo>
                    <a:pt x="720" y="1543"/>
                    <a:pt x="720" y="1543"/>
                    <a:pt x="720" y="1543"/>
                  </a:cubicBezTo>
                  <a:close/>
                  <a:moveTo>
                    <a:pt x="684" y="1561"/>
                  </a:moveTo>
                  <a:lnTo>
                    <a:pt x="684" y="1561"/>
                  </a:lnTo>
                  <a:cubicBezTo>
                    <a:pt x="684" y="1561"/>
                    <a:pt x="684" y="1561"/>
                    <a:pt x="702" y="1561"/>
                  </a:cubicBezTo>
                  <a:lnTo>
                    <a:pt x="702" y="1561"/>
                  </a:lnTo>
                  <a:cubicBezTo>
                    <a:pt x="684" y="1561"/>
                    <a:pt x="684" y="1561"/>
                    <a:pt x="684" y="1561"/>
                  </a:cubicBezTo>
                  <a:close/>
                  <a:moveTo>
                    <a:pt x="667" y="1578"/>
                  </a:moveTo>
                  <a:cubicBezTo>
                    <a:pt x="667" y="1578"/>
                    <a:pt x="667" y="1578"/>
                    <a:pt x="649" y="1578"/>
                  </a:cubicBezTo>
                  <a:cubicBezTo>
                    <a:pt x="667" y="1578"/>
                    <a:pt x="667" y="1561"/>
                    <a:pt x="667" y="1561"/>
                  </a:cubicBezTo>
                  <a:cubicBezTo>
                    <a:pt x="667" y="1561"/>
                    <a:pt x="667" y="1578"/>
                    <a:pt x="667" y="1578"/>
                  </a:cubicBezTo>
                  <a:close/>
                  <a:moveTo>
                    <a:pt x="562" y="1648"/>
                  </a:moveTo>
                  <a:lnTo>
                    <a:pt x="544" y="1648"/>
                  </a:lnTo>
                  <a:cubicBezTo>
                    <a:pt x="544" y="1648"/>
                    <a:pt x="544" y="1648"/>
                    <a:pt x="544" y="1631"/>
                  </a:cubicBezTo>
                  <a:cubicBezTo>
                    <a:pt x="544" y="1631"/>
                    <a:pt x="562" y="1631"/>
                    <a:pt x="562" y="1648"/>
                  </a:cubicBezTo>
                  <a:close/>
                  <a:moveTo>
                    <a:pt x="527" y="1666"/>
                  </a:moveTo>
                  <a:cubicBezTo>
                    <a:pt x="527" y="1648"/>
                    <a:pt x="544" y="1648"/>
                    <a:pt x="544" y="1648"/>
                  </a:cubicBezTo>
                  <a:cubicBezTo>
                    <a:pt x="544" y="1648"/>
                    <a:pt x="544" y="1648"/>
                    <a:pt x="527" y="1666"/>
                  </a:cubicBezTo>
                  <a:close/>
                  <a:moveTo>
                    <a:pt x="1281" y="964"/>
                  </a:moveTo>
                  <a:cubicBezTo>
                    <a:pt x="1281" y="964"/>
                    <a:pt x="1281" y="964"/>
                    <a:pt x="1263" y="964"/>
                  </a:cubicBezTo>
                  <a:cubicBezTo>
                    <a:pt x="1263" y="964"/>
                    <a:pt x="1281" y="964"/>
                    <a:pt x="1263" y="964"/>
                  </a:cubicBezTo>
                  <a:cubicBezTo>
                    <a:pt x="1281" y="964"/>
                    <a:pt x="1281" y="964"/>
                    <a:pt x="1281" y="964"/>
                  </a:cubicBezTo>
                  <a:cubicBezTo>
                    <a:pt x="1281" y="964"/>
                    <a:pt x="1281" y="964"/>
                    <a:pt x="1281" y="964"/>
                  </a:cubicBezTo>
                  <a:close/>
                  <a:moveTo>
                    <a:pt x="1245" y="982"/>
                  </a:moveTo>
                  <a:cubicBezTo>
                    <a:pt x="1245" y="982"/>
                    <a:pt x="1263" y="982"/>
                    <a:pt x="1263" y="982"/>
                  </a:cubicBezTo>
                  <a:cubicBezTo>
                    <a:pt x="1263" y="982"/>
                    <a:pt x="1245" y="982"/>
                    <a:pt x="1245" y="982"/>
                  </a:cubicBezTo>
                  <a:close/>
                  <a:moveTo>
                    <a:pt x="1228" y="1017"/>
                  </a:moveTo>
                  <a:cubicBezTo>
                    <a:pt x="1228" y="1000"/>
                    <a:pt x="1228" y="1000"/>
                    <a:pt x="1245" y="1000"/>
                  </a:cubicBezTo>
                  <a:cubicBezTo>
                    <a:pt x="1245" y="1000"/>
                    <a:pt x="1228" y="1017"/>
                    <a:pt x="1228" y="1017"/>
                  </a:cubicBezTo>
                  <a:close/>
                  <a:moveTo>
                    <a:pt x="597" y="1578"/>
                  </a:moveTo>
                  <a:cubicBezTo>
                    <a:pt x="597" y="1578"/>
                    <a:pt x="597" y="1578"/>
                    <a:pt x="597" y="1561"/>
                  </a:cubicBezTo>
                  <a:cubicBezTo>
                    <a:pt x="597" y="1561"/>
                    <a:pt x="614" y="1561"/>
                    <a:pt x="614" y="1543"/>
                  </a:cubicBezTo>
                  <a:close/>
                  <a:moveTo>
                    <a:pt x="667" y="1508"/>
                  </a:moveTo>
                  <a:cubicBezTo>
                    <a:pt x="667" y="1508"/>
                    <a:pt x="667" y="1508"/>
                    <a:pt x="684" y="1508"/>
                  </a:cubicBezTo>
                  <a:cubicBezTo>
                    <a:pt x="667" y="1508"/>
                    <a:pt x="667" y="1508"/>
                    <a:pt x="667" y="1490"/>
                  </a:cubicBezTo>
                  <a:cubicBezTo>
                    <a:pt x="667" y="1490"/>
                    <a:pt x="667" y="1490"/>
                    <a:pt x="667" y="1490"/>
                  </a:cubicBezTo>
                  <a:cubicBezTo>
                    <a:pt x="684" y="1490"/>
                    <a:pt x="684" y="1490"/>
                    <a:pt x="684" y="1490"/>
                  </a:cubicBezTo>
                  <a:cubicBezTo>
                    <a:pt x="684" y="1508"/>
                    <a:pt x="684" y="1508"/>
                    <a:pt x="667" y="1508"/>
                  </a:cubicBezTo>
                  <a:close/>
                  <a:moveTo>
                    <a:pt x="649" y="1525"/>
                  </a:moveTo>
                  <a:cubicBezTo>
                    <a:pt x="649" y="1525"/>
                    <a:pt x="649" y="1525"/>
                    <a:pt x="649" y="1525"/>
                  </a:cubicBezTo>
                  <a:cubicBezTo>
                    <a:pt x="649" y="1525"/>
                    <a:pt x="649" y="1525"/>
                    <a:pt x="649" y="1508"/>
                  </a:cubicBezTo>
                  <a:cubicBezTo>
                    <a:pt x="667" y="1525"/>
                    <a:pt x="649" y="1525"/>
                    <a:pt x="649" y="1525"/>
                  </a:cubicBezTo>
                  <a:close/>
                  <a:moveTo>
                    <a:pt x="930" y="1280"/>
                  </a:moveTo>
                  <a:cubicBezTo>
                    <a:pt x="930" y="1280"/>
                    <a:pt x="947" y="1263"/>
                    <a:pt x="947" y="1263"/>
                  </a:cubicBezTo>
                  <a:cubicBezTo>
                    <a:pt x="947" y="1280"/>
                    <a:pt x="930" y="1280"/>
                    <a:pt x="930" y="12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>
              <a:off x="2479550" y="2532475"/>
              <a:ext cx="2225" cy="1350"/>
            </a:xfrm>
            <a:custGeom>
              <a:avLst/>
              <a:gdLst/>
              <a:ahLst/>
              <a:cxnLst/>
              <a:rect l="l" t="t" r="r" b="b"/>
              <a:pathLst>
                <a:path w="89" h="54" extrusionOk="0">
                  <a:moveTo>
                    <a:pt x="53" y="36"/>
                  </a:moveTo>
                  <a:cubicBezTo>
                    <a:pt x="35" y="18"/>
                    <a:pt x="18" y="36"/>
                    <a:pt x="18" y="53"/>
                  </a:cubicBezTo>
                  <a:cubicBezTo>
                    <a:pt x="18" y="36"/>
                    <a:pt x="18" y="36"/>
                    <a:pt x="0" y="53"/>
                  </a:cubicBezTo>
                  <a:cubicBezTo>
                    <a:pt x="0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5" y="18"/>
                    <a:pt x="53" y="1"/>
                    <a:pt x="88" y="1"/>
                  </a:cubicBezTo>
                  <a:cubicBezTo>
                    <a:pt x="88" y="1"/>
                    <a:pt x="71" y="18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2"/>
            <p:cNvSpPr/>
            <p:nvPr/>
          </p:nvSpPr>
          <p:spPr>
            <a:xfrm>
              <a:off x="2538725" y="25307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18"/>
                  </a:moveTo>
                  <a:cubicBezTo>
                    <a:pt x="35" y="18"/>
                    <a:pt x="18" y="36"/>
                    <a:pt x="18" y="36"/>
                  </a:cubicBezTo>
                  <a:lnTo>
                    <a:pt x="0" y="36"/>
                  </a:lnTo>
                  <a:cubicBezTo>
                    <a:pt x="18" y="18"/>
                    <a:pt x="35" y="18"/>
                    <a:pt x="35" y="1"/>
                  </a:cubicBezTo>
                  <a:cubicBezTo>
                    <a:pt x="35" y="18"/>
                    <a:pt x="35" y="18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536975" y="25320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0" y="18"/>
                  </a:cubicBezTo>
                  <a:cubicBezTo>
                    <a:pt x="18" y="0"/>
                    <a:pt x="35" y="0"/>
                    <a:pt x="35" y="0"/>
                  </a:cubicBezTo>
                  <a:cubicBezTo>
                    <a:pt x="35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537850" y="2530300"/>
              <a:ext cx="2200" cy="1325"/>
            </a:xfrm>
            <a:custGeom>
              <a:avLst/>
              <a:gdLst/>
              <a:ahLst/>
              <a:cxnLst/>
              <a:rect l="l" t="t" r="r" b="b"/>
              <a:pathLst>
                <a:path w="88" h="53" extrusionOk="0">
                  <a:moveTo>
                    <a:pt x="88" y="0"/>
                  </a:moveTo>
                  <a:cubicBezTo>
                    <a:pt x="88" y="0"/>
                    <a:pt x="70" y="0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53" y="35"/>
                    <a:pt x="35" y="35"/>
                    <a:pt x="35" y="35"/>
                  </a:cubicBezTo>
                  <a:cubicBezTo>
                    <a:pt x="18" y="35"/>
                    <a:pt x="0" y="53"/>
                    <a:pt x="0" y="53"/>
                  </a:cubicBezTo>
                  <a:cubicBezTo>
                    <a:pt x="0" y="53"/>
                    <a:pt x="0" y="35"/>
                    <a:pt x="0" y="35"/>
                  </a:cubicBezTo>
                  <a:cubicBezTo>
                    <a:pt x="18" y="35"/>
                    <a:pt x="35" y="18"/>
                    <a:pt x="53" y="18"/>
                  </a:cubicBezTo>
                  <a:cubicBezTo>
                    <a:pt x="70" y="18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532575" y="253205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35"/>
                  </a:moveTo>
                  <a:cubicBezTo>
                    <a:pt x="1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18"/>
                    <a:pt x="36" y="0"/>
                    <a:pt x="53" y="0"/>
                  </a:cubicBezTo>
                  <a:cubicBezTo>
                    <a:pt x="53" y="0"/>
                    <a:pt x="53" y="18"/>
                    <a:pt x="53" y="0"/>
                  </a:cubicBezTo>
                  <a:cubicBezTo>
                    <a:pt x="53" y="18"/>
                    <a:pt x="18" y="35"/>
                    <a:pt x="1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2531700" y="253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2531700" y="25329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18"/>
                    <a:pt x="18" y="18"/>
                    <a:pt x="1" y="18"/>
                  </a:cubicBezTo>
                  <a:cubicBezTo>
                    <a:pt x="18" y="1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>
              <a:off x="2529500" y="25342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9" y="1"/>
                    <a:pt x="19" y="1"/>
                  </a:cubicBezTo>
                  <a:cubicBezTo>
                    <a:pt x="19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2"/>
            <p:cNvSpPr/>
            <p:nvPr/>
          </p:nvSpPr>
          <p:spPr>
            <a:xfrm>
              <a:off x="2532575" y="253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>
              <a:off x="2532150" y="25320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18"/>
                    <a:pt x="18" y="0"/>
                    <a:pt x="18" y="0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>
              <a:off x="2531700" y="25324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>
              <a:off x="2531275" y="2532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2530400" y="25324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"/>
                    <a:pt x="18" y="1"/>
                  </a:cubicBezTo>
                  <a:cubicBezTo>
                    <a:pt x="18" y="1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2529500" y="25329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cubicBezTo>
                    <a:pt x="1" y="18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0"/>
                  </a:lnTo>
                  <a:cubicBezTo>
                    <a:pt x="19" y="0"/>
                    <a:pt x="19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2529950" y="25329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2528625" y="25333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" y="1"/>
                    <a:pt x="18" y="1"/>
                    <a:pt x="36" y="1"/>
                  </a:cubicBezTo>
                  <a:cubicBezTo>
                    <a:pt x="36" y="1"/>
                    <a:pt x="18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2528625" y="25333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8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2536975" y="2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2530825" y="25320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lnTo>
                    <a:pt x="1" y="18"/>
                  </a:lnTo>
                  <a:cubicBezTo>
                    <a:pt x="18" y="0"/>
                    <a:pt x="18" y="18"/>
                    <a:pt x="18" y="0"/>
                  </a:cubicBezTo>
                  <a:cubicBezTo>
                    <a:pt x="18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2531275" y="25316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8"/>
                  </a:moveTo>
                  <a:cubicBezTo>
                    <a:pt x="0" y="18"/>
                    <a:pt x="35" y="1"/>
                    <a:pt x="35" y="1"/>
                  </a:cubicBezTo>
                  <a:cubicBezTo>
                    <a:pt x="35" y="1"/>
                    <a:pt x="18" y="18"/>
                    <a:pt x="18" y="1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2538275" y="25272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>
              <a:off x="2532575" y="25303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lnTo>
                    <a:pt x="36" y="0"/>
                  </a:lnTo>
                  <a:cubicBezTo>
                    <a:pt x="36" y="0"/>
                    <a:pt x="36" y="0"/>
                    <a:pt x="36" y="0"/>
                  </a:cubicBezTo>
                  <a:cubicBezTo>
                    <a:pt x="36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2533450" y="25294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18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8" y="18"/>
                    <a:pt x="18" y="18"/>
                    <a:pt x="18" y="0"/>
                  </a:cubicBezTo>
                  <a:cubicBezTo>
                    <a:pt x="18" y="18"/>
                    <a:pt x="18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2547925" y="25167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2519875" y="2492600"/>
              <a:ext cx="45175" cy="46050"/>
            </a:xfrm>
            <a:custGeom>
              <a:avLst/>
              <a:gdLst/>
              <a:ahLst/>
              <a:cxnLst/>
              <a:rect l="l" t="t" r="r" b="b"/>
              <a:pathLst>
                <a:path w="1807" h="1842" extrusionOk="0">
                  <a:moveTo>
                    <a:pt x="1333" y="1175"/>
                  </a:moveTo>
                  <a:cubicBezTo>
                    <a:pt x="1333" y="1175"/>
                    <a:pt x="1333" y="1175"/>
                    <a:pt x="1333" y="1158"/>
                  </a:cubicBezTo>
                  <a:cubicBezTo>
                    <a:pt x="1333" y="1158"/>
                    <a:pt x="1333" y="1158"/>
                    <a:pt x="1350" y="1158"/>
                  </a:cubicBezTo>
                  <a:cubicBezTo>
                    <a:pt x="1350" y="1158"/>
                    <a:pt x="1350" y="1158"/>
                    <a:pt x="1350" y="1140"/>
                  </a:cubicBezTo>
                  <a:cubicBezTo>
                    <a:pt x="1368" y="1140"/>
                    <a:pt x="1368" y="1140"/>
                    <a:pt x="1368" y="1123"/>
                  </a:cubicBezTo>
                  <a:cubicBezTo>
                    <a:pt x="1385" y="1123"/>
                    <a:pt x="1385" y="1123"/>
                    <a:pt x="1403" y="1105"/>
                  </a:cubicBezTo>
                  <a:cubicBezTo>
                    <a:pt x="1403" y="1105"/>
                    <a:pt x="1403" y="1105"/>
                    <a:pt x="1403" y="1087"/>
                  </a:cubicBezTo>
                  <a:cubicBezTo>
                    <a:pt x="1420" y="1070"/>
                    <a:pt x="1438" y="1070"/>
                    <a:pt x="1455" y="1052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508" y="1000"/>
                    <a:pt x="1543" y="947"/>
                    <a:pt x="1578" y="895"/>
                  </a:cubicBezTo>
                  <a:cubicBezTo>
                    <a:pt x="1596" y="895"/>
                    <a:pt x="1613" y="860"/>
                    <a:pt x="1631" y="842"/>
                  </a:cubicBezTo>
                  <a:cubicBezTo>
                    <a:pt x="1631" y="824"/>
                    <a:pt x="1648" y="824"/>
                    <a:pt x="1648" y="807"/>
                  </a:cubicBezTo>
                  <a:cubicBezTo>
                    <a:pt x="1666" y="789"/>
                    <a:pt x="1683" y="772"/>
                    <a:pt x="1683" y="754"/>
                  </a:cubicBezTo>
                  <a:cubicBezTo>
                    <a:pt x="1683" y="737"/>
                    <a:pt x="1683" y="737"/>
                    <a:pt x="1683" y="754"/>
                  </a:cubicBezTo>
                  <a:cubicBezTo>
                    <a:pt x="1701" y="737"/>
                    <a:pt x="1701" y="719"/>
                    <a:pt x="1701" y="702"/>
                  </a:cubicBezTo>
                  <a:cubicBezTo>
                    <a:pt x="1718" y="702"/>
                    <a:pt x="1718" y="684"/>
                    <a:pt x="1718" y="667"/>
                  </a:cubicBezTo>
                  <a:cubicBezTo>
                    <a:pt x="1736" y="667"/>
                    <a:pt x="1736" y="667"/>
                    <a:pt x="1736" y="667"/>
                  </a:cubicBezTo>
                  <a:cubicBezTo>
                    <a:pt x="1736" y="649"/>
                    <a:pt x="1736" y="632"/>
                    <a:pt x="1753" y="632"/>
                  </a:cubicBezTo>
                  <a:cubicBezTo>
                    <a:pt x="1771" y="579"/>
                    <a:pt x="1789" y="526"/>
                    <a:pt x="1789" y="474"/>
                  </a:cubicBezTo>
                  <a:cubicBezTo>
                    <a:pt x="1806" y="456"/>
                    <a:pt x="1806" y="421"/>
                    <a:pt x="1806" y="404"/>
                  </a:cubicBezTo>
                  <a:cubicBezTo>
                    <a:pt x="1806" y="386"/>
                    <a:pt x="1806" y="386"/>
                    <a:pt x="1806" y="369"/>
                  </a:cubicBezTo>
                  <a:cubicBezTo>
                    <a:pt x="1806" y="316"/>
                    <a:pt x="1806" y="263"/>
                    <a:pt x="1789" y="228"/>
                  </a:cubicBezTo>
                  <a:lnTo>
                    <a:pt x="1789" y="211"/>
                  </a:lnTo>
                  <a:cubicBezTo>
                    <a:pt x="1789" y="176"/>
                    <a:pt x="1771" y="158"/>
                    <a:pt x="1753" y="123"/>
                  </a:cubicBezTo>
                  <a:cubicBezTo>
                    <a:pt x="1753" y="106"/>
                    <a:pt x="1736" y="88"/>
                    <a:pt x="1718" y="53"/>
                  </a:cubicBezTo>
                  <a:cubicBezTo>
                    <a:pt x="1683" y="36"/>
                    <a:pt x="1631" y="0"/>
                    <a:pt x="1596" y="0"/>
                  </a:cubicBezTo>
                  <a:cubicBezTo>
                    <a:pt x="1561" y="0"/>
                    <a:pt x="1543" y="0"/>
                    <a:pt x="1508" y="0"/>
                  </a:cubicBezTo>
                  <a:cubicBezTo>
                    <a:pt x="1508" y="0"/>
                    <a:pt x="1490" y="0"/>
                    <a:pt x="1490" y="0"/>
                  </a:cubicBezTo>
                  <a:cubicBezTo>
                    <a:pt x="1473" y="0"/>
                    <a:pt x="1438" y="18"/>
                    <a:pt x="1420" y="18"/>
                  </a:cubicBezTo>
                  <a:cubicBezTo>
                    <a:pt x="1420" y="18"/>
                    <a:pt x="1420" y="18"/>
                    <a:pt x="1420" y="36"/>
                  </a:cubicBezTo>
                  <a:cubicBezTo>
                    <a:pt x="1403" y="36"/>
                    <a:pt x="1403" y="18"/>
                    <a:pt x="1403" y="18"/>
                  </a:cubicBezTo>
                  <a:cubicBezTo>
                    <a:pt x="1368" y="18"/>
                    <a:pt x="1333" y="36"/>
                    <a:pt x="1315" y="36"/>
                  </a:cubicBezTo>
                  <a:cubicBezTo>
                    <a:pt x="1280" y="53"/>
                    <a:pt x="1245" y="53"/>
                    <a:pt x="1210" y="71"/>
                  </a:cubicBezTo>
                  <a:cubicBezTo>
                    <a:pt x="1192" y="88"/>
                    <a:pt x="1192" y="88"/>
                    <a:pt x="1175" y="106"/>
                  </a:cubicBezTo>
                  <a:cubicBezTo>
                    <a:pt x="1175" y="106"/>
                    <a:pt x="1175" y="106"/>
                    <a:pt x="1157" y="106"/>
                  </a:cubicBezTo>
                  <a:cubicBezTo>
                    <a:pt x="1157" y="106"/>
                    <a:pt x="1175" y="88"/>
                    <a:pt x="1175" y="88"/>
                  </a:cubicBezTo>
                  <a:cubicBezTo>
                    <a:pt x="1175" y="88"/>
                    <a:pt x="1175" y="88"/>
                    <a:pt x="1175" y="88"/>
                  </a:cubicBezTo>
                  <a:cubicBezTo>
                    <a:pt x="1157" y="88"/>
                    <a:pt x="1140" y="106"/>
                    <a:pt x="1122" y="106"/>
                  </a:cubicBezTo>
                  <a:cubicBezTo>
                    <a:pt x="1105" y="123"/>
                    <a:pt x="1070" y="123"/>
                    <a:pt x="1035" y="141"/>
                  </a:cubicBezTo>
                  <a:cubicBezTo>
                    <a:pt x="1035" y="141"/>
                    <a:pt x="1035" y="141"/>
                    <a:pt x="1035" y="158"/>
                  </a:cubicBezTo>
                  <a:cubicBezTo>
                    <a:pt x="1000" y="141"/>
                    <a:pt x="947" y="193"/>
                    <a:pt x="912" y="211"/>
                  </a:cubicBezTo>
                  <a:cubicBezTo>
                    <a:pt x="894" y="211"/>
                    <a:pt x="877" y="211"/>
                    <a:pt x="859" y="228"/>
                  </a:cubicBezTo>
                  <a:cubicBezTo>
                    <a:pt x="859" y="228"/>
                    <a:pt x="859" y="228"/>
                    <a:pt x="859" y="228"/>
                  </a:cubicBezTo>
                  <a:cubicBezTo>
                    <a:pt x="824" y="246"/>
                    <a:pt x="789" y="263"/>
                    <a:pt x="754" y="281"/>
                  </a:cubicBezTo>
                  <a:cubicBezTo>
                    <a:pt x="754" y="299"/>
                    <a:pt x="754" y="299"/>
                    <a:pt x="737" y="299"/>
                  </a:cubicBezTo>
                  <a:cubicBezTo>
                    <a:pt x="719" y="299"/>
                    <a:pt x="702" y="316"/>
                    <a:pt x="684" y="334"/>
                  </a:cubicBezTo>
                  <a:cubicBezTo>
                    <a:pt x="684" y="334"/>
                    <a:pt x="684" y="334"/>
                    <a:pt x="667" y="334"/>
                  </a:cubicBezTo>
                  <a:cubicBezTo>
                    <a:pt x="649" y="351"/>
                    <a:pt x="631" y="369"/>
                    <a:pt x="631" y="386"/>
                  </a:cubicBezTo>
                  <a:cubicBezTo>
                    <a:pt x="596" y="386"/>
                    <a:pt x="579" y="421"/>
                    <a:pt x="544" y="439"/>
                  </a:cubicBezTo>
                  <a:cubicBezTo>
                    <a:pt x="526" y="456"/>
                    <a:pt x="509" y="474"/>
                    <a:pt x="491" y="491"/>
                  </a:cubicBezTo>
                  <a:cubicBezTo>
                    <a:pt x="491" y="491"/>
                    <a:pt x="491" y="491"/>
                    <a:pt x="474" y="491"/>
                  </a:cubicBezTo>
                  <a:cubicBezTo>
                    <a:pt x="474" y="509"/>
                    <a:pt x="474" y="491"/>
                    <a:pt x="474" y="509"/>
                  </a:cubicBezTo>
                  <a:cubicBezTo>
                    <a:pt x="456" y="526"/>
                    <a:pt x="421" y="562"/>
                    <a:pt x="404" y="562"/>
                  </a:cubicBezTo>
                  <a:cubicBezTo>
                    <a:pt x="404" y="579"/>
                    <a:pt x="404" y="579"/>
                    <a:pt x="386" y="579"/>
                  </a:cubicBezTo>
                  <a:cubicBezTo>
                    <a:pt x="386" y="597"/>
                    <a:pt x="368" y="597"/>
                    <a:pt x="368" y="614"/>
                  </a:cubicBezTo>
                  <a:cubicBezTo>
                    <a:pt x="351" y="632"/>
                    <a:pt x="351" y="649"/>
                    <a:pt x="333" y="649"/>
                  </a:cubicBezTo>
                  <a:cubicBezTo>
                    <a:pt x="298" y="684"/>
                    <a:pt x="281" y="719"/>
                    <a:pt x="263" y="772"/>
                  </a:cubicBezTo>
                  <a:cubicBezTo>
                    <a:pt x="211" y="842"/>
                    <a:pt x="176" y="947"/>
                    <a:pt x="141" y="1035"/>
                  </a:cubicBezTo>
                  <a:cubicBezTo>
                    <a:pt x="141" y="1035"/>
                    <a:pt x="141" y="1035"/>
                    <a:pt x="141" y="1052"/>
                  </a:cubicBezTo>
                  <a:cubicBezTo>
                    <a:pt x="141" y="1052"/>
                    <a:pt x="141" y="1052"/>
                    <a:pt x="141" y="1052"/>
                  </a:cubicBezTo>
                  <a:lnTo>
                    <a:pt x="141" y="1070"/>
                  </a:lnTo>
                  <a:cubicBezTo>
                    <a:pt x="123" y="1105"/>
                    <a:pt x="105" y="1123"/>
                    <a:pt x="105" y="1158"/>
                  </a:cubicBezTo>
                  <a:cubicBezTo>
                    <a:pt x="105" y="1175"/>
                    <a:pt x="105" y="1193"/>
                    <a:pt x="88" y="1210"/>
                  </a:cubicBezTo>
                  <a:lnTo>
                    <a:pt x="70" y="1350"/>
                  </a:lnTo>
                  <a:cubicBezTo>
                    <a:pt x="53" y="1368"/>
                    <a:pt x="53" y="1403"/>
                    <a:pt x="53" y="1421"/>
                  </a:cubicBezTo>
                  <a:cubicBezTo>
                    <a:pt x="53" y="1438"/>
                    <a:pt x="53" y="1438"/>
                    <a:pt x="53" y="1456"/>
                  </a:cubicBezTo>
                  <a:cubicBezTo>
                    <a:pt x="35" y="1491"/>
                    <a:pt x="35" y="1526"/>
                    <a:pt x="18" y="1561"/>
                  </a:cubicBezTo>
                  <a:cubicBezTo>
                    <a:pt x="18" y="1596"/>
                    <a:pt x="0" y="1596"/>
                    <a:pt x="0" y="1631"/>
                  </a:cubicBezTo>
                  <a:cubicBezTo>
                    <a:pt x="0" y="1684"/>
                    <a:pt x="35" y="1701"/>
                    <a:pt x="35" y="1754"/>
                  </a:cubicBezTo>
                  <a:cubicBezTo>
                    <a:pt x="53" y="1771"/>
                    <a:pt x="70" y="1789"/>
                    <a:pt x="70" y="1806"/>
                  </a:cubicBezTo>
                  <a:cubicBezTo>
                    <a:pt x="88" y="1806"/>
                    <a:pt x="105" y="1806"/>
                    <a:pt x="105" y="1824"/>
                  </a:cubicBezTo>
                  <a:cubicBezTo>
                    <a:pt x="105" y="1806"/>
                    <a:pt x="123" y="1824"/>
                    <a:pt x="141" y="1824"/>
                  </a:cubicBezTo>
                  <a:cubicBezTo>
                    <a:pt x="176" y="1841"/>
                    <a:pt x="193" y="1806"/>
                    <a:pt x="228" y="1824"/>
                  </a:cubicBezTo>
                  <a:cubicBezTo>
                    <a:pt x="228" y="1824"/>
                    <a:pt x="228" y="1806"/>
                    <a:pt x="246" y="1824"/>
                  </a:cubicBezTo>
                  <a:cubicBezTo>
                    <a:pt x="246" y="1806"/>
                    <a:pt x="263" y="1789"/>
                    <a:pt x="281" y="1789"/>
                  </a:cubicBezTo>
                  <a:cubicBezTo>
                    <a:pt x="281" y="1771"/>
                    <a:pt x="281" y="1789"/>
                    <a:pt x="298" y="1789"/>
                  </a:cubicBezTo>
                  <a:cubicBezTo>
                    <a:pt x="298" y="1771"/>
                    <a:pt x="298" y="1771"/>
                    <a:pt x="316" y="1771"/>
                  </a:cubicBezTo>
                  <a:cubicBezTo>
                    <a:pt x="316" y="1754"/>
                    <a:pt x="316" y="1719"/>
                    <a:pt x="333" y="1701"/>
                  </a:cubicBezTo>
                  <a:cubicBezTo>
                    <a:pt x="333" y="1684"/>
                    <a:pt x="333" y="1684"/>
                    <a:pt x="333" y="1684"/>
                  </a:cubicBezTo>
                  <a:cubicBezTo>
                    <a:pt x="333" y="1631"/>
                    <a:pt x="351" y="1596"/>
                    <a:pt x="351" y="1543"/>
                  </a:cubicBezTo>
                  <a:cubicBezTo>
                    <a:pt x="351" y="1526"/>
                    <a:pt x="368" y="1508"/>
                    <a:pt x="351" y="1491"/>
                  </a:cubicBezTo>
                  <a:cubicBezTo>
                    <a:pt x="368" y="1456"/>
                    <a:pt x="368" y="1421"/>
                    <a:pt x="368" y="1403"/>
                  </a:cubicBezTo>
                  <a:cubicBezTo>
                    <a:pt x="386" y="1368"/>
                    <a:pt x="386" y="1350"/>
                    <a:pt x="386" y="1333"/>
                  </a:cubicBezTo>
                  <a:lnTo>
                    <a:pt x="386" y="1315"/>
                  </a:lnTo>
                  <a:cubicBezTo>
                    <a:pt x="386" y="1298"/>
                    <a:pt x="404" y="1280"/>
                    <a:pt x="404" y="1263"/>
                  </a:cubicBezTo>
                  <a:cubicBezTo>
                    <a:pt x="404" y="1245"/>
                    <a:pt x="404" y="1245"/>
                    <a:pt x="404" y="1228"/>
                  </a:cubicBezTo>
                  <a:cubicBezTo>
                    <a:pt x="404" y="1210"/>
                    <a:pt x="421" y="1210"/>
                    <a:pt x="421" y="1193"/>
                  </a:cubicBezTo>
                  <a:cubicBezTo>
                    <a:pt x="421" y="1175"/>
                    <a:pt x="421" y="1158"/>
                    <a:pt x="439" y="1140"/>
                  </a:cubicBezTo>
                  <a:cubicBezTo>
                    <a:pt x="439" y="1123"/>
                    <a:pt x="456" y="1105"/>
                    <a:pt x="439" y="1087"/>
                  </a:cubicBezTo>
                  <a:cubicBezTo>
                    <a:pt x="456" y="1087"/>
                    <a:pt x="456" y="1070"/>
                    <a:pt x="456" y="1052"/>
                  </a:cubicBezTo>
                  <a:cubicBezTo>
                    <a:pt x="474" y="1052"/>
                    <a:pt x="474" y="1035"/>
                    <a:pt x="474" y="1035"/>
                  </a:cubicBezTo>
                  <a:cubicBezTo>
                    <a:pt x="474" y="1035"/>
                    <a:pt x="474" y="1035"/>
                    <a:pt x="474" y="1035"/>
                  </a:cubicBezTo>
                  <a:cubicBezTo>
                    <a:pt x="491" y="1000"/>
                    <a:pt x="509" y="965"/>
                    <a:pt x="526" y="930"/>
                  </a:cubicBezTo>
                  <a:cubicBezTo>
                    <a:pt x="526" y="912"/>
                    <a:pt x="544" y="895"/>
                    <a:pt x="544" y="895"/>
                  </a:cubicBezTo>
                  <a:cubicBezTo>
                    <a:pt x="544" y="877"/>
                    <a:pt x="544" y="877"/>
                    <a:pt x="544" y="877"/>
                  </a:cubicBezTo>
                  <a:cubicBezTo>
                    <a:pt x="596" y="824"/>
                    <a:pt x="631" y="789"/>
                    <a:pt x="667" y="737"/>
                  </a:cubicBezTo>
                  <a:cubicBezTo>
                    <a:pt x="702" y="719"/>
                    <a:pt x="719" y="684"/>
                    <a:pt x="754" y="667"/>
                  </a:cubicBezTo>
                  <a:cubicBezTo>
                    <a:pt x="772" y="632"/>
                    <a:pt x="824" y="614"/>
                    <a:pt x="842" y="597"/>
                  </a:cubicBezTo>
                  <a:cubicBezTo>
                    <a:pt x="859" y="597"/>
                    <a:pt x="877" y="562"/>
                    <a:pt x="894" y="562"/>
                  </a:cubicBezTo>
                  <a:cubicBezTo>
                    <a:pt x="912" y="562"/>
                    <a:pt x="929" y="544"/>
                    <a:pt x="929" y="544"/>
                  </a:cubicBezTo>
                  <a:cubicBezTo>
                    <a:pt x="947" y="544"/>
                    <a:pt x="965" y="509"/>
                    <a:pt x="982" y="509"/>
                  </a:cubicBezTo>
                  <a:cubicBezTo>
                    <a:pt x="982" y="509"/>
                    <a:pt x="982" y="509"/>
                    <a:pt x="1000" y="509"/>
                  </a:cubicBezTo>
                  <a:cubicBezTo>
                    <a:pt x="1017" y="491"/>
                    <a:pt x="1017" y="491"/>
                    <a:pt x="1035" y="491"/>
                  </a:cubicBezTo>
                  <a:cubicBezTo>
                    <a:pt x="1070" y="456"/>
                    <a:pt x="1105" y="456"/>
                    <a:pt x="1122" y="439"/>
                  </a:cubicBezTo>
                  <a:cubicBezTo>
                    <a:pt x="1140" y="439"/>
                    <a:pt x="1157" y="421"/>
                    <a:pt x="1157" y="421"/>
                  </a:cubicBezTo>
                  <a:lnTo>
                    <a:pt x="1175" y="421"/>
                  </a:lnTo>
                  <a:lnTo>
                    <a:pt x="1210" y="404"/>
                  </a:lnTo>
                  <a:cubicBezTo>
                    <a:pt x="1210" y="404"/>
                    <a:pt x="1228" y="386"/>
                    <a:pt x="1228" y="386"/>
                  </a:cubicBezTo>
                  <a:cubicBezTo>
                    <a:pt x="1245" y="386"/>
                    <a:pt x="1263" y="386"/>
                    <a:pt x="1280" y="369"/>
                  </a:cubicBezTo>
                  <a:cubicBezTo>
                    <a:pt x="1315" y="369"/>
                    <a:pt x="1350" y="334"/>
                    <a:pt x="1368" y="351"/>
                  </a:cubicBezTo>
                  <a:cubicBezTo>
                    <a:pt x="1385" y="334"/>
                    <a:pt x="1403" y="334"/>
                    <a:pt x="1420" y="334"/>
                  </a:cubicBezTo>
                  <a:cubicBezTo>
                    <a:pt x="1438" y="316"/>
                    <a:pt x="1420" y="316"/>
                    <a:pt x="1438" y="316"/>
                  </a:cubicBezTo>
                  <a:cubicBezTo>
                    <a:pt x="1455" y="316"/>
                    <a:pt x="1490" y="316"/>
                    <a:pt x="1508" y="316"/>
                  </a:cubicBezTo>
                  <a:cubicBezTo>
                    <a:pt x="1526" y="299"/>
                    <a:pt x="1526" y="299"/>
                    <a:pt x="1526" y="299"/>
                  </a:cubicBezTo>
                  <a:cubicBezTo>
                    <a:pt x="1543" y="299"/>
                    <a:pt x="1561" y="299"/>
                    <a:pt x="1561" y="299"/>
                  </a:cubicBezTo>
                  <a:cubicBezTo>
                    <a:pt x="1561" y="299"/>
                    <a:pt x="1543" y="299"/>
                    <a:pt x="1508" y="281"/>
                  </a:cubicBezTo>
                  <a:cubicBezTo>
                    <a:pt x="1490" y="281"/>
                    <a:pt x="1490" y="263"/>
                    <a:pt x="1490" y="263"/>
                  </a:cubicBezTo>
                  <a:cubicBezTo>
                    <a:pt x="1490" y="263"/>
                    <a:pt x="1490" y="263"/>
                    <a:pt x="1490" y="263"/>
                  </a:cubicBezTo>
                  <a:cubicBezTo>
                    <a:pt x="1508" y="299"/>
                    <a:pt x="1508" y="316"/>
                    <a:pt x="1508" y="334"/>
                  </a:cubicBezTo>
                  <a:cubicBezTo>
                    <a:pt x="1508" y="351"/>
                    <a:pt x="1508" y="386"/>
                    <a:pt x="1508" y="404"/>
                  </a:cubicBezTo>
                  <a:cubicBezTo>
                    <a:pt x="1508" y="404"/>
                    <a:pt x="1508" y="404"/>
                    <a:pt x="1508" y="421"/>
                  </a:cubicBezTo>
                  <a:cubicBezTo>
                    <a:pt x="1508" y="421"/>
                    <a:pt x="1508" y="421"/>
                    <a:pt x="1508" y="421"/>
                  </a:cubicBezTo>
                  <a:cubicBezTo>
                    <a:pt x="1508" y="421"/>
                    <a:pt x="1508" y="421"/>
                    <a:pt x="1508" y="421"/>
                  </a:cubicBezTo>
                  <a:cubicBezTo>
                    <a:pt x="1508" y="421"/>
                    <a:pt x="1490" y="439"/>
                    <a:pt x="1490" y="439"/>
                  </a:cubicBezTo>
                  <a:cubicBezTo>
                    <a:pt x="1490" y="439"/>
                    <a:pt x="1490" y="439"/>
                    <a:pt x="1490" y="456"/>
                  </a:cubicBezTo>
                  <a:cubicBezTo>
                    <a:pt x="1490" y="456"/>
                    <a:pt x="1490" y="456"/>
                    <a:pt x="1490" y="474"/>
                  </a:cubicBezTo>
                  <a:cubicBezTo>
                    <a:pt x="1473" y="474"/>
                    <a:pt x="1473" y="509"/>
                    <a:pt x="1455" y="526"/>
                  </a:cubicBezTo>
                  <a:cubicBezTo>
                    <a:pt x="1455" y="544"/>
                    <a:pt x="1473" y="544"/>
                    <a:pt x="1473" y="544"/>
                  </a:cubicBezTo>
                  <a:cubicBezTo>
                    <a:pt x="1473" y="544"/>
                    <a:pt x="1455" y="544"/>
                    <a:pt x="1455" y="544"/>
                  </a:cubicBezTo>
                  <a:cubicBezTo>
                    <a:pt x="1455" y="562"/>
                    <a:pt x="1438" y="579"/>
                    <a:pt x="1438" y="579"/>
                  </a:cubicBezTo>
                  <a:cubicBezTo>
                    <a:pt x="1420" y="597"/>
                    <a:pt x="1420" y="632"/>
                    <a:pt x="1403" y="649"/>
                  </a:cubicBezTo>
                  <a:cubicBezTo>
                    <a:pt x="1403" y="649"/>
                    <a:pt x="1403" y="649"/>
                    <a:pt x="1403" y="649"/>
                  </a:cubicBezTo>
                  <a:cubicBezTo>
                    <a:pt x="1385" y="667"/>
                    <a:pt x="1385" y="684"/>
                    <a:pt x="1385" y="702"/>
                  </a:cubicBezTo>
                  <a:cubicBezTo>
                    <a:pt x="1385" y="702"/>
                    <a:pt x="1385" y="702"/>
                    <a:pt x="1385" y="702"/>
                  </a:cubicBezTo>
                  <a:cubicBezTo>
                    <a:pt x="1368" y="702"/>
                    <a:pt x="1368" y="719"/>
                    <a:pt x="1350" y="737"/>
                  </a:cubicBezTo>
                  <a:cubicBezTo>
                    <a:pt x="1350" y="737"/>
                    <a:pt x="1350" y="754"/>
                    <a:pt x="1350" y="754"/>
                  </a:cubicBezTo>
                  <a:cubicBezTo>
                    <a:pt x="1315" y="754"/>
                    <a:pt x="1315" y="789"/>
                    <a:pt x="1298" y="807"/>
                  </a:cubicBezTo>
                  <a:cubicBezTo>
                    <a:pt x="1280" y="824"/>
                    <a:pt x="1280" y="824"/>
                    <a:pt x="1263" y="842"/>
                  </a:cubicBezTo>
                  <a:cubicBezTo>
                    <a:pt x="1228" y="877"/>
                    <a:pt x="1192" y="930"/>
                    <a:pt x="1140" y="965"/>
                  </a:cubicBezTo>
                  <a:cubicBezTo>
                    <a:pt x="1140" y="965"/>
                    <a:pt x="1140" y="982"/>
                    <a:pt x="1122" y="982"/>
                  </a:cubicBezTo>
                  <a:cubicBezTo>
                    <a:pt x="1122" y="982"/>
                    <a:pt x="1122" y="982"/>
                    <a:pt x="1122" y="982"/>
                  </a:cubicBezTo>
                  <a:cubicBezTo>
                    <a:pt x="1105" y="1000"/>
                    <a:pt x="1087" y="1017"/>
                    <a:pt x="1087" y="1017"/>
                  </a:cubicBezTo>
                  <a:cubicBezTo>
                    <a:pt x="1087" y="1035"/>
                    <a:pt x="1070" y="1035"/>
                    <a:pt x="1070" y="1035"/>
                  </a:cubicBezTo>
                  <a:cubicBezTo>
                    <a:pt x="1035" y="1035"/>
                    <a:pt x="1017" y="1070"/>
                    <a:pt x="1000" y="1087"/>
                  </a:cubicBezTo>
                  <a:cubicBezTo>
                    <a:pt x="1000" y="1087"/>
                    <a:pt x="1000" y="1087"/>
                    <a:pt x="1000" y="1087"/>
                  </a:cubicBezTo>
                  <a:cubicBezTo>
                    <a:pt x="1000" y="1105"/>
                    <a:pt x="982" y="1105"/>
                    <a:pt x="982" y="1105"/>
                  </a:cubicBezTo>
                  <a:cubicBezTo>
                    <a:pt x="982" y="1105"/>
                    <a:pt x="982" y="1105"/>
                    <a:pt x="982" y="1105"/>
                  </a:cubicBezTo>
                  <a:cubicBezTo>
                    <a:pt x="982" y="1105"/>
                    <a:pt x="1000" y="1087"/>
                    <a:pt x="1000" y="1087"/>
                  </a:cubicBezTo>
                  <a:cubicBezTo>
                    <a:pt x="965" y="1105"/>
                    <a:pt x="947" y="1105"/>
                    <a:pt x="929" y="1140"/>
                  </a:cubicBezTo>
                  <a:cubicBezTo>
                    <a:pt x="912" y="1140"/>
                    <a:pt x="877" y="1158"/>
                    <a:pt x="877" y="1175"/>
                  </a:cubicBezTo>
                  <a:cubicBezTo>
                    <a:pt x="859" y="1175"/>
                    <a:pt x="824" y="1210"/>
                    <a:pt x="824" y="1210"/>
                  </a:cubicBezTo>
                  <a:cubicBezTo>
                    <a:pt x="807" y="1228"/>
                    <a:pt x="789" y="1245"/>
                    <a:pt x="772" y="1263"/>
                  </a:cubicBezTo>
                  <a:cubicBezTo>
                    <a:pt x="772" y="1263"/>
                    <a:pt x="772" y="1263"/>
                    <a:pt x="772" y="1263"/>
                  </a:cubicBezTo>
                  <a:cubicBezTo>
                    <a:pt x="754" y="1280"/>
                    <a:pt x="737" y="1298"/>
                    <a:pt x="719" y="1315"/>
                  </a:cubicBezTo>
                  <a:cubicBezTo>
                    <a:pt x="719" y="1315"/>
                    <a:pt x="702" y="1315"/>
                    <a:pt x="702" y="1333"/>
                  </a:cubicBezTo>
                  <a:cubicBezTo>
                    <a:pt x="702" y="1333"/>
                    <a:pt x="719" y="1315"/>
                    <a:pt x="719" y="1315"/>
                  </a:cubicBezTo>
                  <a:cubicBezTo>
                    <a:pt x="719" y="1333"/>
                    <a:pt x="702" y="1350"/>
                    <a:pt x="684" y="1350"/>
                  </a:cubicBezTo>
                  <a:cubicBezTo>
                    <a:pt x="702" y="1350"/>
                    <a:pt x="684" y="1368"/>
                    <a:pt x="684" y="1368"/>
                  </a:cubicBezTo>
                  <a:cubicBezTo>
                    <a:pt x="684" y="1368"/>
                    <a:pt x="667" y="1385"/>
                    <a:pt x="667" y="1385"/>
                  </a:cubicBezTo>
                  <a:cubicBezTo>
                    <a:pt x="667" y="1385"/>
                    <a:pt x="667" y="1385"/>
                    <a:pt x="667" y="1385"/>
                  </a:cubicBezTo>
                  <a:cubicBezTo>
                    <a:pt x="649" y="1403"/>
                    <a:pt x="631" y="1421"/>
                    <a:pt x="596" y="1421"/>
                  </a:cubicBezTo>
                  <a:cubicBezTo>
                    <a:pt x="596" y="1438"/>
                    <a:pt x="596" y="1438"/>
                    <a:pt x="596" y="1438"/>
                  </a:cubicBezTo>
                  <a:cubicBezTo>
                    <a:pt x="596" y="1438"/>
                    <a:pt x="596" y="1421"/>
                    <a:pt x="596" y="1421"/>
                  </a:cubicBezTo>
                  <a:cubicBezTo>
                    <a:pt x="579" y="1438"/>
                    <a:pt x="561" y="1456"/>
                    <a:pt x="561" y="1456"/>
                  </a:cubicBezTo>
                  <a:cubicBezTo>
                    <a:pt x="561" y="1473"/>
                    <a:pt x="579" y="1456"/>
                    <a:pt x="579" y="1438"/>
                  </a:cubicBezTo>
                  <a:cubicBezTo>
                    <a:pt x="596" y="1438"/>
                    <a:pt x="614" y="1421"/>
                    <a:pt x="631" y="1421"/>
                  </a:cubicBezTo>
                  <a:cubicBezTo>
                    <a:pt x="631" y="1421"/>
                    <a:pt x="631" y="1421"/>
                    <a:pt x="631" y="1421"/>
                  </a:cubicBezTo>
                  <a:cubicBezTo>
                    <a:pt x="667" y="1385"/>
                    <a:pt x="702" y="1368"/>
                    <a:pt x="737" y="1333"/>
                  </a:cubicBezTo>
                  <a:cubicBezTo>
                    <a:pt x="737" y="1350"/>
                    <a:pt x="737" y="1350"/>
                    <a:pt x="737" y="1350"/>
                  </a:cubicBezTo>
                  <a:cubicBezTo>
                    <a:pt x="702" y="1368"/>
                    <a:pt x="667" y="1403"/>
                    <a:pt x="649" y="1421"/>
                  </a:cubicBezTo>
                  <a:cubicBezTo>
                    <a:pt x="649" y="1421"/>
                    <a:pt x="631" y="1421"/>
                    <a:pt x="649" y="1421"/>
                  </a:cubicBezTo>
                  <a:cubicBezTo>
                    <a:pt x="649" y="1421"/>
                    <a:pt x="667" y="1403"/>
                    <a:pt x="667" y="1403"/>
                  </a:cubicBezTo>
                  <a:cubicBezTo>
                    <a:pt x="667" y="1403"/>
                    <a:pt x="684" y="1403"/>
                    <a:pt x="684" y="1403"/>
                  </a:cubicBezTo>
                  <a:cubicBezTo>
                    <a:pt x="667" y="1421"/>
                    <a:pt x="667" y="1403"/>
                    <a:pt x="667" y="1421"/>
                  </a:cubicBezTo>
                  <a:cubicBezTo>
                    <a:pt x="649" y="1421"/>
                    <a:pt x="649" y="1421"/>
                    <a:pt x="631" y="1438"/>
                  </a:cubicBezTo>
                  <a:cubicBezTo>
                    <a:pt x="631" y="1421"/>
                    <a:pt x="631" y="1421"/>
                    <a:pt x="631" y="1421"/>
                  </a:cubicBezTo>
                  <a:cubicBezTo>
                    <a:pt x="631" y="1421"/>
                    <a:pt x="631" y="1438"/>
                    <a:pt x="631" y="1438"/>
                  </a:cubicBezTo>
                  <a:lnTo>
                    <a:pt x="614" y="1438"/>
                  </a:lnTo>
                  <a:cubicBezTo>
                    <a:pt x="631" y="1421"/>
                    <a:pt x="631" y="1421"/>
                    <a:pt x="631" y="1421"/>
                  </a:cubicBezTo>
                  <a:cubicBezTo>
                    <a:pt x="614" y="1421"/>
                    <a:pt x="596" y="1438"/>
                    <a:pt x="579" y="1456"/>
                  </a:cubicBezTo>
                  <a:cubicBezTo>
                    <a:pt x="596" y="1456"/>
                    <a:pt x="596" y="1456"/>
                    <a:pt x="596" y="1456"/>
                  </a:cubicBezTo>
                  <a:cubicBezTo>
                    <a:pt x="596" y="1456"/>
                    <a:pt x="614" y="1456"/>
                    <a:pt x="614" y="1456"/>
                  </a:cubicBezTo>
                  <a:cubicBezTo>
                    <a:pt x="614" y="1456"/>
                    <a:pt x="614" y="1456"/>
                    <a:pt x="614" y="1456"/>
                  </a:cubicBezTo>
                  <a:cubicBezTo>
                    <a:pt x="596" y="1456"/>
                    <a:pt x="596" y="1473"/>
                    <a:pt x="579" y="1473"/>
                  </a:cubicBezTo>
                  <a:lnTo>
                    <a:pt x="579" y="1473"/>
                  </a:lnTo>
                  <a:cubicBezTo>
                    <a:pt x="614" y="1473"/>
                    <a:pt x="631" y="1456"/>
                    <a:pt x="631" y="1438"/>
                  </a:cubicBezTo>
                  <a:cubicBezTo>
                    <a:pt x="649" y="1456"/>
                    <a:pt x="649" y="1438"/>
                    <a:pt x="667" y="1438"/>
                  </a:cubicBezTo>
                  <a:cubicBezTo>
                    <a:pt x="667" y="1438"/>
                    <a:pt x="667" y="1438"/>
                    <a:pt x="667" y="1421"/>
                  </a:cubicBezTo>
                  <a:cubicBezTo>
                    <a:pt x="667" y="1421"/>
                    <a:pt x="667" y="1438"/>
                    <a:pt x="667" y="1438"/>
                  </a:cubicBezTo>
                  <a:cubicBezTo>
                    <a:pt x="684" y="1421"/>
                    <a:pt x="702" y="1403"/>
                    <a:pt x="737" y="1385"/>
                  </a:cubicBezTo>
                  <a:cubicBezTo>
                    <a:pt x="737" y="1385"/>
                    <a:pt x="719" y="1385"/>
                    <a:pt x="737" y="1385"/>
                  </a:cubicBezTo>
                  <a:cubicBezTo>
                    <a:pt x="737" y="1385"/>
                    <a:pt x="754" y="1368"/>
                    <a:pt x="772" y="1368"/>
                  </a:cubicBezTo>
                  <a:cubicBezTo>
                    <a:pt x="772" y="1368"/>
                    <a:pt x="772" y="1368"/>
                    <a:pt x="754" y="1368"/>
                  </a:cubicBezTo>
                  <a:cubicBezTo>
                    <a:pt x="737" y="1403"/>
                    <a:pt x="702" y="1403"/>
                    <a:pt x="684" y="1438"/>
                  </a:cubicBezTo>
                  <a:cubicBezTo>
                    <a:pt x="684" y="1438"/>
                    <a:pt x="702" y="1438"/>
                    <a:pt x="702" y="1438"/>
                  </a:cubicBezTo>
                  <a:cubicBezTo>
                    <a:pt x="684" y="1438"/>
                    <a:pt x="684" y="1456"/>
                    <a:pt x="667" y="1456"/>
                  </a:cubicBezTo>
                  <a:cubicBezTo>
                    <a:pt x="667" y="1456"/>
                    <a:pt x="667" y="1438"/>
                    <a:pt x="667" y="1438"/>
                  </a:cubicBezTo>
                  <a:cubicBezTo>
                    <a:pt x="667" y="1438"/>
                    <a:pt x="667" y="1456"/>
                    <a:pt x="649" y="1456"/>
                  </a:cubicBezTo>
                  <a:cubicBezTo>
                    <a:pt x="631" y="1456"/>
                    <a:pt x="614" y="1473"/>
                    <a:pt x="614" y="1473"/>
                  </a:cubicBezTo>
                  <a:cubicBezTo>
                    <a:pt x="614" y="1473"/>
                    <a:pt x="614" y="1473"/>
                    <a:pt x="596" y="1473"/>
                  </a:cubicBezTo>
                  <a:cubicBezTo>
                    <a:pt x="596" y="1491"/>
                    <a:pt x="596" y="1491"/>
                    <a:pt x="579" y="1491"/>
                  </a:cubicBezTo>
                  <a:cubicBezTo>
                    <a:pt x="579" y="1491"/>
                    <a:pt x="579" y="1491"/>
                    <a:pt x="561" y="1508"/>
                  </a:cubicBezTo>
                  <a:cubicBezTo>
                    <a:pt x="579" y="1508"/>
                    <a:pt x="561" y="1508"/>
                    <a:pt x="561" y="1508"/>
                  </a:cubicBezTo>
                  <a:cubicBezTo>
                    <a:pt x="579" y="1508"/>
                    <a:pt x="579" y="1491"/>
                    <a:pt x="596" y="1491"/>
                  </a:cubicBezTo>
                  <a:cubicBezTo>
                    <a:pt x="579" y="1508"/>
                    <a:pt x="561" y="1508"/>
                    <a:pt x="544" y="1526"/>
                  </a:cubicBezTo>
                  <a:cubicBezTo>
                    <a:pt x="544" y="1526"/>
                    <a:pt x="561" y="1526"/>
                    <a:pt x="544" y="1526"/>
                  </a:cubicBezTo>
                  <a:cubicBezTo>
                    <a:pt x="526" y="1526"/>
                    <a:pt x="526" y="1543"/>
                    <a:pt x="509" y="1543"/>
                  </a:cubicBezTo>
                  <a:cubicBezTo>
                    <a:pt x="509" y="1543"/>
                    <a:pt x="491" y="1561"/>
                    <a:pt x="491" y="1561"/>
                  </a:cubicBezTo>
                  <a:cubicBezTo>
                    <a:pt x="491" y="1561"/>
                    <a:pt x="509" y="1561"/>
                    <a:pt x="509" y="1561"/>
                  </a:cubicBezTo>
                  <a:cubicBezTo>
                    <a:pt x="509" y="1561"/>
                    <a:pt x="509" y="1543"/>
                    <a:pt x="509" y="1543"/>
                  </a:cubicBezTo>
                  <a:cubicBezTo>
                    <a:pt x="526" y="1561"/>
                    <a:pt x="544" y="1543"/>
                    <a:pt x="544" y="1543"/>
                  </a:cubicBezTo>
                  <a:cubicBezTo>
                    <a:pt x="526" y="1561"/>
                    <a:pt x="526" y="1561"/>
                    <a:pt x="509" y="1561"/>
                  </a:cubicBezTo>
                  <a:cubicBezTo>
                    <a:pt x="509" y="1561"/>
                    <a:pt x="509" y="1561"/>
                    <a:pt x="509" y="1578"/>
                  </a:cubicBezTo>
                  <a:cubicBezTo>
                    <a:pt x="509" y="1578"/>
                    <a:pt x="509" y="1578"/>
                    <a:pt x="491" y="1578"/>
                  </a:cubicBezTo>
                  <a:cubicBezTo>
                    <a:pt x="491" y="1578"/>
                    <a:pt x="491" y="1578"/>
                    <a:pt x="491" y="1578"/>
                  </a:cubicBezTo>
                  <a:cubicBezTo>
                    <a:pt x="491" y="1578"/>
                    <a:pt x="491" y="1578"/>
                    <a:pt x="491" y="1578"/>
                  </a:cubicBezTo>
                  <a:cubicBezTo>
                    <a:pt x="474" y="1578"/>
                    <a:pt x="456" y="1596"/>
                    <a:pt x="439" y="1596"/>
                  </a:cubicBezTo>
                  <a:cubicBezTo>
                    <a:pt x="439" y="1596"/>
                    <a:pt x="456" y="1596"/>
                    <a:pt x="456" y="1613"/>
                  </a:cubicBezTo>
                  <a:lnTo>
                    <a:pt x="456" y="1596"/>
                  </a:lnTo>
                  <a:cubicBezTo>
                    <a:pt x="456" y="1596"/>
                    <a:pt x="456" y="1596"/>
                    <a:pt x="456" y="1596"/>
                  </a:cubicBezTo>
                  <a:cubicBezTo>
                    <a:pt x="474" y="1596"/>
                    <a:pt x="474" y="1596"/>
                    <a:pt x="474" y="1596"/>
                  </a:cubicBezTo>
                  <a:cubicBezTo>
                    <a:pt x="474" y="1596"/>
                    <a:pt x="474" y="1596"/>
                    <a:pt x="474" y="1578"/>
                  </a:cubicBezTo>
                  <a:cubicBezTo>
                    <a:pt x="491" y="1578"/>
                    <a:pt x="474" y="1596"/>
                    <a:pt x="474" y="1596"/>
                  </a:cubicBezTo>
                  <a:cubicBezTo>
                    <a:pt x="509" y="1578"/>
                    <a:pt x="526" y="1578"/>
                    <a:pt x="544" y="1561"/>
                  </a:cubicBezTo>
                  <a:cubicBezTo>
                    <a:pt x="561" y="1561"/>
                    <a:pt x="561" y="1561"/>
                    <a:pt x="561" y="1561"/>
                  </a:cubicBezTo>
                  <a:cubicBezTo>
                    <a:pt x="561" y="1561"/>
                    <a:pt x="526" y="1578"/>
                    <a:pt x="509" y="1578"/>
                  </a:cubicBezTo>
                  <a:cubicBezTo>
                    <a:pt x="526" y="1596"/>
                    <a:pt x="526" y="1578"/>
                    <a:pt x="526" y="1578"/>
                  </a:cubicBezTo>
                  <a:cubicBezTo>
                    <a:pt x="544" y="1578"/>
                    <a:pt x="579" y="1561"/>
                    <a:pt x="579" y="1561"/>
                  </a:cubicBezTo>
                  <a:cubicBezTo>
                    <a:pt x="579" y="1561"/>
                    <a:pt x="579" y="1561"/>
                    <a:pt x="579" y="1561"/>
                  </a:cubicBezTo>
                  <a:cubicBezTo>
                    <a:pt x="579" y="1578"/>
                    <a:pt x="579" y="1578"/>
                    <a:pt x="561" y="1578"/>
                  </a:cubicBezTo>
                  <a:cubicBezTo>
                    <a:pt x="579" y="1578"/>
                    <a:pt x="561" y="1578"/>
                    <a:pt x="561" y="1596"/>
                  </a:cubicBezTo>
                  <a:cubicBezTo>
                    <a:pt x="561" y="1596"/>
                    <a:pt x="561" y="1596"/>
                    <a:pt x="561" y="1596"/>
                  </a:cubicBezTo>
                  <a:cubicBezTo>
                    <a:pt x="561" y="1596"/>
                    <a:pt x="579" y="1596"/>
                    <a:pt x="579" y="1596"/>
                  </a:cubicBezTo>
                  <a:cubicBezTo>
                    <a:pt x="596" y="1596"/>
                    <a:pt x="631" y="1578"/>
                    <a:pt x="649" y="1578"/>
                  </a:cubicBezTo>
                  <a:cubicBezTo>
                    <a:pt x="631" y="1596"/>
                    <a:pt x="596" y="1596"/>
                    <a:pt x="596" y="1613"/>
                  </a:cubicBezTo>
                  <a:cubicBezTo>
                    <a:pt x="579" y="1613"/>
                    <a:pt x="561" y="1631"/>
                    <a:pt x="544" y="1631"/>
                  </a:cubicBezTo>
                  <a:cubicBezTo>
                    <a:pt x="561" y="1631"/>
                    <a:pt x="544" y="1631"/>
                    <a:pt x="544" y="1648"/>
                  </a:cubicBezTo>
                  <a:cubicBezTo>
                    <a:pt x="544" y="1648"/>
                    <a:pt x="561" y="1631"/>
                    <a:pt x="561" y="1631"/>
                  </a:cubicBezTo>
                  <a:cubicBezTo>
                    <a:pt x="579" y="1631"/>
                    <a:pt x="561" y="1631"/>
                    <a:pt x="579" y="1631"/>
                  </a:cubicBezTo>
                  <a:cubicBezTo>
                    <a:pt x="579" y="1631"/>
                    <a:pt x="579" y="1631"/>
                    <a:pt x="596" y="1613"/>
                  </a:cubicBezTo>
                  <a:cubicBezTo>
                    <a:pt x="596" y="1613"/>
                    <a:pt x="596" y="1613"/>
                    <a:pt x="596" y="1613"/>
                  </a:cubicBezTo>
                  <a:cubicBezTo>
                    <a:pt x="631" y="1613"/>
                    <a:pt x="667" y="1596"/>
                    <a:pt x="684" y="1561"/>
                  </a:cubicBezTo>
                  <a:cubicBezTo>
                    <a:pt x="684" y="1578"/>
                    <a:pt x="702" y="1578"/>
                    <a:pt x="702" y="1561"/>
                  </a:cubicBezTo>
                  <a:cubicBezTo>
                    <a:pt x="702" y="1543"/>
                    <a:pt x="719" y="1543"/>
                    <a:pt x="737" y="1543"/>
                  </a:cubicBezTo>
                  <a:cubicBezTo>
                    <a:pt x="754" y="1543"/>
                    <a:pt x="754" y="1526"/>
                    <a:pt x="772" y="1526"/>
                  </a:cubicBezTo>
                  <a:cubicBezTo>
                    <a:pt x="772" y="1508"/>
                    <a:pt x="772" y="1508"/>
                    <a:pt x="772" y="1508"/>
                  </a:cubicBezTo>
                  <a:cubicBezTo>
                    <a:pt x="772" y="1508"/>
                    <a:pt x="772" y="1491"/>
                    <a:pt x="772" y="1491"/>
                  </a:cubicBezTo>
                  <a:cubicBezTo>
                    <a:pt x="772" y="1508"/>
                    <a:pt x="772" y="1508"/>
                    <a:pt x="772" y="1508"/>
                  </a:cubicBezTo>
                  <a:cubicBezTo>
                    <a:pt x="772" y="1526"/>
                    <a:pt x="772" y="1526"/>
                    <a:pt x="772" y="1526"/>
                  </a:cubicBezTo>
                  <a:cubicBezTo>
                    <a:pt x="789" y="1508"/>
                    <a:pt x="789" y="1508"/>
                    <a:pt x="807" y="1491"/>
                  </a:cubicBezTo>
                  <a:cubicBezTo>
                    <a:pt x="807" y="1508"/>
                    <a:pt x="842" y="1491"/>
                    <a:pt x="859" y="1491"/>
                  </a:cubicBezTo>
                  <a:cubicBezTo>
                    <a:pt x="859" y="1491"/>
                    <a:pt x="859" y="1473"/>
                    <a:pt x="859" y="1473"/>
                  </a:cubicBezTo>
                  <a:cubicBezTo>
                    <a:pt x="877" y="1473"/>
                    <a:pt x="877" y="1473"/>
                    <a:pt x="877" y="1473"/>
                  </a:cubicBezTo>
                  <a:cubicBezTo>
                    <a:pt x="894" y="1473"/>
                    <a:pt x="877" y="1456"/>
                    <a:pt x="894" y="1456"/>
                  </a:cubicBezTo>
                  <a:cubicBezTo>
                    <a:pt x="894" y="1456"/>
                    <a:pt x="912" y="1438"/>
                    <a:pt x="912" y="1438"/>
                  </a:cubicBezTo>
                  <a:cubicBezTo>
                    <a:pt x="912" y="1456"/>
                    <a:pt x="894" y="1473"/>
                    <a:pt x="877" y="1473"/>
                  </a:cubicBezTo>
                  <a:cubicBezTo>
                    <a:pt x="912" y="1491"/>
                    <a:pt x="929" y="1456"/>
                    <a:pt x="947" y="1438"/>
                  </a:cubicBezTo>
                  <a:cubicBezTo>
                    <a:pt x="965" y="1438"/>
                    <a:pt x="965" y="1438"/>
                    <a:pt x="965" y="1438"/>
                  </a:cubicBezTo>
                  <a:cubicBezTo>
                    <a:pt x="965" y="1438"/>
                    <a:pt x="965" y="1438"/>
                    <a:pt x="965" y="1438"/>
                  </a:cubicBezTo>
                  <a:cubicBezTo>
                    <a:pt x="965" y="1438"/>
                    <a:pt x="965" y="1438"/>
                    <a:pt x="965" y="1421"/>
                  </a:cubicBezTo>
                  <a:cubicBezTo>
                    <a:pt x="982" y="1438"/>
                    <a:pt x="965" y="1438"/>
                    <a:pt x="982" y="1438"/>
                  </a:cubicBezTo>
                  <a:cubicBezTo>
                    <a:pt x="982" y="1421"/>
                    <a:pt x="982" y="1421"/>
                    <a:pt x="1000" y="1403"/>
                  </a:cubicBezTo>
                  <a:cubicBezTo>
                    <a:pt x="1000" y="1403"/>
                    <a:pt x="1000" y="1403"/>
                    <a:pt x="1017" y="1403"/>
                  </a:cubicBezTo>
                  <a:cubicBezTo>
                    <a:pt x="1017" y="1403"/>
                    <a:pt x="1017" y="1403"/>
                    <a:pt x="1017" y="1385"/>
                  </a:cubicBezTo>
                  <a:cubicBezTo>
                    <a:pt x="1017" y="1403"/>
                    <a:pt x="1017" y="1385"/>
                    <a:pt x="1017" y="1403"/>
                  </a:cubicBezTo>
                  <a:cubicBezTo>
                    <a:pt x="1035" y="1385"/>
                    <a:pt x="1052" y="1368"/>
                    <a:pt x="1070" y="1368"/>
                  </a:cubicBezTo>
                  <a:cubicBezTo>
                    <a:pt x="1052" y="1368"/>
                    <a:pt x="1070" y="1368"/>
                    <a:pt x="1070" y="1368"/>
                  </a:cubicBezTo>
                  <a:cubicBezTo>
                    <a:pt x="1087" y="1333"/>
                    <a:pt x="1140" y="1315"/>
                    <a:pt x="1157" y="1298"/>
                  </a:cubicBezTo>
                  <a:cubicBezTo>
                    <a:pt x="1157" y="1298"/>
                    <a:pt x="1157" y="1298"/>
                    <a:pt x="1175" y="1298"/>
                  </a:cubicBezTo>
                  <a:cubicBezTo>
                    <a:pt x="1175" y="1280"/>
                    <a:pt x="1157" y="1280"/>
                    <a:pt x="1175" y="1280"/>
                  </a:cubicBezTo>
                  <a:cubicBezTo>
                    <a:pt x="1175" y="1280"/>
                    <a:pt x="1175" y="1298"/>
                    <a:pt x="1175" y="1298"/>
                  </a:cubicBezTo>
                  <a:cubicBezTo>
                    <a:pt x="1175" y="1280"/>
                    <a:pt x="1175" y="1280"/>
                    <a:pt x="1175" y="1280"/>
                  </a:cubicBezTo>
                  <a:cubicBezTo>
                    <a:pt x="1175" y="1263"/>
                    <a:pt x="1192" y="1263"/>
                    <a:pt x="1192" y="1263"/>
                  </a:cubicBezTo>
                  <a:cubicBezTo>
                    <a:pt x="1210" y="1280"/>
                    <a:pt x="1228" y="1245"/>
                    <a:pt x="1228" y="1245"/>
                  </a:cubicBezTo>
                  <a:cubicBezTo>
                    <a:pt x="1228" y="1245"/>
                    <a:pt x="1228" y="1245"/>
                    <a:pt x="1228" y="1263"/>
                  </a:cubicBezTo>
                  <a:cubicBezTo>
                    <a:pt x="1245" y="1245"/>
                    <a:pt x="1245" y="1228"/>
                    <a:pt x="1263" y="1228"/>
                  </a:cubicBezTo>
                  <a:cubicBezTo>
                    <a:pt x="1245" y="1228"/>
                    <a:pt x="1263" y="1210"/>
                    <a:pt x="1263" y="1210"/>
                  </a:cubicBezTo>
                  <a:cubicBezTo>
                    <a:pt x="1280" y="1193"/>
                    <a:pt x="1280" y="1210"/>
                    <a:pt x="1280" y="1210"/>
                  </a:cubicBezTo>
                  <a:cubicBezTo>
                    <a:pt x="1298" y="1193"/>
                    <a:pt x="1315" y="1193"/>
                    <a:pt x="1333" y="1175"/>
                  </a:cubicBezTo>
                  <a:close/>
                  <a:moveTo>
                    <a:pt x="982" y="1403"/>
                  </a:moveTo>
                  <a:cubicBezTo>
                    <a:pt x="965" y="1403"/>
                    <a:pt x="965" y="1403"/>
                    <a:pt x="947" y="1403"/>
                  </a:cubicBezTo>
                  <a:cubicBezTo>
                    <a:pt x="965" y="1403"/>
                    <a:pt x="982" y="1403"/>
                    <a:pt x="982" y="1385"/>
                  </a:cubicBezTo>
                  <a:cubicBezTo>
                    <a:pt x="982" y="1385"/>
                    <a:pt x="982" y="1385"/>
                    <a:pt x="982" y="1385"/>
                  </a:cubicBezTo>
                  <a:cubicBezTo>
                    <a:pt x="1000" y="1385"/>
                    <a:pt x="982" y="1403"/>
                    <a:pt x="982" y="1403"/>
                  </a:cubicBezTo>
                  <a:close/>
                  <a:moveTo>
                    <a:pt x="859" y="1473"/>
                  </a:moveTo>
                  <a:cubicBezTo>
                    <a:pt x="859" y="1473"/>
                    <a:pt x="859" y="1473"/>
                    <a:pt x="859" y="1473"/>
                  </a:cubicBezTo>
                  <a:cubicBezTo>
                    <a:pt x="859" y="1473"/>
                    <a:pt x="859" y="1456"/>
                    <a:pt x="859" y="1473"/>
                  </a:cubicBezTo>
                  <a:cubicBezTo>
                    <a:pt x="859" y="1473"/>
                    <a:pt x="859" y="1473"/>
                    <a:pt x="859" y="1473"/>
                  </a:cubicBezTo>
                  <a:close/>
                  <a:moveTo>
                    <a:pt x="1122" y="1245"/>
                  </a:moveTo>
                  <a:cubicBezTo>
                    <a:pt x="1105" y="1245"/>
                    <a:pt x="1105" y="1263"/>
                    <a:pt x="1105" y="1263"/>
                  </a:cubicBezTo>
                  <a:cubicBezTo>
                    <a:pt x="1105" y="1245"/>
                    <a:pt x="1105" y="1245"/>
                    <a:pt x="1105" y="1245"/>
                  </a:cubicBezTo>
                  <a:cubicBezTo>
                    <a:pt x="1122" y="1245"/>
                    <a:pt x="1122" y="1245"/>
                    <a:pt x="1122" y="1245"/>
                  </a:cubicBezTo>
                  <a:close/>
                  <a:moveTo>
                    <a:pt x="719" y="1543"/>
                  </a:moveTo>
                  <a:cubicBezTo>
                    <a:pt x="719" y="1543"/>
                    <a:pt x="719" y="1526"/>
                    <a:pt x="719" y="1526"/>
                  </a:cubicBezTo>
                  <a:cubicBezTo>
                    <a:pt x="737" y="1526"/>
                    <a:pt x="719" y="1543"/>
                    <a:pt x="719" y="1543"/>
                  </a:cubicBezTo>
                  <a:close/>
                  <a:moveTo>
                    <a:pt x="912" y="1350"/>
                  </a:moveTo>
                  <a:cubicBezTo>
                    <a:pt x="912" y="1350"/>
                    <a:pt x="929" y="1350"/>
                    <a:pt x="929" y="1350"/>
                  </a:cubicBezTo>
                  <a:cubicBezTo>
                    <a:pt x="929" y="1350"/>
                    <a:pt x="929" y="1350"/>
                    <a:pt x="912" y="1350"/>
                  </a:cubicBezTo>
                  <a:close/>
                  <a:moveTo>
                    <a:pt x="824" y="1421"/>
                  </a:moveTo>
                  <a:cubicBezTo>
                    <a:pt x="824" y="1421"/>
                    <a:pt x="824" y="1421"/>
                    <a:pt x="824" y="1421"/>
                  </a:cubicBezTo>
                  <a:cubicBezTo>
                    <a:pt x="824" y="1421"/>
                    <a:pt x="824" y="1403"/>
                    <a:pt x="824" y="1403"/>
                  </a:cubicBezTo>
                  <a:cubicBezTo>
                    <a:pt x="842" y="1403"/>
                    <a:pt x="859" y="1385"/>
                    <a:pt x="877" y="1385"/>
                  </a:cubicBezTo>
                  <a:cubicBezTo>
                    <a:pt x="859" y="1385"/>
                    <a:pt x="842" y="1403"/>
                    <a:pt x="842" y="1403"/>
                  </a:cubicBezTo>
                  <a:cubicBezTo>
                    <a:pt x="824" y="1403"/>
                    <a:pt x="824" y="1421"/>
                    <a:pt x="824" y="1421"/>
                  </a:cubicBezTo>
                  <a:cubicBezTo>
                    <a:pt x="842" y="1421"/>
                    <a:pt x="842" y="1403"/>
                    <a:pt x="842" y="1403"/>
                  </a:cubicBezTo>
                  <a:cubicBezTo>
                    <a:pt x="842" y="1403"/>
                    <a:pt x="842" y="1403"/>
                    <a:pt x="842" y="1403"/>
                  </a:cubicBezTo>
                  <a:cubicBezTo>
                    <a:pt x="842" y="1421"/>
                    <a:pt x="824" y="1438"/>
                    <a:pt x="807" y="1421"/>
                  </a:cubicBezTo>
                  <a:cubicBezTo>
                    <a:pt x="824" y="1421"/>
                    <a:pt x="824" y="1421"/>
                    <a:pt x="824" y="1421"/>
                  </a:cubicBezTo>
                  <a:cubicBezTo>
                    <a:pt x="824" y="1421"/>
                    <a:pt x="824" y="1421"/>
                    <a:pt x="824" y="1421"/>
                  </a:cubicBezTo>
                  <a:close/>
                  <a:moveTo>
                    <a:pt x="754" y="1491"/>
                  </a:moveTo>
                  <a:cubicBezTo>
                    <a:pt x="754" y="1491"/>
                    <a:pt x="737" y="1491"/>
                    <a:pt x="737" y="1491"/>
                  </a:cubicBezTo>
                  <a:cubicBezTo>
                    <a:pt x="737" y="1491"/>
                    <a:pt x="737" y="1491"/>
                    <a:pt x="737" y="1473"/>
                  </a:cubicBezTo>
                  <a:cubicBezTo>
                    <a:pt x="737" y="1473"/>
                    <a:pt x="754" y="1473"/>
                    <a:pt x="754" y="1491"/>
                  </a:cubicBezTo>
                  <a:close/>
                  <a:moveTo>
                    <a:pt x="789" y="1456"/>
                  </a:moveTo>
                  <a:lnTo>
                    <a:pt x="789" y="1438"/>
                  </a:lnTo>
                  <a:cubicBezTo>
                    <a:pt x="789" y="1438"/>
                    <a:pt x="789" y="1438"/>
                    <a:pt x="807" y="1438"/>
                  </a:cubicBezTo>
                  <a:cubicBezTo>
                    <a:pt x="807" y="1438"/>
                    <a:pt x="807" y="1438"/>
                    <a:pt x="789" y="1456"/>
                  </a:cubicBezTo>
                  <a:close/>
                  <a:moveTo>
                    <a:pt x="789" y="1438"/>
                  </a:moveTo>
                  <a:lnTo>
                    <a:pt x="789" y="1438"/>
                  </a:lnTo>
                  <a:cubicBezTo>
                    <a:pt x="789" y="1421"/>
                    <a:pt x="807" y="1421"/>
                    <a:pt x="807" y="1421"/>
                  </a:cubicBezTo>
                  <a:cubicBezTo>
                    <a:pt x="807" y="1438"/>
                    <a:pt x="807" y="1438"/>
                    <a:pt x="789" y="1438"/>
                  </a:cubicBezTo>
                  <a:close/>
                  <a:moveTo>
                    <a:pt x="702" y="1508"/>
                  </a:moveTo>
                  <a:cubicBezTo>
                    <a:pt x="702" y="1508"/>
                    <a:pt x="684" y="1508"/>
                    <a:pt x="684" y="1508"/>
                  </a:cubicBezTo>
                  <a:cubicBezTo>
                    <a:pt x="684" y="1508"/>
                    <a:pt x="702" y="1491"/>
                    <a:pt x="702" y="1508"/>
                  </a:cubicBezTo>
                  <a:close/>
                  <a:moveTo>
                    <a:pt x="719" y="1491"/>
                  </a:moveTo>
                  <a:cubicBezTo>
                    <a:pt x="702" y="1491"/>
                    <a:pt x="702" y="1491"/>
                    <a:pt x="702" y="1491"/>
                  </a:cubicBezTo>
                  <a:cubicBezTo>
                    <a:pt x="702" y="1491"/>
                    <a:pt x="719" y="1491"/>
                    <a:pt x="719" y="1491"/>
                  </a:cubicBezTo>
                  <a:close/>
                  <a:moveTo>
                    <a:pt x="807" y="1403"/>
                  </a:moveTo>
                  <a:cubicBezTo>
                    <a:pt x="807" y="1403"/>
                    <a:pt x="789" y="1403"/>
                    <a:pt x="789" y="1403"/>
                  </a:cubicBezTo>
                  <a:cubicBezTo>
                    <a:pt x="789" y="1403"/>
                    <a:pt x="807" y="1403"/>
                    <a:pt x="807" y="1403"/>
                  </a:cubicBezTo>
                  <a:cubicBezTo>
                    <a:pt x="807" y="1403"/>
                    <a:pt x="807" y="1403"/>
                    <a:pt x="807" y="1385"/>
                  </a:cubicBezTo>
                  <a:cubicBezTo>
                    <a:pt x="824" y="1403"/>
                    <a:pt x="824" y="1385"/>
                    <a:pt x="824" y="1385"/>
                  </a:cubicBezTo>
                  <a:cubicBezTo>
                    <a:pt x="824" y="1403"/>
                    <a:pt x="824" y="1403"/>
                    <a:pt x="824" y="1403"/>
                  </a:cubicBezTo>
                  <a:cubicBezTo>
                    <a:pt x="824" y="1403"/>
                    <a:pt x="824" y="1403"/>
                    <a:pt x="824" y="1403"/>
                  </a:cubicBezTo>
                  <a:cubicBezTo>
                    <a:pt x="807" y="1403"/>
                    <a:pt x="807" y="1421"/>
                    <a:pt x="789" y="1438"/>
                  </a:cubicBezTo>
                  <a:cubicBezTo>
                    <a:pt x="772" y="1421"/>
                    <a:pt x="789" y="1421"/>
                    <a:pt x="789" y="1421"/>
                  </a:cubicBezTo>
                  <a:cubicBezTo>
                    <a:pt x="772" y="1421"/>
                    <a:pt x="772" y="1421"/>
                    <a:pt x="772" y="1421"/>
                  </a:cubicBezTo>
                  <a:cubicBezTo>
                    <a:pt x="772" y="1421"/>
                    <a:pt x="772" y="1438"/>
                    <a:pt x="772" y="1421"/>
                  </a:cubicBezTo>
                  <a:cubicBezTo>
                    <a:pt x="789" y="1438"/>
                    <a:pt x="772" y="1438"/>
                    <a:pt x="772" y="1438"/>
                  </a:cubicBezTo>
                  <a:cubicBezTo>
                    <a:pt x="754" y="1438"/>
                    <a:pt x="754" y="1438"/>
                    <a:pt x="754" y="1438"/>
                  </a:cubicBezTo>
                  <a:cubicBezTo>
                    <a:pt x="754" y="1421"/>
                    <a:pt x="754" y="1421"/>
                    <a:pt x="754" y="1421"/>
                  </a:cubicBezTo>
                  <a:cubicBezTo>
                    <a:pt x="754" y="1421"/>
                    <a:pt x="754" y="1421"/>
                    <a:pt x="754" y="1421"/>
                  </a:cubicBezTo>
                  <a:cubicBezTo>
                    <a:pt x="772" y="1421"/>
                    <a:pt x="754" y="1421"/>
                    <a:pt x="754" y="1421"/>
                  </a:cubicBezTo>
                  <a:cubicBezTo>
                    <a:pt x="772" y="1421"/>
                    <a:pt x="789" y="1403"/>
                    <a:pt x="807" y="1403"/>
                  </a:cubicBezTo>
                  <a:close/>
                  <a:moveTo>
                    <a:pt x="737" y="1456"/>
                  </a:moveTo>
                  <a:cubicBezTo>
                    <a:pt x="737" y="1456"/>
                    <a:pt x="737" y="1456"/>
                    <a:pt x="737" y="1438"/>
                  </a:cubicBezTo>
                  <a:cubicBezTo>
                    <a:pt x="737" y="1456"/>
                    <a:pt x="719" y="1456"/>
                    <a:pt x="719" y="1456"/>
                  </a:cubicBezTo>
                  <a:cubicBezTo>
                    <a:pt x="719" y="1456"/>
                    <a:pt x="702" y="1456"/>
                    <a:pt x="702" y="1438"/>
                  </a:cubicBezTo>
                  <a:cubicBezTo>
                    <a:pt x="719" y="1438"/>
                    <a:pt x="719" y="1438"/>
                    <a:pt x="719" y="1456"/>
                  </a:cubicBezTo>
                  <a:cubicBezTo>
                    <a:pt x="719" y="1456"/>
                    <a:pt x="719" y="1456"/>
                    <a:pt x="719" y="1438"/>
                  </a:cubicBezTo>
                  <a:cubicBezTo>
                    <a:pt x="737" y="1456"/>
                    <a:pt x="737" y="1438"/>
                    <a:pt x="754" y="1438"/>
                  </a:cubicBezTo>
                  <a:cubicBezTo>
                    <a:pt x="754" y="1438"/>
                    <a:pt x="754" y="1456"/>
                    <a:pt x="737" y="1456"/>
                  </a:cubicBezTo>
                  <a:close/>
                  <a:moveTo>
                    <a:pt x="684" y="1491"/>
                  </a:moveTo>
                  <a:cubicBezTo>
                    <a:pt x="667" y="1491"/>
                    <a:pt x="649" y="1508"/>
                    <a:pt x="649" y="1508"/>
                  </a:cubicBezTo>
                  <a:cubicBezTo>
                    <a:pt x="649" y="1508"/>
                    <a:pt x="649" y="1508"/>
                    <a:pt x="649" y="1508"/>
                  </a:cubicBezTo>
                  <a:cubicBezTo>
                    <a:pt x="649" y="1508"/>
                    <a:pt x="667" y="1491"/>
                    <a:pt x="649" y="1491"/>
                  </a:cubicBezTo>
                  <a:cubicBezTo>
                    <a:pt x="667" y="1491"/>
                    <a:pt x="667" y="1491"/>
                    <a:pt x="684" y="1491"/>
                  </a:cubicBezTo>
                  <a:lnTo>
                    <a:pt x="684" y="1491"/>
                  </a:lnTo>
                  <a:cubicBezTo>
                    <a:pt x="684" y="1491"/>
                    <a:pt x="684" y="1491"/>
                    <a:pt x="684" y="1491"/>
                  </a:cubicBezTo>
                  <a:close/>
                  <a:moveTo>
                    <a:pt x="859" y="1350"/>
                  </a:moveTo>
                  <a:cubicBezTo>
                    <a:pt x="859" y="1350"/>
                    <a:pt x="859" y="1350"/>
                    <a:pt x="859" y="1350"/>
                  </a:cubicBezTo>
                  <a:cubicBezTo>
                    <a:pt x="842" y="1368"/>
                    <a:pt x="842" y="1368"/>
                    <a:pt x="824" y="1368"/>
                  </a:cubicBezTo>
                  <a:cubicBezTo>
                    <a:pt x="824" y="1368"/>
                    <a:pt x="824" y="1368"/>
                    <a:pt x="824" y="1368"/>
                  </a:cubicBezTo>
                  <a:cubicBezTo>
                    <a:pt x="842" y="1350"/>
                    <a:pt x="859" y="1333"/>
                    <a:pt x="877" y="1333"/>
                  </a:cubicBezTo>
                  <a:cubicBezTo>
                    <a:pt x="877" y="1333"/>
                    <a:pt x="859" y="1350"/>
                    <a:pt x="859" y="1350"/>
                  </a:cubicBezTo>
                  <a:close/>
                  <a:moveTo>
                    <a:pt x="596" y="1543"/>
                  </a:moveTo>
                  <a:cubicBezTo>
                    <a:pt x="596" y="1543"/>
                    <a:pt x="579" y="1543"/>
                    <a:pt x="579" y="1543"/>
                  </a:cubicBezTo>
                  <a:cubicBezTo>
                    <a:pt x="579" y="1543"/>
                    <a:pt x="579" y="1543"/>
                    <a:pt x="579" y="1543"/>
                  </a:cubicBezTo>
                  <a:cubicBezTo>
                    <a:pt x="579" y="1543"/>
                    <a:pt x="596" y="1543"/>
                    <a:pt x="596" y="1543"/>
                  </a:cubicBezTo>
                  <a:close/>
                  <a:moveTo>
                    <a:pt x="667" y="1491"/>
                  </a:moveTo>
                  <a:lnTo>
                    <a:pt x="667" y="1491"/>
                  </a:lnTo>
                  <a:cubicBezTo>
                    <a:pt x="667" y="1491"/>
                    <a:pt x="667" y="1473"/>
                    <a:pt x="667" y="1491"/>
                  </a:cubicBezTo>
                  <a:cubicBezTo>
                    <a:pt x="667" y="1491"/>
                    <a:pt x="667" y="1491"/>
                    <a:pt x="667" y="1491"/>
                  </a:cubicBezTo>
                  <a:close/>
                  <a:moveTo>
                    <a:pt x="667" y="1491"/>
                  </a:moveTo>
                  <a:cubicBezTo>
                    <a:pt x="649" y="1491"/>
                    <a:pt x="614" y="1508"/>
                    <a:pt x="596" y="1526"/>
                  </a:cubicBezTo>
                  <a:cubicBezTo>
                    <a:pt x="579" y="1526"/>
                    <a:pt x="561" y="1543"/>
                    <a:pt x="544" y="1543"/>
                  </a:cubicBezTo>
                  <a:cubicBezTo>
                    <a:pt x="561" y="1526"/>
                    <a:pt x="579" y="1526"/>
                    <a:pt x="614" y="1508"/>
                  </a:cubicBezTo>
                  <a:cubicBezTo>
                    <a:pt x="614" y="1508"/>
                    <a:pt x="631" y="1491"/>
                    <a:pt x="631" y="1491"/>
                  </a:cubicBezTo>
                  <a:cubicBezTo>
                    <a:pt x="649" y="1491"/>
                    <a:pt x="649" y="1491"/>
                    <a:pt x="649" y="1491"/>
                  </a:cubicBezTo>
                  <a:cubicBezTo>
                    <a:pt x="649" y="1473"/>
                    <a:pt x="631" y="1491"/>
                    <a:pt x="631" y="1473"/>
                  </a:cubicBezTo>
                  <a:cubicBezTo>
                    <a:pt x="649" y="1491"/>
                    <a:pt x="649" y="1473"/>
                    <a:pt x="667" y="1491"/>
                  </a:cubicBezTo>
                  <a:close/>
                  <a:moveTo>
                    <a:pt x="719" y="1421"/>
                  </a:moveTo>
                  <a:cubicBezTo>
                    <a:pt x="719" y="1421"/>
                    <a:pt x="719" y="1421"/>
                    <a:pt x="719" y="1421"/>
                  </a:cubicBezTo>
                  <a:lnTo>
                    <a:pt x="737" y="1421"/>
                  </a:lnTo>
                  <a:cubicBezTo>
                    <a:pt x="719" y="1421"/>
                    <a:pt x="719" y="1421"/>
                    <a:pt x="719" y="1421"/>
                  </a:cubicBezTo>
                  <a:close/>
                  <a:moveTo>
                    <a:pt x="737" y="1403"/>
                  </a:moveTo>
                  <a:cubicBezTo>
                    <a:pt x="737" y="1403"/>
                    <a:pt x="737" y="1403"/>
                    <a:pt x="737" y="1403"/>
                  </a:cubicBezTo>
                  <a:cubicBezTo>
                    <a:pt x="737" y="1403"/>
                    <a:pt x="754" y="1403"/>
                    <a:pt x="754" y="1385"/>
                  </a:cubicBezTo>
                  <a:cubicBezTo>
                    <a:pt x="754" y="1385"/>
                    <a:pt x="737" y="1403"/>
                    <a:pt x="737" y="1403"/>
                  </a:cubicBezTo>
                  <a:close/>
                  <a:moveTo>
                    <a:pt x="649" y="1456"/>
                  </a:moveTo>
                  <a:cubicBezTo>
                    <a:pt x="649" y="1456"/>
                    <a:pt x="649" y="1456"/>
                    <a:pt x="649" y="1456"/>
                  </a:cubicBezTo>
                  <a:cubicBezTo>
                    <a:pt x="649" y="1456"/>
                    <a:pt x="649" y="1456"/>
                    <a:pt x="649" y="1456"/>
                  </a:cubicBezTo>
                  <a:cubicBezTo>
                    <a:pt x="649" y="1473"/>
                    <a:pt x="649" y="1473"/>
                    <a:pt x="649" y="1456"/>
                  </a:cubicBezTo>
                  <a:close/>
                  <a:moveTo>
                    <a:pt x="544" y="1543"/>
                  </a:moveTo>
                  <a:lnTo>
                    <a:pt x="544" y="1543"/>
                  </a:lnTo>
                  <a:cubicBezTo>
                    <a:pt x="544" y="1543"/>
                    <a:pt x="544" y="1543"/>
                    <a:pt x="544" y="1526"/>
                  </a:cubicBezTo>
                  <a:cubicBezTo>
                    <a:pt x="544" y="1526"/>
                    <a:pt x="544" y="1543"/>
                    <a:pt x="544" y="1543"/>
                  </a:cubicBezTo>
                  <a:close/>
                  <a:moveTo>
                    <a:pt x="912" y="1245"/>
                  </a:moveTo>
                  <a:cubicBezTo>
                    <a:pt x="929" y="1245"/>
                    <a:pt x="929" y="1228"/>
                    <a:pt x="947" y="1228"/>
                  </a:cubicBezTo>
                  <a:cubicBezTo>
                    <a:pt x="947" y="1245"/>
                    <a:pt x="912" y="1263"/>
                    <a:pt x="912" y="1245"/>
                  </a:cubicBezTo>
                  <a:close/>
                  <a:moveTo>
                    <a:pt x="877" y="1280"/>
                  </a:moveTo>
                  <a:cubicBezTo>
                    <a:pt x="877" y="1263"/>
                    <a:pt x="859" y="1280"/>
                    <a:pt x="877" y="1263"/>
                  </a:cubicBezTo>
                  <a:cubicBezTo>
                    <a:pt x="877" y="1245"/>
                    <a:pt x="877" y="1245"/>
                    <a:pt x="894" y="1245"/>
                  </a:cubicBezTo>
                  <a:cubicBezTo>
                    <a:pt x="894" y="1263"/>
                    <a:pt x="877" y="1263"/>
                    <a:pt x="877" y="1263"/>
                  </a:cubicBezTo>
                  <a:lnTo>
                    <a:pt x="894" y="1263"/>
                  </a:lnTo>
                  <a:cubicBezTo>
                    <a:pt x="894" y="1263"/>
                    <a:pt x="894" y="1280"/>
                    <a:pt x="877" y="1280"/>
                  </a:cubicBezTo>
                  <a:close/>
                  <a:moveTo>
                    <a:pt x="842" y="1315"/>
                  </a:moveTo>
                  <a:cubicBezTo>
                    <a:pt x="824" y="1315"/>
                    <a:pt x="824" y="1315"/>
                    <a:pt x="824" y="1333"/>
                  </a:cubicBezTo>
                  <a:cubicBezTo>
                    <a:pt x="824" y="1315"/>
                    <a:pt x="824" y="1315"/>
                    <a:pt x="824" y="1315"/>
                  </a:cubicBezTo>
                  <a:lnTo>
                    <a:pt x="824" y="1315"/>
                  </a:lnTo>
                  <a:cubicBezTo>
                    <a:pt x="824" y="1315"/>
                    <a:pt x="842" y="1315"/>
                    <a:pt x="842" y="1315"/>
                  </a:cubicBezTo>
                  <a:cubicBezTo>
                    <a:pt x="842" y="1315"/>
                    <a:pt x="842" y="1315"/>
                    <a:pt x="842" y="1315"/>
                  </a:cubicBezTo>
                  <a:close/>
                  <a:moveTo>
                    <a:pt x="807" y="1333"/>
                  </a:moveTo>
                  <a:lnTo>
                    <a:pt x="807" y="1333"/>
                  </a:lnTo>
                  <a:cubicBezTo>
                    <a:pt x="807" y="1333"/>
                    <a:pt x="807" y="1333"/>
                    <a:pt x="807" y="1333"/>
                  </a:cubicBezTo>
                  <a:lnTo>
                    <a:pt x="807" y="1333"/>
                  </a:lnTo>
                  <a:cubicBezTo>
                    <a:pt x="807" y="1333"/>
                    <a:pt x="807" y="1333"/>
                    <a:pt x="807" y="1333"/>
                  </a:cubicBezTo>
                  <a:close/>
                  <a:moveTo>
                    <a:pt x="789" y="1333"/>
                  </a:moveTo>
                  <a:cubicBezTo>
                    <a:pt x="789" y="1350"/>
                    <a:pt x="789" y="1333"/>
                    <a:pt x="772" y="1350"/>
                  </a:cubicBezTo>
                  <a:cubicBezTo>
                    <a:pt x="789" y="1333"/>
                    <a:pt x="789" y="1333"/>
                    <a:pt x="789" y="1333"/>
                  </a:cubicBezTo>
                  <a:cubicBezTo>
                    <a:pt x="789" y="1333"/>
                    <a:pt x="807" y="1333"/>
                    <a:pt x="789" y="1333"/>
                  </a:cubicBezTo>
                  <a:close/>
                  <a:moveTo>
                    <a:pt x="702" y="1403"/>
                  </a:moveTo>
                  <a:lnTo>
                    <a:pt x="684" y="1403"/>
                  </a:lnTo>
                  <a:cubicBezTo>
                    <a:pt x="684" y="1403"/>
                    <a:pt x="684" y="1403"/>
                    <a:pt x="684" y="1403"/>
                  </a:cubicBezTo>
                  <a:cubicBezTo>
                    <a:pt x="684" y="1403"/>
                    <a:pt x="684" y="1403"/>
                    <a:pt x="702" y="1403"/>
                  </a:cubicBezTo>
                  <a:close/>
                  <a:moveTo>
                    <a:pt x="684" y="1421"/>
                  </a:moveTo>
                  <a:cubicBezTo>
                    <a:pt x="667" y="1421"/>
                    <a:pt x="684" y="1403"/>
                    <a:pt x="684" y="1403"/>
                  </a:cubicBezTo>
                  <a:cubicBezTo>
                    <a:pt x="684" y="1421"/>
                    <a:pt x="684" y="1421"/>
                    <a:pt x="684" y="1421"/>
                  </a:cubicBezTo>
                  <a:close/>
                  <a:moveTo>
                    <a:pt x="1315" y="824"/>
                  </a:moveTo>
                  <a:cubicBezTo>
                    <a:pt x="1298" y="824"/>
                    <a:pt x="1298" y="824"/>
                    <a:pt x="1298" y="824"/>
                  </a:cubicBezTo>
                  <a:cubicBezTo>
                    <a:pt x="1298" y="824"/>
                    <a:pt x="1298" y="824"/>
                    <a:pt x="1298" y="824"/>
                  </a:cubicBezTo>
                  <a:cubicBezTo>
                    <a:pt x="1298" y="824"/>
                    <a:pt x="1298" y="807"/>
                    <a:pt x="1315" y="807"/>
                  </a:cubicBezTo>
                  <a:cubicBezTo>
                    <a:pt x="1315" y="807"/>
                    <a:pt x="1298" y="807"/>
                    <a:pt x="1315" y="824"/>
                  </a:cubicBezTo>
                  <a:close/>
                  <a:moveTo>
                    <a:pt x="1280" y="842"/>
                  </a:moveTo>
                  <a:cubicBezTo>
                    <a:pt x="1280" y="842"/>
                    <a:pt x="1298" y="824"/>
                    <a:pt x="1298" y="824"/>
                  </a:cubicBezTo>
                  <a:cubicBezTo>
                    <a:pt x="1298" y="824"/>
                    <a:pt x="1298" y="842"/>
                    <a:pt x="1280" y="842"/>
                  </a:cubicBezTo>
                  <a:close/>
                  <a:moveTo>
                    <a:pt x="1263" y="860"/>
                  </a:moveTo>
                  <a:cubicBezTo>
                    <a:pt x="1263" y="860"/>
                    <a:pt x="1280" y="842"/>
                    <a:pt x="1280" y="842"/>
                  </a:cubicBezTo>
                  <a:cubicBezTo>
                    <a:pt x="1280" y="842"/>
                    <a:pt x="1263" y="860"/>
                    <a:pt x="1263" y="860"/>
                  </a:cubicBezTo>
                  <a:close/>
                  <a:moveTo>
                    <a:pt x="719" y="1333"/>
                  </a:moveTo>
                  <a:cubicBezTo>
                    <a:pt x="719" y="1333"/>
                    <a:pt x="719" y="1333"/>
                    <a:pt x="719" y="1333"/>
                  </a:cubicBezTo>
                  <a:cubicBezTo>
                    <a:pt x="719" y="1315"/>
                    <a:pt x="737" y="1315"/>
                    <a:pt x="737" y="1315"/>
                  </a:cubicBezTo>
                  <a:close/>
                  <a:moveTo>
                    <a:pt x="789" y="1280"/>
                  </a:moveTo>
                  <a:cubicBezTo>
                    <a:pt x="789" y="1280"/>
                    <a:pt x="789" y="1280"/>
                    <a:pt x="789" y="1263"/>
                  </a:cubicBezTo>
                  <a:cubicBezTo>
                    <a:pt x="789" y="1263"/>
                    <a:pt x="789" y="1263"/>
                    <a:pt x="789" y="1263"/>
                  </a:cubicBezTo>
                  <a:cubicBezTo>
                    <a:pt x="789" y="1263"/>
                    <a:pt x="789" y="1263"/>
                    <a:pt x="789" y="1263"/>
                  </a:cubicBezTo>
                  <a:cubicBezTo>
                    <a:pt x="789" y="1263"/>
                    <a:pt x="807" y="1263"/>
                    <a:pt x="807" y="1263"/>
                  </a:cubicBezTo>
                  <a:cubicBezTo>
                    <a:pt x="789" y="1280"/>
                    <a:pt x="789" y="1280"/>
                    <a:pt x="789" y="1280"/>
                  </a:cubicBezTo>
                  <a:close/>
                  <a:moveTo>
                    <a:pt x="772" y="1298"/>
                  </a:moveTo>
                  <a:cubicBezTo>
                    <a:pt x="772" y="1298"/>
                    <a:pt x="772" y="1298"/>
                    <a:pt x="772" y="1298"/>
                  </a:cubicBezTo>
                  <a:cubicBezTo>
                    <a:pt x="772" y="1298"/>
                    <a:pt x="772" y="1280"/>
                    <a:pt x="772" y="1280"/>
                  </a:cubicBezTo>
                  <a:cubicBezTo>
                    <a:pt x="789" y="1280"/>
                    <a:pt x="772" y="1298"/>
                    <a:pt x="772" y="1298"/>
                  </a:cubicBezTo>
                  <a:close/>
                  <a:moveTo>
                    <a:pt x="1017" y="1070"/>
                  </a:moveTo>
                  <a:cubicBezTo>
                    <a:pt x="1017" y="1070"/>
                    <a:pt x="1035" y="1070"/>
                    <a:pt x="1035" y="1070"/>
                  </a:cubicBezTo>
                  <a:cubicBezTo>
                    <a:pt x="1035" y="1070"/>
                    <a:pt x="1035" y="1070"/>
                    <a:pt x="1017" y="1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2539600" y="2529850"/>
              <a:ext cx="1775" cy="1350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53" y="36"/>
                  </a:moveTo>
                  <a:cubicBezTo>
                    <a:pt x="35" y="18"/>
                    <a:pt x="35" y="36"/>
                    <a:pt x="18" y="53"/>
                  </a:cubicBezTo>
                  <a:cubicBezTo>
                    <a:pt x="18" y="53"/>
                    <a:pt x="18" y="36"/>
                    <a:pt x="18" y="53"/>
                  </a:cubicBezTo>
                  <a:cubicBezTo>
                    <a:pt x="0" y="53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5" y="18"/>
                    <a:pt x="53" y="18"/>
                    <a:pt x="70" y="1"/>
                  </a:cubicBezTo>
                  <a:cubicBezTo>
                    <a:pt x="70" y="18"/>
                    <a:pt x="70" y="18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2605325" y="2525025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9" y="18"/>
                  </a:moveTo>
                  <a:cubicBezTo>
                    <a:pt x="19" y="18"/>
                    <a:pt x="1" y="1"/>
                    <a:pt x="19" y="1"/>
                  </a:cubicBezTo>
                  <a:lnTo>
                    <a:pt x="1" y="1"/>
                  </a:lnTo>
                  <a:cubicBezTo>
                    <a:pt x="19" y="1"/>
                    <a:pt x="19" y="1"/>
                    <a:pt x="36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2604450" y="25241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"/>
                    <a:pt x="18" y="1"/>
                    <a:pt x="1" y="1"/>
                  </a:cubicBezTo>
                  <a:cubicBezTo>
                    <a:pt x="1" y="1"/>
                    <a:pt x="18" y="1"/>
                    <a:pt x="1" y="1"/>
                  </a:cubicBez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2605325" y="2524150"/>
              <a:ext cx="1350" cy="135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4" y="53"/>
                  </a:moveTo>
                  <a:cubicBezTo>
                    <a:pt x="54" y="53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19" y="18"/>
                    <a:pt x="19" y="18"/>
                  </a:cubicBezTo>
                  <a:cubicBezTo>
                    <a:pt x="19" y="1"/>
                    <a:pt x="1" y="1"/>
                    <a:pt x="1" y="1"/>
                  </a:cubicBezTo>
                  <a:cubicBezTo>
                    <a:pt x="1" y="1"/>
                    <a:pt x="19" y="1"/>
                    <a:pt x="1" y="1"/>
                  </a:cubicBezTo>
                  <a:cubicBezTo>
                    <a:pt x="19" y="1"/>
                    <a:pt x="36" y="18"/>
                    <a:pt x="36" y="36"/>
                  </a:cubicBezTo>
                  <a:cubicBezTo>
                    <a:pt x="36" y="36"/>
                    <a:pt x="54" y="36"/>
                    <a:pt x="54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2602275" y="252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0" y="18"/>
                  </a:moveTo>
                  <a:cubicBezTo>
                    <a:pt x="0" y="0"/>
                    <a:pt x="18" y="18"/>
                    <a:pt x="18" y="0"/>
                  </a:cubicBezTo>
                  <a:cubicBezTo>
                    <a:pt x="18" y="0"/>
                    <a:pt x="18" y="0"/>
                    <a:pt x="18" y="18"/>
                  </a:cubicBezTo>
                  <a:cubicBezTo>
                    <a:pt x="35" y="0"/>
                    <a:pt x="53" y="0"/>
                    <a:pt x="53" y="18"/>
                  </a:cubicBezTo>
                  <a:cubicBezTo>
                    <a:pt x="53" y="18"/>
                    <a:pt x="35" y="18"/>
                    <a:pt x="53" y="18"/>
                  </a:cubicBezTo>
                  <a:cubicBezTo>
                    <a:pt x="35" y="35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2600950" y="25211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8" y="18"/>
                    <a:pt x="1" y="18"/>
                    <a:pt x="1" y="0"/>
                  </a:cubicBezTo>
                  <a:cubicBezTo>
                    <a:pt x="18" y="0"/>
                    <a:pt x="18" y="18"/>
                    <a:pt x="18" y="0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2601400" y="25211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18" y="18"/>
                    <a:pt x="0" y="18"/>
                  </a:cubicBezTo>
                  <a:cubicBezTo>
                    <a:pt x="0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2599200" y="25215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2602275" y="25211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2601825" y="2520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1"/>
                  </a:moveTo>
                  <a:cubicBezTo>
                    <a:pt x="18" y="1"/>
                    <a:pt x="36" y="1"/>
                    <a:pt x="36" y="1"/>
                  </a:cubicBez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2601400" y="25206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2600950" y="252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2600525" y="25202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2599650" y="25202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9"/>
                  </a:moveTo>
                  <a:cubicBezTo>
                    <a:pt x="0" y="19"/>
                    <a:pt x="0" y="1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2600075" y="252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2598775" y="25202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8" y="19"/>
                    <a:pt x="18" y="1"/>
                  </a:cubicBezTo>
                  <a:cubicBezTo>
                    <a:pt x="18" y="19"/>
                    <a:pt x="0" y="19"/>
                    <a:pt x="18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2598325" y="25206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2607525" y="25219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cubicBezTo>
                    <a:pt x="1" y="0"/>
                    <a:pt x="1" y="0"/>
                    <a:pt x="18" y="0"/>
                  </a:cubicBezTo>
                  <a:cubicBezTo>
                    <a:pt x="18" y="0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2600950" y="252020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1"/>
                  </a:moveTo>
                  <a:lnTo>
                    <a:pt x="1" y="1"/>
                  </a:lnTo>
                  <a:lnTo>
                    <a:pt x="36" y="1"/>
                  </a:lnTo>
                  <a:cubicBezTo>
                    <a:pt x="36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2601400" y="2519775"/>
              <a:ext cx="1325" cy="450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0" y="0"/>
                  </a:moveTo>
                  <a:cubicBezTo>
                    <a:pt x="18" y="0"/>
                    <a:pt x="35" y="18"/>
                    <a:pt x="53" y="0"/>
                  </a:cubicBezTo>
                  <a:cubicBezTo>
                    <a:pt x="53" y="18"/>
                    <a:pt x="35" y="18"/>
                    <a:pt x="35" y="0"/>
                  </a:cubicBez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2609275" y="252285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2603575" y="25197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0"/>
                  </a:moveTo>
                  <a:cubicBezTo>
                    <a:pt x="18" y="0"/>
                    <a:pt x="36" y="0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8" y="18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2604900" y="25197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0"/>
                    <a:pt x="0" y="0"/>
                  </a:cubicBezTo>
                  <a:cubicBezTo>
                    <a:pt x="18" y="0"/>
                    <a:pt x="18" y="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2614550" y="25351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0"/>
                    <a:pt x="18" y="0"/>
                    <a:pt x="18" y="18"/>
                  </a:cubicBezTo>
                  <a:cubicBezTo>
                    <a:pt x="0" y="18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2581675" y="2518450"/>
              <a:ext cx="33775" cy="32900"/>
            </a:xfrm>
            <a:custGeom>
              <a:avLst/>
              <a:gdLst/>
              <a:ahLst/>
              <a:cxnLst/>
              <a:rect l="l" t="t" r="r" b="b"/>
              <a:pathLst>
                <a:path w="1351" h="1316" extrusionOk="0">
                  <a:moveTo>
                    <a:pt x="1035" y="650"/>
                  </a:moveTo>
                  <a:cubicBezTo>
                    <a:pt x="1035" y="650"/>
                    <a:pt x="1052" y="650"/>
                    <a:pt x="1052" y="650"/>
                  </a:cubicBezTo>
                  <a:cubicBezTo>
                    <a:pt x="1052" y="650"/>
                    <a:pt x="1035" y="650"/>
                    <a:pt x="1035" y="650"/>
                  </a:cubicBezTo>
                  <a:cubicBezTo>
                    <a:pt x="1035" y="667"/>
                    <a:pt x="1052" y="667"/>
                    <a:pt x="1052" y="667"/>
                  </a:cubicBezTo>
                  <a:cubicBezTo>
                    <a:pt x="1035" y="667"/>
                    <a:pt x="1035" y="685"/>
                    <a:pt x="1035" y="685"/>
                  </a:cubicBezTo>
                  <a:cubicBezTo>
                    <a:pt x="1035" y="685"/>
                    <a:pt x="1035" y="685"/>
                    <a:pt x="1035" y="702"/>
                  </a:cubicBezTo>
                  <a:cubicBezTo>
                    <a:pt x="1035" y="702"/>
                    <a:pt x="1035" y="702"/>
                    <a:pt x="1035" y="720"/>
                  </a:cubicBezTo>
                  <a:cubicBezTo>
                    <a:pt x="1035" y="720"/>
                    <a:pt x="1017" y="737"/>
                    <a:pt x="1017" y="737"/>
                  </a:cubicBezTo>
                  <a:cubicBezTo>
                    <a:pt x="1017" y="737"/>
                    <a:pt x="1017" y="737"/>
                    <a:pt x="1017" y="737"/>
                  </a:cubicBezTo>
                  <a:cubicBezTo>
                    <a:pt x="1017" y="772"/>
                    <a:pt x="982" y="807"/>
                    <a:pt x="982" y="842"/>
                  </a:cubicBezTo>
                  <a:cubicBezTo>
                    <a:pt x="965" y="842"/>
                    <a:pt x="947" y="860"/>
                    <a:pt x="947" y="877"/>
                  </a:cubicBezTo>
                  <a:cubicBezTo>
                    <a:pt x="947" y="877"/>
                    <a:pt x="947" y="877"/>
                    <a:pt x="929" y="895"/>
                  </a:cubicBezTo>
                  <a:cubicBezTo>
                    <a:pt x="929" y="895"/>
                    <a:pt x="929" y="895"/>
                    <a:pt x="912" y="912"/>
                  </a:cubicBezTo>
                  <a:cubicBezTo>
                    <a:pt x="912" y="912"/>
                    <a:pt x="912" y="912"/>
                    <a:pt x="912" y="912"/>
                  </a:cubicBezTo>
                  <a:cubicBezTo>
                    <a:pt x="912" y="912"/>
                    <a:pt x="912" y="930"/>
                    <a:pt x="912" y="930"/>
                  </a:cubicBezTo>
                  <a:cubicBezTo>
                    <a:pt x="894" y="930"/>
                    <a:pt x="894" y="930"/>
                    <a:pt x="894" y="948"/>
                  </a:cubicBezTo>
                  <a:cubicBezTo>
                    <a:pt x="894" y="930"/>
                    <a:pt x="894" y="930"/>
                    <a:pt x="894" y="948"/>
                  </a:cubicBezTo>
                  <a:cubicBezTo>
                    <a:pt x="894" y="948"/>
                    <a:pt x="877" y="948"/>
                    <a:pt x="877" y="948"/>
                  </a:cubicBezTo>
                  <a:cubicBezTo>
                    <a:pt x="859" y="965"/>
                    <a:pt x="842" y="965"/>
                    <a:pt x="824" y="983"/>
                  </a:cubicBezTo>
                  <a:cubicBezTo>
                    <a:pt x="807" y="983"/>
                    <a:pt x="807" y="983"/>
                    <a:pt x="807" y="1000"/>
                  </a:cubicBezTo>
                  <a:cubicBezTo>
                    <a:pt x="789" y="1000"/>
                    <a:pt x="789" y="1000"/>
                    <a:pt x="789" y="1000"/>
                  </a:cubicBezTo>
                  <a:cubicBezTo>
                    <a:pt x="772" y="1000"/>
                    <a:pt x="754" y="1000"/>
                    <a:pt x="754" y="1018"/>
                  </a:cubicBezTo>
                  <a:lnTo>
                    <a:pt x="737" y="1018"/>
                  </a:lnTo>
                  <a:cubicBezTo>
                    <a:pt x="719" y="1018"/>
                    <a:pt x="702" y="1018"/>
                    <a:pt x="684" y="1018"/>
                  </a:cubicBezTo>
                  <a:cubicBezTo>
                    <a:pt x="684" y="1018"/>
                    <a:pt x="684" y="1018"/>
                    <a:pt x="666" y="1035"/>
                  </a:cubicBezTo>
                  <a:cubicBezTo>
                    <a:pt x="666" y="1018"/>
                    <a:pt x="666" y="1018"/>
                    <a:pt x="666" y="1018"/>
                  </a:cubicBezTo>
                  <a:cubicBezTo>
                    <a:pt x="649" y="1018"/>
                    <a:pt x="649" y="1018"/>
                    <a:pt x="631" y="1018"/>
                  </a:cubicBezTo>
                  <a:cubicBezTo>
                    <a:pt x="631" y="1018"/>
                    <a:pt x="631" y="1035"/>
                    <a:pt x="631" y="1035"/>
                  </a:cubicBezTo>
                  <a:cubicBezTo>
                    <a:pt x="614" y="1035"/>
                    <a:pt x="631" y="1018"/>
                    <a:pt x="631" y="1018"/>
                  </a:cubicBezTo>
                  <a:cubicBezTo>
                    <a:pt x="614" y="1018"/>
                    <a:pt x="596" y="1018"/>
                    <a:pt x="579" y="1000"/>
                  </a:cubicBezTo>
                  <a:cubicBezTo>
                    <a:pt x="579" y="1000"/>
                    <a:pt x="561" y="1000"/>
                    <a:pt x="544" y="983"/>
                  </a:cubicBezTo>
                  <a:cubicBezTo>
                    <a:pt x="526" y="1000"/>
                    <a:pt x="526" y="1000"/>
                    <a:pt x="509" y="1000"/>
                  </a:cubicBezTo>
                  <a:cubicBezTo>
                    <a:pt x="509" y="1000"/>
                    <a:pt x="509" y="1000"/>
                    <a:pt x="509" y="983"/>
                  </a:cubicBezTo>
                  <a:cubicBezTo>
                    <a:pt x="509" y="983"/>
                    <a:pt x="509" y="983"/>
                    <a:pt x="526" y="983"/>
                  </a:cubicBezTo>
                  <a:cubicBezTo>
                    <a:pt x="526" y="983"/>
                    <a:pt x="526" y="983"/>
                    <a:pt x="526" y="983"/>
                  </a:cubicBezTo>
                  <a:cubicBezTo>
                    <a:pt x="509" y="983"/>
                    <a:pt x="509" y="983"/>
                    <a:pt x="491" y="983"/>
                  </a:cubicBezTo>
                  <a:cubicBezTo>
                    <a:pt x="491" y="965"/>
                    <a:pt x="474" y="965"/>
                    <a:pt x="456" y="948"/>
                  </a:cubicBezTo>
                  <a:cubicBezTo>
                    <a:pt x="456" y="948"/>
                    <a:pt x="456" y="948"/>
                    <a:pt x="456" y="948"/>
                  </a:cubicBezTo>
                  <a:cubicBezTo>
                    <a:pt x="456" y="930"/>
                    <a:pt x="421" y="912"/>
                    <a:pt x="404" y="912"/>
                  </a:cubicBezTo>
                  <a:cubicBezTo>
                    <a:pt x="404" y="912"/>
                    <a:pt x="404" y="895"/>
                    <a:pt x="404" y="895"/>
                  </a:cubicBezTo>
                  <a:cubicBezTo>
                    <a:pt x="404" y="895"/>
                    <a:pt x="404" y="895"/>
                    <a:pt x="404" y="895"/>
                  </a:cubicBezTo>
                  <a:cubicBezTo>
                    <a:pt x="386" y="877"/>
                    <a:pt x="368" y="860"/>
                    <a:pt x="368" y="842"/>
                  </a:cubicBezTo>
                  <a:cubicBezTo>
                    <a:pt x="368" y="842"/>
                    <a:pt x="368" y="842"/>
                    <a:pt x="368" y="842"/>
                  </a:cubicBezTo>
                  <a:cubicBezTo>
                    <a:pt x="368" y="825"/>
                    <a:pt x="351" y="825"/>
                    <a:pt x="351" y="825"/>
                  </a:cubicBezTo>
                  <a:cubicBezTo>
                    <a:pt x="351" y="807"/>
                    <a:pt x="351" y="807"/>
                    <a:pt x="351" y="807"/>
                  </a:cubicBezTo>
                  <a:cubicBezTo>
                    <a:pt x="351" y="807"/>
                    <a:pt x="351" y="790"/>
                    <a:pt x="333" y="790"/>
                  </a:cubicBezTo>
                  <a:cubicBezTo>
                    <a:pt x="351" y="772"/>
                    <a:pt x="333" y="755"/>
                    <a:pt x="333" y="755"/>
                  </a:cubicBezTo>
                  <a:cubicBezTo>
                    <a:pt x="316" y="737"/>
                    <a:pt x="333" y="720"/>
                    <a:pt x="333" y="720"/>
                  </a:cubicBezTo>
                  <a:cubicBezTo>
                    <a:pt x="333" y="720"/>
                    <a:pt x="316" y="720"/>
                    <a:pt x="316" y="702"/>
                  </a:cubicBezTo>
                  <a:cubicBezTo>
                    <a:pt x="316" y="702"/>
                    <a:pt x="333" y="702"/>
                    <a:pt x="333" y="702"/>
                  </a:cubicBezTo>
                  <a:cubicBezTo>
                    <a:pt x="316" y="702"/>
                    <a:pt x="316" y="685"/>
                    <a:pt x="316" y="667"/>
                  </a:cubicBezTo>
                  <a:cubicBezTo>
                    <a:pt x="316" y="667"/>
                    <a:pt x="316" y="667"/>
                    <a:pt x="316" y="667"/>
                  </a:cubicBezTo>
                  <a:cubicBezTo>
                    <a:pt x="316" y="650"/>
                    <a:pt x="316" y="650"/>
                    <a:pt x="316" y="650"/>
                  </a:cubicBezTo>
                  <a:cubicBezTo>
                    <a:pt x="316" y="632"/>
                    <a:pt x="316" y="632"/>
                    <a:pt x="316" y="632"/>
                  </a:cubicBezTo>
                  <a:cubicBezTo>
                    <a:pt x="316" y="614"/>
                    <a:pt x="316" y="597"/>
                    <a:pt x="333" y="579"/>
                  </a:cubicBezTo>
                  <a:cubicBezTo>
                    <a:pt x="333" y="527"/>
                    <a:pt x="351" y="492"/>
                    <a:pt x="368" y="457"/>
                  </a:cubicBezTo>
                  <a:cubicBezTo>
                    <a:pt x="368" y="457"/>
                    <a:pt x="368" y="457"/>
                    <a:pt x="368" y="457"/>
                  </a:cubicBezTo>
                  <a:cubicBezTo>
                    <a:pt x="368" y="457"/>
                    <a:pt x="368" y="457"/>
                    <a:pt x="368" y="457"/>
                  </a:cubicBezTo>
                  <a:lnTo>
                    <a:pt x="386" y="439"/>
                  </a:lnTo>
                  <a:cubicBezTo>
                    <a:pt x="386" y="439"/>
                    <a:pt x="386" y="422"/>
                    <a:pt x="404" y="422"/>
                  </a:cubicBezTo>
                  <a:lnTo>
                    <a:pt x="421" y="404"/>
                  </a:lnTo>
                  <a:cubicBezTo>
                    <a:pt x="439" y="387"/>
                    <a:pt x="456" y="369"/>
                    <a:pt x="474" y="351"/>
                  </a:cubicBezTo>
                  <a:cubicBezTo>
                    <a:pt x="474" y="351"/>
                    <a:pt x="491" y="351"/>
                    <a:pt x="491" y="334"/>
                  </a:cubicBezTo>
                  <a:cubicBezTo>
                    <a:pt x="509" y="334"/>
                    <a:pt x="509" y="334"/>
                    <a:pt x="526" y="334"/>
                  </a:cubicBezTo>
                  <a:cubicBezTo>
                    <a:pt x="544" y="316"/>
                    <a:pt x="561" y="316"/>
                    <a:pt x="579" y="334"/>
                  </a:cubicBezTo>
                  <a:cubicBezTo>
                    <a:pt x="579" y="316"/>
                    <a:pt x="596" y="334"/>
                    <a:pt x="614" y="334"/>
                  </a:cubicBezTo>
                  <a:cubicBezTo>
                    <a:pt x="631" y="316"/>
                    <a:pt x="631" y="281"/>
                    <a:pt x="666" y="281"/>
                  </a:cubicBezTo>
                  <a:cubicBezTo>
                    <a:pt x="666" y="264"/>
                    <a:pt x="684" y="264"/>
                    <a:pt x="684" y="246"/>
                  </a:cubicBezTo>
                  <a:cubicBezTo>
                    <a:pt x="702" y="246"/>
                    <a:pt x="702" y="246"/>
                    <a:pt x="702" y="229"/>
                  </a:cubicBezTo>
                  <a:cubicBezTo>
                    <a:pt x="702" y="229"/>
                    <a:pt x="702" y="211"/>
                    <a:pt x="719" y="211"/>
                  </a:cubicBezTo>
                  <a:cubicBezTo>
                    <a:pt x="702" y="194"/>
                    <a:pt x="719" y="176"/>
                    <a:pt x="719" y="176"/>
                  </a:cubicBezTo>
                  <a:cubicBezTo>
                    <a:pt x="737" y="141"/>
                    <a:pt x="719" y="106"/>
                    <a:pt x="719" y="89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9" y="53"/>
                    <a:pt x="684" y="53"/>
                    <a:pt x="684" y="36"/>
                  </a:cubicBezTo>
                  <a:cubicBezTo>
                    <a:pt x="684" y="36"/>
                    <a:pt x="684" y="18"/>
                    <a:pt x="684" y="18"/>
                  </a:cubicBezTo>
                  <a:cubicBezTo>
                    <a:pt x="684" y="18"/>
                    <a:pt x="666" y="18"/>
                    <a:pt x="666" y="1"/>
                  </a:cubicBezTo>
                  <a:cubicBezTo>
                    <a:pt x="649" y="1"/>
                    <a:pt x="614" y="1"/>
                    <a:pt x="596" y="1"/>
                  </a:cubicBezTo>
                  <a:cubicBezTo>
                    <a:pt x="596" y="1"/>
                    <a:pt x="596" y="1"/>
                    <a:pt x="579" y="1"/>
                  </a:cubicBezTo>
                  <a:cubicBezTo>
                    <a:pt x="544" y="1"/>
                    <a:pt x="491" y="1"/>
                    <a:pt x="456" y="36"/>
                  </a:cubicBezTo>
                  <a:cubicBezTo>
                    <a:pt x="439" y="36"/>
                    <a:pt x="404" y="36"/>
                    <a:pt x="404" y="53"/>
                  </a:cubicBezTo>
                  <a:cubicBezTo>
                    <a:pt x="368" y="53"/>
                    <a:pt x="333" y="71"/>
                    <a:pt x="316" y="89"/>
                  </a:cubicBezTo>
                  <a:cubicBezTo>
                    <a:pt x="298" y="106"/>
                    <a:pt x="281" y="106"/>
                    <a:pt x="263" y="124"/>
                  </a:cubicBezTo>
                  <a:lnTo>
                    <a:pt x="246" y="141"/>
                  </a:lnTo>
                  <a:cubicBezTo>
                    <a:pt x="228" y="159"/>
                    <a:pt x="211" y="176"/>
                    <a:pt x="211" y="176"/>
                  </a:cubicBezTo>
                  <a:cubicBezTo>
                    <a:pt x="193" y="176"/>
                    <a:pt x="193" y="194"/>
                    <a:pt x="176" y="194"/>
                  </a:cubicBezTo>
                  <a:cubicBezTo>
                    <a:pt x="176" y="211"/>
                    <a:pt x="158" y="211"/>
                    <a:pt x="158" y="229"/>
                  </a:cubicBezTo>
                  <a:cubicBezTo>
                    <a:pt x="141" y="246"/>
                    <a:pt x="141" y="264"/>
                    <a:pt x="123" y="281"/>
                  </a:cubicBezTo>
                  <a:cubicBezTo>
                    <a:pt x="123" y="299"/>
                    <a:pt x="105" y="299"/>
                    <a:pt x="105" y="316"/>
                  </a:cubicBezTo>
                  <a:cubicBezTo>
                    <a:pt x="88" y="316"/>
                    <a:pt x="88" y="334"/>
                    <a:pt x="88" y="351"/>
                  </a:cubicBezTo>
                  <a:cubicBezTo>
                    <a:pt x="70" y="351"/>
                    <a:pt x="70" y="369"/>
                    <a:pt x="70" y="369"/>
                  </a:cubicBezTo>
                  <a:cubicBezTo>
                    <a:pt x="70" y="387"/>
                    <a:pt x="70" y="369"/>
                    <a:pt x="70" y="369"/>
                  </a:cubicBezTo>
                  <a:cubicBezTo>
                    <a:pt x="53" y="404"/>
                    <a:pt x="35" y="439"/>
                    <a:pt x="18" y="492"/>
                  </a:cubicBezTo>
                  <a:cubicBezTo>
                    <a:pt x="18" y="509"/>
                    <a:pt x="18" y="527"/>
                    <a:pt x="18" y="544"/>
                  </a:cubicBezTo>
                  <a:cubicBezTo>
                    <a:pt x="18" y="544"/>
                    <a:pt x="18" y="544"/>
                    <a:pt x="18" y="544"/>
                  </a:cubicBezTo>
                  <a:cubicBezTo>
                    <a:pt x="0" y="597"/>
                    <a:pt x="0" y="667"/>
                    <a:pt x="18" y="720"/>
                  </a:cubicBezTo>
                  <a:cubicBezTo>
                    <a:pt x="18" y="755"/>
                    <a:pt x="35" y="790"/>
                    <a:pt x="35" y="825"/>
                  </a:cubicBezTo>
                  <a:cubicBezTo>
                    <a:pt x="53" y="860"/>
                    <a:pt x="53" y="912"/>
                    <a:pt x="70" y="948"/>
                  </a:cubicBezTo>
                  <a:cubicBezTo>
                    <a:pt x="70" y="965"/>
                    <a:pt x="88" y="983"/>
                    <a:pt x="105" y="983"/>
                  </a:cubicBezTo>
                  <a:cubicBezTo>
                    <a:pt x="105" y="1000"/>
                    <a:pt x="105" y="1018"/>
                    <a:pt x="123" y="1018"/>
                  </a:cubicBezTo>
                  <a:cubicBezTo>
                    <a:pt x="123" y="1035"/>
                    <a:pt x="141" y="1053"/>
                    <a:pt x="158" y="1070"/>
                  </a:cubicBezTo>
                  <a:cubicBezTo>
                    <a:pt x="158" y="1070"/>
                    <a:pt x="158" y="1070"/>
                    <a:pt x="158" y="1070"/>
                  </a:cubicBezTo>
                  <a:cubicBezTo>
                    <a:pt x="176" y="1088"/>
                    <a:pt x="193" y="1105"/>
                    <a:pt x="193" y="1123"/>
                  </a:cubicBezTo>
                  <a:cubicBezTo>
                    <a:pt x="211" y="1140"/>
                    <a:pt x="228" y="1158"/>
                    <a:pt x="263" y="1175"/>
                  </a:cubicBezTo>
                  <a:cubicBezTo>
                    <a:pt x="281" y="1193"/>
                    <a:pt x="281" y="1193"/>
                    <a:pt x="298" y="1193"/>
                  </a:cubicBezTo>
                  <a:lnTo>
                    <a:pt x="298" y="1211"/>
                  </a:lnTo>
                  <a:cubicBezTo>
                    <a:pt x="316" y="1211"/>
                    <a:pt x="333" y="1228"/>
                    <a:pt x="333" y="1228"/>
                  </a:cubicBezTo>
                  <a:cubicBezTo>
                    <a:pt x="333" y="1228"/>
                    <a:pt x="351" y="1228"/>
                    <a:pt x="368" y="1228"/>
                  </a:cubicBezTo>
                  <a:cubicBezTo>
                    <a:pt x="368" y="1246"/>
                    <a:pt x="386" y="1246"/>
                    <a:pt x="404" y="1263"/>
                  </a:cubicBezTo>
                  <a:cubicBezTo>
                    <a:pt x="421" y="1281"/>
                    <a:pt x="474" y="1281"/>
                    <a:pt x="491" y="1298"/>
                  </a:cubicBezTo>
                  <a:cubicBezTo>
                    <a:pt x="509" y="1298"/>
                    <a:pt x="526" y="1298"/>
                    <a:pt x="544" y="1298"/>
                  </a:cubicBezTo>
                  <a:cubicBezTo>
                    <a:pt x="544" y="1298"/>
                    <a:pt x="544" y="1298"/>
                    <a:pt x="544" y="1298"/>
                  </a:cubicBezTo>
                  <a:cubicBezTo>
                    <a:pt x="579" y="1316"/>
                    <a:pt x="596" y="1316"/>
                    <a:pt x="631" y="1316"/>
                  </a:cubicBezTo>
                  <a:cubicBezTo>
                    <a:pt x="631" y="1316"/>
                    <a:pt x="631" y="1316"/>
                    <a:pt x="631" y="1316"/>
                  </a:cubicBezTo>
                  <a:cubicBezTo>
                    <a:pt x="649" y="1316"/>
                    <a:pt x="666" y="1316"/>
                    <a:pt x="684" y="1316"/>
                  </a:cubicBezTo>
                  <a:cubicBezTo>
                    <a:pt x="702" y="1316"/>
                    <a:pt x="737" y="1316"/>
                    <a:pt x="754" y="1316"/>
                  </a:cubicBezTo>
                  <a:lnTo>
                    <a:pt x="772" y="1298"/>
                  </a:lnTo>
                  <a:cubicBezTo>
                    <a:pt x="807" y="1298"/>
                    <a:pt x="842" y="1298"/>
                    <a:pt x="877" y="1281"/>
                  </a:cubicBezTo>
                  <a:cubicBezTo>
                    <a:pt x="894" y="1281"/>
                    <a:pt x="947" y="1263"/>
                    <a:pt x="965" y="1246"/>
                  </a:cubicBezTo>
                  <a:cubicBezTo>
                    <a:pt x="965" y="1246"/>
                    <a:pt x="965" y="1246"/>
                    <a:pt x="965" y="1246"/>
                  </a:cubicBezTo>
                  <a:cubicBezTo>
                    <a:pt x="965" y="1228"/>
                    <a:pt x="965" y="1246"/>
                    <a:pt x="965" y="1246"/>
                  </a:cubicBezTo>
                  <a:cubicBezTo>
                    <a:pt x="965" y="1246"/>
                    <a:pt x="965" y="1228"/>
                    <a:pt x="982" y="1228"/>
                  </a:cubicBezTo>
                  <a:cubicBezTo>
                    <a:pt x="982" y="1228"/>
                    <a:pt x="1000" y="1228"/>
                    <a:pt x="1000" y="1228"/>
                  </a:cubicBezTo>
                  <a:cubicBezTo>
                    <a:pt x="1000" y="1228"/>
                    <a:pt x="1000" y="1228"/>
                    <a:pt x="1000" y="1228"/>
                  </a:cubicBezTo>
                  <a:cubicBezTo>
                    <a:pt x="1017" y="1228"/>
                    <a:pt x="1017" y="1211"/>
                    <a:pt x="1017" y="1211"/>
                  </a:cubicBezTo>
                  <a:cubicBezTo>
                    <a:pt x="1052" y="1211"/>
                    <a:pt x="1070" y="1175"/>
                    <a:pt x="1087" y="1158"/>
                  </a:cubicBezTo>
                  <a:cubicBezTo>
                    <a:pt x="1087" y="1158"/>
                    <a:pt x="1087" y="1158"/>
                    <a:pt x="1087" y="1158"/>
                  </a:cubicBezTo>
                  <a:cubicBezTo>
                    <a:pt x="1087" y="1158"/>
                    <a:pt x="1105" y="1140"/>
                    <a:pt x="1105" y="1140"/>
                  </a:cubicBezTo>
                  <a:cubicBezTo>
                    <a:pt x="1122" y="1140"/>
                    <a:pt x="1122" y="1123"/>
                    <a:pt x="1122" y="1105"/>
                  </a:cubicBezTo>
                  <a:cubicBezTo>
                    <a:pt x="1157" y="1105"/>
                    <a:pt x="1157" y="1070"/>
                    <a:pt x="1175" y="1053"/>
                  </a:cubicBezTo>
                  <a:cubicBezTo>
                    <a:pt x="1175" y="1053"/>
                    <a:pt x="1175" y="1053"/>
                    <a:pt x="1175" y="1053"/>
                  </a:cubicBezTo>
                  <a:cubicBezTo>
                    <a:pt x="1192" y="1035"/>
                    <a:pt x="1192" y="1018"/>
                    <a:pt x="1210" y="1000"/>
                  </a:cubicBezTo>
                  <a:cubicBezTo>
                    <a:pt x="1210" y="1000"/>
                    <a:pt x="1210" y="1000"/>
                    <a:pt x="1210" y="1000"/>
                  </a:cubicBezTo>
                  <a:cubicBezTo>
                    <a:pt x="1227" y="1000"/>
                    <a:pt x="1227" y="983"/>
                    <a:pt x="1227" y="965"/>
                  </a:cubicBezTo>
                  <a:cubicBezTo>
                    <a:pt x="1245" y="948"/>
                    <a:pt x="1227" y="948"/>
                    <a:pt x="1227" y="948"/>
                  </a:cubicBezTo>
                  <a:cubicBezTo>
                    <a:pt x="1263" y="930"/>
                    <a:pt x="1263" y="912"/>
                    <a:pt x="1263" y="877"/>
                  </a:cubicBezTo>
                  <a:cubicBezTo>
                    <a:pt x="1280" y="860"/>
                    <a:pt x="1280" y="860"/>
                    <a:pt x="1280" y="842"/>
                  </a:cubicBezTo>
                  <a:cubicBezTo>
                    <a:pt x="1298" y="790"/>
                    <a:pt x="1315" y="737"/>
                    <a:pt x="1333" y="685"/>
                  </a:cubicBezTo>
                  <a:cubicBezTo>
                    <a:pt x="1315" y="667"/>
                    <a:pt x="1315" y="667"/>
                    <a:pt x="1315" y="650"/>
                  </a:cubicBezTo>
                  <a:cubicBezTo>
                    <a:pt x="1315" y="650"/>
                    <a:pt x="1315" y="650"/>
                    <a:pt x="1333" y="650"/>
                  </a:cubicBezTo>
                  <a:cubicBezTo>
                    <a:pt x="1333" y="632"/>
                    <a:pt x="1315" y="614"/>
                    <a:pt x="1333" y="597"/>
                  </a:cubicBezTo>
                  <a:cubicBezTo>
                    <a:pt x="1333" y="597"/>
                    <a:pt x="1333" y="579"/>
                    <a:pt x="1333" y="562"/>
                  </a:cubicBezTo>
                  <a:cubicBezTo>
                    <a:pt x="1350" y="562"/>
                    <a:pt x="1333" y="527"/>
                    <a:pt x="1333" y="492"/>
                  </a:cubicBezTo>
                  <a:cubicBezTo>
                    <a:pt x="1333" y="492"/>
                    <a:pt x="1333" y="509"/>
                    <a:pt x="1333" y="492"/>
                  </a:cubicBezTo>
                  <a:cubicBezTo>
                    <a:pt x="1315" y="492"/>
                    <a:pt x="1315" y="474"/>
                    <a:pt x="1315" y="457"/>
                  </a:cubicBezTo>
                  <a:cubicBezTo>
                    <a:pt x="1315" y="474"/>
                    <a:pt x="1315" y="457"/>
                    <a:pt x="1315" y="474"/>
                  </a:cubicBezTo>
                  <a:cubicBezTo>
                    <a:pt x="1315" y="474"/>
                    <a:pt x="1315" y="492"/>
                    <a:pt x="1333" y="492"/>
                  </a:cubicBezTo>
                  <a:cubicBezTo>
                    <a:pt x="1333" y="457"/>
                    <a:pt x="1333" y="422"/>
                    <a:pt x="1315" y="404"/>
                  </a:cubicBezTo>
                  <a:cubicBezTo>
                    <a:pt x="1315" y="387"/>
                    <a:pt x="1315" y="351"/>
                    <a:pt x="1298" y="334"/>
                  </a:cubicBezTo>
                  <a:cubicBezTo>
                    <a:pt x="1298" y="316"/>
                    <a:pt x="1280" y="281"/>
                    <a:pt x="1280" y="281"/>
                  </a:cubicBezTo>
                  <a:cubicBezTo>
                    <a:pt x="1263" y="264"/>
                    <a:pt x="1245" y="229"/>
                    <a:pt x="1245" y="211"/>
                  </a:cubicBezTo>
                  <a:cubicBezTo>
                    <a:pt x="1227" y="211"/>
                    <a:pt x="1227" y="211"/>
                    <a:pt x="1227" y="211"/>
                  </a:cubicBezTo>
                  <a:cubicBezTo>
                    <a:pt x="1210" y="194"/>
                    <a:pt x="1192" y="176"/>
                    <a:pt x="1175" y="159"/>
                  </a:cubicBezTo>
                  <a:cubicBezTo>
                    <a:pt x="1175" y="141"/>
                    <a:pt x="1157" y="141"/>
                    <a:pt x="1157" y="141"/>
                  </a:cubicBezTo>
                  <a:cubicBezTo>
                    <a:pt x="1157" y="141"/>
                    <a:pt x="1175" y="159"/>
                    <a:pt x="1157" y="159"/>
                  </a:cubicBezTo>
                  <a:cubicBezTo>
                    <a:pt x="1157" y="141"/>
                    <a:pt x="1140" y="124"/>
                    <a:pt x="1122" y="124"/>
                  </a:cubicBezTo>
                  <a:cubicBezTo>
                    <a:pt x="1122" y="141"/>
                    <a:pt x="1122" y="124"/>
                    <a:pt x="1105" y="124"/>
                  </a:cubicBezTo>
                  <a:cubicBezTo>
                    <a:pt x="1105" y="124"/>
                    <a:pt x="1105" y="124"/>
                    <a:pt x="1087" y="124"/>
                  </a:cubicBezTo>
                  <a:cubicBezTo>
                    <a:pt x="1105" y="124"/>
                    <a:pt x="1087" y="106"/>
                    <a:pt x="1087" y="106"/>
                  </a:cubicBezTo>
                  <a:cubicBezTo>
                    <a:pt x="1070" y="89"/>
                    <a:pt x="1052" y="89"/>
                    <a:pt x="1017" y="71"/>
                  </a:cubicBezTo>
                  <a:cubicBezTo>
                    <a:pt x="1017" y="71"/>
                    <a:pt x="1017" y="71"/>
                    <a:pt x="1017" y="71"/>
                  </a:cubicBezTo>
                  <a:cubicBezTo>
                    <a:pt x="1017" y="71"/>
                    <a:pt x="1017" y="71"/>
                    <a:pt x="1017" y="71"/>
                  </a:cubicBezTo>
                  <a:cubicBezTo>
                    <a:pt x="1000" y="53"/>
                    <a:pt x="982" y="53"/>
                    <a:pt x="965" y="36"/>
                  </a:cubicBezTo>
                  <a:cubicBezTo>
                    <a:pt x="965" y="53"/>
                    <a:pt x="982" y="53"/>
                    <a:pt x="1000" y="53"/>
                  </a:cubicBezTo>
                  <a:cubicBezTo>
                    <a:pt x="1017" y="71"/>
                    <a:pt x="1035" y="89"/>
                    <a:pt x="1052" y="89"/>
                  </a:cubicBezTo>
                  <a:cubicBezTo>
                    <a:pt x="1052" y="89"/>
                    <a:pt x="1052" y="89"/>
                    <a:pt x="1052" y="89"/>
                  </a:cubicBezTo>
                  <a:cubicBezTo>
                    <a:pt x="1087" y="124"/>
                    <a:pt x="1122" y="159"/>
                    <a:pt x="1157" y="176"/>
                  </a:cubicBezTo>
                  <a:cubicBezTo>
                    <a:pt x="1140" y="176"/>
                    <a:pt x="1140" y="176"/>
                    <a:pt x="1140" y="176"/>
                  </a:cubicBezTo>
                  <a:cubicBezTo>
                    <a:pt x="1105" y="141"/>
                    <a:pt x="1087" y="124"/>
                    <a:pt x="1052" y="106"/>
                  </a:cubicBezTo>
                  <a:cubicBezTo>
                    <a:pt x="1052" y="106"/>
                    <a:pt x="1052" y="106"/>
                    <a:pt x="1052" y="106"/>
                  </a:cubicBezTo>
                  <a:cubicBezTo>
                    <a:pt x="1052" y="124"/>
                    <a:pt x="1070" y="106"/>
                    <a:pt x="1070" y="124"/>
                  </a:cubicBezTo>
                  <a:cubicBezTo>
                    <a:pt x="1070" y="124"/>
                    <a:pt x="1070" y="124"/>
                    <a:pt x="1070" y="124"/>
                  </a:cubicBezTo>
                  <a:cubicBezTo>
                    <a:pt x="1070" y="124"/>
                    <a:pt x="1070" y="124"/>
                    <a:pt x="1052" y="106"/>
                  </a:cubicBezTo>
                  <a:cubicBezTo>
                    <a:pt x="1052" y="106"/>
                    <a:pt x="1035" y="106"/>
                    <a:pt x="1035" y="106"/>
                  </a:cubicBezTo>
                  <a:cubicBezTo>
                    <a:pt x="1035" y="106"/>
                    <a:pt x="1035" y="106"/>
                    <a:pt x="1035" y="106"/>
                  </a:cubicBezTo>
                  <a:cubicBezTo>
                    <a:pt x="1035" y="89"/>
                    <a:pt x="1017" y="89"/>
                    <a:pt x="1017" y="89"/>
                  </a:cubicBezTo>
                  <a:lnTo>
                    <a:pt x="1035" y="89"/>
                  </a:lnTo>
                  <a:cubicBezTo>
                    <a:pt x="1035" y="89"/>
                    <a:pt x="1035" y="89"/>
                    <a:pt x="1052" y="89"/>
                  </a:cubicBezTo>
                  <a:cubicBezTo>
                    <a:pt x="1035" y="71"/>
                    <a:pt x="1000" y="71"/>
                    <a:pt x="982" y="53"/>
                  </a:cubicBezTo>
                  <a:cubicBezTo>
                    <a:pt x="1000" y="53"/>
                    <a:pt x="982" y="71"/>
                    <a:pt x="1000" y="71"/>
                  </a:cubicBezTo>
                  <a:cubicBezTo>
                    <a:pt x="1000" y="71"/>
                    <a:pt x="1000" y="71"/>
                    <a:pt x="1017" y="89"/>
                  </a:cubicBezTo>
                  <a:cubicBezTo>
                    <a:pt x="1000" y="89"/>
                    <a:pt x="1000" y="89"/>
                    <a:pt x="1000" y="89"/>
                  </a:cubicBezTo>
                  <a:lnTo>
                    <a:pt x="965" y="71"/>
                  </a:lnTo>
                  <a:lnTo>
                    <a:pt x="965" y="71"/>
                  </a:lnTo>
                  <a:cubicBezTo>
                    <a:pt x="982" y="89"/>
                    <a:pt x="1000" y="106"/>
                    <a:pt x="1017" y="106"/>
                  </a:cubicBezTo>
                  <a:cubicBezTo>
                    <a:pt x="1017" y="106"/>
                    <a:pt x="1035" y="124"/>
                    <a:pt x="1035" y="124"/>
                  </a:cubicBezTo>
                  <a:cubicBezTo>
                    <a:pt x="1035" y="124"/>
                    <a:pt x="1052" y="124"/>
                    <a:pt x="1052" y="124"/>
                  </a:cubicBezTo>
                  <a:cubicBezTo>
                    <a:pt x="1052" y="124"/>
                    <a:pt x="1052" y="124"/>
                    <a:pt x="1052" y="124"/>
                  </a:cubicBezTo>
                  <a:cubicBezTo>
                    <a:pt x="1070" y="141"/>
                    <a:pt x="1087" y="159"/>
                    <a:pt x="1105" y="176"/>
                  </a:cubicBezTo>
                  <a:cubicBezTo>
                    <a:pt x="1105" y="176"/>
                    <a:pt x="1105" y="176"/>
                    <a:pt x="1105" y="176"/>
                  </a:cubicBezTo>
                  <a:cubicBezTo>
                    <a:pt x="1105" y="194"/>
                    <a:pt x="1140" y="194"/>
                    <a:pt x="1140" y="211"/>
                  </a:cubicBezTo>
                  <a:cubicBezTo>
                    <a:pt x="1122" y="211"/>
                    <a:pt x="1122" y="211"/>
                    <a:pt x="1122" y="211"/>
                  </a:cubicBezTo>
                  <a:cubicBezTo>
                    <a:pt x="1105" y="194"/>
                    <a:pt x="1070" y="141"/>
                    <a:pt x="1052" y="141"/>
                  </a:cubicBezTo>
                  <a:cubicBezTo>
                    <a:pt x="1052" y="159"/>
                    <a:pt x="1052" y="159"/>
                    <a:pt x="1052" y="159"/>
                  </a:cubicBezTo>
                  <a:cubicBezTo>
                    <a:pt x="1052" y="141"/>
                    <a:pt x="1035" y="141"/>
                    <a:pt x="1035" y="141"/>
                  </a:cubicBezTo>
                  <a:cubicBezTo>
                    <a:pt x="1035" y="141"/>
                    <a:pt x="1035" y="141"/>
                    <a:pt x="1052" y="141"/>
                  </a:cubicBezTo>
                  <a:cubicBezTo>
                    <a:pt x="1035" y="124"/>
                    <a:pt x="1035" y="124"/>
                    <a:pt x="1017" y="124"/>
                  </a:cubicBezTo>
                  <a:cubicBezTo>
                    <a:pt x="1017" y="106"/>
                    <a:pt x="1000" y="106"/>
                    <a:pt x="982" y="89"/>
                  </a:cubicBezTo>
                  <a:cubicBezTo>
                    <a:pt x="982" y="89"/>
                    <a:pt x="982" y="89"/>
                    <a:pt x="982" y="89"/>
                  </a:cubicBezTo>
                  <a:cubicBezTo>
                    <a:pt x="982" y="89"/>
                    <a:pt x="965" y="89"/>
                    <a:pt x="965" y="71"/>
                  </a:cubicBez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29" y="71"/>
                    <a:pt x="929" y="71"/>
                  </a:cubicBezTo>
                  <a:cubicBezTo>
                    <a:pt x="947" y="71"/>
                    <a:pt x="947" y="89"/>
                    <a:pt x="965" y="89"/>
                  </a:cubicBezTo>
                  <a:cubicBezTo>
                    <a:pt x="947" y="89"/>
                    <a:pt x="929" y="71"/>
                    <a:pt x="912" y="71"/>
                  </a:cubicBezTo>
                  <a:cubicBezTo>
                    <a:pt x="912" y="71"/>
                    <a:pt x="912" y="71"/>
                    <a:pt x="912" y="71"/>
                  </a:cubicBezTo>
                  <a:cubicBezTo>
                    <a:pt x="894" y="71"/>
                    <a:pt x="877" y="53"/>
                    <a:pt x="859" y="53"/>
                  </a:cubicBezTo>
                  <a:cubicBezTo>
                    <a:pt x="859" y="53"/>
                    <a:pt x="842" y="53"/>
                    <a:pt x="842" y="53"/>
                  </a:cubicBezTo>
                  <a:cubicBezTo>
                    <a:pt x="842" y="53"/>
                    <a:pt x="859" y="71"/>
                    <a:pt x="859" y="71"/>
                  </a:cubicBezTo>
                  <a:cubicBezTo>
                    <a:pt x="859" y="71"/>
                    <a:pt x="859" y="53"/>
                    <a:pt x="859" y="53"/>
                  </a:cubicBezTo>
                  <a:cubicBezTo>
                    <a:pt x="859" y="71"/>
                    <a:pt x="894" y="71"/>
                    <a:pt x="894" y="89"/>
                  </a:cubicBezTo>
                  <a:cubicBezTo>
                    <a:pt x="877" y="89"/>
                    <a:pt x="859" y="71"/>
                    <a:pt x="859" y="71"/>
                  </a:cubicBezTo>
                  <a:cubicBezTo>
                    <a:pt x="859" y="71"/>
                    <a:pt x="859" y="71"/>
                    <a:pt x="859" y="89"/>
                  </a:cubicBezTo>
                  <a:cubicBezTo>
                    <a:pt x="842" y="71"/>
                    <a:pt x="842" y="71"/>
                    <a:pt x="842" y="71"/>
                  </a:cubicBezTo>
                  <a:cubicBezTo>
                    <a:pt x="842" y="71"/>
                    <a:pt x="824" y="71"/>
                    <a:pt x="824" y="71"/>
                  </a:cubicBezTo>
                  <a:cubicBezTo>
                    <a:pt x="824" y="71"/>
                    <a:pt x="824" y="71"/>
                    <a:pt x="824" y="71"/>
                  </a:cubicBezTo>
                  <a:cubicBezTo>
                    <a:pt x="807" y="71"/>
                    <a:pt x="807" y="71"/>
                    <a:pt x="772" y="71"/>
                  </a:cubicBezTo>
                  <a:cubicBezTo>
                    <a:pt x="772" y="71"/>
                    <a:pt x="789" y="71"/>
                    <a:pt x="789" y="71"/>
                  </a:cubicBezTo>
                  <a:lnTo>
                    <a:pt x="789" y="71"/>
                  </a:lnTo>
                  <a:cubicBezTo>
                    <a:pt x="789" y="71"/>
                    <a:pt x="789" y="71"/>
                    <a:pt x="789" y="71"/>
                  </a:cubicBezTo>
                  <a:cubicBezTo>
                    <a:pt x="807" y="71"/>
                    <a:pt x="807" y="71"/>
                    <a:pt x="807" y="71"/>
                  </a:cubicBezTo>
                  <a:cubicBezTo>
                    <a:pt x="807" y="71"/>
                    <a:pt x="807" y="71"/>
                    <a:pt x="824" y="71"/>
                  </a:cubicBezTo>
                  <a:cubicBezTo>
                    <a:pt x="824" y="71"/>
                    <a:pt x="807" y="71"/>
                    <a:pt x="807" y="71"/>
                  </a:cubicBezTo>
                  <a:cubicBezTo>
                    <a:pt x="842" y="89"/>
                    <a:pt x="859" y="89"/>
                    <a:pt x="877" y="89"/>
                  </a:cubicBezTo>
                  <a:cubicBezTo>
                    <a:pt x="894" y="106"/>
                    <a:pt x="894" y="106"/>
                    <a:pt x="894" y="106"/>
                  </a:cubicBezTo>
                  <a:cubicBezTo>
                    <a:pt x="877" y="106"/>
                    <a:pt x="859" y="89"/>
                    <a:pt x="842" y="89"/>
                  </a:cubicBezTo>
                  <a:cubicBezTo>
                    <a:pt x="842" y="106"/>
                    <a:pt x="859" y="89"/>
                    <a:pt x="859" y="106"/>
                  </a:cubicBezTo>
                  <a:cubicBezTo>
                    <a:pt x="877" y="106"/>
                    <a:pt x="894" y="106"/>
                    <a:pt x="912" y="124"/>
                  </a:cubicBezTo>
                  <a:cubicBezTo>
                    <a:pt x="912" y="124"/>
                    <a:pt x="894" y="124"/>
                    <a:pt x="894" y="124"/>
                  </a:cubicBezTo>
                  <a:cubicBezTo>
                    <a:pt x="894" y="124"/>
                    <a:pt x="894" y="124"/>
                    <a:pt x="894" y="124"/>
                  </a:cubicBezTo>
                  <a:cubicBezTo>
                    <a:pt x="894" y="124"/>
                    <a:pt x="877" y="124"/>
                    <a:pt x="877" y="124"/>
                  </a:cubicBezTo>
                  <a:cubicBezTo>
                    <a:pt x="877" y="124"/>
                    <a:pt x="859" y="141"/>
                    <a:pt x="859" y="141"/>
                  </a:cubicBezTo>
                  <a:cubicBezTo>
                    <a:pt x="877" y="141"/>
                    <a:pt x="877" y="141"/>
                    <a:pt x="877" y="141"/>
                  </a:cubicBezTo>
                  <a:cubicBezTo>
                    <a:pt x="894" y="159"/>
                    <a:pt x="912" y="176"/>
                    <a:pt x="929" y="176"/>
                  </a:cubicBezTo>
                  <a:cubicBezTo>
                    <a:pt x="912" y="176"/>
                    <a:pt x="894" y="159"/>
                    <a:pt x="877" y="159"/>
                  </a:cubicBezTo>
                  <a:cubicBezTo>
                    <a:pt x="877" y="159"/>
                    <a:pt x="859" y="159"/>
                    <a:pt x="842" y="159"/>
                  </a:cubicBezTo>
                  <a:cubicBezTo>
                    <a:pt x="842" y="159"/>
                    <a:pt x="842" y="159"/>
                    <a:pt x="842" y="159"/>
                  </a:cubicBezTo>
                  <a:cubicBezTo>
                    <a:pt x="842" y="159"/>
                    <a:pt x="859" y="159"/>
                    <a:pt x="859" y="159"/>
                  </a:cubicBezTo>
                  <a:cubicBezTo>
                    <a:pt x="859" y="159"/>
                    <a:pt x="859" y="159"/>
                    <a:pt x="859" y="159"/>
                  </a:cubicBezTo>
                  <a:cubicBezTo>
                    <a:pt x="859" y="159"/>
                    <a:pt x="859" y="176"/>
                    <a:pt x="877" y="176"/>
                  </a:cubicBezTo>
                  <a:cubicBezTo>
                    <a:pt x="877" y="176"/>
                    <a:pt x="877" y="176"/>
                    <a:pt x="877" y="176"/>
                  </a:cubicBezTo>
                  <a:cubicBezTo>
                    <a:pt x="894" y="176"/>
                    <a:pt x="912" y="194"/>
                    <a:pt x="947" y="211"/>
                  </a:cubicBezTo>
                  <a:cubicBezTo>
                    <a:pt x="929" y="211"/>
                    <a:pt x="947" y="211"/>
                    <a:pt x="947" y="211"/>
                  </a:cubicBezTo>
                  <a:cubicBezTo>
                    <a:pt x="947" y="211"/>
                    <a:pt x="965" y="229"/>
                    <a:pt x="965" y="229"/>
                  </a:cubicBezTo>
                  <a:cubicBezTo>
                    <a:pt x="982" y="246"/>
                    <a:pt x="982" y="246"/>
                    <a:pt x="982" y="246"/>
                  </a:cubicBezTo>
                  <a:cubicBezTo>
                    <a:pt x="1000" y="246"/>
                    <a:pt x="1000" y="246"/>
                    <a:pt x="1000" y="246"/>
                  </a:cubicBezTo>
                  <a:cubicBezTo>
                    <a:pt x="1000" y="246"/>
                    <a:pt x="1000" y="246"/>
                    <a:pt x="1017" y="246"/>
                  </a:cubicBezTo>
                  <a:cubicBezTo>
                    <a:pt x="1000" y="246"/>
                    <a:pt x="1000" y="246"/>
                    <a:pt x="1000" y="246"/>
                  </a:cubicBezTo>
                  <a:cubicBezTo>
                    <a:pt x="1000" y="246"/>
                    <a:pt x="982" y="246"/>
                    <a:pt x="982" y="246"/>
                  </a:cubicBezTo>
                  <a:cubicBezTo>
                    <a:pt x="1000" y="264"/>
                    <a:pt x="1000" y="264"/>
                    <a:pt x="1000" y="264"/>
                  </a:cubicBezTo>
                  <a:cubicBezTo>
                    <a:pt x="1000" y="281"/>
                    <a:pt x="1017" y="299"/>
                    <a:pt x="1017" y="299"/>
                  </a:cubicBezTo>
                  <a:cubicBezTo>
                    <a:pt x="1017" y="299"/>
                    <a:pt x="1017" y="316"/>
                    <a:pt x="1035" y="316"/>
                  </a:cubicBezTo>
                  <a:cubicBezTo>
                    <a:pt x="1035" y="316"/>
                    <a:pt x="1017" y="316"/>
                    <a:pt x="1017" y="316"/>
                  </a:cubicBezTo>
                  <a:cubicBezTo>
                    <a:pt x="1017" y="334"/>
                    <a:pt x="1035" y="316"/>
                    <a:pt x="1035" y="334"/>
                  </a:cubicBezTo>
                  <a:cubicBezTo>
                    <a:pt x="1035" y="334"/>
                    <a:pt x="1035" y="334"/>
                    <a:pt x="1035" y="351"/>
                  </a:cubicBezTo>
                  <a:cubicBezTo>
                    <a:pt x="1035" y="334"/>
                    <a:pt x="1017" y="334"/>
                    <a:pt x="1017" y="334"/>
                  </a:cubicBezTo>
                  <a:cubicBezTo>
                    <a:pt x="1000" y="351"/>
                    <a:pt x="1035" y="351"/>
                    <a:pt x="1035" y="369"/>
                  </a:cubicBezTo>
                  <a:cubicBezTo>
                    <a:pt x="1035" y="369"/>
                    <a:pt x="1035" y="369"/>
                    <a:pt x="1035" y="387"/>
                  </a:cubicBezTo>
                  <a:cubicBezTo>
                    <a:pt x="1035" y="387"/>
                    <a:pt x="1035" y="387"/>
                    <a:pt x="1035" y="387"/>
                  </a:cubicBezTo>
                  <a:cubicBezTo>
                    <a:pt x="1035" y="387"/>
                    <a:pt x="1035" y="387"/>
                    <a:pt x="1035" y="387"/>
                  </a:cubicBezTo>
                  <a:cubicBezTo>
                    <a:pt x="1035" y="387"/>
                    <a:pt x="1035" y="387"/>
                    <a:pt x="1035" y="387"/>
                  </a:cubicBezTo>
                  <a:cubicBezTo>
                    <a:pt x="1035" y="387"/>
                    <a:pt x="1035" y="404"/>
                    <a:pt x="1052" y="404"/>
                  </a:cubicBezTo>
                  <a:cubicBezTo>
                    <a:pt x="1035" y="404"/>
                    <a:pt x="1052" y="404"/>
                    <a:pt x="1052" y="422"/>
                  </a:cubicBezTo>
                  <a:cubicBezTo>
                    <a:pt x="1052" y="422"/>
                    <a:pt x="1052" y="422"/>
                    <a:pt x="1052" y="422"/>
                  </a:cubicBezTo>
                  <a:cubicBezTo>
                    <a:pt x="1052" y="422"/>
                    <a:pt x="1052" y="422"/>
                    <a:pt x="1052" y="422"/>
                  </a:cubicBezTo>
                  <a:cubicBezTo>
                    <a:pt x="1052" y="439"/>
                    <a:pt x="1070" y="439"/>
                    <a:pt x="1070" y="457"/>
                  </a:cubicBezTo>
                  <a:cubicBezTo>
                    <a:pt x="1052" y="439"/>
                    <a:pt x="1052" y="457"/>
                    <a:pt x="1052" y="457"/>
                  </a:cubicBezTo>
                  <a:cubicBezTo>
                    <a:pt x="1070" y="474"/>
                    <a:pt x="1052" y="492"/>
                    <a:pt x="1070" y="509"/>
                  </a:cubicBezTo>
                  <a:cubicBezTo>
                    <a:pt x="1070" y="527"/>
                    <a:pt x="1070" y="527"/>
                    <a:pt x="1070" y="527"/>
                  </a:cubicBezTo>
                  <a:cubicBezTo>
                    <a:pt x="1070" y="527"/>
                    <a:pt x="1070" y="527"/>
                    <a:pt x="1070" y="527"/>
                  </a:cubicBezTo>
                  <a:cubicBezTo>
                    <a:pt x="1070" y="527"/>
                    <a:pt x="1052" y="527"/>
                    <a:pt x="1052" y="527"/>
                  </a:cubicBezTo>
                  <a:cubicBezTo>
                    <a:pt x="1070" y="544"/>
                    <a:pt x="1070" y="544"/>
                    <a:pt x="1070" y="527"/>
                  </a:cubicBezTo>
                  <a:cubicBezTo>
                    <a:pt x="1070" y="544"/>
                    <a:pt x="1070" y="544"/>
                    <a:pt x="1070" y="544"/>
                  </a:cubicBezTo>
                  <a:cubicBezTo>
                    <a:pt x="1052" y="544"/>
                    <a:pt x="1070" y="562"/>
                    <a:pt x="1052" y="579"/>
                  </a:cubicBezTo>
                  <a:cubicBezTo>
                    <a:pt x="1052" y="579"/>
                    <a:pt x="1052" y="562"/>
                    <a:pt x="1052" y="562"/>
                  </a:cubicBezTo>
                  <a:cubicBezTo>
                    <a:pt x="1052" y="579"/>
                    <a:pt x="1070" y="579"/>
                    <a:pt x="1052" y="597"/>
                  </a:cubicBezTo>
                  <a:cubicBezTo>
                    <a:pt x="1070" y="597"/>
                    <a:pt x="1070" y="597"/>
                    <a:pt x="1070" y="597"/>
                  </a:cubicBezTo>
                  <a:cubicBezTo>
                    <a:pt x="1070" y="614"/>
                    <a:pt x="1052" y="614"/>
                    <a:pt x="1052" y="614"/>
                  </a:cubicBezTo>
                  <a:cubicBezTo>
                    <a:pt x="1052" y="614"/>
                    <a:pt x="1052" y="632"/>
                    <a:pt x="1035" y="650"/>
                  </a:cubicBezTo>
                  <a:close/>
                  <a:moveTo>
                    <a:pt x="1052" y="387"/>
                  </a:moveTo>
                  <a:cubicBezTo>
                    <a:pt x="1052" y="387"/>
                    <a:pt x="1052" y="369"/>
                    <a:pt x="1070" y="369"/>
                  </a:cubicBezTo>
                  <a:cubicBezTo>
                    <a:pt x="1070" y="387"/>
                    <a:pt x="1070" y="387"/>
                    <a:pt x="1070" y="387"/>
                  </a:cubicBezTo>
                  <a:cubicBezTo>
                    <a:pt x="1070" y="387"/>
                    <a:pt x="1070" y="404"/>
                    <a:pt x="1070" y="404"/>
                  </a:cubicBezTo>
                  <a:cubicBezTo>
                    <a:pt x="1070" y="404"/>
                    <a:pt x="1052" y="387"/>
                    <a:pt x="1052" y="387"/>
                  </a:cubicBezTo>
                  <a:close/>
                  <a:moveTo>
                    <a:pt x="1017" y="299"/>
                  </a:moveTo>
                  <a:lnTo>
                    <a:pt x="1035" y="299"/>
                  </a:lnTo>
                  <a:cubicBezTo>
                    <a:pt x="1035" y="299"/>
                    <a:pt x="1035" y="316"/>
                    <a:pt x="1035" y="316"/>
                  </a:cubicBezTo>
                  <a:cubicBezTo>
                    <a:pt x="1035" y="299"/>
                    <a:pt x="1017" y="316"/>
                    <a:pt x="1017" y="299"/>
                  </a:cubicBezTo>
                  <a:close/>
                  <a:moveTo>
                    <a:pt x="1122" y="509"/>
                  </a:moveTo>
                  <a:cubicBezTo>
                    <a:pt x="1122" y="509"/>
                    <a:pt x="1122" y="492"/>
                    <a:pt x="1122" y="492"/>
                  </a:cubicBezTo>
                  <a:cubicBezTo>
                    <a:pt x="1122" y="492"/>
                    <a:pt x="1140" y="492"/>
                    <a:pt x="1140" y="509"/>
                  </a:cubicBezTo>
                  <a:cubicBezTo>
                    <a:pt x="1122" y="509"/>
                    <a:pt x="1122" y="509"/>
                    <a:pt x="1122" y="509"/>
                  </a:cubicBezTo>
                  <a:close/>
                  <a:moveTo>
                    <a:pt x="965" y="211"/>
                  </a:moveTo>
                  <a:cubicBezTo>
                    <a:pt x="965" y="211"/>
                    <a:pt x="965" y="229"/>
                    <a:pt x="982" y="211"/>
                  </a:cubicBezTo>
                  <a:cubicBezTo>
                    <a:pt x="982" y="229"/>
                    <a:pt x="965" y="229"/>
                    <a:pt x="965" y="211"/>
                  </a:cubicBezTo>
                  <a:close/>
                  <a:moveTo>
                    <a:pt x="1122" y="334"/>
                  </a:moveTo>
                  <a:cubicBezTo>
                    <a:pt x="1122" y="334"/>
                    <a:pt x="1122" y="351"/>
                    <a:pt x="1122" y="351"/>
                  </a:cubicBezTo>
                  <a:cubicBezTo>
                    <a:pt x="1122" y="351"/>
                    <a:pt x="1122" y="351"/>
                    <a:pt x="1122" y="334"/>
                  </a:cubicBezTo>
                  <a:close/>
                  <a:moveTo>
                    <a:pt x="1070" y="264"/>
                  </a:moveTo>
                  <a:cubicBezTo>
                    <a:pt x="1070" y="281"/>
                    <a:pt x="1087" y="264"/>
                    <a:pt x="1070" y="264"/>
                  </a:cubicBezTo>
                  <a:cubicBezTo>
                    <a:pt x="1070" y="264"/>
                    <a:pt x="1087" y="264"/>
                    <a:pt x="1087" y="264"/>
                  </a:cubicBezTo>
                  <a:cubicBezTo>
                    <a:pt x="1087" y="281"/>
                    <a:pt x="1105" y="281"/>
                    <a:pt x="1105" y="299"/>
                  </a:cubicBezTo>
                  <a:cubicBezTo>
                    <a:pt x="1087" y="299"/>
                    <a:pt x="1087" y="281"/>
                    <a:pt x="1087" y="281"/>
                  </a:cubicBezTo>
                  <a:cubicBezTo>
                    <a:pt x="1087" y="264"/>
                    <a:pt x="1070" y="264"/>
                    <a:pt x="1070" y="281"/>
                  </a:cubicBezTo>
                  <a:cubicBezTo>
                    <a:pt x="1070" y="281"/>
                    <a:pt x="1087" y="281"/>
                    <a:pt x="1087" y="281"/>
                  </a:cubicBezTo>
                  <a:cubicBezTo>
                    <a:pt x="1087" y="281"/>
                    <a:pt x="1087" y="281"/>
                    <a:pt x="1070" y="281"/>
                  </a:cubicBezTo>
                  <a:cubicBezTo>
                    <a:pt x="1070" y="281"/>
                    <a:pt x="1070" y="264"/>
                    <a:pt x="1070" y="264"/>
                  </a:cubicBezTo>
                  <a:cubicBezTo>
                    <a:pt x="1070" y="264"/>
                    <a:pt x="1070" y="264"/>
                    <a:pt x="1070" y="264"/>
                  </a:cubicBezTo>
                  <a:cubicBezTo>
                    <a:pt x="1070" y="264"/>
                    <a:pt x="1070" y="264"/>
                    <a:pt x="1070" y="264"/>
                  </a:cubicBezTo>
                  <a:close/>
                  <a:moveTo>
                    <a:pt x="1017" y="229"/>
                  </a:moveTo>
                  <a:cubicBezTo>
                    <a:pt x="1017" y="211"/>
                    <a:pt x="1000" y="211"/>
                    <a:pt x="1000" y="211"/>
                  </a:cubicBezTo>
                  <a:cubicBezTo>
                    <a:pt x="1000" y="211"/>
                    <a:pt x="1017" y="211"/>
                    <a:pt x="1017" y="211"/>
                  </a:cubicBezTo>
                  <a:cubicBezTo>
                    <a:pt x="1017" y="211"/>
                    <a:pt x="1017" y="229"/>
                    <a:pt x="1017" y="229"/>
                  </a:cubicBezTo>
                  <a:close/>
                  <a:moveTo>
                    <a:pt x="1052" y="246"/>
                  </a:moveTo>
                  <a:lnTo>
                    <a:pt x="1052" y="246"/>
                  </a:lnTo>
                  <a:cubicBezTo>
                    <a:pt x="1052" y="246"/>
                    <a:pt x="1052" y="246"/>
                    <a:pt x="1052" y="246"/>
                  </a:cubicBezTo>
                  <a:cubicBezTo>
                    <a:pt x="1052" y="246"/>
                    <a:pt x="1052" y="246"/>
                    <a:pt x="1052" y="246"/>
                  </a:cubicBezTo>
                  <a:close/>
                  <a:moveTo>
                    <a:pt x="1052" y="246"/>
                  </a:moveTo>
                  <a:lnTo>
                    <a:pt x="1052" y="246"/>
                  </a:lnTo>
                  <a:cubicBezTo>
                    <a:pt x="1070" y="246"/>
                    <a:pt x="1070" y="246"/>
                    <a:pt x="1070" y="246"/>
                  </a:cubicBezTo>
                  <a:cubicBezTo>
                    <a:pt x="1070" y="264"/>
                    <a:pt x="1052" y="246"/>
                    <a:pt x="1052" y="246"/>
                  </a:cubicBezTo>
                  <a:close/>
                  <a:moveTo>
                    <a:pt x="982" y="176"/>
                  </a:moveTo>
                  <a:cubicBezTo>
                    <a:pt x="982" y="176"/>
                    <a:pt x="982" y="176"/>
                    <a:pt x="982" y="176"/>
                  </a:cubicBezTo>
                  <a:cubicBezTo>
                    <a:pt x="982" y="176"/>
                    <a:pt x="1000" y="176"/>
                    <a:pt x="982" y="176"/>
                  </a:cubicBezTo>
                  <a:close/>
                  <a:moveTo>
                    <a:pt x="1000" y="194"/>
                  </a:moveTo>
                  <a:cubicBezTo>
                    <a:pt x="1000" y="194"/>
                    <a:pt x="1000" y="194"/>
                    <a:pt x="1000" y="176"/>
                  </a:cubicBezTo>
                  <a:cubicBezTo>
                    <a:pt x="1000" y="194"/>
                    <a:pt x="1000" y="194"/>
                    <a:pt x="1000" y="194"/>
                  </a:cubicBezTo>
                  <a:close/>
                  <a:moveTo>
                    <a:pt x="1087" y="246"/>
                  </a:moveTo>
                  <a:cubicBezTo>
                    <a:pt x="1087" y="246"/>
                    <a:pt x="1087" y="246"/>
                    <a:pt x="1087" y="246"/>
                  </a:cubicBezTo>
                  <a:cubicBezTo>
                    <a:pt x="1087" y="246"/>
                    <a:pt x="1087" y="246"/>
                    <a:pt x="1087" y="246"/>
                  </a:cubicBezTo>
                  <a:cubicBezTo>
                    <a:pt x="1105" y="246"/>
                    <a:pt x="1087" y="246"/>
                    <a:pt x="1105" y="264"/>
                  </a:cubicBezTo>
                  <a:cubicBezTo>
                    <a:pt x="1087" y="264"/>
                    <a:pt x="1105" y="264"/>
                    <a:pt x="1105" y="264"/>
                  </a:cubicBezTo>
                  <a:cubicBezTo>
                    <a:pt x="1087" y="264"/>
                    <a:pt x="1087" y="264"/>
                    <a:pt x="1087" y="264"/>
                  </a:cubicBezTo>
                  <a:cubicBezTo>
                    <a:pt x="1087" y="264"/>
                    <a:pt x="1087" y="264"/>
                    <a:pt x="1087" y="264"/>
                  </a:cubicBezTo>
                  <a:cubicBezTo>
                    <a:pt x="1087" y="246"/>
                    <a:pt x="1070" y="246"/>
                    <a:pt x="1070" y="229"/>
                  </a:cubicBezTo>
                  <a:cubicBezTo>
                    <a:pt x="1070" y="229"/>
                    <a:pt x="1070" y="229"/>
                    <a:pt x="1070" y="229"/>
                  </a:cubicBezTo>
                  <a:cubicBezTo>
                    <a:pt x="1087" y="229"/>
                    <a:pt x="1070" y="229"/>
                    <a:pt x="1070" y="211"/>
                  </a:cubicBezTo>
                  <a:cubicBezTo>
                    <a:pt x="1070" y="211"/>
                    <a:pt x="1070" y="229"/>
                    <a:pt x="1070" y="229"/>
                  </a:cubicBezTo>
                  <a:cubicBezTo>
                    <a:pt x="1052" y="229"/>
                    <a:pt x="1052" y="229"/>
                    <a:pt x="1052" y="229"/>
                  </a:cubicBezTo>
                  <a:cubicBezTo>
                    <a:pt x="1052" y="211"/>
                    <a:pt x="1070" y="211"/>
                    <a:pt x="1052" y="211"/>
                  </a:cubicBezTo>
                  <a:cubicBezTo>
                    <a:pt x="1070" y="211"/>
                    <a:pt x="1070" y="211"/>
                    <a:pt x="1070" y="211"/>
                  </a:cubicBezTo>
                  <a:cubicBezTo>
                    <a:pt x="1070" y="211"/>
                    <a:pt x="1070" y="211"/>
                    <a:pt x="1070" y="211"/>
                  </a:cubicBezTo>
                  <a:cubicBezTo>
                    <a:pt x="1070" y="211"/>
                    <a:pt x="1070" y="211"/>
                    <a:pt x="1070" y="211"/>
                  </a:cubicBezTo>
                  <a:cubicBezTo>
                    <a:pt x="1070" y="229"/>
                    <a:pt x="1087" y="229"/>
                    <a:pt x="1087" y="246"/>
                  </a:cubicBezTo>
                  <a:close/>
                  <a:moveTo>
                    <a:pt x="1035" y="211"/>
                  </a:moveTo>
                  <a:cubicBezTo>
                    <a:pt x="1035" y="211"/>
                    <a:pt x="1035" y="194"/>
                    <a:pt x="1052" y="194"/>
                  </a:cubicBezTo>
                  <a:cubicBezTo>
                    <a:pt x="1035" y="194"/>
                    <a:pt x="1035" y="194"/>
                    <a:pt x="1035" y="194"/>
                  </a:cubicBezTo>
                  <a:cubicBezTo>
                    <a:pt x="1035" y="176"/>
                    <a:pt x="1035" y="159"/>
                    <a:pt x="1052" y="176"/>
                  </a:cubicBezTo>
                  <a:cubicBezTo>
                    <a:pt x="1052" y="176"/>
                    <a:pt x="1052" y="176"/>
                    <a:pt x="1035" y="176"/>
                  </a:cubicBezTo>
                  <a:cubicBezTo>
                    <a:pt x="1035" y="194"/>
                    <a:pt x="1035" y="176"/>
                    <a:pt x="1052" y="194"/>
                  </a:cubicBezTo>
                  <a:cubicBezTo>
                    <a:pt x="1035" y="194"/>
                    <a:pt x="1052" y="194"/>
                    <a:pt x="1052" y="211"/>
                  </a:cubicBezTo>
                  <a:cubicBezTo>
                    <a:pt x="1052" y="211"/>
                    <a:pt x="1052" y="211"/>
                    <a:pt x="1035" y="211"/>
                  </a:cubicBezTo>
                  <a:close/>
                  <a:moveTo>
                    <a:pt x="1000" y="159"/>
                  </a:moveTo>
                  <a:cubicBezTo>
                    <a:pt x="982" y="159"/>
                    <a:pt x="982" y="141"/>
                    <a:pt x="965" y="141"/>
                  </a:cubicBezTo>
                  <a:cubicBezTo>
                    <a:pt x="965" y="141"/>
                    <a:pt x="965" y="141"/>
                    <a:pt x="965" y="141"/>
                  </a:cubicBezTo>
                  <a:cubicBezTo>
                    <a:pt x="965" y="141"/>
                    <a:pt x="982" y="159"/>
                    <a:pt x="982" y="141"/>
                  </a:cubicBezTo>
                  <a:cubicBezTo>
                    <a:pt x="982" y="159"/>
                    <a:pt x="1000" y="159"/>
                    <a:pt x="1000" y="159"/>
                  </a:cubicBezTo>
                  <a:lnTo>
                    <a:pt x="1000" y="159"/>
                  </a:lnTo>
                  <a:cubicBezTo>
                    <a:pt x="1000" y="159"/>
                    <a:pt x="1000" y="159"/>
                    <a:pt x="1000" y="159"/>
                  </a:cubicBezTo>
                  <a:close/>
                  <a:moveTo>
                    <a:pt x="1140" y="299"/>
                  </a:moveTo>
                  <a:cubicBezTo>
                    <a:pt x="1140" y="299"/>
                    <a:pt x="1140" y="299"/>
                    <a:pt x="1140" y="299"/>
                  </a:cubicBezTo>
                  <a:cubicBezTo>
                    <a:pt x="1122" y="281"/>
                    <a:pt x="1122" y="281"/>
                    <a:pt x="1122" y="264"/>
                  </a:cubicBezTo>
                  <a:cubicBezTo>
                    <a:pt x="1122" y="264"/>
                    <a:pt x="1122" y="264"/>
                    <a:pt x="1122" y="264"/>
                  </a:cubicBezTo>
                  <a:cubicBezTo>
                    <a:pt x="1140" y="281"/>
                    <a:pt x="1140" y="299"/>
                    <a:pt x="1140" y="316"/>
                  </a:cubicBezTo>
                  <a:cubicBezTo>
                    <a:pt x="1140" y="316"/>
                    <a:pt x="1140" y="299"/>
                    <a:pt x="1140" y="299"/>
                  </a:cubicBezTo>
                  <a:close/>
                  <a:moveTo>
                    <a:pt x="912" y="124"/>
                  </a:moveTo>
                  <a:cubicBezTo>
                    <a:pt x="912" y="124"/>
                    <a:pt x="912" y="124"/>
                    <a:pt x="894" y="106"/>
                  </a:cubicBezTo>
                  <a:cubicBezTo>
                    <a:pt x="912" y="106"/>
                    <a:pt x="912" y="106"/>
                    <a:pt x="912" y="106"/>
                  </a:cubicBezTo>
                  <a:cubicBezTo>
                    <a:pt x="912" y="124"/>
                    <a:pt x="912" y="124"/>
                    <a:pt x="912" y="124"/>
                  </a:cubicBezTo>
                  <a:close/>
                  <a:moveTo>
                    <a:pt x="982" y="141"/>
                  </a:moveTo>
                  <a:lnTo>
                    <a:pt x="1000" y="141"/>
                  </a:lnTo>
                  <a:cubicBezTo>
                    <a:pt x="1000" y="141"/>
                    <a:pt x="1000" y="141"/>
                    <a:pt x="1000" y="159"/>
                  </a:cubicBezTo>
                  <a:cubicBezTo>
                    <a:pt x="1000" y="159"/>
                    <a:pt x="1000" y="159"/>
                    <a:pt x="982" y="141"/>
                  </a:cubicBezTo>
                  <a:close/>
                  <a:moveTo>
                    <a:pt x="1000" y="141"/>
                  </a:moveTo>
                  <a:cubicBezTo>
                    <a:pt x="982" y="141"/>
                    <a:pt x="947" y="106"/>
                    <a:pt x="929" y="106"/>
                  </a:cubicBezTo>
                  <a:cubicBezTo>
                    <a:pt x="929" y="106"/>
                    <a:pt x="912" y="89"/>
                    <a:pt x="894" y="89"/>
                  </a:cubicBezTo>
                  <a:cubicBezTo>
                    <a:pt x="912" y="89"/>
                    <a:pt x="929" y="106"/>
                    <a:pt x="947" y="106"/>
                  </a:cubicBezTo>
                  <a:cubicBezTo>
                    <a:pt x="947" y="124"/>
                    <a:pt x="965" y="124"/>
                    <a:pt x="982" y="124"/>
                  </a:cubicBezTo>
                  <a:lnTo>
                    <a:pt x="982" y="124"/>
                  </a:lnTo>
                  <a:cubicBezTo>
                    <a:pt x="1000" y="124"/>
                    <a:pt x="982" y="106"/>
                    <a:pt x="982" y="124"/>
                  </a:cubicBezTo>
                  <a:cubicBezTo>
                    <a:pt x="982" y="124"/>
                    <a:pt x="1000" y="141"/>
                    <a:pt x="1000" y="141"/>
                  </a:cubicBezTo>
                  <a:close/>
                  <a:moveTo>
                    <a:pt x="1052" y="176"/>
                  </a:moveTo>
                  <a:cubicBezTo>
                    <a:pt x="1070" y="176"/>
                    <a:pt x="1070" y="176"/>
                    <a:pt x="1070" y="176"/>
                  </a:cubicBezTo>
                  <a:cubicBezTo>
                    <a:pt x="1070" y="176"/>
                    <a:pt x="1070" y="176"/>
                    <a:pt x="1070" y="176"/>
                  </a:cubicBezTo>
                  <a:cubicBezTo>
                    <a:pt x="1070" y="176"/>
                    <a:pt x="1070" y="176"/>
                    <a:pt x="1070" y="176"/>
                  </a:cubicBezTo>
                  <a:close/>
                  <a:moveTo>
                    <a:pt x="1087" y="194"/>
                  </a:moveTo>
                  <a:cubicBezTo>
                    <a:pt x="1087" y="194"/>
                    <a:pt x="1087" y="194"/>
                    <a:pt x="1087" y="194"/>
                  </a:cubicBezTo>
                  <a:cubicBezTo>
                    <a:pt x="1087" y="194"/>
                    <a:pt x="1087" y="194"/>
                    <a:pt x="1087" y="194"/>
                  </a:cubicBezTo>
                  <a:cubicBezTo>
                    <a:pt x="1105" y="211"/>
                    <a:pt x="1087" y="194"/>
                    <a:pt x="1087" y="194"/>
                  </a:cubicBezTo>
                  <a:close/>
                  <a:moveTo>
                    <a:pt x="1000" y="124"/>
                  </a:moveTo>
                  <a:cubicBezTo>
                    <a:pt x="1000" y="124"/>
                    <a:pt x="1000" y="124"/>
                    <a:pt x="1017" y="124"/>
                  </a:cubicBezTo>
                  <a:cubicBezTo>
                    <a:pt x="1017" y="124"/>
                    <a:pt x="1017" y="124"/>
                    <a:pt x="1017" y="124"/>
                  </a:cubicBezTo>
                  <a:cubicBezTo>
                    <a:pt x="1000" y="124"/>
                    <a:pt x="1000" y="124"/>
                    <a:pt x="1000" y="124"/>
                  </a:cubicBezTo>
                  <a:close/>
                  <a:moveTo>
                    <a:pt x="894" y="89"/>
                  </a:moveTo>
                  <a:lnTo>
                    <a:pt x="877" y="71"/>
                  </a:lnTo>
                  <a:cubicBezTo>
                    <a:pt x="894" y="71"/>
                    <a:pt x="894" y="71"/>
                    <a:pt x="894" y="71"/>
                  </a:cubicBezTo>
                  <a:cubicBezTo>
                    <a:pt x="894" y="89"/>
                    <a:pt x="894" y="71"/>
                    <a:pt x="894" y="89"/>
                  </a:cubicBezTo>
                  <a:close/>
                  <a:moveTo>
                    <a:pt x="1210" y="351"/>
                  </a:moveTo>
                  <a:cubicBezTo>
                    <a:pt x="1210" y="369"/>
                    <a:pt x="1227" y="369"/>
                    <a:pt x="1227" y="387"/>
                  </a:cubicBezTo>
                  <a:cubicBezTo>
                    <a:pt x="1210" y="387"/>
                    <a:pt x="1210" y="351"/>
                    <a:pt x="1210" y="351"/>
                  </a:cubicBezTo>
                  <a:close/>
                  <a:moveTo>
                    <a:pt x="1192" y="316"/>
                  </a:moveTo>
                  <a:cubicBezTo>
                    <a:pt x="1210" y="316"/>
                    <a:pt x="1210" y="299"/>
                    <a:pt x="1210" y="316"/>
                  </a:cubicBezTo>
                  <a:cubicBezTo>
                    <a:pt x="1227" y="316"/>
                    <a:pt x="1227" y="334"/>
                    <a:pt x="1227" y="334"/>
                  </a:cubicBezTo>
                  <a:lnTo>
                    <a:pt x="1210" y="316"/>
                  </a:lnTo>
                  <a:lnTo>
                    <a:pt x="1210" y="334"/>
                  </a:lnTo>
                  <a:cubicBezTo>
                    <a:pt x="1210" y="334"/>
                    <a:pt x="1192" y="334"/>
                    <a:pt x="1192" y="316"/>
                  </a:cubicBezTo>
                  <a:close/>
                  <a:moveTo>
                    <a:pt x="1175" y="281"/>
                  </a:moveTo>
                  <a:cubicBezTo>
                    <a:pt x="1175" y="264"/>
                    <a:pt x="1157" y="264"/>
                    <a:pt x="1157" y="264"/>
                  </a:cubicBezTo>
                  <a:cubicBezTo>
                    <a:pt x="1157" y="264"/>
                    <a:pt x="1175" y="264"/>
                    <a:pt x="1175" y="264"/>
                  </a:cubicBezTo>
                  <a:lnTo>
                    <a:pt x="1175" y="264"/>
                  </a:lnTo>
                  <a:cubicBezTo>
                    <a:pt x="1175" y="264"/>
                    <a:pt x="1175" y="281"/>
                    <a:pt x="1175" y="281"/>
                  </a:cubicBezTo>
                  <a:cubicBezTo>
                    <a:pt x="1175" y="281"/>
                    <a:pt x="1175" y="281"/>
                    <a:pt x="1175" y="281"/>
                  </a:cubicBezTo>
                  <a:close/>
                  <a:moveTo>
                    <a:pt x="1157" y="246"/>
                  </a:moveTo>
                  <a:lnTo>
                    <a:pt x="1157" y="246"/>
                  </a:lnTo>
                  <a:cubicBezTo>
                    <a:pt x="1157" y="246"/>
                    <a:pt x="1157" y="246"/>
                    <a:pt x="1157" y="246"/>
                  </a:cubicBezTo>
                  <a:lnTo>
                    <a:pt x="1157" y="246"/>
                  </a:lnTo>
                  <a:cubicBezTo>
                    <a:pt x="1157" y="246"/>
                    <a:pt x="1157" y="246"/>
                    <a:pt x="1157" y="246"/>
                  </a:cubicBezTo>
                  <a:close/>
                  <a:moveTo>
                    <a:pt x="1157" y="229"/>
                  </a:moveTo>
                  <a:cubicBezTo>
                    <a:pt x="1140" y="229"/>
                    <a:pt x="1157" y="229"/>
                    <a:pt x="1140" y="211"/>
                  </a:cubicBezTo>
                  <a:cubicBezTo>
                    <a:pt x="1140" y="211"/>
                    <a:pt x="1157" y="229"/>
                    <a:pt x="1157" y="229"/>
                  </a:cubicBezTo>
                  <a:cubicBezTo>
                    <a:pt x="1157" y="229"/>
                    <a:pt x="1157" y="229"/>
                    <a:pt x="1157" y="229"/>
                  </a:cubicBezTo>
                  <a:close/>
                  <a:moveTo>
                    <a:pt x="1070" y="141"/>
                  </a:moveTo>
                  <a:lnTo>
                    <a:pt x="1070" y="141"/>
                  </a:lnTo>
                  <a:cubicBezTo>
                    <a:pt x="1070" y="141"/>
                    <a:pt x="1070" y="141"/>
                    <a:pt x="1070" y="141"/>
                  </a:cubicBezTo>
                  <a:cubicBezTo>
                    <a:pt x="1087" y="141"/>
                    <a:pt x="1087" y="141"/>
                    <a:pt x="1070" y="141"/>
                  </a:cubicBezTo>
                  <a:close/>
                  <a:moveTo>
                    <a:pt x="1052" y="124"/>
                  </a:moveTo>
                  <a:cubicBezTo>
                    <a:pt x="1052" y="124"/>
                    <a:pt x="1070" y="124"/>
                    <a:pt x="1070" y="141"/>
                  </a:cubicBezTo>
                  <a:cubicBezTo>
                    <a:pt x="1070" y="124"/>
                    <a:pt x="1070" y="141"/>
                    <a:pt x="1052" y="124"/>
                  </a:cubicBezTo>
                  <a:close/>
                  <a:moveTo>
                    <a:pt x="1245" y="877"/>
                  </a:moveTo>
                  <a:cubicBezTo>
                    <a:pt x="1263" y="877"/>
                    <a:pt x="1263" y="877"/>
                    <a:pt x="1263" y="860"/>
                  </a:cubicBezTo>
                  <a:cubicBezTo>
                    <a:pt x="1263" y="877"/>
                    <a:pt x="1263" y="877"/>
                    <a:pt x="1263" y="877"/>
                  </a:cubicBezTo>
                  <a:cubicBezTo>
                    <a:pt x="1263" y="877"/>
                    <a:pt x="1263" y="877"/>
                    <a:pt x="1263" y="877"/>
                  </a:cubicBezTo>
                  <a:cubicBezTo>
                    <a:pt x="1263" y="877"/>
                    <a:pt x="1263" y="877"/>
                    <a:pt x="1263" y="877"/>
                  </a:cubicBezTo>
                  <a:close/>
                  <a:moveTo>
                    <a:pt x="1263" y="842"/>
                  </a:moveTo>
                  <a:cubicBezTo>
                    <a:pt x="1263" y="842"/>
                    <a:pt x="1263" y="860"/>
                    <a:pt x="1263" y="860"/>
                  </a:cubicBezTo>
                  <a:cubicBezTo>
                    <a:pt x="1263" y="860"/>
                    <a:pt x="1263" y="860"/>
                    <a:pt x="1263" y="842"/>
                  </a:cubicBezTo>
                  <a:close/>
                  <a:moveTo>
                    <a:pt x="1280" y="825"/>
                  </a:moveTo>
                  <a:cubicBezTo>
                    <a:pt x="1280" y="825"/>
                    <a:pt x="1280" y="842"/>
                    <a:pt x="1263" y="842"/>
                  </a:cubicBezTo>
                  <a:cubicBezTo>
                    <a:pt x="1263" y="842"/>
                    <a:pt x="1263" y="825"/>
                    <a:pt x="1280" y="825"/>
                  </a:cubicBezTo>
                  <a:close/>
                  <a:moveTo>
                    <a:pt x="1140" y="159"/>
                  </a:moveTo>
                  <a:cubicBezTo>
                    <a:pt x="1140" y="159"/>
                    <a:pt x="1140" y="159"/>
                    <a:pt x="1157" y="159"/>
                  </a:cubicBezTo>
                  <a:cubicBezTo>
                    <a:pt x="1157" y="159"/>
                    <a:pt x="1175" y="176"/>
                    <a:pt x="1175" y="176"/>
                  </a:cubicBezTo>
                  <a:close/>
                  <a:moveTo>
                    <a:pt x="1210" y="229"/>
                  </a:moveTo>
                  <a:cubicBezTo>
                    <a:pt x="1210" y="229"/>
                    <a:pt x="1210" y="229"/>
                    <a:pt x="1210" y="229"/>
                  </a:cubicBezTo>
                  <a:cubicBezTo>
                    <a:pt x="1227" y="229"/>
                    <a:pt x="1210" y="229"/>
                    <a:pt x="1227" y="229"/>
                  </a:cubicBezTo>
                  <a:cubicBezTo>
                    <a:pt x="1227" y="229"/>
                    <a:pt x="1227" y="229"/>
                    <a:pt x="1227" y="229"/>
                  </a:cubicBezTo>
                  <a:cubicBezTo>
                    <a:pt x="1227" y="229"/>
                    <a:pt x="1227" y="246"/>
                    <a:pt x="1227" y="246"/>
                  </a:cubicBezTo>
                  <a:cubicBezTo>
                    <a:pt x="1210" y="229"/>
                    <a:pt x="1210" y="229"/>
                    <a:pt x="1210" y="229"/>
                  </a:cubicBezTo>
                  <a:close/>
                  <a:moveTo>
                    <a:pt x="1192" y="211"/>
                  </a:moveTo>
                  <a:cubicBezTo>
                    <a:pt x="1192" y="211"/>
                    <a:pt x="1192" y="211"/>
                    <a:pt x="1192" y="211"/>
                  </a:cubicBezTo>
                  <a:cubicBezTo>
                    <a:pt x="1192" y="194"/>
                    <a:pt x="1192" y="211"/>
                    <a:pt x="1210" y="211"/>
                  </a:cubicBezTo>
                  <a:cubicBezTo>
                    <a:pt x="1210" y="229"/>
                    <a:pt x="1192" y="211"/>
                    <a:pt x="1192" y="211"/>
                  </a:cubicBezTo>
                  <a:close/>
                  <a:moveTo>
                    <a:pt x="1315" y="509"/>
                  </a:moveTo>
                  <a:cubicBezTo>
                    <a:pt x="1315" y="527"/>
                    <a:pt x="1315" y="527"/>
                    <a:pt x="1315" y="527"/>
                  </a:cubicBezTo>
                  <a:cubicBezTo>
                    <a:pt x="1315" y="527"/>
                    <a:pt x="1315" y="527"/>
                    <a:pt x="1315" y="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2605775" y="25254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8"/>
                  </a:moveTo>
                  <a:cubicBezTo>
                    <a:pt x="36" y="18"/>
                    <a:pt x="18" y="18"/>
                    <a:pt x="1" y="0"/>
                  </a:cubicBezTo>
                  <a:cubicBezTo>
                    <a:pt x="18" y="0"/>
                    <a:pt x="18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8"/>
                    <a:pt x="36" y="18"/>
                    <a:pt x="36" y="35"/>
                  </a:cubicBezTo>
                  <a:cubicBezTo>
                    <a:pt x="36" y="35"/>
                    <a:pt x="18" y="35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2239350" y="2539050"/>
              <a:ext cx="2225" cy="475"/>
            </a:xfrm>
            <a:custGeom>
              <a:avLst/>
              <a:gdLst/>
              <a:ahLst/>
              <a:cxnLst/>
              <a:rect l="l" t="t" r="r" b="b"/>
              <a:pathLst>
                <a:path w="89" h="19" extrusionOk="0">
                  <a:moveTo>
                    <a:pt x="19" y="1"/>
                  </a:moveTo>
                  <a:cubicBezTo>
                    <a:pt x="19" y="1"/>
                    <a:pt x="71" y="1"/>
                    <a:pt x="71" y="18"/>
                  </a:cubicBezTo>
                  <a:lnTo>
                    <a:pt x="89" y="18"/>
                  </a:lnTo>
                  <a:cubicBezTo>
                    <a:pt x="54" y="18"/>
                    <a:pt x="36" y="18"/>
                    <a:pt x="1" y="18"/>
                  </a:cubicBezTo>
                  <a:cubicBezTo>
                    <a:pt x="1" y="1"/>
                    <a:pt x="1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2243750" y="2539500"/>
              <a:ext cx="1775" cy="450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53" y="18"/>
                  </a:moveTo>
                  <a:cubicBezTo>
                    <a:pt x="53" y="18"/>
                    <a:pt x="53" y="18"/>
                    <a:pt x="70" y="0"/>
                  </a:cubicBezTo>
                  <a:cubicBezTo>
                    <a:pt x="70" y="0"/>
                    <a:pt x="70" y="18"/>
                    <a:pt x="70" y="18"/>
                  </a:cubicBezTo>
                  <a:cubicBezTo>
                    <a:pt x="53" y="18"/>
                    <a:pt x="35" y="18"/>
                    <a:pt x="0" y="0"/>
                  </a:cubicBezTo>
                  <a:cubicBezTo>
                    <a:pt x="0" y="0"/>
                    <a:pt x="53" y="0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2237600" y="2539500"/>
              <a:ext cx="6175" cy="900"/>
            </a:xfrm>
            <a:custGeom>
              <a:avLst/>
              <a:gdLst/>
              <a:ahLst/>
              <a:cxnLst/>
              <a:rect l="l" t="t" r="r" b="b"/>
              <a:pathLst>
                <a:path w="247" h="36" extrusionOk="0">
                  <a:moveTo>
                    <a:pt x="1" y="0"/>
                  </a:moveTo>
                  <a:cubicBezTo>
                    <a:pt x="1" y="0"/>
                    <a:pt x="53" y="18"/>
                    <a:pt x="53" y="0"/>
                  </a:cubicBezTo>
                  <a:cubicBezTo>
                    <a:pt x="71" y="0"/>
                    <a:pt x="53" y="0"/>
                    <a:pt x="53" y="18"/>
                  </a:cubicBezTo>
                  <a:cubicBezTo>
                    <a:pt x="71" y="0"/>
                    <a:pt x="89" y="0"/>
                    <a:pt x="89" y="0"/>
                  </a:cubicBezTo>
                  <a:cubicBezTo>
                    <a:pt x="106" y="0"/>
                    <a:pt x="141" y="0"/>
                    <a:pt x="176" y="18"/>
                  </a:cubicBezTo>
                  <a:cubicBezTo>
                    <a:pt x="159" y="18"/>
                    <a:pt x="246" y="18"/>
                    <a:pt x="246" y="35"/>
                  </a:cubicBezTo>
                  <a:cubicBezTo>
                    <a:pt x="229" y="35"/>
                    <a:pt x="211" y="18"/>
                    <a:pt x="211" y="18"/>
                  </a:cubicBezTo>
                  <a:cubicBezTo>
                    <a:pt x="141" y="18"/>
                    <a:pt x="7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2251200" y="2541700"/>
              <a:ext cx="3100" cy="450"/>
            </a:xfrm>
            <a:custGeom>
              <a:avLst/>
              <a:gdLst/>
              <a:ahLst/>
              <a:cxnLst/>
              <a:rect l="l" t="t" r="r" b="b"/>
              <a:pathLst>
                <a:path w="124" h="18" extrusionOk="0">
                  <a:moveTo>
                    <a:pt x="123" y="18"/>
                  </a:moveTo>
                  <a:cubicBezTo>
                    <a:pt x="123" y="18"/>
                    <a:pt x="88" y="18"/>
                    <a:pt x="106" y="18"/>
                  </a:cubicBezTo>
                  <a:cubicBezTo>
                    <a:pt x="88" y="18"/>
                    <a:pt x="70" y="18"/>
                    <a:pt x="88" y="18"/>
                  </a:cubicBezTo>
                  <a:cubicBezTo>
                    <a:pt x="53" y="18"/>
                    <a:pt x="35" y="18"/>
                    <a:pt x="0" y="18"/>
                  </a:cubicBezTo>
                  <a:cubicBezTo>
                    <a:pt x="0" y="18"/>
                    <a:pt x="18" y="18"/>
                    <a:pt x="0" y="18"/>
                  </a:cubicBezTo>
                  <a:cubicBezTo>
                    <a:pt x="35" y="0"/>
                    <a:pt x="88" y="0"/>
                    <a:pt x="12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2256450" y="25421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1"/>
                  </a:moveTo>
                  <a:cubicBezTo>
                    <a:pt x="18" y="1"/>
                    <a:pt x="36" y="1"/>
                    <a:pt x="36" y="1"/>
                  </a:cubicBezTo>
                  <a:cubicBezTo>
                    <a:pt x="18" y="1"/>
                    <a:pt x="18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2255575" y="25421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1"/>
                  </a:moveTo>
                  <a:cubicBezTo>
                    <a:pt x="1" y="1"/>
                    <a:pt x="18" y="1"/>
                    <a:pt x="36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2261275" y="25421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cubicBezTo>
                    <a:pt x="36" y="18"/>
                    <a:pt x="18" y="1"/>
                    <a:pt x="1" y="1"/>
                  </a:cubicBezTo>
                  <a:cubicBezTo>
                    <a:pt x="1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2253825" y="25421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8" y="1"/>
                  </a:lnTo>
                  <a:cubicBezTo>
                    <a:pt x="18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2253825" y="2542575"/>
              <a:ext cx="1350" cy="25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53" y="0"/>
                  </a:moveTo>
                  <a:cubicBezTo>
                    <a:pt x="36" y="0"/>
                    <a:pt x="1" y="0"/>
                    <a:pt x="1" y="0"/>
                  </a:cubicBezTo>
                  <a:cubicBezTo>
                    <a:pt x="18" y="0"/>
                    <a:pt x="36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2255150" y="2542575"/>
              <a:ext cx="1325" cy="450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53" y="0"/>
                  </a:moveTo>
                  <a:cubicBezTo>
                    <a:pt x="35" y="18"/>
                    <a:pt x="18" y="0"/>
                    <a:pt x="0" y="0"/>
                  </a:cubicBezTo>
                  <a:cubicBezTo>
                    <a:pt x="18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2257325" y="25425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8" y="0"/>
                  </a:lnTo>
                  <a:cubicBezTo>
                    <a:pt x="18" y="18"/>
                    <a:pt x="1" y="18"/>
                    <a:pt x="1" y="18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2257775" y="2543000"/>
              <a:ext cx="1325" cy="475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cubicBezTo>
                    <a:pt x="53" y="18"/>
                    <a:pt x="18" y="18"/>
                    <a:pt x="18" y="18"/>
                  </a:cubicBezTo>
                  <a:cubicBezTo>
                    <a:pt x="0" y="18"/>
                    <a:pt x="18" y="1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2259950" y="25434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36" y="0"/>
                    <a:pt x="36" y="0"/>
                    <a:pt x="19" y="0"/>
                  </a:cubicBezTo>
                  <a:cubicBezTo>
                    <a:pt x="19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2259075" y="25434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0"/>
                  </a:moveTo>
                  <a:cubicBezTo>
                    <a:pt x="36" y="0"/>
                    <a:pt x="18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2261275" y="2543450"/>
              <a:ext cx="1775" cy="25"/>
            </a:xfrm>
            <a:custGeom>
              <a:avLst/>
              <a:gdLst/>
              <a:ahLst/>
              <a:cxnLst/>
              <a:rect l="l" t="t" r="r" b="b"/>
              <a:pathLst>
                <a:path w="71" h="1" extrusionOk="0">
                  <a:moveTo>
                    <a:pt x="18" y="0"/>
                  </a:moveTo>
                  <a:cubicBezTo>
                    <a:pt x="36" y="0"/>
                    <a:pt x="53" y="0"/>
                    <a:pt x="71" y="0"/>
                  </a:cubicBezTo>
                  <a:cubicBezTo>
                    <a:pt x="71" y="0"/>
                    <a:pt x="18" y="0"/>
                    <a:pt x="1" y="0"/>
                  </a:cubicBezTo>
                  <a:cubicBezTo>
                    <a:pt x="1" y="0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2263025" y="25434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18" y="0"/>
                    <a:pt x="18" y="0"/>
                    <a:pt x="1" y="0"/>
                  </a:cubicBezTo>
                  <a:cubicBezTo>
                    <a:pt x="18" y="0"/>
                    <a:pt x="18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2240675" y="25430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8" y="1"/>
                    <a:pt x="18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2256025" y="2543450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3" y="0"/>
                  </a:moveTo>
                  <a:lnTo>
                    <a:pt x="53" y="0"/>
                  </a:lnTo>
                  <a:lnTo>
                    <a:pt x="0" y="0"/>
                  </a:lnTo>
                  <a:cubicBezTo>
                    <a:pt x="0" y="0"/>
                    <a:pt x="35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2253825" y="2543450"/>
              <a:ext cx="3100" cy="450"/>
            </a:xfrm>
            <a:custGeom>
              <a:avLst/>
              <a:gdLst/>
              <a:ahLst/>
              <a:cxnLst/>
              <a:rect l="l" t="t" r="r" b="b"/>
              <a:pathLst>
                <a:path w="124" h="18" extrusionOk="0">
                  <a:moveTo>
                    <a:pt x="123" y="0"/>
                  </a:moveTo>
                  <a:cubicBezTo>
                    <a:pt x="88" y="18"/>
                    <a:pt x="18" y="0"/>
                    <a:pt x="1" y="0"/>
                  </a:cubicBezTo>
                  <a:cubicBezTo>
                    <a:pt x="1" y="0"/>
                    <a:pt x="36" y="0"/>
                    <a:pt x="36" y="0"/>
                  </a:cubicBezTo>
                  <a:cubicBezTo>
                    <a:pt x="71" y="0"/>
                    <a:pt x="88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2236300" y="254300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18" y="1"/>
                    <a:pt x="18" y="1"/>
                    <a:pt x="35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2249450" y="2543450"/>
              <a:ext cx="2650" cy="450"/>
            </a:xfrm>
            <a:custGeom>
              <a:avLst/>
              <a:gdLst/>
              <a:ahLst/>
              <a:cxnLst/>
              <a:rect l="l" t="t" r="r" b="b"/>
              <a:pathLst>
                <a:path w="106" h="18" extrusionOk="0">
                  <a:moveTo>
                    <a:pt x="105" y="18"/>
                  </a:moveTo>
                  <a:lnTo>
                    <a:pt x="0" y="18"/>
                  </a:lnTo>
                  <a:cubicBezTo>
                    <a:pt x="0" y="18"/>
                    <a:pt x="0" y="18"/>
                    <a:pt x="0" y="0"/>
                  </a:cubicBezTo>
                  <a:cubicBezTo>
                    <a:pt x="35" y="0"/>
                    <a:pt x="70" y="18"/>
                    <a:pt x="10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2247700" y="2543875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0" y="1"/>
                  </a:moveTo>
                  <a:cubicBezTo>
                    <a:pt x="35" y="1"/>
                    <a:pt x="53" y="1"/>
                    <a:pt x="53" y="1"/>
                  </a:cubicBezTo>
                  <a:cubicBezTo>
                    <a:pt x="35" y="1"/>
                    <a:pt x="35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2203850" y="2543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36" y="1"/>
                    <a:pt x="18" y="1"/>
                    <a:pt x="1" y="1"/>
                  </a:cubicBezTo>
                  <a:cubicBezTo>
                    <a:pt x="1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2015400" y="2531600"/>
              <a:ext cx="241950" cy="13625"/>
            </a:xfrm>
            <a:custGeom>
              <a:avLst/>
              <a:gdLst/>
              <a:ahLst/>
              <a:cxnLst/>
              <a:rect l="l" t="t" r="r" b="b"/>
              <a:pathLst>
                <a:path w="9678" h="545" extrusionOk="0">
                  <a:moveTo>
                    <a:pt x="7574" y="211"/>
                  </a:moveTo>
                  <a:cubicBezTo>
                    <a:pt x="7574" y="211"/>
                    <a:pt x="7574" y="211"/>
                    <a:pt x="7574" y="211"/>
                  </a:cubicBezTo>
                  <a:cubicBezTo>
                    <a:pt x="7539" y="211"/>
                    <a:pt x="7556" y="211"/>
                    <a:pt x="7539" y="211"/>
                  </a:cubicBezTo>
                  <a:cubicBezTo>
                    <a:pt x="7521" y="211"/>
                    <a:pt x="7521" y="211"/>
                    <a:pt x="7521" y="211"/>
                  </a:cubicBezTo>
                  <a:cubicBezTo>
                    <a:pt x="7486" y="211"/>
                    <a:pt x="7469" y="211"/>
                    <a:pt x="7451" y="211"/>
                  </a:cubicBezTo>
                  <a:cubicBezTo>
                    <a:pt x="7434" y="211"/>
                    <a:pt x="7416" y="194"/>
                    <a:pt x="7399" y="194"/>
                  </a:cubicBezTo>
                  <a:cubicBezTo>
                    <a:pt x="7381" y="194"/>
                    <a:pt x="7364" y="211"/>
                    <a:pt x="7346" y="211"/>
                  </a:cubicBezTo>
                  <a:cubicBezTo>
                    <a:pt x="7311" y="194"/>
                    <a:pt x="7276" y="194"/>
                    <a:pt x="7241" y="194"/>
                  </a:cubicBezTo>
                  <a:cubicBezTo>
                    <a:pt x="7223" y="194"/>
                    <a:pt x="7241" y="194"/>
                    <a:pt x="7223" y="194"/>
                  </a:cubicBezTo>
                  <a:cubicBezTo>
                    <a:pt x="7101" y="194"/>
                    <a:pt x="6960" y="176"/>
                    <a:pt x="6838" y="176"/>
                  </a:cubicBezTo>
                  <a:cubicBezTo>
                    <a:pt x="6785" y="159"/>
                    <a:pt x="6732" y="159"/>
                    <a:pt x="6680" y="159"/>
                  </a:cubicBezTo>
                  <a:cubicBezTo>
                    <a:pt x="6645" y="159"/>
                    <a:pt x="6627" y="159"/>
                    <a:pt x="6592" y="159"/>
                  </a:cubicBezTo>
                  <a:cubicBezTo>
                    <a:pt x="6557" y="141"/>
                    <a:pt x="6505" y="141"/>
                    <a:pt x="6469" y="159"/>
                  </a:cubicBezTo>
                  <a:cubicBezTo>
                    <a:pt x="6452" y="141"/>
                    <a:pt x="6452" y="141"/>
                    <a:pt x="6452" y="141"/>
                  </a:cubicBezTo>
                  <a:cubicBezTo>
                    <a:pt x="6417" y="141"/>
                    <a:pt x="6417" y="159"/>
                    <a:pt x="6382" y="141"/>
                  </a:cubicBezTo>
                  <a:cubicBezTo>
                    <a:pt x="6347" y="141"/>
                    <a:pt x="6329" y="141"/>
                    <a:pt x="6294" y="141"/>
                  </a:cubicBezTo>
                  <a:cubicBezTo>
                    <a:pt x="6294" y="141"/>
                    <a:pt x="6294" y="141"/>
                    <a:pt x="6294" y="141"/>
                  </a:cubicBezTo>
                  <a:cubicBezTo>
                    <a:pt x="6259" y="141"/>
                    <a:pt x="6224" y="141"/>
                    <a:pt x="6206" y="124"/>
                  </a:cubicBezTo>
                  <a:cubicBezTo>
                    <a:pt x="6119" y="141"/>
                    <a:pt x="6014" y="124"/>
                    <a:pt x="5926" y="124"/>
                  </a:cubicBezTo>
                  <a:cubicBezTo>
                    <a:pt x="5891" y="124"/>
                    <a:pt x="5838" y="124"/>
                    <a:pt x="5786" y="124"/>
                  </a:cubicBezTo>
                  <a:cubicBezTo>
                    <a:pt x="5786" y="124"/>
                    <a:pt x="5768" y="106"/>
                    <a:pt x="5751" y="106"/>
                  </a:cubicBezTo>
                  <a:cubicBezTo>
                    <a:pt x="5681" y="124"/>
                    <a:pt x="5593" y="106"/>
                    <a:pt x="5505" y="106"/>
                  </a:cubicBezTo>
                  <a:lnTo>
                    <a:pt x="5505" y="106"/>
                  </a:lnTo>
                  <a:lnTo>
                    <a:pt x="5242" y="106"/>
                  </a:lnTo>
                  <a:cubicBezTo>
                    <a:pt x="5225" y="106"/>
                    <a:pt x="5207" y="106"/>
                    <a:pt x="5172" y="106"/>
                  </a:cubicBezTo>
                  <a:cubicBezTo>
                    <a:pt x="5172" y="106"/>
                    <a:pt x="5155" y="106"/>
                    <a:pt x="5155" y="106"/>
                  </a:cubicBezTo>
                  <a:cubicBezTo>
                    <a:pt x="5102" y="106"/>
                    <a:pt x="5049" y="106"/>
                    <a:pt x="4997" y="106"/>
                  </a:cubicBezTo>
                  <a:cubicBezTo>
                    <a:pt x="4997" y="106"/>
                    <a:pt x="5014" y="106"/>
                    <a:pt x="4997" y="106"/>
                  </a:cubicBezTo>
                  <a:cubicBezTo>
                    <a:pt x="4962" y="106"/>
                    <a:pt x="4979" y="106"/>
                    <a:pt x="4979" y="106"/>
                  </a:cubicBezTo>
                  <a:cubicBezTo>
                    <a:pt x="4909" y="88"/>
                    <a:pt x="4839" y="88"/>
                    <a:pt x="4786" y="88"/>
                  </a:cubicBezTo>
                  <a:cubicBezTo>
                    <a:pt x="4734" y="88"/>
                    <a:pt x="4646" y="88"/>
                    <a:pt x="4559" y="88"/>
                  </a:cubicBezTo>
                  <a:cubicBezTo>
                    <a:pt x="4541" y="88"/>
                    <a:pt x="4523" y="88"/>
                    <a:pt x="4488" y="106"/>
                  </a:cubicBezTo>
                  <a:cubicBezTo>
                    <a:pt x="4488" y="106"/>
                    <a:pt x="4471" y="88"/>
                    <a:pt x="4471" y="88"/>
                  </a:cubicBezTo>
                  <a:cubicBezTo>
                    <a:pt x="4471" y="88"/>
                    <a:pt x="4488" y="88"/>
                    <a:pt x="4488" y="88"/>
                  </a:cubicBezTo>
                  <a:cubicBezTo>
                    <a:pt x="4488" y="88"/>
                    <a:pt x="4488" y="88"/>
                    <a:pt x="4488" y="88"/>
                  </a:cubicBezTo>
                  <a:cubicBezTo>
                    <a:pt x="4453" y="88"/>
                    <a:pt x="4436" y="88"/>
                    <a:pt x="4401" y="88"/>
                  </a:cubicBezTo>
                  <a:cubicBezTo>
                    <a:pt x="4348" y="71"/>
                    <a:pt x="4278" y="71"/>
                    <a:pt x="4208" y="71"/>
                  </a:cubicBezTo>
                  <a:cubicBezTo>
                    <a:pt x="4190" y="71"/>
                    <a:pt x="4190" y="71"/>
                    <a:pt x="4173" y="71"/>
                  </a:cubicBezTo>
                  <a:cubicBezTo>
                    <a:pt x="4103" y="71"/>
                    <a:pt x="4015" y="53"/>
                    <a:pt x="3927" y="71"/>
                  </a:cubicBezTo>
                  <a:cubicBezTo>
                    <a:pt x="3892" y="53"/>
                    <a:pt x="3857" y="53"/>
                    <a:pt x="3822" y="53"/>
                  </a:cubicBezTo>
                  <a:cubicBezTo>
                    <a:pt x="3822" y="53"/>
                    <a:pt x="3805" y="53"/>
                    <a:pt x="3805" y="53"/>
                  </a:cubicBezTo>
                  <a:cubicBezTo>
                    <a:pt x="3735" y="53"/>
                    <a:pt x="3629" y="53"/>
                    <a:pt x="3577" y="53"/>
                  </a:cubicBezTo>
                  <a:cubicBezTo>
                    <a:pt x="3559" y="53"/>
                    <a:pt x="3559" y="53"/>
                    <a:pt x="3542" y="53"/>
                  </a:cubicBezTo>
                  <a:cubicBezTo>
                    <a:pt x="3489" y="36"/>
                    <a:pt x="3454" y="36"/>
                    <a:pt x="3401" y="53"/>
                  </a:cubicBezTo>
                  <a:cubicBezTo>
                    <a:pt x="3401" y="36"/>
                    <a:pt x="3384" y="36"/>
                    <a:pt x="3384" y="36"/>
                  </a:cubicBezTo>
                  <a:cubicBezTo>
                    <a:pt x="3331" y="36"/>
                    <a:pt x="3296" y="36"/>
                    <a:pt x="3261" y="36"/>
                  </a:cubicBezTo>
                  <a:cubicBezTo>
                    <a:pt x="3191" y="36"/>
                    <a:pt x="3121" y="36"/>
                    <a:pt x="3051" y="36"/>
                  </a:cubicBezTo>
                  <a:lnTo>
                    <a:pt x="2911" y="18"/>
                  </a:lnTo>
                  <a:cubicBezTo>
                    <a:pt x="2893" y="18"/>
                    <a:pt x="2893" y="18"/>
                    <a:pt x="2875" y="18"/>
                  </a:cubicBezTo>
                  <a:cubicBezTo>
                    <a:pt x="2875" y="18"/>
                    <a:pt x="2875" y="18"/>
                    <a:pt x="2858" y="18"/>
                  </a:cubicBezTo>
                  <a:cubicBezTo>
                    <a:pt x="2805" y="18"/>
                    <a:pt x="2735" y="36"/>
                    <a:pt x="2683" y="18"/>
                  </a:cubicBezTo>
                  <a:cubicBezTo>
                    <a:pt x="2665" y="18"/>
                    <a:pt x="2665" y="18"/>
                    <a:pt x="2648" y="18"/>
                  </a:cubicBezTo>
                  <a:cubicBezTo>
                    <a:pt x="2612" y="18"/>
                    <a:pt x="2595" y="18"/>
                    <a:pt x="2560" y="18"/>
                  </a:cubicBezTo>
                  <a:cubicBezTo>
                    <a:pt x="2542" y="18"/>
                    <a:pt x="2507" y="18"/>
                    <a:pt x="2490" y="18"/>
                  </a:cubicBezTo>
                  <a:cubicBezTo>
                    <a:pt x="2402" y="18"/>
                    <a:pt x="2314" y="18"/>
                    <a:pt x="2227" y="18"/>
                  </a:cubicBezTo>
                  <a:cubicBezTo>
                    <a:pt x="2069" y="18"/>
                    <a:pt x="1859" y="18"/>
                    <a:pt x="1683" y="18"/>
                  </a:cubicBezTo>
                  <a:cubicBezTo>
                    <a:pt x="1666" y="18"/>
                    <a:pt x="1666" y="18"/>
                    <a:pt x="1648" y="18"/>
                  </a:cubicBezTo>
                  <a:cubicBezTo>
                    <a:pt x="1631" y="18"/>
                    <a:pt x="1631" y="18"/>
                    <a:pt x="1613" y="18"/>
                  </a:cubicBezTo>
                  <a:lnTo>
                    <a:pt x="1578" y="18"/>
                  </a:lnTo>
                  <a:cubicBezTo>
                    <a:pt x="1526" y="18"/>
                    <a:pt x="1473" y="18"/>
                    <a:pt x="1403" y="18"/>
                  </a:cubicBezTo>
                  <a:lnTo>
                    <a:pt x="1298" y="18"/>
                  </a:lnTo>
                  <a:lnTo>
                    <a:pt x="1017" y="18"/>
                  </a:lnTo>
                  <a:lnTo>
                    <a:pt x="877" y="18"/>
                  </a:lnTo>
                  <a:lnTo>
                    <a:pt x="772" y="18"/>
                  </a:lnTo>
                  <a:cubicBezTo>
                    <a:pt x="702" y="18"/>
                    <a:pt x="614" y="18"/>
                    <a:pt x="544" y="1"/>
                  </a:cubicBezTo>
                  <a:cubicBezTo>
                    <a:pt x="491" y="1"/>
                    <a:pt x="439" y="1"/>
                    <a:pt x="386" y="1"/>
                  </a:cubicBezTo>
                  <a:cubicBezTo>
                    <a:pt x="281" y="1"/>
                    <a:pt x="263" y="36"/>
                    <a:pt x="141" y="53"/>
                  </a:cubicBezTo>
                  <a:cubicBezTo>
                    <a:pt x="123" y="53"/>
                    <a:pt x="105" y="71"/>
                    <a:pt x="88" y="71"/>
                  </a:cubicBezTo>
                  <a:cubicBezTo>
                    <a:pt x="70" y="88"/>
                    <a:pt x="53" y="88"/>
                    <a:pt x="35" y="88"/>
                  </a:cubicBezTo>
                  <a:cubicBezTo>
                    <a:pt x="35" y="106"/>
                    <a:pt x="53" y="106"/>
                    <a:pt x="18" y="124"/>
                  </a:cubicBezTo>
                  <a:cubicBezTo>
                    <a:pt x="70" y="124"/>
                    <a:pt x="18" y="141"/>
                    <a:pt x="35" y="159"/>
                  </a:cubicBezTo>
                  <a:cubicBezTo>
                    <a:pt x="0" y="194"/>
                    <a:pt x="70" y="211"/>
                    <a:pt x="70" y="246"/>
                  </a:cubicBezTo>
                  <a:cubicBezTo>
                    <a:pt x="70" y="246"/>
                    <a:pt x="88" y="246"/>
                    <a:pt x="70" y="264"/>
                  </a:cubicBezTo>
                  <a:cubicBezTo>
                    <a:pt x="105" y="264"/>
                    <a:pt x="158" y="264"/>
                    <a:pt x="158" y="281"/>
                  </a:cubicBezTo>
                  <a:cubicBezTo>
                    <a:pt x="193" y="281"/>
                    <a:pt x="176" y="299"/>
                    <a:pt x="176" y="299"/>
                  </a:cubicBezTo>
                  <a:cubicBezTo>
                    <a:pt x="176" y="316"/>
                    <a:pt x="211" y="316"/>
                    <a:pt x="211" y="316"/>
                  </a:cubicBezTo>
                  <a:cubicBezTo>
                    <a:pt x="263" y="316"/>
                    <a:pt x="316" y="334"/>
                    <a:pt x="368" y="316"/>
                  </a:cubicBezTo>
                  <a:cubicBezTo>
                    <a:pt x="386" y="316"/>
                    <a:pt x="386" y="334"/>
                    <a:pt x="403" y="334"/>
                  </a:cubicBezTo>
                  <a:cubicBezTo>
                    <a:pt x="509" y="334"/>
                    <a:pt x="614" y="334"/>
                    <a:pt x="702" y="316"/>
                  </a:cubicBezTo>
                  <a:cubicBezTo>
                    <a:pt x="754" y="334"/>
                    <a:pt x="789" y="334"/>
                    <a:pt x="842" y="334"/>
                  </a:cubicBezTo>
                  <a:cubicBezTo>
                    <a:pt x="912" y="334"/>
                    <a:pt x="982" y="316"/>
                    <a:pt x="1052" y="334"/>
                  </a:cubicBezTo>
                  <a:cubicBezTo>
                    <a:pt x="1105" y="334"/>
                    <a:pt x="1140" y="316"/>
                    <a:pt x="1192" y="316"/>
                  </a:cubicBezTo>
                  <a:lnTo>
                    <a:pt x="1263" y="316"/>
                  </a:lnTo>
                  <a:cubicBezTo>
                    <a:pt x="1298" y="316"/>
                    <a:pt x="1350" y="316"/>
                    <a:pt x="1368" y="334"/>
                  </a:cubicBezTo>
                  <a:cubicBezTo>
                    <a:pt x="1403" y="316"/>
                    <a:pt x="1420" y="316"/>
                    <a:pt x="1438" y="334"/>
                  </a:cubicBezTo>
                  <a:cubicBezTo>
                    <a:pt x="1473" y="316"/>
                    <a:pt x="1508" y="316"/>
                    <a:pt x="1543" y="334"/>
                  </a:cubicBezTo>
                  <a:cubicBezTo>
                    <a:pt x="1578" y="316"/>
                    <a:pt x="1631" y="316"/>
                    <a:pt x="1683" y="316"/>
                  </a:cubicBezTo>
                  <a:cubicBezTo>
                    <a:pt x="1701" y="316"/>
                    <a:pt x="1736" y="316"/>
                    <a:pt x="1771" y="316"/>
                  </a:cubicBezTo>
                  <a:cubicBezTo>
                    <a:pt x="1806" y="316"/>
                    <a:pt x="1824" y="316"/>
                    <a:pt x="1859" y="316"/>
                  </a:cubicBezTo>
                  <a:cubicBezTo>
                    <a:pt x="1876" y="334"/>
                    <a:pt x="1911" y="334"/>
                    <a:pt x="1929" y="316"/>
                  </a:cubicBezTo>
                  <a:cubicBezTo>
                    <a:pt x="1946" y="316"/>
                    <a:pt x="1929" y="316"/>
                    <a:pt x="1946" y="316"/>
                  </a:cubicBezTo>
                  <a:cubicBezTo>
                    <a:pt x="2034" y="334"/>
                    <a:pt x="2122" y="316"/>
                    <a:pt x="2209" y="334"/>
                  </a:cubicBezTo>
                  <a:cubicBezTo>
                    <a:pt x="2262" y="334"/>
                    <a:pt x="2297" y="334"/>
                    <a:pt x="2350" y="334"/>
                  </a:cubicBezTo>
                  <a:cubicBezTo>
                    <a:pt x="2350" y="334"/>
                    <a:pt x="2350" y="334"/>
                    <a:pt x="2367" y="334"/>
                  </a:cubicBezTo>
                  <a:cubicBezTo>
                    <a:pt x="2525" y="334"/>
                    <a:pt x="2665" y="334"/>
                    <a:pt x="2805" y="334"/>
                  </a:cubicBezTo>
                  <a:cubicBezTo>
                    <a:pt x="2893" y="351"/>
                    <a:pt x="2998" y="334"/>
                    <a:pt x="3068" y="351"/>
                  </a:cubicBezTo>
                  <a:cubicBezTo>
                    <a:pt x="3156" y="334"/>
                    <a:pt x="3261" y="351"/>
                    <a:pt x="3349" y="351"/>
                  </a:cubicBezTo>
                  <a:cubicBezTo>
                    <a:pt x="3401" y="351"/>
                    <a:pt x="3436" y="351"/>
                    <a:pt x="3489" y="351"/>
                  </a:cubicBezTo>
                  <a:cubicBezTo>
                    <a:pt x="3524" y="351"/>
                    <a:pt x="3559" y="351"/>
                    <a:pt x="3594" y="351"/>
                  </a:cubicBezTo>
                  <a:cubicBezTo>
                    <a:pt x="3612" y="369"/>
                    <a:pt x="3682" y="351"/>
                    <a:pt x="3717" y="369"/>
                  </a:cubicBezTo>
                  <a:cubicBezTo>
                    <a:pt x="3735" y="351"/>
                    <a:pt x="3735" y="369"/>
                    <a:pt x="3752" y="351"/>
                  </a:cubicBezTo>
                  <a:cubicBezTo>
                    <a:pt x="3787" y="369"/>
                    <a:pt x="3822" y="369"/>
                    <a:pt x="3875" y="369"/>
                  </a:cubicBezTo>
                  <a:cubicBezTo>
                    <a:pt x="3945" y="369"/>
                    <a:pt x="4015" y="369"/>
                    <a:pt x="4103" y="369"/>
                  </a:cubicBezTo>
                  <a:cubicBezTo>
                    <a:pt x="4120" y="369"/>
                    <a:pt x="4155" y="386"/>
                    <a:pt x="4190" y="369"/>
                  </a:cubicBezTo>
                  <a:lnTo>
                    <a:pt x="4208" y="386"/>
                  </a:lnTo>
                  <a:lnTo>
                    <a:pt x="4313" y="386"/>
                  </a:lnTo>
                  <a:cubicBezTo>
                    <a:pt x="4331" y="386"/>
                    <a:pt x="4348" y="386"/>
                    <a:pt x="4366" y="386"/>
                  </a:cubicBezTo>
                  <a:cubicBezTo>
                    <a:pt x="4401" y="386"/>
                    <a:pt x="4436" y="386"/>
                    <a:pt x="4471" y="386"/>
                  </a:cubicBezTo>
                  <a:cubicBezTo>
                    <a:pt x="4559" y="404"/>
                    <a:pt x="4646" y="386"/>
                    <a:pt x="4716" y="386"/>
                  </a:cubicBezTo>
                  <a:cubicBezTo>
                    <a:pt x="4751" y="386"/>
                    <a:pt x="4786" y="386"/>
                    <a:pt x="4839" y="386"/>
                  </a:cubicBezTo>
                  <a:cubicBezTo>
                    <a:pt x="4857" y="386"/>
                    <a:pt x="4857" y="386"/>
                    <a:pt x="4857" y="386"/>
                  </a:cubicBezTo>
                  <a:cubicBezTo>
                    <a:pt x="4927" y="404"/>
                    <a:pt x="4997" y="404"/>
                    <a:pt x="5067" y="404"/>
                  </a:cubicBezTo>
                  <a:cubicBezTo>
                    <a:pt x="5067" y="404"/>
                    <a:pt x="5067" y="404"/>
                    <a:pt x="5067" y="404"/>
                  </a:cubicBezTo>
                  <a:cubicBezTo>
                    <a:pt x="5120" y="404"/>
                    <a:pt x="5155" y="404"/>
                    <a:pt x="5190" y="404"/>
                  </a:cubicBezTo>
                  <a:lnTo>
                    <a:pt x="5365" y="404"/>
                  </a:lnTo>
                  <a:lnTo>
                    <a:pt x="5418" y="404"/>
                  </a:lnTo>
                  <a:cubicBezTo>
                    <a:pt x="5470" y="422"/>
                    <a:pt x="5575" y="404"/>
                    <a:pt x="5645" y="422"/>
                  </a:cubicBezTo>
                  <a:cubicBezTo>
                    <a:pt x="5733" y="422"/>
                    <a:pt x="5803" y="422"/>
                    <a:pt x="5873" y="422"/>
                  </a:cubicBezTo>
                  <a:cubicBezTo>
                    <a:pt x="5873" y="422"/>
                    <a:pt x="5873" y="422"/>
                    <a:pt x="5873" y="422"/>
                  </a:cubicBezTo>
                  <a:cubicBezTo>
                    <a:pt x="5891" y="422"/>
                    <a:pt x="5891" y="422"/>
                    <a:pt x="5891" y="422"/>
                  </a:cubicBezTo>
                  <a:cubicBezTo>
                    <a:pt x="5891" y="422"/>
                    <a:pt x="5908" y="422"/>
                    <a:pt x="5908" y="422"/>
                  </a:cubicBezTo>
                  <a:cubicBezTo>
                    <a:pt x="5926" y="422"/>
                    <a:pt x="5944" y="422"/>
                    <a:pt x="5961" y="422"/>
                  </a:cubicBezTo>
                  <a:cubicBezTo>
                    <a:pt x="5961" y="422"/>
                    <a:pt x="5979" y="422"/>
                    <a:pt x="5979" y="422"/>
                  </a:cubicBezTo>
                  <a:cubicBezTo>
                    <a:pt x="5996" y="422"/>
                    <a:pt x="6014" y="422"/>
                    <a:pt x="6031" y="422"/>
                  </a:cubicBezTo>
                  <a:cubicBezTo>
                    <a:pt x="6084" y="439"/>
                    <a:pt x="6154" y="439"/>
                    <a:pt x="6224" y="439"/>
                  </a:cubicBezTo>
                  <a:cubicBezTo>
                    <a:pt x="6224" y="439"/>
                    <a:pt x="6224" y="422"/>
                    <a:pt x="6242" y="439"/>
                  </a:cubicBezTo>
                  <a:cubicBezTo>
                    <a:pt x="6242" y="439"/>
                    <a:pt x="6259" y="439"/>
                    <a:pt x="6277" y="439"/>
                  </a:cubicBezTo>
                  <a:cubicBezTo>
                    <a:pt x="6294" y="439"/>
                    <a:pt x="6329" y="439"/>
                    <a:pt x="6364" y="439"/>
                  </a:cubicBezTo>
                  <a:cubicBezTo>
                    <a:pt x="6399" y="457"/>
                    <a:pt x="6487" y="439"/>
                    <a:pt x="6540" y="457"/>
                  </a:cubicBezTo>
                  <a:cubicBezTo>
                    <a:pt x="6540" y="457"/>
                    <a:pt x="6540" y="439"/>
                    <a:pt x="6557" y="457"/>
                  </a:cubicBezTo>
                  <a:cubicBezTo>
                    <a:pt x="6592" y="457"/>
                    <a:pt x="6627" y="457"/>
                    <a:pt x="6662" y="439"/>
                  </a:cubicBezTo>
                  <a:cubicBezTo>
                    <a:pt x="6680" y="457"/>
                    <a:pt x="6680" y="457"/>
                    <a:pt x="6680" y="457"/>
                  </a:cubicBezTo>
                  <a:cubicBezTo>
                    <a:pt x="6715" y="457"/>
                    <a:pt x="6750" y="457"/>
                    <a:pt x="6803" y="457"/>
                  </a:cubicBezTo>
                  <a:cubicBezTo>
                    <a:pt x="6803" y="457"/>
                    <a:pt x="6820" y="457"/>
                    <a:pt x="6838" y="457"/>
                  </a:cubicBezTo>
                  <a:cubicBezTo>
                    <a:pt x="6908" y="457"/>
                    <a:pt x="6960" y="474"/>
                    <a:pt x="7030" y="457"/>
                  </a:cubicBezTo>
                  <a:cubicBezTo>
                    <a:pt x="7048" y="474"/>
                    <a:pt x="7083" y="474"/>
                    <a:pt x="7118" y="474"/>
                  </a:cubicBezTo>
                  <a:lnTo>
                    <a:pt x="7539" y="492"/>
                  </a:lnTo>
                  <a:cubicBezTo>
                    <a:pt x="7556" y="492"/>
                    <a:pt x="7574" y="492"/>
                    <a:pt x="7591" y="492"/>
                  </a:cubicBezTo>
                  <a:cubicBezTo>
                    <a:pt x="7609" y="492"/>
                    <a:pt x="7591" y="492"/>
                    <a:pt x="7609" y="492"/>
                  </a:cubicBezTo>
                  <a:cubicBezTo>
                    <a:pt x="7644" y="492"/>
                    <a:pt x="7697" y="492"/>
                    <a:pt x="7732" y="509"/>
                  </a:cubicBezTo>
                  <a:cubicBezTo>
                    <a:pt x="7749" y="492"/>
                    <a:pt x="7784" y="492"/>
                    <a:pt x="7802" y="509"/>
                  </a:cubicBezTo>
                  <a:cubicBezTo>
                    <a:pt x="7854" y="509"/>
                    <a:pt x="7907" y="527"/>
                    <a:pt x="7960" y="509"/>
                  </a:cubicBezTo>
                  <a:cubicBezTo>
                    <a:pt x="7960" y="509"/>
                    <a:pt x="7960" y="509"/>
                    <a:pt x="7960" y="509"/>
                  </a:cubicBezTo>
                  <a:cubicBezTo>
                    <a:pt x="7995" y="509"/>
                    <a:pt x="8030" y="509"/>
                    <a:pt x="8047" y="509"/>
                  </a:cubicBezTo>
                  <a:cubicBezTo>
                    <a:pt x="8047" y="509"/>
                    <a:pt x="8047" y="509"/>
                    <a:pt x="8030" y="509"/>
                  </a:cubicBezTo>
                  <a:cubicBezTo>
                    <a:pt x="8012" y="509"/>
                    <a:pt x="8012" y="509"/>
                    <a:pt x="7995" y="509"/>
                  </a:cubicBezTo>
                  <a:cubicBezTo>
                    <a:pt x="8047" y="527"/>
                    <a:pt x="8117" y="527"/>
                    <a:pt x="8170" y="527"/>
                  </a:cubicBezTo>
                  <a:cubicBezTo>
                    <a:pt x="8223" y="544"/>
                    <a:pt x="8293" y="544"/>
                    <a:pt x="8345" y="527"/>
                  </a:cubicBezTo>
                  <a:cubicBezTo>
                    <a:pt x="8380" y="544"/>
                    <a:pt x="8415" y="544"/>
                    <a:pt x="8468" y="527"/>
                  </a:cubicBezTo>
                  <a:cubicBezTo>
                    <a:pt x="8503" y="544"/>
                    <a:pt x="8573" y="544"/>
                    <a:pt x="8626" y="544"/>
                  </a:cubicBezTo>
                  <a:cubicBezTo>
                    <a:pt x="8626" y="544"/>
                    <a:pt x="8626" y="527"/>
                    <a:pt x="8626" y="527"/>
                  </a:cubicBezTo>
                  <a:cubicBezTo>
                    <a:pt x="8696" y="527"/>
                    <a:pt x="8749" y="544"/>
                    <a:pt x="8801" y="527"/>
                  </a:cubicBezTo>
                  <a:cubicBezTo>
                    <a:pt x="8819" y="527"/>
                    <a:pt x="8836" y="527"/>
                    <a:pt x="8836" y="527"/>
                  </a:cubicBezTo>
                  <a:cubicBezTo>
                    <a:pt x="8836" y="527"/>
                    <a:pt x="8801" y="527"/>
                    <a:pt x="8819" y="527"/>
                  </a:cubicBezTo>
                  <a:cubicBezTo>
                    <a:pt x="8836" y="527"/>
                    <a:pt x="8889" y="527"/>
                    <a:pt x="8906" y="527"/>
                  </a:cubicBezTo>
                  <a:cubicBezTo>
                    <a:pt x="8889" y="509"/>
                    <a:pt x="8924" y="509"/>
                    <a:pt x="8924" y="509"/>
                  </a:cubicBezTo>
                  <a:cubicBezTo>
                    <a:pt x="8941" y="509"/>
                    <a:pt x="8959" y="509"/>
                    <a:pt x="8977" y="509"/>
                  </a:cubicBezTo>
                  <a:cubicBezTo>
                    <a:pt x="8959" y="509"/>
                    <a:pt x="8977" y="509"/>
                    <a:pt x="8977" y="509"/>
                  </a:cubicBezTo>
                  <a:cubicBezTo>
                    <a:pt x="9029" y="509"/>
                    <a:pt x="9099" y="509"/>
                    <a:pt x="9152" y="509"/>
                  </a:cubicBezTo>
                  <a:cubicBezTo>
                    <a:pt x="9152" y="509"/>
                    <a:pt x="9152" y="509"/>
                    <a:pt x="9169" y="509"/>
                  </a:cubicBezTo>
                  <a:cubicBezTo>
                    <a:pt x="9169" y="509"/>
                    <a:pt x="9152" y="509"/>
                    <a:pt x="9152" y="527"/>
                  </a:cubicBezTo>
                  <a:cubicBezTo>
                    <a:pt x="9204" y="527"/>
                    <a:pt x="9239" y="527"/>
                    <a:pt x="9292" y="527"/>
                  </a:cubicBezTo>
                  <a:cubicBezTo>
                    <a:pt x="9275" y="509"/>
                    <a:pt x="9222" y="509"/>
                    <a:pt x="9204" y="509"/>
                  </a:cubicBezTo>
                  <a:cubicBezTo>
                    <a:pt x="9169" y="509"/>
                    <a:pt x="9117" y="509"/>
                    <a:pt x="9082" y="509"/>
                  </a:cubicBezTo>
                  <a:cubicBezTo>
                    <a:pt x="9082" y="509"/>
                    <a:pt x="9064" y="509"/>
                    <a:pt x="9064" y="509"/>
                  </a:cubicBezTo>
                  <a:cubicBezTo>
                    <a:pt x="8994" y="509"/>
                    <a:pt x="8871" y="492"/>
                    <a:pt x="8784" y="492"/>
                  </a:cubicBezTo>
                  <a:cubicBezTo>
                    <a:pt x="8801" y="492"/>
                    <a:pt x="8819" y="492"/>
                    <a:pt x="8819" y="492"/>
                  </a:cubicBezTo>
                  <a:cubicBezTo>
                    <a:pt x="8889" y="492"/>
                    <a:pt x="8977" y="492"/>
                    <a:pt x="9064" y="509"/>
                  </a:cubicBezTo>
                  <a:cubicBezTo>
                    <a:pt x="9047" y="492"/>
                    <a:pt x="9064" y="509"/>
                    <a:pt x="9064" y="492"/>
                  </a:cubicBezTo>
                  <a:cubicBezTo>
                    <a:pt x="9047" y="492"/>
                    <a:pt x="9012" y="509"/>
                    <a:pt x="8994" y="492"/>
                  </a:cubicBezTo>
                  <a:cubicBezTo>
                    <a:pt x="8994" y="492"/>
                    <a:pt x="8977" y="492"/>
                    <a:pt x="8994" y="492"/>
                  </a:cubicBezTo>
                  <a:cubicBezTo>
                    <a:pt x="9012" y="492"/>
                    <a:pt x="9012" y="492"/>
                    <a:pt x="9029" y="492"/>
                  </a:cubicBezTo>
                  <a:cubicBezTo>
                    <a:pt x="9047" y="492"/>
                    <a:pt x="9064" y="492"/>
                    <a:pt x="9082" y="492"/>
                  </a:cubicBezTo>
                  <a:cubicBezTo>
                    <a:pt x="9082" y="492"/>
                    <a:pt x="9082" y="492"/>
                    <a:pt x="9082" y="492"/>
                  </a:cubicBezTo>
                  <a:cubicBezTo>
                    <a:pt x="9099" y="492"/>
                    <a:pt x="9117" y="492"/>
                    <a:pt x="9117" y="492"/>
                  </a:cubicBezTo>
                  <a:lnTo>
                    <a:pt x="9117" y="492"/>
                  </a:lnTo>
                  <a:cubicBezTo>
                    <a:pt x="9117" y="509"/>
                    <a:pt x="9082" y="492"/>
                    <a:pt x="9082" y="509"/>
                  </a:cubicBezTo>
                  <a:cubicBezTo>
                    <a:pt x="9134" y="509"/>
                    <a:pt x="9187" y="509"/>
                    <a:pt x="9222" y="509"/>
                  </a:cubicBezTo>
                  <a:cubicBezTo>
                    <a:pt x="9204" y="509"/>
                    <a:pt x="9222" y="509"/>
                    <a:pt x="9187" y="509"/>
                  </a:cubicBezTo>
                  <a:cubicBezTo>
                    <a:pt x="9204" y="492"/>
                    <a:pt x="9169" y="492"/>
                    <a:pt x="9169" y="492"/>
                  </a:cubicBezTo>
                  <a:cubicBezTo>
                    <a:pt x="9169" y="492"/>
                    <a:pt x="9169" y="492"/>
                    <a:pt x="9169" y="492"/>
                  </a:cubicBezTo>
                  <a:lnTo>
                    <a:pt x="9257" y="492"/>
                  </a:lnTo>
                  <a:lnTo>
                    <a:pt x="9239" y="492"/>
                  </a:lnTo>
                  <a:cubicBezTo>
                    <a:pt x="9204" y="474"/>
                    <a:pt x="9152" y="474"/>
                    <a:pt x="9099" y="474"/>
                  </a:cubicBezTo>
                  <a:cubicBezTo>
                    <a:pt x="9099" y="474"/>
                    <a:pt x="9064" y="474"/>
                    <a:pt x="9064" y="474"/>
                  </a:cubicBezTo>
                  <a:cubicBezTo>
                    <a:pt x="9047" y="474"/>
                    <a:pt x="9047" y="474"/>
                    <a:pt x="9029" y="474"/>
                  </a:cubicBezTo>
                  <a:cubicBezTo>
                    <a:pt x="9029" y="474"/>
                    <a:pt x="9047" y="474"/>
                    <a:pt x="9029" y="474"/>
                  </a:cubicBezTo>
                  <a:lnTo>
                    <a:pt x="8871" y="457"/>
                  </a:lnTo>
                  <a:cubicBezTo>
                    <a:pt x="8854" y="457"/>
                    <a:pt x="8871" y="474"/>
                    <a:pt x="8854" y="474"/>
                  </a:cubicBezTo>
                  <a:cubicBezTo>
                    <a:pt x="8836" y="457"/>
                    <a:pt x="8784" y="474"/>
                    <a:pt x="8749" y="457"/>
                  </a:cubicBezTo>
                  <a:cubicBezTo>
                    <a:pt x="8766" y="457"/>
                    <a:pt x="8784" y="457"/>
                    <a:pt x="8801" y="457"/>
                  </a:cubicBezTo>
                  <a:cubicBezTo>
                    <a:pt x="8871" y="457"/>
                    <a:pt x="8941" y="457"/>
                    <a:pt x="9012" y="457"/>
                  </a:cubicBezTo>
                  <a:cubicBezTo>
                    <a:pt x="8994" y="457"/>
                    <a:pt x="8977" y="457"/>
                    <a:pt x="8977" y="457"/>
                  </a:cubicBezTo>
                  <a:cubicBezTo>
                    <a:pt x="8994" y="457"/>
                    <a:pt x="9029" y="457"/>
                    <a:pt x="9047" y="457"/>
                  </a:cubicBezTo>
                  <a:cubicBezTo>
                    <a:pt x="9064" y="457"/>
                    <a:pt x="9047" y="457"/>
                    <a:pt x="9029" y="457"/>
                  </a:cubicBezTo>
                  <a:cubicBezTo>
                    <a:pt x="9047" y="474"/>
                    <a:pt x="9082" y="474"/>
                    <a:pt x="9099" y="457"/>
                  </a:cubicBezTo>
                  <a:cubicBezTo>
                    <a:pt x="9134" y="474"/>
                    <a:pt x="9169" y="474"/>
                    <a:pt x="9204" y="474"/>
                  </a:cubicBezTo>
                  <a:cubicBezTo>
                    <a:pt x="9204" y="474"/>
                    <a:pt x="9204" y="474"/>
                    <a:pt x="9222" y="474"/>
                  </a:cubicBezTo>
                  <a:cubicBezTo>
                    <a:pt x="9239" y="474"/>
                    <a:pt x="9257" y="474"/>
                    <a:pt x="9275" y="474"/>
                  </a:cubicBezTo>
                  <a:cubicBezTo>
                    <a:pt x="9275" y="474"/>
                    <a:pt x="9292" y="474"/>
                    <a:pt x="9310" y="492"/>
                  </a:cubicBezTo>
                  <a:cubicBezTo>
                    <a:pt x="9310" y="474"/>
                    <a:pt x="9327" y="492"/>
                    <a:pt x="9327" y="474"/>
                  </a:cubicBezTo>
                  <a:cubicBezTo>
                    <a:pt x="9292" y="474"/>
                    <a:pt x="9292" y="474"/>
                    <a:pt x="9257" y="474"/>
                  </a:cubicBezTo>
                  <a:cubicBezTo>
                    <a:pt x="9292" y="474"/>
                    <a:pt x="9327" y="474"/>
                    <a:pt x="9380" y="474"/>
                  </a:cubicBezTo>
                  <a:cubicBezTo>
                    <a:pt x="9380" y="474"/>
                    <a:pt x="9362" y="474"/>
                    <a:pt x="9380" y="474"/>
                  </a:cubicBezTo>
                  <a:cubicBezTo>
                    <a:pt x="9415" y="474"/>
                    <a:pt x="9450" y="474"/>
                    <a:pt x="9502" y="492"/>
                  </a:cubicBezTo>
                  <a:cubicBezTo>
                    <a:pt x="9485" y="474"/>
                    <a:pt x="9520" y="492"/>
                    <a:pt x="9538" y="474"/>
                  </a:cubicBezTo>
                  <a:cubicBezTo>
                    <a:pt x="9520" y="474"/>
                    <a:pt x="9502" y="474"/>
                    <a:pt x="9502" y="474"/>
                  </a:cubicBezTo>
                  <a:cubicBezTo>
                    <a:pt x="9485" y="474"/>
                    <a:pt x="9485" y="474"/>
                    <a:pt x="9485" y="474"/>
                  </a:cubicBezTo>
                  <a:cubicBezTo>
                    <a:pt x="9467" y="457"/>
                    <a:pt x="9432" y="457"/>
                    <a:pt x="9415" y="457"/>
                  </a:cubicBezTo>
                  <a:cubicBezTo>
                    <a:pt x="9450" y="457"/>
                    <a:pt x="9485" y="457"/>
                    <a:pt x="9502" y="457"/>
                  </a:cubicBezTo>
                  <a:cubicBezTo>
                    <a:pt x="9502" y="457"/>
                    <a:pt x="9502" y="457"/>
                    <a:pt x="9502" y="457"/>
                  </a:cubicBezTo>
                  <a:cubicBezTo>
                    <a:pt x="9520" y="457"/>
                    <a:pt x="9520" y="457"/>
                    <a:pt x="9538" y="457"/>
                  </a:cubicBezTo>
                  <a:cubicBezTo>
                    <a:pt x="9538" y="457"/>
                    <a:pt x="9555" y="457"/>
                    <a:pt x="9573" y="457"/>
                  </a:cubicBezTo>
                  <a:cubicBezTo>
                    <a:pt x="9573" y="474"/>
                    <a:pt x="9573" y="474"/>
                    <a:pt x="9555" y="474"/>
                  </a:cubicBezTo>
                  <a:cubicBezTo>
                    <a:pt x="9590" y="474"/>
                    <a:pt x="9625" y="474"/>
                    <a:pt x="9678" y="474"/>
                  </a:cubicBezTo>
                  <a:cubicBezTo>
                    <a:pt x="9678" y="474"/>
                    <a:pt x="9660" y="457"/>
                    <a:pt x="9660" y="457"/>
                  </a:cubicBezTo>
                  <a:lnTo>
                    <a:pt x="9643" y="457"/>
                  </a:lnTo>
                  <a:cubicBezTo>
                    <a:pt x="9643" y="474"/>
                    <a:pt x="9643" y="457"/>
                    <a:pt x="9625" y="457"/>
                  </a:cubicBezTo>
                  <a:cubicBezTo>
                    <a:pt x="9625" y="474"/>
                    <a:pt x="9625" y="457"/>
                    <a:pt x="9625" y="457"/>
                  </a:cubicBezTo>
                  <a:cubicBezTo>
                    <a:pt x="9608" y="457"/>
                    <a:pt x="9608" y="457"/>
                    <a:pt x="9590" y="457"/>
                  </a:cubicBezTo>
                  <a:cubicBezTo>
                    <a:pt x="9573" y="457"/>
                    <a:pt x="9590" y="457"/>
                    <a:pt x="9590" y="457"/>
                  </a:cubicBezTo>
                  <a:cubicBezTo>
                    <a:pt x="9538" y="457"/>
                    <a:pt x="9467" y="439"/>
                    <a:pt x="9415" y="439"/>
                  </a:cubicBezTo>
                  <a:cubicBezTo>
                    <a:pt x="9415" y="439"/>
                    <a:pt x="9397" y="439"/>
                    <a:pt x="9380" y="439"/>
                  </a:cubicBezTo>
                  <a:cubicBezTo>
                    <a:pt x="9415" y="439"/>
                    <a:pt x="9467" y="439"/>
                    <a:pt x="9520" y="439"/>
                  </a:cubicBezTo>
                  <a:cubicBezTo>
                    <a:pt x="9502" y="439"/>
                    <a:pt x="9485" y="439"/>
                    <a:pt x="9485" y="439"/>
                  </a:cubicBezTo>
                  <a:cubicBezTo>
                    <a:pt x="9450" y="439"/>
                    <a:pt x="9380" y="439"/>
                    <a:pt x="9362" y="422"/>
                  </a:cubicBezTo>
                  <a:cubicBezTo>
                    <a:pt x="9362" y="422"/>
                    <a:pt x="9362" y="422"/>
                    <a:pt x="9362" y="422"/>
                  </a:cubicBezTo>
                  <a:cubicBezTo>
                    <a:pt x="9380" y="422"/>
                    <a:pt x="9380" y="422"/>
                    <a:pt x="9397" y="422"/>
                  </a:cubicBezTo>
                  <a:cubicBezTo>
                    <a:pt x="9380" y="422"/>
                    <a:pt x="9415" y="422"/>
                    <a:pt x="9432" y="422"/>
                  </a:cubicBezTo>
                  <a:cubicBezTo>
                    <a:pt x="9432" y="404"/>
                    <a:pt x="9450" y="404"/>
                    <a:pt x="9450" y="404"/>
                  </a:cubicBezTo>
                  <a:cubicBezTo>
                    <a:pt x="9450" y="404"/>
                    <a:pt x="9397" y="386"/>
                    <a:pt x="9415" y="386"/>
                  </a:cubicBezTo>
                  <a:cubicBezTo>
                    <a:pt x="9345" y="386"/>
                    <a:pt x="9310" y="386"/>
                    <a:pt x="9257" y="369"/>
                  </a:cubicBezTo>
                  <a:cubicBezTo>
                    <a:pt x="9310" y="386"/>
                    <a:pt x="9362" y="386"/>
                    <a:pt x="9415" y="369"/>
                  </a:cubicBezTo>
                  <a:cubicBezTo>
                    <a:pt x="9415" y="386"/>
                    <a:pt x="9467" y="386"/>
                    <a:pt x="9502" y="386"/>
                  </a:cubicBezTo>
                  <a:cubicBezTo>
                    <a:pt x="9502" y="386"/>
                    <a:pt x="9520" y="386"/>
                    <a:pt x="9520" y="386"/>
                  </a:cubicBezTo>
                  <a:cubicBezTo>
                    <a:pt x="9520" y="369"/>
                    <a:pt x="9485" y="369"/>
                    <a:pt x="9467" y="369"/>
                  </a:cubicBezTo>
                  <a:cubicBezTo>
                    <a:pt x="9467" y="369"/>
                    <a:pt x="9467" y="369"/>
                    <a:pt x="9450" y="369"/>
                  </a:cubicBezTo>
                  <a:cubicBezTo>
                    <a:pt x="9450" y="369"/>
                    <a:pt x="9432" y="369"/>
                    <a:pt x="9415" y="369"/>
                  </a:cubicBezTo>
                  <a:cubicBezTo>
                    <a:pt x="9415" y="369"/>
                    <a:pt x="9397" y="369"/>
                    <a:pt x="9397" y="369"/>
                  </a:cubicBezTo>
                  <a:cubicBezTo>
                    <a:pt x="9327" y="369"/>
                    <a:pt x="9275" y="351"/>
                    <a:pt x="9187" y="351"/>
                  </a:cubicBezTo>
                  <a:cubicBezTo>
                    <a:pt x="9169" y="351"/>
                    <a:pt x="9169" y="351"/>
                    <a:pt x="9152" y="351"/>
                  </a:cubicBezTo>
                  <a:cubicBezTo>
                    <a:pt x="9134" y="351"/>
                    <a:pt x="9099" y="351"/>
                    <a:pt x="9064" y="351"/>
                  </a:cubicBezTo>
                  <a:cubicBezTo>
                    <a:pt x="9029" y="334"/>
                    <a:pt x="8994" y="351"/>
                    <a:pt x="8977" y="334"/>
                  </a:cubicBezTo>
                  <a:cubicBezTo>
                    <a:pt x="8959" y="334"/>
                    <a:pt x="8959" y="351"/>
                    <a:pt x="8959" y="351"/>
                  </a:cubicBezTo>
                  <a:cubicBezTo>
                    <a:pt x="8941" y="351"/>
                    <a:pt x="8941" y="351"/>
                    <a:pt x="8924" y="351"/>
                  </a:cubicBezTo>
                  <a:cubicBezTo>
                    <a:pt x="8941" y="351"/>
                    <a:pt x="8959" y="351"/>
                    <a:pt x="8941" y="334"/>
                  </a:cubicBezTo>
                  <a:cubicBezTo>
                    <a:pt x="8959" y="334"/>
                    <a:pt x="8977" y="334"/>
                    <a:pt x="8977" y="334"/>
                  </a:cubicBezTo>
                  <a:cubicBezTo>
                    <a:pt x="8941" y="334"/>
                    <a:pt x="8924" y="334"/>
                    <a:pt x="8889" y="334"/>
                  </a:cubicBezTo>
                  <a:cubicBezTo>
                    <a:pt x="8871" y="316"/>
                    <a:pt x="8819" y="316"/>
                    <a:pt x="8784" y="316"/>
                  </a:cubicBezTo>
                  <a:cubicBezTo>
                    <a:pt x="8766" y="316"/>
                    <a:pt x="8749" y="316"/>
                    <a:pt x="8731" y="316"/>
                  </a:cubicBezTo>
                  <a:cubicBezTo>
                    <a:pt x="8731" y="316"/>
                    <a:pt x="8731" y="316"/>
                    <a:pt x="8714" y="299"/>
                  </a:cubicBezTo>
                  <a:cubicBezTo>
                    <a:pt x="8696" y="299"/>
                    <a:pt x="8696" y="316"/>
                    <a:pt x="8678" y="316"/>
                  </a:cubicBezTo>
                  <a:cubicBezTo>
                    <a:pt x="8678" y="299"/>
                    <a:pt x="8626" y="299"/>
                    <a:pt x="8626" y="299"/>
                  </a:cubicBezTo>
                  <a:cubicBezTo>
                    <a:pt x="8661" y="299"/>
                    <a:pt x="8696" y="299"/>
                    <a:pt x="8714" y="299"/>
                  </a:cubicBezTo>
                  <a:cubicBezTo>
                    <a:pt x="8696" y="281"/>
                    <a:pt x="8608" y="299"/>
                    <a:pt x="8556" y="281"/>
                  </a:cubicBezTo>
                  <a:cubicBezTo>
                    <a:pt x="8538" y="281"/>
                    <a:pt x="8538" y="281"/>
                    <a:pt x="8521" y="281"/>
                  </a:cubicBezTo>
                  <a:cubicBezTo>
                    <a:pt x="8521" y="281"/>
                    <a:pt x="8538" y="281"/>
                    <a:pt x="8521" y="281"/>
                  </a:cubicBezTo>
                  <a:cubicBezTo>
                    <a:pt x="8521" y="281"/>
                    <a:pt x="8521" y="281"/>
                    <a:pt x="8503" y="281"/>
                  </a:cubicBezTo>
                  <a:cubicBezTo>
                    <a:pt x="8503" y="281"/>
                    <a:pt x="8521" y="281"/>
                    <a:pt x="8503" y="264"/>
                  </a:cubicBezTo>
                  <a:cubicBezTo>
                    <a:pt x="8486" y="281"/>
                    <a:pt x="8451" y="281"/>
                    <a:pt x="8433" y="281"/>
                  </a:cubicBezTo>
                  <a:cubicBezTo>
                    <a:pt x="8415" y="264"/>
                    <a:pt x="8415" y="264"/>
                    <a:pt x="8398" y="264"/>
                  </a:cubicBezTo>
                  <a:cubicBezTo>
                    <a:pt x="8398" y="281"/>
                    <a:pt x="8380" y="281"/>
                    <a:pt x="8380" y="281"/>
                  </a:cubicBezTo>
                  <a:cubicBezTo>
                    <a:pt x="8380" y="281"/>
                    <a:pt x="8380" y="281"/>
                    <a:pt x="8380" y="264"/>
                  </a:cubicBezTo>
                  <a:cubicBezTo>
                    <a:pt x="8328" y="264"/>
                    <a:pt x="8275" y="281"/>
                    <a:pt x="8258" y="264"/>
                  </a:cubicBezTo>
                  <a:cubicBezTo>
                    <a:pt x="8275" y="264"/>
                    <a:pt x="8258" y="264"/>
                    <a:pt x="8258" y="264"/>
                  </a:cubicBezTo>
                  <a:cubicBezTo>
                    <a:pt x="8188" y="264"/>
                    <a:pt x="8100" y="246"/>
                    <a:pt x="8030" y="246"/>
                  </a:cubicBezTo>
                  <a:cubicBezTo>
                    <a:pt x="8012" y="246"/>
                    <a:pt x="8012" y="246"/>
                    <a:pt x="7995" y="246"/>
                  </a:cubicBezTo>
                  <a:cubicBezTo>
                    <a:pt x="7977" y="246"/>
                    <a:pt x="7995" y="246"/>
                    <a:pt x="7995" y="246"/>
                  </a:cubicBezTo>
                  <a:cubicBezTo>
                    <a:pt x="7960" y="246"/>
                    <a:pt x="7995" y="246"/>
                    <a:pt x="7977" y="246"/>
                  </a:cubicBezTo>
                  <a:cubicBezTo>
                    <a:pt x="7960" y="246"/>
                    <a:pt x="7942" y="246"/>
                    <a:pt x="7960" y="264"/>
                  </a:cubicBezTo>
                  <a:cubicBezTo>
                    <a:pt x="7942" y="246"/>
                    <a:pt x="7925" y="246"/>
                    <a:pt x="7925" y="246"/>
                  </a:cubicBezTo>
                  <a:cubicBezTo>
                    <a:pt x="7925" y="229"/>
                    <a:pt x="7854" y="246"/>
                    <a:pt x="7837" y="229"/>
                  </a:cubicBezTo>
                  <a:cubicBezTo>
                    <a:pt x="7837" y="229"/>
                    <a:pt x="7854" y="229"/>
                    <a:pt x="7854" y="229"/>
                  </a:cubicBezTo>
                  <a:cubicBezTo>
                    <a:pt x="7819" y="229"/>
                    <a:pt x="7784" y="229"/>
                    <a:pt x="7749" y="229"/>
                  </a:cubicBezTo>
                  <a:cubicBezTo>
                    <a:pt x="7767" y="246"/>
                    <a:pt x="7714" y="246"/>
                    <a:pt x="7714" y="246"/>
                  </a:cubicBezTo>
                  <a:cubicBezTo>
                    <a:pt x="7697" y="229"/>
                    <a:pt x="7697" y="229"/>
                    <a:pt x="7697" y="229"/>
                  </a:cubicBezTo>
                  <a:cubicBezTo>
                    <a:pt x="7662" y="229"/>
                    <a:pt x="7609" y="211"/>
                    <a:pt x="7574" y="211"/>
                  </a:cubicBezTo>
                  <a:close/>
                  <a:moveTo>
                    <a:pt x="8468" y="281"/>
                  </a:moveTo>
                  <a:cubicBezTo>
                    <a:pt x="8486" y="299"/>
                    <a:pt x="8503" y="299"/>
                    <a:pt x="8521" y="299"/>
                  </a:cubicBezTo>
                  <a:cubicBezTo>
                    <a:pt x="8486" y="299"/>
                    <a:pt x="8468" y="299"/>
                    <a:pt x="8433" y="299"/>
                  </a:cubicBezTo>
                  <a:cubicBezTo>
                    <a:pt x="8433" y="299"/>
                    <a:pt x="8433" y="299"/>
                    <a:pt x="8433" y="299"/>
                  </a:cubicBezTo>
                  <a:cubicBezTo>
                    <a:pt x="8433" y="299"/>
                    <a:pt x="8451" y="281"/>
                    <a:pt x="8468" y="281"/>
                  </a:cubicBezTo>
                  <a:close/>
                  <a:moveTo>
                    <a:pt x="8784" y="316"/>
                  </a:moveTo>
                  <a:cubicBezTo>
                    <a:pt x="8784" y="316"/>
                    <a:pt x="8766" y="316"/>
                    <a:pt x="8766" y="316"/>
                  </a:cubicBezTo>
                  <a:cubicBezTo>
                    <a:pt x="8766" y="316"/>
                    <a:pt x="8749" y="316"/>
                    <a:pt x="8749" y="316"/>
                  </a:cubicBezTo>
                  <a:cubicBezTo>
                    <a:pt x="8749" y="316"/>
                    <a:pt x="8766" y="316"/>
                    <a:pt x="8784" y="316"/>
                  </a:cubicBezTo>
                  <a:close/>
                  <a:moveTo>
                    <a:pt x="8030" y="316"/>
                  </a:moveTo>
                  <a:cubicBezTo>
                    <a:pt x="8047" y="316"/>
                    <a:pt x="8065" y="316"/>
                    <a:pt x="8082" y="316"/>
                  </a:cubicBezTo>
                  <a:cubicBezTo>
                    <a:pt x="8065" y="316"/>
                    <a:pt x="8047" y="316"/>
                    <a:pt x="8030" y="316"/>
                  </a:cubicBezTo>
                  <a:cubicBezTo>
                    <a:pt x="8030" y="316"/>
                    <a:pt x="8030" y="316"/>
                    <a:pt x="8030" y="316"/>
                  </a:cubicBezTo>
                  <a:close/>
                  <a:moveTo>
                    <a:pt x="9099" y="351"/>
                  </a:moveTo>
                  <a:cubicBezTo>
                    <a:pt x="9099" y="351"/>
                    <a:pt x="9082" y="351"/>
                    <a:pt x="9064" y="351"/>
                  </a:cubicBezTo>
                  <a:cubicBezTo>
                    <a:pt x="9064" y="351"/>
                    <a:pt x="9082" y="351"/>
                    <a:pt x="9099" y="351"/>
                  </a:cubicBezTo>
                  <a:close/>
                  <a:moveTo>
                    <a:pt x="8503" y="369"/>
                  </a:moveTo>
                  <a:cubicBezTo>
                    <a:pt x="8503" y="369"/>
                    <a:pt x="8486" y="369"/>
                    <a:pt x="8468" y="369"/>
                  </a:cubicBezTo>
                  <a:cubicBezTo>
                    <a:pt x="8468" y="369"/>
                    <a:pt x="8486" y="369"/>
                    <a:pt x="8503" y="369"/>
                  </a:cubicBezTo>
                  <a:close/>
                  <a:moveTo>
                    <a:pt x="8749" y="369"/>
                  </a:moveTo>
                  <a:cubicBezTo>
                    <a:pt x="8749" y="369"/>
                    <a:pt x="8749" y="386"/>
                    <a:pt x="8749" y="386"/>
                  </a:cubicBezTo>
                  <a:cubicBezTo>
                    <a:pt x="8749" y="386"/>
                    <a:pt x="8731" y="386"/>
                    <a:pt x="8731" y="386"/>
                  </a:cubicBezTo>
                  <a:cubicBezTo>
                    <a:pt x="8696" y="386"/>
                    <a:pt x="8661" y="386"/>
                    <a:pt x="8626" y="386"/>
                  </a:cubicBezTo>
                  <a:cubicBezTo>
                    <a:pt x="8661" y="369"/>
                    <a:pt x="8696" y="369"/>
                    <a:pt x="8714" y="386"/>
                  </a:cubicBezTo>
                  <a:cubicBezTo>
                    <a:pt x="8731" y="386"/>
                    <a:pt x="8731" y="386"/>
                    <a:pt x="8731" y="369"/>
                  </a:cubicBezTo>
                  <a:cubicBezTo>
                    <a:pt x="8731" y="369"/>
                    <a:pt x="8714" y="369"/>
                    <a:pt x="8696" y="369"/>
                  </a:cubicBezTo>
                  <a:cubicBezTo>
                    <a:pt x="8696" y="369"/>
                    <a:pt x="8714" y="369"/>
                    <a:pt x="8696" y="369"/>
                  </a:cubicBezTo>
                  <a:cubicBezTo>
                    <a:pt x="8731" y="369"/>
                    <a:pt x="8766" y="369"/>
                    <a:pt x="8766" y="386"/>
                  </a:cubicBezTo>
                  <a:cubicBezTo>
                    <a:pt x="8766" y="386"/>
                    <a:pt x="8766" y="386"/>
                    <a:pt x="8749" y="386"/>
                  </a:cubicBezTo>
                  <a:cubicBezTo>
                    <a:pt x="8749" y="386"/>
                    <a:pt x="8766" y="386"/>
                    <a:pt x="8749" y="369"/>
                  </a:cubicBezTo>
                  <a:close/>
                  <a:moveTo>
                    <a:pt x="8959" y="369"/>
                  </a:moveTo>
                  <a:cubicBezTo>
                    <a:pt x="8977" y="369"/>
                    <a:pt x="8994" y="369"/>
                    <a:pt x="9012" y="386"/>
                  </a:cubicBezTo>
                  <a:cubicBezTo>
                    <a:pt x="9012" y="386"/>
                    <a:pt x="8977" y="386"/>
                    <a:pt x="8994" y="386"/>
                  </a:cubicBezTo>
                  <a:cubicBezTo>
                    <a:pt x="8959" y="386"/>
                    <a:pt x="8941" y="386"/>
                    <a:pt x="8959" y="369"/>
                  </a:cubicBezTo>
                  <a:close/>
                  <a:moveTo>
                    <a:pt x="8854" y="369"/>
                  </a:moveTo>
                  <a:lnTo>
                    <a:pt x="8854" y="386"/>
                  </a:lnTo>
                  <a:cubicBezTo>
                    <a:pt x="8836" y="386"/>
                    <a:pt x="8836" y="386"/>
                    <a:pt x="8819" y="386"/>
                  </a:cubicBezTo>
                  <a:cubicBezTo>
                    <a:pt x="8819" y="369"/>
                    <a:pt x="8836" y="369"/>
                    <a:pt x="8854" y="369"/>
                  </a:cubicBezTo>
                  <a:close/>
                  <a:moveTo>
                    <a:pt x="8836" y="386"/>
                  </a:moveTo>
                  <a:lnTo>
                    <a:pt x="8836" y="386"/>
                  </a:lnTo>
                  <a:cubicBezTo>
                    <a:pt x="8819" y="386"/>
                    <a:pt x="8801" y="386"/>
                    <a:pt x="8784" y="386"/>
                  </a:cubicBezTo>
                  <a:cubicBezTo>
                    <a:pt x="8784" y="386"/>
                    <a:pt x="8819" y="386"/>
                    <a:pt x="8836" y="386"/>
                  </a:cubicBezTo>
                  <a:close/>
                  <a:moveTo>
                    <a:pt x="9082" y="386"/>
                  </a:moveTo>
                  <a:cubicBezTo>
                    <a:pt x="9099" y="386"/>
                    <a:pt x="9099" y="404"/>
                    <a:pt x="9117" y="404"/>
                  </a:cubicBezTo>
                  <a:cubicBezTo>
                    <a:pt x="9117" y="404"/>
                    <a:pt x="9064" y="404"/>
                    <a:pt x="9082" y="404"/>
                  </a:cubicBezTo>
                  <a:close/>
                  <a:moveTo>
                    <a:pt x="9047" y="386"/>
                  </a:moveTo>
                  <a:cubicBezTo>
                    <a:pt x="9064" y="386"/>
                    <a:pt x="9064" y="386"/>
                    <a:pt x="9064" y="404"/>
                  </a:cubicBezTo>
                  <a:cubicBezTo>
                    <a:pt x="9047" y="404"/>
                    <a:pt x="9047" y="404"/>
                    <a:pt x="9047" y="404"/>
                  </a:cubicBezTo>
                  <a:close/>
                  <a:moveTo>
                    <a:pt x="8784" y="404"/>
                  </a:moveTo>
                  <a:cubicBezTo>
                    <a:pt x="8766" y="404"/>
                    <a:pt x="8801" y="404"/>
                    <a:pt x="8784" y="404"/>
                  </a:cubicBezTo>
                  <a:lnTo>
                    <a:pt x="8766" y="404"/>
                  </a:lnTo>
                  <a:cubicBezTo>
                    <a:pt x="8749" y="404"/>
                    <a:pt x="8749" y="404"/>
                    <a:pt x="8731" y="404"/>
                  </a:cubicBezTo>
                  <a:cubicBezTo>
                    <a:pt x="8749" y="386"/>
                    <a:pt x="8714" y="404"/>
                    <a:pt x="8714" y="386"/>
                  </a:cubicBezTo>
                  <a:cubicBezTo>
                    <a:pt x="8714" y="386"/>
                    <a:pt x="8731" y="386"/>
                    <a:pt x="8749" y="386"/>
                  </a:cubicBezTo>
                  <a:cubicBezTo>
                    <a:pt x="8749" y="386"/>
                    <a:pt x="8731" y="386"/>
                    <a:pt x="8731" y="386"/>
                  </a:cubicBezTo>
                  <a:cubicBezTo>
                    <a:pt x="8766" y="404"/>
                    <a:pt x="8801" y="386"/>
                    <a:pt x="8836" y="386"/>
                  </a:cubicBezTo>
                  <a:cubicBezTo>
                    <a:pt x="8836" y="404"/>
                    <a:pt x="8836" y="404"/>
                    <a:pt x="8819" y="404"/>
                  </a:cubicBezTo>
                  <a:cubicBezTo>
                    <a:pt x="8819" y="404"/>
                    <a:pt x="8836" y="404"/>
                    <a:pt x="8854" y="404"/>
                  </a:cubicBezTo>
                  <a:cubicBezTo>
                    <a:pt x="8871" y="404"/>
                    <a:pt x="8854" y="404"/>
                    <a:pt x="8836" y="404"/>
                  </a:cubicBezTo>
                  <a:cubicBezTo>
                    <a:pt x="8854" y="386"/>
                    <a:pt x="8871" y="404"/>
                    <a:pt x="8871" y="404"/>
                  </a:cubicBezTo>
                  <a:cubicBezTo>
                    <a:pt x="8889" y="404"/>
                    <a:pt x="8871" y="404"/>
                    <a:pt x="8906" y="422"/>
                  </a:cubicBezTo>
                  <a:cubicBezTo>
                    <a:pt x="8906" y="422"/>
                    <a:pt x="8889" y="422"/>
                    <a:pt x="8889" y="422"/>
                  </a:cubicBezTo>
                  <a:cubicBezTo>
                    <a:pt x="8871" y="422"/>
                    <a:pt x="8871" y="422"/>
                    <a:pt x="8854" y="422"/>
                  </a:cubicBezTo>
                  <a:cubicBezTo>
                    <a:pt x="8854" y="422"/>
                    <a:pt x="8871" y="422"/>
                    <a:pt x="8871" y="422"/>
                  </a:cubicBezTo>
                  <a:cubicBezTo>
                    <a:pt x="8836" y="422"/>
                    <a:pt x="8819" y="404"/>
                    <a:pt x="8784" y="404"/>
                  </a:cubicBezTo>
                  <a:close/>
                  <a:moveTo>
                    <a:pt x="8941" y="404"/>
                  </a:moveTo>
                  <a:cubicBezTo>
                    <a:pt x="8941" y="404"/>
                    <a:pt x="8941" y="404"/>
                    <a:pt x="8941" y="404"/>
                  </a:cubicBezTo>
                  <a:cubicBezTo>
                    <a:pt x="8959" y="404"/>
                    <a:pt x="8977" y="404"/>
                    <a:pt x="8994" y="404"/>
                  </a:cubicBezTo>
                  <a:cubicBezTo>
                    <a:pt x="8994" y="422"/>
                    <a:pt x="9012" y="439"/>
                    <a:pt x="8977" y="439"/>
                  </a:cubicBezTo>
                  <a:cubicBezTo>
                    <a:pt x="8959" y="439"/>
                    <a:pt x="8977" y="422"/>
                    <a:pt x="8994" y="422"/>
                  </a:cubicBezTo>
                  <a:cubicBezTo>
                    <a:pt x="8977" y="422"/>
                    <a:pt x="8977" y="422"/>
                    <a:pt x="8959" y="422"/>
                  </a:cubicBezTo>
                  <a:cubicBezTo>
                    <a:pt x="8941" y="422"/>
                    <a:pt x="8924" y="404"/>
                    <a:pt x="8906" y="404"/>
                  </a:cubicBezTo>
                  <a:cubicBezTo>
                    <a:pt x="8906" y="404"/>
                    <a:pt x="8906" y="404"/>
                    <a:pt x="8941" y="404"/>
                  </a:cubicBezTo>
                  <a:close/>
                  <a:moveTo>
                    <a:pt x="9099" y="422"/>
                  </a:moveTo>
                  <a:cubicBezTo>
                    <a:pt x="9134" y="422"/>
                    <a:pt x="9152" y="422"/>
                    <a:pt x="9187" y="422"/>
                  </a:cubicBezTo>
                  <a:cubicBezTo>
                    <a:pt x="9187" y="422"/>
                    <a:pt x="9187" y="422"/>
                    <a:pt x="9187" y="422"/>
                  </a:cubicBezTo>
                  <a:cubicBezTo>
                    <a:pt x="9187" y="422"/>
                    <a:pt x="9134" y="422"/>
                    <a:pt x="9152" y="422"/>
                  </a:cubicBezTo>
                  <a:cubicBezTo>
                    <a:pt x="9134" y="422"/>
                    <a:pt x="9117" y="422"/>
                    <a:pt x="9082" y="422"/>
                  </a:cubicBezTo>
                  <a:lnTo>
                    <a:pt x="9082" y="422"/>
                  </a:lnTo>
                  <a:cubicBezTo>
                    <a:pt x="9099" y="422"/>
                    <a:pt x="9099" y="422"/>
                    <a:pt x="9099" y="422"/>
                  </a:cubicBezTo>
                  <a:close/>
                  <a:moveTo>
                    <a:pt x="8591" y="404"/>
                  </a:moveTo>
                  <a:cubicBezTo>
                    <a:pt x="8608" y="404"/>
                    <a:pt x="8608" y="404"/>
                    <a:pt x="8608" y="404"/>
                  </a:cubicBezTo>
                  <a:cubicBezTo>
                    <a:pt x="8626" y="404"/>
                    <a:pt x="8661" y="404"/>
                    <a:pt x="8678" y="404"/>
                  </a:cubicBezTo>
                  <a:cubicBezTo>
                    <a:pt x="8696" y="422"/>
                    <a:pt x="8678" y="422"/>
                    <a:pt x="8661" y="422"/>
                  </a:cubicBezTo>
                  <a:cubicBezTo>
                    <a:pt x="8626" y="422"/>
                    <a:pt x="8573" y="404"/>
                    <a:pt x="8538" y="404"/>
                  </a:cubicBezTo>
                  <a:cubicBezTo>
                    <a:pt x="8556" y="404"/>
                    <a:pt x="8573" y="404"/>
                    <a:pt x="8591" y="404"/>
                  </a:cubicBezTo>
                  <a:close/>
                  <a:moveTo>
                    <a:pt x="9327" y="422"/>
                  </a:moveTo>
                  <a:cubicBezTo>
                    <a:pt x="9345" y="422"/>
                    <a:pt x="9362" y="422"/>
                    <a:pt x="9362" y="422"/>
                  </a:cubicBezTo>
                  <a:cubicBezTo>
                    <a:pt x="9362" y="439"/>
                    <a:pt x="9345" y="439"/>
                    <a:pt x="9345" y="439"/>
                  </a:cubicBezTo>
                  <a:cubicBezTo>
                    <a:pt x="9345" y="439"/>
                    <a:pt x="9327" y="422"/>
                    <a:pt x="9327" y="422"/>
                  </a:cubicBezTo>
                  <a:close/>
                  <a:moveTo>
                    <a:pt x="9134" y="422"/>
                  </a:moveTo>
                  <a:lnTo>
                    <a:pt x="9134" y="422"/>
                  </a:lnTo>
                  <a:cubicBezTo>
                    <a:pt x="9117" y="422"/>
                    <a:pt x="9099" y="422"/>
                    <a:pt x="9117" y="422"/>
                  </a:cubicBezTo>
                  <a:cubicBezTo>
                    <a:pt x="9117" y="422"/>
                    <a:pt x="9117" y="422"/>
                    <a:pt x="9134" y="422"/>
                  </a:cubicBezTo>
                  <a:close/>
                  <a:moveTo>
                    <a:pt x="9117" y="439"/>
                  </a:moveTo>
                  <a:cubicBezTo>
                    <a:pt x="9169" y="439"/>
                    <a:pt x="9257" y="439"/>
                    <a:pt x="9292" y="439"/>
                  </a:cubicBezTo>
                  <a:cubicBezTo>
                    <a:pt x="9310" y="457"/>
                    <a:pt x="9380" y="439"/>
                    <a:pt x="9397" y="457"/>
                  </a:cubicBezTo>
                  <a:cubicBezTo>
                    <a:pt x="9345" y="457"/>
                    <a:pt x="9327" y="439"/>
                    <a:pt x="9257" y="457"/>
                  </a:cubicBezTo>
                  <a:cubicBezTo>
                    <a:pt x="9222" y="439"/>
                    <a:pt x="9204" y="439"/>
                    <a:pt x="9169" y="439"/>
                  </a:cubicBezTo>
                  <a:cubicBezTo>
                    <a:pt x="9169" y="439"/>
                    <a:pt x="9169" y="439"/>
                    <a:pt x="9169" y="439"/>
                  </a:cubicBezTo>
                  <a:cubicBezTo>
                    <a:pt x="9152" y="439"/>
                    <a:pt x="9187" y="457"/>
                    <a:pt x="9169" y="457"/>
                  </a:cubicBezTo>
                  <a:cubicBezTo>
                    <a:pt x="9152" y="439"/>
                    <a:pt x="9117" y="439"/>
                    <a:pt x="9117" y="439"/>
                  </a:cubicBezTo>
                  <a:close/>
                  <a:moveTo>
                    <a:pt x="8941" y="439"/>
                  </a:moveTo>
                  <a:cubicBezTo>
                    <a:pt x="8941" y="439"/>
                    <a:pt x="8924" y="439"/>
                    <a:pt x="8924" y="457"/>
                  </a:cubicBezTo>
                  <a:cubicBezTo>
                    <a:pt x="8924" y="439"/>
                    <a:pt x="8906" y="439"/>
                    <a:pt x="8906" y="439"/>
                  </a:cubicBezTo>
                  <a:cubicBezTo>
                    <a:pt x="8924" y="439"/>
                    <a:pt x="8941" y="439"/>
                    <a:pt x="8941" y="439"/>
                  </a:cubicBezTo>
                  <a:close/>
                  <a:moveTo>
                    <a:pt x="8871" y="439"/>
                  </a:moveTo>
                  <a:cubicBezTo>
                    <a:pt x="8889" y="439"/>
                    <a:pt x="8889" y="439"/>
                    <a:pt x="8889" y="439"/>
                  </a:cubicBezTo>
                  <a:cubicBezTo>
                    <a:pt x="8871" y="439"/>
                    <a:pt x="8854" y="439"/>
                    <a:pt x="8854" y="439"/>
                  </a:cubicBezTo>
                  <a:cubicBezTo>
                    <a:pt x="8836" y="439"/>
                    <a:pt x="8871" y="439"/>
                    <a:pt x="8871" y="439"/>
                  </a:cubicBezTo>
                  <a:close/>
                  <a:moveTo>
                    <a:pt x="9134" y="457"/>
                  </a:moveTo>
                  <a:cubicBezTo>
                    <a:pt x="9134" y="457"/>
                    <a:pt x="9134" y="457"/>
                    <a:pt x="9117" y="457"/>
                  </a:cubicBezTo>
                  <a:cubicBezTo>
                    <a:pt x="9117" y="457"/>
                    <a:pt x="9099" y="457"/>
                    <a:pt x="9099" y="457"/>
                  </a:cubicBezTo>
                  <a:cubicBezTo>
                    <a:pt x="9117" y="457"/>
                    <a:pt x="9134" y="457"/>
                    <a:pt x="9134" y="457"/>
                  </a:cubicBezTo>
                  <a:close/>
                  <a:moveTo>
                    <a:pt x="9415" y="457"/>
                  </a:moveTo>
                  <a:lnTo>
                    <a:pt x="9432" y="457"/>
                  </a:lnTo>
                  <a:cubicBezTo>
                    <a:pt x="9415" y="457"/>
                    <a:pt x="9415" y="457"/>
                    <a:pt x="9397" y="457"/>
                  </a:cubicBezTo>
                  <a:cubicBezTo>
                    <a:pt x="9397" y="457"/>
                    <a:pt x="9415" y="457"/>
                    <a:pt x="9415" y="457"/>
                  </a:cubicBezTo>
                  <a:close/>
                  <a:moveTo>
                    <a:pt x="8380" y="439"/>
                  </a:moveTo>
                  <a:cubicBezTo>
                    <a:pt x="8345" y="439"/>
                    <a:pt x="8328" y="439"/>
                    <a:pt x="8310" y="439"/>
                  </a:cubicBezTo>
                  <a:cubicBezTo>
                    <a:pt x="8328" y="439"/>
                    <a:pt x="8345" y="439"/>
                    <a:pt x="8363" y="457"/>
                  </a:cubicBezTo>
                  <a:close/>
                  <a:moveTo>
                    <a:pt x="8468" y="439"/>
                  </a:moveTo>
                  <a:cubicBezTo>
                    <a:pt x="8451" y="457"/>
                    <a:pt x="8486" y="457"/>
                    <a:pt x="8451" y="474"/>
                  </a:cubicBezTo>
                  <a:cubicBezTo>
                    <a:pt x="8433" y="474"/>
                    <a:pt x="8433" y="457"/>
                    <a:pt x="8415" y="457"/>
                  </a:cubicBezTo>
                  <a:lnTo>
                    <a:pt x="8451" y="457"/>
                  </a:lnTo>
                  <a:lnTo>
                    <a:pt x="8433" y="439"/>
                  </a:lnTo>
                  <a:cubicBezTo>
                    <a:pt x="8433" y="439"/>
                    <a:pt x="8451" y="439"/>
                    <a:pt x="8451" y="439"/>
                  </a:cubicBezTo>
                  <a:close/>
                  <a:moveTo>
                    <a:pt x="8591" y="457"/>
                  </a:moveTo>
                  <a:cubicBezTo>
                    <a:pt x="8608" y="457"/>
                    <a:pt x="8626" y="457"/>
                    <a:pt x="8626" y="457"/>
                  </a:cubicBezTo>
                  <a:cubicBezTo>
                    <a:pt x="8626" y="457"/>
                    <a:pt x="8608" y="457"/>
                    <a:pt x="8608" y="457"/>
                  </a:cubicBezTo>
                  <a:lnTo>
                    <a:pt x="8608" y="457"/>
                  </a:lnTo>
                  <a:cubicBezTo>
                    <a:pt x="8591" y="457"/>
                    <a:pt x="8591" y="457"/>
                    <a:pt x="8573" y="457"/>
                  </a:cubicBezTo>
                  <a:cubicBezTo>
                    <a:pt x="8573" y="457"/>
                    <a:pt x="8591" y="457"/>
                    <a:pt x="8591" y="457"/>
                  </a:cubicBezTo>
                  <a:close/>
                  <a:moveTo>
                    <a:pt x="8678" y="457"/>
                  </a:moveTo>
                  <a:lnTo>
                    <a:pt x="8678" y="457"/>
                  </a:lnTo>
                  <a:cubicBezTo>
                    <a:pt x="8661" y="457"/>
                    <a:pt x="8661" y="457"/>
                    <a:pt x="8661" y="457"/>
                  </a:cubicBezTo>
                  <a:lnTo>
                    <a:pt x="8661" y="457"/>
                  </a:lnTo>
                  <a:cubicBezTo>
                    <a:pt x="8661" y="457"/>
                    <a:pt x="8661" y="457"/>
                    <a:pt x="8661" y="457"/>
                  </a:cubicBezTo>
                  <a:close/>
                  <a:moveTo>
                    <a:pt x="8696" y="457"/>
                  </a:moveTo>
                  <a:cubicBezTo>
                    <a:pt x="8714" y="457"/>
                    <a:pt x="8714" y="457"/>
                    <a:pt x="8731" y="457"/>
                  </a:cubicBezTo>
                  <a:cubicBezTo>
                    <a:pt x="8714" y="474"/>
                    <a:pt x="8696" y="474"/>
                    <a:pt x="8678" y="457"/>
                  </a:cubicBezTo>
                  <a:cubicBezTo>
                    <a:pt x="8696" y="457"/>
                    <a:pt x="8696" y="457"/>
                    <a:pt x="8696" y="457"/>
                  </a:cubicBezTo>
                  <a:close/>
                  <a:moveTo>
                    <a:pt x="8959" y="474"/>
                  </a:moveTo>
                  <a:lnTo>
                    <a:pt x="8977" y="474"/>
                  </a:lnTo>
                  <a:cubicBezTo>
                    <a:pt x="8977" y="474"/>
                    <a:pt x="8977" y="474"/>
                    <a:pt x="8977" y="474"/>
                  </a:cubicBezTo>
                  <a:cubicBezTo>
                    <a:pt x="8959" y="474"/>
                    <a:pt x="8959" y="474"/>
                    <a:pt x="8959" y="474"/>
                  </a:cubicBezTo>
                  <a:close/>
                  <a:moveTo>
                    <a:pt x="9012" y="474"/>
                  </a:moveTo>
                  <a:cubicBezTo>
                    <a:pt x="9012" y="474"/>
                    <a:pt x="8994" y="474"/>
                    <a:pt x="8994" y="474"/>
                  </a:cubicBezTo>
                  <a:cubicBezTo>
                    <a:pt x="9012" y="474"/>
                    <a:pt x="8994" y="474"/>
                    <a:pt x="9012" y="474"/>
                  </a:cubicBezTo>
                  <a:close/>
                  <a:moveTo>
                    <a:pt x="7030" y="457"/>
                  </a:moveTo>
                  <a:cubicBezTo>
                    <a:pt x="7030" y="457"/>
                    <a:pt x="7030" y="457"/>
                    <a:pt x="7048" y="457"/>
                  </a:cubicBezTo>
                  <a:cubicBezTo>
                    <a:pt x="7048" y="457"/>
                    <a:pt x="7030" y="457"/>
                    <a:pt x="7030" y="457"/>
                  </a:cubicBezTo>
                  <a:cubicBezTo>
                    <a:pt x="7030" y="457"/>
                    <a:pt x="7030" y="457"/>
                    <a:pt x="7013" y="457"/>
                  </a:cubicBezTo>
                  <a:cubicBezTo>
                    <a:pt x="7013" y="457"/>
                    <a:pt x="7013" y="457"/>
                    <a:pt x="7013" y="457"/>
                  </a:cubicBezTo>
                  <a:close/>
                  <a:moveTo>
                    <a:pt x="7101" y="457"/>
                  </a:moveTo>
                  <a:cubicBezTo>
                    <a:pt x="7083" y="457"/>
                    <a:pt x="7083" y="457"/>
                    <a:pt x="7066" y="457"/>
                  </a:cubicBezTo>
                  <a:cubicBezTo>
                    <a:pt x="7066" y="457"/>
                    <a:pt x="7083" y="457"/>
                    <a:pt x="7101" y="457"/>
                  </a:cubicBezTo>
                  <a:close/>
                  <a:moveTo>
                    <a:pt x="7171" y="457"/>
                  </a:moveTo>
                  <a:cubicBezTo>
                    <a:pt x="7153" y="457"/>
                    <a:pt x="7136" y="457"/>
                    <a:pt x="7118" y="457"/>
                  </a:cubicBezTo>
                  <a:cubicBezTo>
                    <a:pt x="7136" y="457"/>
                    <a:pt x="7153" y="457"/>
                    <a:pt x="7171" y="457"/>
                  </a:cubicBezTo>
                  <a:close/>
                  <a:moveTo>
                    <a:pt x="8836" y="509"/>
                  </a:moveTo>
                  <a:cubicBezTo>
                    <a:pt x="8819" y="509"/>
                    <a:pt x="8836" y="509"/>
                    <a:pt x="8819" y="509"/>
                  </a:cubicBezTo>
                  <a:cubicBezTo>
                    <a:pt x="8801" y="509"/>
                    <a:pt x="8784" y="509"/>
                    <a:pt x="8749" y="509"/>
                  </a:cubicBezTo>
                  <a:close/>
                  <a:moveTo>
                    <a:pt x="8626" y="509"/>
                  </a:moveTo>
                  <a:cubicBezTo>
                    <a:pt x="8626" y="509"/>
                    <a:pt x="8608" y="509"/>
                    <a:pt x="8608" y="509"/>
                  </a:cubicBezTo>
                  <a:cubicBezTo>
                    <a:pt x="8608" y="509"/>
                    <a:pt x="8626" y="509"/>
                    <a:pt x="8626" y="527"/>
                  </a:cubicBezTo>
                  <a:cubicBezTo>
                    <a:pt x="8608" y="527"/>
                    <a:pt x="8608" y="527"/>
                    <a:pt x="8591" y="527"/>
                  </a:cubicBezTo>
                  <a:cubicBezTo>
                    <a:pt x="8591" y="509"/>
                    <a:pt x="8591" y="509"/>
                    <a:pt x="8591" y="509"/>
                  </a:cubicBezTo>
                  <a:cubicBezTo>
                    <a:pt x="8608" y="509"/>
                    <a:pt x="8608" y="509"/>
                    <a:pt x="8626" y="509"/>
                  </a:cubicBezTo>
                  <a:close/>
                  <a:moveTo>
                    <a:pt x="8678" y="509"/>
                  </a:moveTo>
                  <a:cubicBezTo>
                    <a:pt x="8678" y="509"/>
                    <a:pt x="8678" y="509"/>
                    <a:pt x="8696" y="509"/>
                  </a:cubicBezTo>
                  <a:cubicBezTo>
                    <a:pt x="8696" y="509"/>
                    <a:pt x="8678" y="509"/>
                    <a:pt x="8661" y="509"/>
                  </a:cubicBezTo>
                  <a:cubicBezTo>
                    <a:pt x="8643" y="509"/>
                    <a:pt x="8678" y="509"/>
                    <a:pt x="8678" y="509"/>
                  </a:cubicBezTo>
                  <a:close/>
                  <a:moveTo>
                    <a:pt x="7925" y="509"/>
                  </a:moveTo>
                  <a:cubicBezTo>
                    <a:pt x="7925" y="509"/>
                    <a:pt x="7907" y="492"/>
                    <a:pt x="7907" y="492"/>
                  </a:cubicBezTo>
                  <a:cubicBezTo>
                    <a:pt x="7907" y="492"/>
                    <a:pt x="7925" y="492"/>
                    <a:pt x="7925" y="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2234975" y="2538625"/>
              <a:ext cx="4400" cy="900"/>
            </a:xfrm>
            <a:custGeom>
              <a:avLst/>
              <a:gdLst/>
              <a:ahLst/>
              <a:cxnLst/>
              <a:rect l="l" t="t" r="r" b="b"/>
              <a:pathLst>
                <a:path w="176" h="36" extrusionOk="0">
                  <a:moveTo>
                    <a:pt x="88" y="18"/>
                  </a:moveTo>
                  <a:cubicBezTo>
                    <a:pt x="88" y="18"/>
                    <a:pt x="141" y="18"/>
                    <a:pt x="158" y="18"/>
                  </a:cubicBezTo>
                  <a:cubicBezTo>
                    <a:pt x="158" y="18"/>
                    <a:pt x="158" y="18"/>
                    <a:pt x="176" y="18"/>
                  </a:cubicBezTo>
                  <a:cubicBezTo>
                    <a:pt x="176" y="18"/>
                    <a:pt x="158" y="18"/>
                    <a:pt x="141" y="18"/>
                  </a:cubicBezTo>
                  <a:cubicBezTo>
                    <a:pt x="141" y="18"/>
                    <a:pt x="141" y="35"/>
                    <a:pt x="141" y="35"/>
                  </a:cubicBezTo>
                  <a:cubicBezTo>
                    <a:pt x="88" y="35"/>
                    <a:pt x="53" y="18"/>
                    <a:pt x="1" y="18"/>
                  </a:cubicBezTo>
                  <a:cubicBezTo>
                    <a:pt x="1" y="18"/>
                    <a:pt x="36" y="0"/>
                    <a:pt x="8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2185450" y="25303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0"/>
                  </a:moveTo>
                  <a:cubicBezTo>
                    <a:pt x="18" y="0"/>
                    <a:pt x="36" y="18"/>
                    <a:pt x="36" y="18"/>
                  </a:cubicBezTo>
                  <a:lnTo>
                    <a:pt x="36" y="18"/>
                  </a:lnTo>
                  <a:cubicBezTo>
                    <a:pt x="18" y="18"/>
                    <a:pt x="18" y="0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2187200" y="2531600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36"/>
                  </a:cubicBez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2184575" y="2529850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1" y="1"/>
                  </a:moveTo>
                  <a:cubicBezTo>
                    <a:pt x="1" y="1"/>
                    <a:pt x="18" y="18"/>
                    <a:pt x="18" y="18"/>
                  </a:cubicBezTo>
                  <a:cubicBezTo>
                    <a:pt x="36" y="18"/>
                    <a:pt x="18" y="18"/>
                    <a:pt x="18" y="18"/>
                  </a:cubicBezTo>
                  <a:cubicBezTo>
                    <a:pt x="18" y="36"/>
                    <a:pt x="36" y="36"/>
                    <a:pt x="36" y="36"/>
                  </a:cubicBezTo>
                  <a:cubicBezTo>
                    <a:pt x="36" y="36"/>
                    <a:pt x="53" y="53"/>
                    <a:pt x="71" y="53"/>
                  </a:cubicBezTo>
                  <a:cubicBezTo>
                    <a:pt x="53" y="71"/>
                    <a:pt x="88" y="88"/>
                    <a:pt x="88" y="88"/>
                  </a:cubicBezTo>
                  <a:cubicBezTo>
                    <a:pt x="88" y="88"/>
                    <a:pt x="71" y="88"/>
                    <a:pt x="71" y="71"/>
                  </a:cubicBezTo>
                  <a:cubicBezTo>
                    <a:pt x="53" y="71"/>
                    <a:pt x="36" y="53"/>
                    <a:pt x="36" y="36"/>
                  </a:cubicBezTo>
                  <a:cubicBezTo>
                    <a:pt x="18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2188525" y="253555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36"/>
                  </a:moveTo>
                  <a:cubicBezTo>
                    <a:pt x="53" y="36"/>
                    <a:pt x="35" y="36"/>
                    <a:pt x="53" y="36"/>
                  </a:cubicBezTo>
                  <a:cubicBezTo>
                    <a:pt x="35" y="36"/>
                    <a:pt x="35" y="18"/>
                    <a:pt x="35" y="18"/>
                  </a:cubicBezTo>
                  <a:cubicBezTo>
                    <a:pt x="35" y="18"/>
                    <a:pt x="18" y="18"/>
                    <a:pt x="0" y="1"/>
                  </a:cubicBezTo>
                  <a:cubicBezTo>
                    <a:pt x="0" y="1"/>
                    <a:pt x="18" y="1"/>
                    <a:pt x="0" y="1"/>
                  </a:cubicBezTo>
                  <a:cubicBezTo>
                    <a:pt x="18" y="1"/>
                    <a:pt x="53" y="18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2191150" y="25368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0"/>
                  </a:cubicBezTo>
                  <a:cubicBezTo>
                    <a:pt x="0" y="0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2190275" y="2536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2192900" y="25381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2189400" y="25364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8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2189400" y="25368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0"/>
                    <a:pt x="0" y="0"/>
                  </a:cubicBezTo>
                  <a:cubicBezTo>
                    <a:pt x="18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2190275" y="25373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2190700" y="25377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18" y="0"/>
                    <a:pt x="18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2190700" y="25381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2191600" y="25386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2191150" y="25386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8" y="18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2192025" y="25390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36"/>
                    <a:pt x="18" y="18"/>
                    <a:pt x="18" y="18"/>
                  </a:cubicBezTo>
                  <a:cubicBezTo>
                    <a:pt x="1" y="1"/>
                    <a:pt x="36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2192900" y="25399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2183700" y="25333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"/>
                    <a:pt x="18" y="18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2189825" y="25377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18"/>
                  </a:moveTo>
                  <a:lnTo>
                    <a:pt x="18" y="18"/>
                  </a:lnTo>
                  <a:cubicBezTo>
                    <a:pt x="18" y="18"/>
                    <a:pt x="18" y="18"/>
                    <a:pt x="1" y="0"/>
                  </a:cubicBezTo>
                  <a:cubicBezTo>
                    <a:pt x="18" y="0"/>
                    <a:pt x="18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2188950" y="253730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36"/>
                  </a:moveTo>
                  <a:cubicBezTo>
                    <a:pt x="36" y="36"/>
                    <a:pt x="18" y="18"/>
                    <a:pt x="1" y="1"/>
                  </a:cubicBezTo>
                  <a:cubicBezTo>
                    <a:pt x="1" y="1"/>
                    <a:pt x="18" y="18"/>
                    <a:pt x="18" y="18"/>
                  </a:cubicBezTo>
                  <a:cubicBezTo>
                    <a:pt x="36" y="18"/>
                    <a:pt x="36" y="36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2181950" y="25324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2187200" y="25364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6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8" y="18"/>
                    <a:pt x="18" y="18"/>
                    <a:pt x="3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2186325" y="25360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18"/>
                    <a:pt x="18" y="18"/>
                    <a:pt x="18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0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2168800" y="25224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18" y="18"/>
                    <a:pt x="18" y="18"/>
                    <a:pt x="0" y="1"/>
                  </a:cubicBezTo>
                  <a:cubicBezTo>
                    <a:pt x="0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2157400" y="2491725"/>
              <a:ext cx="46050" cy="49100"/>
            </a:xfrm>
            <a:custGeom>
              <a:avLst/>
              <a:gdLst/>
              <a:ahLst/>
              <a:cxnLst/>
              <a:rect l="l" t="t" r="r" b="b"/>
              <a:pathLst>
                <a:path w="1842" h="1964" extrusionOk="0">
                  <a:moveTo>
                    <a:pt x="684" y="1052"/>
                  </a:moveTo>
                  <a:cubicBezTo>
                    <a:pt x="684" y="1052"/>
                    <a:pt x="684" y="1052"/>
                    <a:pt x="667" y="1052"/>
                  </a:cubicBezTo>
                  <a:cubicBezTo>
                    <a:pt x="667" y="1035"/>
                    <a:pt x="684" y="1035"/>
                    <a:pt x="667" y="1035"/>
                  </a:cubicBezTo>
                  <a:cubicBezTo>
                    <a:pt x="667" y="1035"/>
                    <a:pt x="667" y="1035"/>
                    <a:pt x="667" y="1035"/>
                  </a:cubicBezTo>
                  <a:cubicBezTo>
                    <a:pt x="649" y="1017"/>
                    <a:pt x="649" y="1017"/>
                    <a:pt x="632" y="1000"/>
                  </a:cubicBezTo>
                  <a:cubicBezTo>
                    <a:pt x="632" y="1000"/>
                    <a:pt x="632" y="982"/>
                    <a:pt x="632" y="982"/>
                  </a:cubicBezTo>
                  <a:cubicBezTo>
                    <a:pt x="614" y="982"/>
                    <a:pt x="614" y="982"/>
                    <a:pt x="614" y="965"/>
                  </a:cubicBezTo>
                  <a:cubicBezTo>
                    <a:pt x="597" y="947"/>
                    <a:pt x="597" y="930"/>
                    <a:pt x="579" y="930"/>
                  </a:cubicBezTo>
                  <a:cubicBezTo>
                    <a:pt x="579" y="930"/>
                    <a:pt x="579" y="930"/>
                    <a:pt x="579" y="930"/>
                  </a:cubicBezTo>
                  <a:cubicBezTo>
                    <a:pt x="526" y="877"/>
                    <a:pt x="509" y="807"/>
                    <a:pt x="474" y="772"/>
                  </a:cubicBezTo>
                  <a:cubicBezTo>
                    <a:pt x="456" y="754"/>
                    <a:pt x="456" y="737"/>
                    <a:pt x="439" y="719"/>
                  </a:cubicBezTo>
                  <a:cubicBezTo>
                    <a:pt x="421" y="702"/>
                    <a:pt x="421" y="684"/>
                    <a:pt x="404" y="667"/>
                  </a:cubicBezTo>
                  <a:cubicBezTo>
                    <a:pt x="404" y="667"/>
                    <a:pt x="404" y="649"/>
                    <a:pt x="386" y="632"/>
                  </a:cubicBezTo>
                  <a:cubicBezTo>
                    <a:pt x="386" y="632"/>
                    <a:pt x="386" y="632"/>
                    <a:pt x="386" y="614"/>
                  </a:cubicBezTo>
                  <a:cubicBezTo>
                    <a:pt x="386" y="614"/>
                    <a:pt x="369" y="614"/>
                    <a:pt x="369" y="597"/>
                  </a:cubicBezTo>
                  <a:cubicBezTo>
                    <a:pt x="369" y="579"/>
                    <a:pt x="369" y="579"/>
                    <a:pt x="351" y="561"/>
                  </a:cubicBezTo>
                  <a:cubicBezTo>
                    <a:pt x="351" y="561"/>
                    <a:pt x="351" y="561"/>
                    <a:pt x="351" y="561"/>
                  </a:cubicBezTo>
                  <a:cubicBezTo>
                    <a:pt x="351" y="561"/>
                    <a:pt x="334" y="526"/>
                    <a:pt x="334" y="526"/>
                  </a:cubicBezTo>
                  <a:cubicBezTo>
                    <a:pt x="334" y="491"/>
                    <a:pt x="316" y="456"/>
                    <a:pt x="299" y="421"/>
                  </a:cubicBezTo>
                  <a:cubicBezTo>
                    <a:pt x="316" y="421"/>
                    <a:pt x="299" y="404"/>
                    <a:pt x="299" y="386"/>
                  </a:cubicBezTo>
                  <a:cubicBezTo>
                    <a:pt x="299" y="369"/>
                    <a:pt x="299" y="369"/>
                    <a:pt x="299" y="369"/>
                  </a:cubicBezTo>
                  <a:cubicBezTo>
                    <a:pt x="299" y="334"/>
                    <a:pt x="299" y="316"/>
                    <a:pt x="299" y="298"/>
                  </a:cubicBezTo>
                  <a:lnTo>
                    <a:pt x="299" y="298"/>
                  </a:lnTo>
                  <a:cubicBezTo>
                    <a:pt x="299" y="298"/>
                    <a:pt x="316" y="298"/>
                    <a:pt x="299" y="298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81"/>
                    <a:pt x="299" y="298"/>
                    <a:pt x="281" y="298"/>
                  </a:cubicBezTo>
                  <a:cubicBezTo>
                    <a:pt x="299" y="298"/>
                    <a:pt x="299" y="298"/>
                    <a:pt x="299" y="298"/>
                  </a:cubicBezTo>
                  <a:cubicBezTo>
                    <a:pt x="299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81"/>
                  </a:cubicBezTo>
                  <a:cubicBezTo>
                    <a:pt x="334" y="281"/>
                    <a:pt x="316" y="298"/>
                    <a:pt x="316" y="298"/>
                  </a:cubicBezTo>
                  <a:cubicBezTo>
                    <a:pt x="334" y="298"/>
                    <a:pt x="369" y="316"/>
                    <a:pt x="386" y="316"/>
                  </a:cubicBezTo>
                  <a:cubicBezTo>
                    <a:pt x="404" y="316"/>
                    <a:pt x="439" y="316"/>
                    <a:pt x="456" y="334"/>
                  </a:cubicBezTo>
                  <a:cubicBezTo>
                    <a:pt x="474" y="334"/>
                    <a:pt x="491" y="334"/>
                    <a:pt x="491" y="334"/>
                  </a:cubicBezTo>
                  <a:cubicBezTo>
                    <a:pt x="491" y="334"/>
                    <a:pt x="509" y="334"/>
                    <a:pt x="509" y="334"/>
                  </a:cubicBezTo>
                  <a:cubicBezTo>
                    <a:pt x="509" y="351"/>
                    <a:pt x="491" y="334"/>
                    <a:pt x="491" y="351"/>
                  </a:cubicBezTo>
                  <a:cubicBezTo>
                    <a:pt x="491" y="351"/>
                    <a:pt x="491" y="351"/>
                    <a:pt x="491" y="351"/>
                  </a:cubicBezTo>
                  <a:cubicBezTo>
                    <a:pt x="509" y="351"/>
                    <a:pt x="509" y="351"/>
                    <a:pt x="526" y="351"/>
                  </a:cubicBezTo>
                  <a:cubicBezTo>
                    <a:pt x="544" y="369"/>
                    <a:pt x="562" y="386"/>
                    <a:pt x="597" y="404"/>
                  </a:cubicBezTo>
                  <a:cubicBezTo>
                    <a:pt x="597" y="404"/>
                    <a:pt x="597" y="404"/>
                    <a:pt x="597" y="404"/>
                  </a:cubicBezTo>
                  <a:cubicBezTo>
                    <a:pt x="614" y="421"/>
                    <a:pt x="667" y="456"/>
                    <a:pt x="684" y="456"/>
                  </a:cubicBezTo>
                  <a:cubicBezTo>
                    <a:pt x="702" y="474"/>
                    <a:pt x="702" y="491"/>
                    <a:pt x="719" y="491"/>
                  </a:cubicBezTo>
                  <a:cubicBezTo>
                    <a:pt x="719" y="509"/>
                    <a:pt x="719" y="491"/>
                    <a:pt x="719" y="509"/>
                  </a:cubicBezTo>
                  <a:cubicBezTo>
                    <a:pt x="737" y="526"/>
                    <a:pt x="772" y="544"/>
                    <a:pt x="789" y="579"/>
                  </a:cubicBezTo>
                  <a:cubicBezTo>
                    <a:pt x="789" y="579"/>
                    <a:pt x="807" y="579"/>
                    <a:pt x="807" y="579"/>
                  </a:cubicBezTo>
                  <a:cubicBezTo>
                    <a:pt x="807" y="597"/>
                    <a:pt x="825" y="614"/>
                    <a:pt x="842" y="614"/>
                  </a:cubicBezTo>
                  <a:cubicBezTo>
                    <a:pt x="842" y="632"/>
                    <a:pt x="842" y="632"/>
                    <a:pt x="860" y="632"/>
                  </a:cubicBezTo>
                  <a:cubicBezTo>
                    <a:pt x="877" y="649"/>
                    <a:pt x="877" y="667"/>
                    <a:pt x="895" y="667"/>
                  </a:cubicBezTo>
                  <a:cubicBezTo>
                    <a:pt x="895" y="702"/>
                    <a:pt x="930" y="719"/>
                    <a:pt x="947" y="737"/>
                  </a:cubicBezTo>
                  <a:cubicBezTo>
                    <a:pt x="965" y="754"/>
                    <a:pt x="965" y="772"/>
                    <a:pt x="982" y="789"/>
                  </a:cubicBezTo>
                  <a:cubicBezTo>
                    <a:pt x="982" y="807"/>
                    <a:pt x="982" y="807"/>
                    <a:pt x="1000" y="807"/>
                  </a:cubicBezTo>
                  <a:cubicBezTo>
                    <a:pt x="1000" y="807"/>
                    <a:pt x="1000" y="807"/>
                    <a:pt x="1000" y="807"/>
                  </a:cubicBezTo>
                  <a:cubicBezTo>
                    <a:pt x="1017" y="824"/>
                    <a:pt x="1035" y="859"/>
                    <a:pt x="1052" y="877"/>
                  </a:cubicBezTo>
                  <a:cubicBezTo>
                    <a:pt x="1052" y="877"/>
                    <a:pt x="1052" y="877"/>
                    <a:pt x="1052" y="895"/>
                  </a:cubicBezTo>
                  <a:cubicBezTo>
                    <a:pt x="1052" y="895"/>
                    <a:pt x="1070" y="912"/>
                    <a:pt x="1070" y="912"/>
                  </a:cubicBezTo>
                  <a:cubicBezTo>
                    <a:pt x="1070" y="930"/>
                    <a:pt x="1088" y="930"/>
                    <a:pt x="1088" y="947"/>
                  </a:cubicBezTo>
                  <a:cubicBezTo>
                    <a:pt x="1105" y="982"/>
                    <a:pt x="1140" y="1017"/>
                    <a:pt x="1158" y="1052"/>
                  </a:cubicBezTo>
                  <a:cubicBezTo>
                    <a:pt x="1193" y="1122"/>
                    <a:pt x="1245" y="1193"/>
                    <a:pt x="1280" y="1280"/>
                  </a:cubicBezTo>
                  <a:cubicBezTo>
                    <a:pt x="1280" y="1280"/>
                    <a:pt x="1280" y="1280"/>
                    <a:pt x="1280" y="1280"/>
                  </a:cubicBezTo>
                  <a:cubicBezTo>
                    <a:pt x="1280" y="1280"/>
                    <a:pt x="1280" y="1298"/>
                    <a:pt x="1280" y="1298"/>
                  </a:cubicBezTo>
                  <a:lnTo>
                    <a:pt x="1298" y="1315"/>
                  </a:lnTo>
                  <a:cubicBezTo>
                    <a:pt x="1315" y="1333"/>
                    <a:pt x="1315" y="1368"/>
                    <a:pt x="1333" y="1385"/>
                  </a:cubicBezTo>
                  <a:lnTo>
                    <a:pt x="1350" y="1438"/>
                  </a:lnTo>
                  <a:lnTo>
                    <a:pt x="1403" y="1561"/>
                  </a:lnTo>
                  <a:cubicBezTo>
                    <a:pt x="1421" y="1578"/>
                    <a:pt x="1438" y="1596"/>
                    <a:pt x="1438" y="1613"/>
                  </a:cubicBezTo>
                  <a:cubicBezTo>
                    <a:pt x="1456" y="1631"/>
                    <a:pt x="1456" y="1648"/>
                    <a:pt x="1456" y="1666"/>
                  </a:cubicBezTo>
                  <a:cubicBezTo>
                    <a:pt x="1473" y="1683"/>
                    <a:pt x="1491" y="1719"/>
                    <a:pt x="1491" y="1754"/>
                  </a:cubicBezTo>
                  <a:cubicBezTo>
                    <a:pt x="1508" y="1789"/>
                    <a:pt x="1491" y="1806"/>
                    <a:pt x="1508" y="1841"/>
                  </a:cubicBezTo>
                  <a:cubicBezTo>
                    <a:pt x="1526" y="1876"/>
                    <a:pt x="1578" y="1876"/>
                    <a:pt x="1596" y="1929"/>
                  </a:cubicBezTo>
                  <a:cubicBezTo>
                    <a:pt x="1613" y="1929"/>
                    <a:pt x="1631" y="1946"/>
                    <a:pt x="1631" y="1946"/>
                  </a:cubicBezTo>
                  <a:cubicBezTo>
                    <a:pt x="1649" y="1946"/>
                    <a:pt x="1649" y="1964"/>
                    <a:pt x="1666" y="1964"/>
                  </a:cubicBezTo>
                  <a:cubicBezTo>
                    <a:pt x="1666" y="1964"/>
                    <a:pt x="1684" y="1946"/>
                    <a:pt x="1684" y="1964"/>
                  </a:cubicBezTo>
                  <a:cubicBezTo>
                    <a:pt x="1684" y="1929"/>
                    <a:pt x="1719" y="1946"/>
                    <a:pt x="1719" y="1946"/>
                  </a:cubicBezTo>
                  <a:cubicBezTo>
                    <a:pt x="1754" y="1946"/>
                    <a:pt x="1771" y="1911"/>
                    <a:pt x="1806" y="1894"/>
                  </a:cubicBezTo>
                  <a:cubicBezTo>
                    <a:pt x="1806" y="1894"/>
                    <a:pt x="1806" y="1894"/>
                    <a:pt x="1806" y="1894"/>
                  </a:cubicBezTo>
                  <a:cubicBezTo>
                    <a:pt x="1806" y="1876"/>
                    <a:pt x="1806" y="1841"/>
                    <a:pt x="1824" y="1841"/>
                  </a:cubicBezTo>
                  <a:cubicBezTo>
                    <a:pt x="1824" y="1824"/>
                    <a:pt x="1824" y="1841"/>
                    <a:pt x="1841" y="1824"/>
                  </a:cubicBezTo>
                  <a:cubicBezTo>
                    <a:pt x="1841" y="1824"/>
                    <a:pt x="1841" y="1806"/>
                    <a:pt x="1841" y="1806"/>
                  </a:cubicBezTo>
                  <a:cubicBezTo>
                    <a:pt x="1841" y="1789"/>
                    <a:pt x="1841" y="1754"/>
                    <a:pt x="1824" y="1736"/>
                  </a:cubicBezTo>
                  <a:cubicBezTo>
                    <a:pt x="1824" y="1719"/>
                    <a:pt x="1824" y="1719"/>
                    <a:pt x="1824" y="1719"/>
                  </a:cubicBezTo>
                  <a:cubicBezTo>
                    <a:pt x="1806" y="1666"/>
                    <a:pt x="1789" y="1613"/>
                    <a:pt x="1754" y="1578"/>
                  </a:cubicBezTo>
                  <a:cubicBezTo>
                    <a:pt x="1754" y="1561"/>
                    <a:pt x="1754" y="1526"/>
                    <a:pt x="1736" y="1526"/>
                  </a:cubicBezTo>
                  <a:cubicBezTo>
                    <a:pt x="1736" y="1491"/>
                    <a:pt x="1719" y="1456"/>
                    <a:pt x="1701" y="1420"/>
                  </a:cubicBezTo>
                  <a:cubicBezTo>
                    <a:pt x="1684" y="1403"/>
                    <a:pt x="1684" y="1385"/>
                    <a:pt x="1666" y="1350"/>
                  </a:cubicBezTo>
                  <a:lnTo>
                    <a:pt x="1649" y="1333"/>
                  </a:lnTo>
                  <a:cubicBezTo>
                    <a:pt x="1649" y="1315"/>
                    <a:pt x="1631" y="1298"/>
                    <a:pt x="1631" y="1280"/>
                  </a:cubicBezTo>
                  <a:cubicBezTo>
                    <a:pt x="1631" y="1263"/>
                    <a:pt x="1613" y="1245"/>
                    <a:pt x="1613" y="1245"/>
                  </a:cubicBezTo>
                  <a:cubicBezTo>
                    <a:pt x="1613" y="1228"/>
                    <a:pt x="1596" y="1210"/>
                    <a:pt x="1596" y="1193"/>
                  </a:cubicBezTo>
                  <a:cubicBezTo>
                    <a:pt x="1578" y="1175"/>
                    <a:pt x="1561" y="1158"/>
                    <a:pt x="1561" y="1140"/>
                  </a:cubicBezTo>
                  <a:cubicBezTo>
                    <a:pt x="1543" y="1122"/>
                    <a:pt x="1543" y="1105"/>
                    <a:pt x="1526" y="1087"/>
                  </a:cubicBezTo>
                  <a:cubicBezTo>
                    <a:pt x="1526" y="1087"/>
                    <a:pt x="1526" y="1070"/>
                    <a:pt x="1508" y="1052"/>
                  </a:cubicBezTo>
                  <a:cubicBezTo>
                    <a:pt x="1508" y="1052"/>
                    <a:pt x="1508" y="1035"/>
                    <a:pt x="1491" y="1035"/>
                  </a:cubicBezTo>
                  <a:cubicBezTo>
                    <a:pt x="1491" y="1017"/>
                    <a:pt x="1491" y="1017"/>
                    <a:pt x="1491" y="1017"/>
                  </a:cubicBezTo>
                  <a:cubicBezTo>
                    <a:pt x="1473" y="982"/>
                    <a:pt x="1456" y="947"/>
                    <a:pt x="1438" y="895"/>
                  </a:cubicBezTo>
                  <a:cubicBezTo>
                    <a:pt x="1421" y="877"/>
                    <a:pt x="1403" y="859"/>
                    <a:pt x="1403" y="842"/>
                  </a:cubicBezTo>
                  <a:cubicBezTo>
                    <a:pt x="1386" y="842"/>
                    <a:pt x="1386" y="842"/>
                    <a:pt x="1386" y="842"/>
                  </a:cubicBezTo>
                  <a:cubicBezTo>
                    <a:pt x="1350" y="772"/>
                    <a:pt x="1315" y="702"/>
                    <a:pt x="1263" y="649"/>
                  </a:cubicBezTo>
                  <a:cubicBezTo>
                    <a:pt x="1245" y="614"/>
                    <a:pt x="1193" y="579"/>
                    <a:pt x="1175" y="544"/>
                  </a:cubicBezTo>
                  <a:cubicBezTo>
                    <a:pt x="1140" y="509"/>
                    <a:pt x="1123" y="456"/>
                    <a:pt x="1088" y="421"/>
                  </a:cubicBezTo>
                  <a:cubicBezTo>
                    <a:pt x="1088" y="404"/>
                    <a:pt x="1052" y="386"/>
                    <a:pt x="1035" y="369"/>
                  </a:cubicBezTo>
                  <a:cubicBezTo>
                    <a:pt x="1035" y="369"/>
                    <a:pt x="1017" y="351"/>
                    <a:pt x="1000" y="334"/>
                  </a:cubicBezTo>
                  <a:cubicBezTo>
                    <a:pt x="1000" y="334"/>
                    <a:pt x="965" y="298"/>
                    <a:pt x="947" y="281"/>
                  </a:cubicBezTo>
                  <a:cubicBezTo>
                    <a:pt x="947" y="298"/>
                    <a:pt x="947" y="281"/>
                    <a:pt x="930" y="281"/>
                  </a:cubicBezTo>
                  <a:cubicBezTo>
                    <a:pt x="930" y="263"/>
                    <a:pt x="912" y="263"/>
                    <a:pt x="895" y="246"/>
                  </a:cubicBezTo>
                  <a:cubicBezTo>
                    <a:pt x="860" y="211"/>
                    <a:pt x="825" y="193"/>
                    <a:pt x="789" y="158"/>
                  </a:cubicBezTo>
                  <a:cubicBezTo>
                    <a:pt x="789" y="158"/>
                    <a:pt x="772" y="141"/>
                    <a:pt x="754" y="141"/>
                  </a:cubicBezTo>
                  <a:lnTo>
                    <a:pt x="737" y="123"/>
                  </a:lnTo>
                  <a:cubicBezTo>
                    <a:pt x="719" y="123"/>
                    <a:pt x="702" y="106"/>
                    <a:pt x="684" y="106"/>
                  </a:cubicBezTo>
                  <a:cubicBezTo>
                    <a:pt x="684" y="88"/>
                    <a:pt x="667" y="88"/>
                    <a:pt x="667" y="88"/>
                  </a:cubicBezTo>
                  <a:cubicBezTo>
                    <a:pt x="649" y="88"/>
                    <a:pt x="632" y="71"/>
                    <a:pt x="614" y="71"/>
                  </a:cubicBezTo>
                  <a:cubicBezTo>
                    <a:pt x="579" y="35"/>
                    <a:pt x="509" y="35"/>
                    <a:pt x="491" y="18"/>
                  </a:cubicBezTo>
                  <a:cubicBezTo>
                    <a:pt x="456" y="18"/>
                    <a:pt x="439" y="18"/>
                    <a:pt x="404" y="0"/>
                  </a:cubicBezTo>
                  <a:cubicBezTo>
                    <a:pt x="404" y="0"/>
                    <a:pt x="404" y="18"/>
                    <a:pt x="404" y="18"/>
                  </a:cubicBezTo>
                  <a:cubicBezTo>
                    <a:pt x="351" y="0"/>
                    <a:pt x="316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28" y="0"/>
                    <a:pt x="193" y="18"/>
                    <a:pt x="176" y="35"/>
                  </a:cubicBezTo>
                  <a:cubicBezTo>
                    <a:pt x="123" y="53"/>
                    <a:pt x="71" y="88"/>
                    <a:pt x="36" y="141"/>
                  </a:cubicBezTo>
                  <a:cubicBezTo>
                    <a:pt x="36" y="141"/>
                    <a:pt x="36" y="158"/>
                    <a:pt x="36" y="176"/>
                  </a:cubicBezTo>
                  <a:cubicBezTo>
                    <a:pt x="1" y="228"/>
                    <a:pt x="1" y="281"/>
                    <a:pt x="1" y="351"/>
                  </a:cubicBezTo>
                  <a:cubicBezTo>
                    <a:pt x="1" y="369"/>
                    <a:pt x="1" y="439"/>
                    <a:pt x="1" y="474"/>
                  </a:cubicBezTo>
                  <a:cubicBezTo>
                    <a:pt x="18" y="474"/>
                    <a:pt x="18" y="474"/>
                    <a:pt x="18" y="474"/>
                  </a:cubicBezTo>
                  <a:cubicBezTo>
                    <a:pt x="18" y="491"/>
                    <a:pt x="18" y="474"/>
                    <a:pt x="18" y="491"/>
                  </a:cubicBezTo>
                  <a:cubicBezTo>
                    <a:pt x="18" y="491"/>
                    <a:pt x="18" y="491"/>
                    <a:pt x="18" y="491"/>
                  </a:cubicBezTo>
                  <a:cubicBezTo>
                    <a:pt x="18" y="509"/>
                    <a:pt x="18" y="526"/>
                    <a:pt x="36" y="526"/>
                  </a:cubicBezTo>
                  <a:cubicBezTo>
                    <a:pt x="18" y="526"/>
                    <a:pt x="18" y="526"/>
                    <a:pt x="18" y="544"/>
                  </a:cubicBezTo>
                  <a:cubicBezTo>
                    <a:pt x="36" y="544"/>
                    <a:pt x="36" y="561"/>
                    <a:pt x="36" y="561"/>
                  </a:cubicBezTo>
                  <a:cubicBezTo>
                    <a:pt x="36" y="597"/>
                    <a:pt x="53" y="632"/>
                    <a:pt x="71" y="667"/>
                  </a:cubicBezTo>
                  <a:cubicBezTo>
                    <a:pt x="71" y="667"/>
                    <a:pt x="88" y="667"/>
                    <a:pt x="88" y="667"/>
                  </a:cubicBezTo>
                  <a:cubicBezTo>
                    <a:pt x="88" y="684"/>
                    <a:pt x="88" y="684"/>
                    <a:pt x="88" y="684"/>
                  </a:cubicBezTo>
                  <a:cubicBezTo>
                    <a:pt x="88" y="702"/>
                    <a:pt x="106" y="719"/>
                    <a:pt x="106" y="737"/>
                  </a:cubicBezTo>
                  <a:cubicBezTo>
                    <a:pt x="106" y="754"/>
                    <a:pt x="158" y="789"/>
                    <a:pt x="158" y="824"/>
                  </a:cubicBezTo>
                  <a:cubicBezTo>
                    <a:pt x="158" y="824"/>
                    <a:pt x="158" y="824"/>
                    <a:pt x="158" y="824"/>
                  </a:cubicBezTo>
                  <a:cubicBezTo>
                    <a:pt x="176" y="842"/>
                    <a:pt x="193" y="859"/>
                    <a:pt x="193" y="877"/>
                  </a:cubicBezTo>
                  <a:cubicBezTo>
                    <a:pt x="193" y="877"/>
                    <a:pt x="193" y="877"/>
                    <a:pt x="193" y="877"/>
                  </a:cubicBezTo>
                  <a:cubicBezTo>
                    <a:pt x="211" y="895"/>
                    <a:pt x="228" y="912"/>
                    <a:pt x="228" y="930"/>
                  </a:cubicBezTo>
                  <a:cubicBezTo>
                    <a:pt x="246" y="947"/>
                    <a:pt x="246" y="930"/>
                    <a:pt x="246" y="947"/>
                  </a:cubicBezTo>
                  <a:cubicBezTo>
                    <a:pt x="264" y="965"/>
                    <a:pt x="281" y="1000"/>
                    <a:pt x="299" y="1017"/>
                  </a:cubicBezTo>
                  <a:cubicBezTo>
                    <a:pt x="316" y="1035"/>
                    <a:pt x="316" y="1052"/>
                    <a:pt x="334" y="1070"/>
                  </a:cubicBezTo>
                  <a:cubicBezTo>
                    <a:pt x="369" y="1122"/>
                    <a:pt x="421" y="1175"/>
                    <a:pt x="456" y="1228"/>
                  </a:cubicBezTo>
                  <a:cubicBezTo>
                    <a:pt x="474" y="1228"/>
                    <a:pt x="474" y="1228"/>
                    <a:pt x="491" y="1245"/>
                  </a:cubicBezTo>
                  <a:cubicBezTo>
                    <a:pt x="491" y="1245"/>
                    <a:pt x="491" y="1245"/>
                    <a:pt x="491" y="1245"/>
                  </a:cubicBezTo>
                  <a:cubicBezTo>
                    <a:pt x="509" y="1280"/>
                    <a:pt x="526" y="1280"/>
                    <a:pt x="526" y="1298"/>
                  </a:cubicBezTo>
                  <a:cubicBezTo>
                    <a:pt x="544" y="1298"/>
                    <a:pt x="544" y="1315"/>
                    <a:pt x="562" y="1315"/>
                  </a:cubicBezTo>
                  <a:cubicBezTo>
                    <a:pt x="544" y="1350"/>
                    <a:pt x="597" y="1368"/>
                    <a:pt x="597" y="1385"/>
                  </a:cubicBezTo>
                  <a:cubicBezTo>
                    <a:pt x="614" y="1385"/>
                    <a:pt x="597" y="1385"/>
                    <a:pt x="614" y="1385"/>
                  </a:cubicBezTo>
                  <a:cubicBezTo>
                    <a:pt x="632" y="1385"/>
                    <a:pt x="632" y="1403"/>
                    <a:pt x="649" y="1420"/>
                  </a:cubicBezTo>
                  <a:cubicBezTo>
                    <a:pt x="632" y="1420"/>
                    <a:pt x="632" y="1420"/>
                    <a:pt x="632" y="1403"/>
                  </a:cubicBezTo>
                  <a:cubicBezTo>
                    <a:pt x="632" y="1403"/>
                    <a:pt x="614" y="1403"/>
                    <a:pt x="614" y="1403"/>
                  </a:cubicBezTo>
                  <a:cubicBezTo>
                    <a:pt x="632" y="1420"/>
                    <a:pt x="649" y="1456"/>
                    <a:pt x="684" y="1473"/>
                  </a:cubicBezTo>
                  <a:cubicBezTo>
                    <a:pt x="702" y="1491"/>
                    <a:pt x="719" y="1508"/>
                    <a:pt x="737" y="1526"/>
                  </a:cubicBezTo>
                  <a:cubicBezTo>
                    <a:pt x="737" y="1543"/>
                    <a:pt x="772" y="1561"/>
                    <a:pt x="789" y="1561"/>
                  </a:cubicBezTo>
                  <a:cubicBezTo>
                    <a:pt x="807" y="1578"/>
                    <a:pt x="825" y="1613"/>
                    <a:pt x="842" y="1631"/>
                  </a:cubicBezTo>
                  <a:cubicBezTo>
                    <a:pt x="842" y="1631"/>
                    <a:pt x="842" y="1613"/>
                    <a:pt x="860" y="1613"/>
                  </a:cubicBezTo>
                  <a:cubicBezTo>
                    <a:pt x="877" y="1631"/>
                    <a:pt x="895" y="1648"/>
                    <a:pt x="930" y="1666"/>
                  </a:cubicBezTo>
                  <a:cubicBezTo>
                    <a:pt x="930" y="1666"/>
                    <a:pt x="947" y="1683"/>
                    <a:pt x="947" y="1683"/>
                  </a:cubicBezTo>
                  <a:cubicBezTo>
                    <a:pt x="947" y="1666"/>
                    <a:pt x="930" y="1666"/>
                    <a:pt x="930" y="1666"/>
                  </a:cubicBezTo>
                  <a:cubicBezTo>
                    <a:pt x="947" y="1666"/>
                    <a:pt x="965" y="1683"/>
                    <a:pt x="982" y="1683"/>
                  </a:cubicBezTo>
                  <a:cubicBezTo>
                    <a:pt x="982" y="1683"/>
                    <a:pt x="982" y="1683"/>
                    <a:pt x="1000" y="1683"/>
                  </a:cubicBezTo>
                  <a:cubicBezTo>
                    <a:pt x="1000" y="1683"/>
                    <a:pt x="1000" y="1701"/>
                    <a:pt x="1017" y="1701"/>
                  </a:cubicBezTo>
                  <a:cubicBezTo>
                    <a:pt x="1000" y="1701"/>
                    <a:pt x="1017" y="1701"/>
                    <a:pt x="1017" y="1701"/>
                  </a:cubicBezTo>
                  <a:cubicBezTo>
                    <a:pt x="1035" y="1719"/>
                    <a:pt x="1070" y="1736"/>
                    <a:pt x="1088" y="1754"/>
                  </a:cubicBezTo>
                  <a:cubicBezTo>
                    <a:pt x="1088" y="1754"/>
                    <a:pt x="1088" y="1754"/>
                    <a:pt x="1088" y="1754"/>
                  </a:cubicBezTo>
                  <a:cubicBezTo>
                    <a:pt x="1088" y="1754"/>
                    <a:pt x="1088" y="1754"/>
                    <a:pt x="1088" y="1754"/>
                  </a:cubicBezTo>
                  <a:cubicBezTo>
                    <a:pt x="1105" y="1771"/>
                    <a:pt x="1123" y="1789"/>
                    <a:pt x="1140" y="1806"/>
                  </a:cubicBezTo>
                  <a:cubicBezTo>
                    <a:pt x="1140" y="1789"/>
                    <a:pt x="1123" y="1771"/>
                    <a:pt x="1105" y="1771"/>
                  </a:cubicBezTo>
                  <a:cubicBezTo>
                    <a:pt x="1088" y="1754"/>
                    <a:pt x="1070" y="1736"/>
                    <a:pt x="1052" y="1736"/>
                  </a:cubicBezTo>
                  <a:cubicBezTo>
                    <a:pt x="1052" y="1736"/>
                    <a:pt x="1052" y="1736"/>
                    <a:pt x="1052" y="1719"/>
                  </a:cubicBezTo>
                  <a:lnTo>
                    <a:pt x="947" y="1631"/>
                  </a:lnTo>
                  <a:cubicBezTo>
                    <a:pt x="947" y="1631"/>
                    <a:pt x="947" y="1648"/>
                    <a:pt x="965" y="1648"/>
                  </a:cubicBezTo>
                  <a:cubicBezTo>
                    <a:pt x="982" y="1666"/>
                    <a:pt x="1017" y="1701"/>
                    <a:pt x="1052" y="1719"/>
                  </a:cubicBezTo>
                  <a:cubicBezTo>
                    <a:pt x="1052" y="1719"/>
                    <a:pt x="1052" y="1719"/>
                    <a:pt x="1052" y="1719"/>
                  </a:cubicBezTo>
                  <a:cubicBezTo>
                    <a:pt x="1052" y="1701"/>
                    <a:pt x="1035" y="1701"/>
                    <a:pt x="1035" y="1701"/>
                  </a:cubicBezTo>
                  <a:cubicBezTo>
                    <a:pt x="1035" y="1683"/>
                    <a:pt x="1035" y="1683"/>
                    <a:pt x="1035" y="1683"/>
                  </a:cubicBezTo>
                  <a:cubicBezTo>
                    <a:pt x="1052" y="1701"/>
                    <a:pt x="1035" y="1701"/>
                    <a:pt x="1052" y="1701"/>
                  </a:cubicBezTo>
                  <a:cubicBezTo>
                    <a:pt x="1052" y="1701"/>
                    <a:pt x="1070" y="1719"/>
                    <a:pt x="1070" y="1719"/>
                  </a:cubicBezTo>
                  <a:cubicBezTo>
                    <a:pt x="1070" y="1719"/>
                    <a:pt x="1070" y="1719"/>
                    <a:pt x="1070" y="1719"/>
                  </a:cubicBezTo>
                  <a:cubicBezTo>
                    <a:pt x="1070" y="1719"/>
                    <a:pt x="1088" y="1736"/>
                    <a:pt x="1088" y="1736"/>
                  </a:cubicBezTo>
                  <a:lnTo>
                    <a:pt x="1088" y="1736"/>
                  </a:lnTo>
                  <a:cubicBezTo>
                    <a:pt x="1070" y="1736"/>
                    <a:pt x="1070" y="1719"/>
                    <a:pt x="1070" y="1719"/>
                  </a:cubicBezTo>
                  <a:cubicBezTo>
                    <a:pt x="1070" y="1736"/>
                    <a:pt x="1105" y="1754"/>
                    <a:pt x="1123" y="1771"/>
                  </a:cubicBezTo>
                  <a:cubicBezTo>
                    <a:pt x="1105" y="1771"/>
                    <a:pt x="1123" y="1771"/>
                    <a:pt x="1105" y="1754"/>
                  </a:cubicBezTo>
                  <a:cubicBezTo>
                    <a:pt x="1105" y="1754"/>
                    <a:pt x="1105" y="1754"/>
                    <a:pt x="1105" y="1736"/>
                  </a:cubicBezTo>
                  <a:cubicBezTo>
                    <a:pt x="1105" y="1736"/>
                    <a:pt x="1105" y="1736"/>
                    <a:pt x="1105" y="1736"/>
                  </a:cubicBezTo>
                  <a:cubicBezTo>
                    <a:pt x="1123" y="1754"/>
                    <a:pt x="1123" y="1754"/>
                    <a:pt x="1140" y="1771"/>
                  </a:cubicBezTo>
                  <a:lnTo>
                    <a:pt x="1140" y="1754"/>
                  </a:lnTo>
                  <a:cubicBezTo>
                    <a:pt x="1123" y="1736"/>
                    <a:pt x="1105" y="1719"/>
                    <a:pt x="1088" y="1719"/>
                  </a:cubicBezTo>
                  <a:cubicBezTo>
                    <a:pt x="1088" y="1701"/>
                    <a:pt x="1070" y="1701"/>
                    <a:pt x="1070" y="1701"/>
                  </a:cubicBezTo>
                  <a:cubicBezTo>
                    <a:pt x="1070" y="1683"/>
                    <a:pt x="1070" y="1701"/>
                    <a:pt x="1052" y="1683"/>
                  </a:cubicBezTo>
                  <a:cubicBezTo>
                    <a:pt x="1052" y="1683"/>
                    <a:pt x="1052" y="1683"/>
                    <a:pt x="1052" y="1683"/>
                  </a:cubicBezTo>
                  <a:lnTo>
                    <a:pt x="1000" y="1631"/>
                  </a:lnTo>
                  <a:cubicBezTo>
                    <a:pt x="1000" y="1631"/>
                    <a:pt x="1000" y="1631"/>
                    <a:pt x="982" y="1631"/>
                  </a:cubicBezTo>
                  <a:cubicBezTo>
                    <a:pt x="982" y="1631"/>
                    <a:pt x="965" y="1613"/>
                    <a:pt x="947" y="1596"/>
                  </a:cubicBezTo>
                  <a:cubicBezTo>
                    <a:pt x="965" y="1596"/>
                    <a:pt x="965" y="1596"/>
                    <a:pt x="965" y="1613"/>
                  </a:cubicBezTo>
                  <a:cubicBezTo>
                    <a:pt x="1000" y="1631"/>
                    <a:pt x="1017" y="1666"/>
                    <a:pt x="1052" y="1666"/>
                  </a:cubicBezTo>
                  <a:cubicBezTo>
                    <a:pt x="1052" y="1666"/>
                    <a:pt x="1052" y="1648"/>
                    <a:pt x="1052" y="1648"/>
                  </a:cubicBezTo>
                  <a:cubicBezTo>
                    <a:pt x="1052" y="1666"/>
                    <a:pt x="1070" y="1666"/>
                    <a:pt x="1070" y="1683"/>
                  </a:cubicBezTo>
                  <a:cubicBezTo>
                    <a:pt x="1070" y="1683"/>
                    <a:pt x="1070" y="1683"/>
                    <a:pt x="1070" y="1683"/>
                  </a:cubicBezTo>
                  <a:cubicBezTo>
                    <a:pt x="1070" y="1683"/>
                    <a:pt x="1088" y="1701"/>
                    <a:pt x="1088" y="1701"/>
                  </a:cubicBezTo>
                  <a:cubicBezTo>
                    <a:pt x="1105" y="1719"/>
                    <a:pt x="1105" y="1736"/>
                    <a:pt x="1123" y="1736"/>
                  </a:cubicBezTo>
                  <a:cubicBezTo>
                    <a:pt x="1123" y="1736"/>
                    <a:pt x="1123" y="1736"/>
                    <a:pt x="1140" y="1736"/>
                  </a:cubicBezTo>
                  <a:cubicBezTo>
                    <a:pt x="1140" y="1736"/>
                    <a:pt x="1158" y="1754"/>
                    <a:pt x="1158" y="1754"/>
                  </a:cubicBezTo>
                  <a:cubicBezTo>
                    <a:pt x="1158" y="1754"/>
                    <a:pt x="1158" y="1771"/>
                    <a:pt x="1175" y="1771"/>
                  </a:cubicBezTo>
                  <a:cubicBezTo>
                    <a:pt x="1175" y="1771"/>
                    <a:pt x="1175" y="1771"/>
                    <a:pt x="1175" y="1771"/>
                  </a:cubicBezTo>
                  <a:cubicBezTo>
                    <a:pt x="1175" y="1771"/>
                    <a:pt x="1158" y="1754"/>
                    <a:pt x="1158" y="1754"/>
                  </a:cubicBezTo>
                  <a:cubicBezTo>
                    <a:pt x="1175" y="1754"/>
                    <a:pt x="1175" y="1771"/>
                    <a:pt x="1210" y="1789"/>
                  </a:cubicBezTo>
                  <a:cubicBezTo>
                    <a:pt x="1193" y="1789"/>
                    <a:pt x="1193" y="1771"/>
                    <a:pt x="1193" y="1789"/>
                  </a:cubicBezTo>
                  <a:cubicBezTo>
                    <a:pt x="1210" y="1789"/>
                    <a:pt x="1228" y="1806"/>
                    <a:pt x="1245" y="1824"/>
                  </a:cubicBezTo>
                  <a:cubicBezTo>
                    <a:pt x="1245" y="1806"/>
                    <a:pt x="1263" y="1824"/>
                    <a:pt x="1263" y="1824"/>
                  </a:cubicBezTo>
                  <a:cubicBezTo>
                    <a:pt x="1263" y="1824"/>
                    <a:pt x="1263" y="1824"/>
                    <a:pt x="1245" y="1806"/>
                  </a:cubicBezTo>
                  <a:cubicBezTo>
                    <a:pt x="1245" y="1806"/>
                    <a:pt x="1245" y="1806"/>
                    <a:pt x="1245" y="1806"/>
                  </a:cubicBezTo>
                  <a:cubicBezTo>
                    <a:pt x="1245" y="1806"/>
                    <a:pt x="1228" y="1789"/>
                    <a:pt x="1228" y="1771"/>
                  </a:cubicBezTo>
                  <a:cubicBezTo>
                    <a:pt x="1245" y="1789"/>
                    <a:pt x="1245" y="1806"/>
                    <a:pt x="1263" y="1806"/>
                  </a:cubicBezTo>
                  <a:cubicBezTo>
                    <a:pt x="1263" y="1806"/>
                    <a:pt x="1263" y="1806"/>
                    <a:pt x="1263" y="1806"/>
                  </a:cubicBezTo>
                  <a:cubicBezTo>
                    <a:pt x="1263" y="1806"/>
                    <a:pt x="1263" y="1806"/>
                    <a:pt x="1280" y="1806"/>
                  </a:cubicBezTo>
                  <a:cubicBezTo>
                    <a:pt x="1280" y="1824"/>
                    <a:pt x="1280" y="1824"/>
                    <a:pt x="1298" y="1824"/>
                  </a:cubicBezTo>
                  <a:cubicBezTo>
                    <a:pt x="1298" y="1824"/>
                    <a:pt x="1280" y="1824"/>
                    <a:pt x="1280" y="1824"/>
                  </a:cubicBezTo>
                  <a:cubicBezTo>
                    <a:pt x="1298" y="1841"/>
                    <a:pt x="1315" y="1841"/>
                    <a:pt x="1333" y="1859"/>
                  </a:cubicBezTo>
                  <a:cubicBezTo>
                    <a:pt x="1333" y="1859"/>
                    <a:pt x="1333" y="1841"/>
                    <a:pt x="1333" y="1841"/>
                  </a:cubicBezTo>
                  <a:lnTo>
                    <a:pt x="1315" y="1841"/>
                  </a:lnTo>
                  <a:cubicBezTo>
                    <a:pt x="1315" y="1841"/>
                    <a:pt x="1315" y="1841"/>
                    <a:pt x="1315" y="1841"/>
                  </a:cubicBezTo>
                  <a:cubicBezTo>
                    <a:pt x="1315" y="1841"/>
                    <a:pt x="1315" y="1841"/>
                    <a:pt x="1315" y="1841"/>
                  </a:cubicBezTo>
                  <a:cubicBezTo>
                    <a:pt x="1298" y="1824"/>
                    <a:pt x="1298" y="1841"/>
                    <a:pt x="1298" y="1824"/>
                  </a:cubicBezTo>
                  <a:cubicBezTo>
                    <a:pt x="1298" y="1824"/>
                    <a:pt x="1298" y="1824"/>
                    <a:pt x="1298" y="1824"/>
                  </a:cubicBezTo>
                  <a:cubicBezTo>
                    <a:pt x="1280" y="1806"/>
                    <a:pt x="1263" y="1789"/>
                    <a:pt x="1228" y="1771"/>
                  </a:cubicBezTo>
                  <a:cubicBezTo>
                    <a:pt x="1228" y="1771"/>
                    <a:pt x="1228" y="1754"/>
                    <a:pt x="1228" y="1754"/>
                  </a:cubicBezTo>
                  <a:cubicBezTo>
                    <a:pt x="1245" y="1754"/>
                    <a:pt x="1263" y="1789"/>
                    <a:pt x="1280" y="1789"/>
                  </a:cubicBezTo>
                  <a:cubicBezTo>
                    <a:pt x="1280" y="1789"/>
                    <a:pt x="1263" y="1789"/>
                    <a:pt x="1263" y="1789"/>
                  </a:cubicBezTo>
                  <a:cubicBezTo>
                    <a:pt x="1263" y="1771"/>
                    <a:pt x="1228" y="1754"/>
                    <a:pt x="1228" y="1736"/>
                  </a:cubicBezTo>
                  <a:lnTo>
                    <a:pt x="1228" y="1736"/>
                  </a:lnTo>
                  <a:cubicBezTo>
                    <a:pt x="1228" y="1736"/>
                    <a:pt x="1245" y="1736"/>
                    <a:pt x="1245" y="1736"/>
                  </a:cubicBezTo>
                  <a:cubicBezTo>
                    <a:pt x="1245" y="1736"/>
                    <a:pt x="1245" y="1754"/>
                    <a:pt x="1263" y="1754"/>
                  </a:cubicBezTo>
                  <a:cubicBezTo>
                    <a:pt x="1263" y="1736"/>
                    <a:pt x="1280" y="1736"/>
                    <a:pt x="1263" y="1736"/>
                  </a:cubicBezTo>
                  <a:cubicBezTo>
                    <a:pt x="1263" y="1736"/>
                    <a:pt x="1263" y="1719"/>
                    <a:pt x="1263" y="1719"/>
                  </a:cubicBezTo>
                  <a:cubicBezTo>
                    <a:pt x="1228" y="1701"/>
                    <a:pt x="1228" y="1683"/>
                    <a:pt x="1210" y="1666"/>
                  </a:cubicBezTo>
                  <a:cubicBezTo>
                    <a:pt x="1228" y="1683"/>
                    <a:pt x="1245" y="1701"/>
                    <a:pt x="1280" y="1701"/>
                  </a:cubicBezTo>
                  <a:cubicBezTo>
                    <a:pt x="1263" y="1719"/>
                    <a:pt x="1298" y="1736"/>
                    <a:pt x="1298" y="1736"/>
                  </a:cubicBezTo>
                  <a:cubicBezTo>
                    <a:pt x="1298" y="1736"/>
                    <a:pt x="1315" y="1736"/>
                    <a:pt x="1315" y="1736"/>
                  </a:cubicBezTo>
                  <a:cubicBezTo>
                    <a:pt x="1315" y="1736"/>
                    <a:pt x="1298" y="1736"/>
                    <a:pt x="1298" y="1719"/>
                  </a:cubicBezTo>
                  <a:cubicBezTo>
                    <a:pt x="1298" y="1719"/>
                    <a:pt x="1298" y="1719"/>
                    <a:pt x="1298" y="1719"/>
                  </a:cubicBezTo>
                  <a:cubicBezTo>
                    <a:pt x="1280" y="1719"/>
                    <a:pt x="1280" y="1701"/>
                    <a:pt x="1280" y="1701"/>
                  </a:cubicBezTo>
                  <a:cubicBezTo>
                    <a:pt x="1280" y="1701"/>
                    <a:pt x="1280" y="1701"/>
                    <a:pt x="1263" y="1701"/>
                  </a:cubicBezTo>
                  <a:cubicBezTo>
                    <a:pt x="1245" y="1666"/>
                    <a:pt x="1210" y="1648"/>
                    <a:pt x="1193" y="1631"/>
                  </a:cubicBezTo>
                  <a:cubicBezTo>
                    <a:pt x="1193" y="1631"/>
                    <a:pt x="1193" y="1631"/>
                    <a:pt x="1193" y="1613"/>
                  </a:cubicBezTo>
                  <a:cubicBezTo>
                    <a:pt x="1158" y="1613"/>
                    <a:pt x="1158" y="1613"/>
                    <a:pt x="1140" y="1596"/>
                  </a:cubicBezTo>
                  <a:cubicBezTo>
                    <a:pt x="1140" y="1578"/>
                    <a:pt x="1123" y="1578"/>
                    <a:pt x="1105" y="1561"/>
                  </a:cubicBezTo>
                  <a:cubicBezTo>
                    <a:pt x="1105" y="1561"/>
                    <a:pt x="1105" y="1561"/>
                    <a:pt x="1105" y="1578"/>
                  </a:cubicBezTo>
                  <a:cubicBezTo>
                    <a:pt x="1105" y="1561"/>
                    <a:pt x="1088" y="1578"/>
                    <a:pt x="1088" y="1561"/>
                  </a:cubicBezTo>
                  <a:cubicBezTo>
                    <a:pt x="1088" y="1561"/>
                    <a:pt x="1105" y="1561"/>
                    <a:pt x="1105" y="1561"/>
                  </a:cubicBezTo>
                  <a:cubicBezTo>
                    <a:pt x="1105" y="1561"/>
                    <a:pt x="1105" y="1561"/>
                    <a:pt x="1123" y="1561"/>
                  </a:cubicBezTo>
                  <a:cubicBezTo>
                    <a:pt x="1105" y="1561"/>
                    <a:pt x="1088" y="1543"/>
                    <a:pt x="1088" y="1526"/>
                  </a:cubicBezTo>
                  <a:cubicBezTo>
                    <a:pt x="1088" y="1526"/>
                    <a:pt x="1070" y="1508"/>
                    <a:pt x="1070" y="1491"/>
                  </a:cubicBezTo>
                  <a:cubicBezTo>
                    <a:pt x="1052" y="1491"/>
                    <a:pt x="1052" y="1473"/>
                    <a:pt x="1035" y="1473"/>
                  </a:cubicBezTo>
                  <a:cubicBezTo>
                    <a:pt x="1035" y="1473"/>
                    <a:pt x="1035" y="1473"/>
                    <a:pt x="1035" y="1473"/>
                  </a:cubicBezTo>
                  <a:cubicBezTo>
                    <a:pt x="1035" y="1456"/>
                    <a:pt x="1017" y="1456"/>
                    <a:pt x="1017" y="1456"/>
                  </a:cubicBezTo>
                  <a:cubicBezTo>
                    <a:pt x="1017" y="1456"/>
                    <a:pt x="1000" y="1438"/>
                    <a:pt x="1000" y="1438"/>
                  </a:cubicBezTo>
                  <a:cubicBezTo>
                    <a:pt x="1017" y="1438"/>
                    <a:pt x="1035" y="1456"/>
                    <a:pt x="1035" y="1456"/>
                  </a:cubicBezTo>
                  <a:cubicBezTo>
                    <a:pt x="1052" y="1438"/>
                    <a:pt x="1000" y="1420"/>
                    <a:pt x="982" y="1403"/>
                  </a:cubicBezTo>
                  <a:cubicBezTo>
                    <a:pt x="982" y="1385"/>
                    <a:pt x="982" y="1403"/>
                    <a:pt x="982" y="1385"/>
                  </a:cubicBezTo>
                  <a:cubicBezTo>
                    <a:pt x="982" y="1385"/>
                    <a:pt x="982" y="1385"/>
                    <a:pt x="982" y="1385"/>
                  </a:cubicBezTo>
                  <a:cubicBezTo>
                    <a:pt x="982" y="1385"/>
                    <a:pt x="982" y="1385"/>
                    <a:pt x="965" y="1385"/>
                  </a:cubicBezTo>
                  <a:cubicBezTo>
                    <a:pt x="965" y="1385"/>
                    <a:pt x="982" y="1385"/>
                    <a:pt x="982" y="1385"/>
                  </a:cubicBezTo>
                  <a:cubicBezTo>
                    <a:pt x="965" y="1385"/>
                    <a:pt x="947" y="1368"/>
                    <a:pt x="947" y="1368"/>
                  </a:cubicBezTo>
                  <a:cubicBezTo>
                    <a:pt x="947" y="1350"/>
                    <a:pt x="947" y="1350"/>
                    <a:pt x="930" y="1350"/>
                  </a:cubicBezTo>
                  <a:cubicBezTo>
                    <a:pt x="930" y="1350"/>
                    <a:pt x="930" y="1350"/>
                    <a:pt x="930" y="1350"/>
                  </a:cubicBezTo>
                  <a:cubicBezTo>
                    <a:pt x="930" y="1350"/>
                    <a:pt x="930" y="1333"/>
                    <a:pt x="930" y="1333"/>
                  </a:cubicBezTo>
                  <a:cubicBezTo>
                    <a:pt x="912" y="1333"/>
                    <a:pt x="895" y="1315"/>
                    <a:pt x="877" y="1298"/>
                  </a:cubicBezTo>
                  <a:cubicBezTo>
                    <a:pt x="895" y="1315"/>
                    <a:pt x="895" y="1298"/>
                    <a:pt x="895" y="1298"/>
                  </a:cubicBezTo>
                  <a:cubicBezTo>
                    <a:pt x="860" y="1280"/>
                    <a:pt x="842" y="1228"/>
                    <a:pt x="807" y="1228"/>
                  </a:cubicBezTo>
                  <a:cubicBezTo>
                    <a:pt x="807" y="1210"/>
                    <a:pt x="807" y="1210"/>
                    <a:pt x="807" y="1210"/>
                  </a:cubicBezTo>
                  <a:cubicBezTo>
                    <a:pt x="789" y="1210"/>
                    <a:pt x="807" y="1210"/>
                    <a:pt x="789" y="1210"/>
                  </a:cubicBezTo>
                  <a:cubicBezTo>
                    <a:pt x="789" y="1193"/>
                    <a:pt x="807" y="1210"/>
                    <a:pt x="807" y="1193"/>
                  </a:cubicBezTo>
                  <a:cubicBezTo>
                    <a:pt x="789" y="1193"/>
                    <a:pt x="789" y="1193"/>
                    <a:pt x="789" y="1193"/>
                  </a:cubicBezTo>
                  <a:cubicBezTo>
                    <a:pt x="789" y="1193"/>
                    <a:pt x="772" y="1193"/>
                    <a:pt x="772" y="1175"/>
                  </a:cubicBezTo>
                  <a:cubicBezTo>
                    <a:pt x="789" y="1175"/>
                    <a:pt x="754" y="1158"/>
                    <a:pt x="754" y="1140"/>
                  </a:cubicBezTo>
                  <a:cubicBezTo>
                    <a:pt x="754" y="1140"/>
                    <a:pt x="754" y="1158"/>
                    <a:pt x="754" y="1140"/>
                  </a:cubicBezTo>
                  <a:cubicBezTo>
                    <a:pt x="754" y="1140"/>
                    <a:pt x="737" y="1140"/>
                    <a:pt x="737" y="1122"/>
                  </a:cubicBezTo>
                  <a:cubicBezTo>
                    <a:pt x="719" y="1122"/>
                    <a:pt x="719" y="1105"/>
                    <a:pt x="702" y="1105"/>
                  </a:cubicBezTo>
                  <a:cubicBezTo>
                    <a:pt x="702" y="1105"/>
                    <a:pt x="719" y="1105"/>
                    <a:pt x="702" y="1087"/>
                  </a:cubicBezTo>
                  <a:cubicBezTo>
                    <a:pt x="702" y="1087"/>
                    <a:pt x="684" y="1070"/>
                    <a:pt x="684" y="1052"/>
                  </a:cubicBezTo>
                  <a:close/>
                  <a:moveTo>
                    <a:pt x="947" y="1385"/>
                  </a:moveTo>
                  <a:cubicBezTo>
                    <a:pt x="947" y="1403"/>
                    <a:pt x="965" y="1403"/>
                    <a:pt x="947" y="1403"/>
                  </a:cubicBezTo>
                  <a:cubicBezTo>
                    <a:pt x="947" y="1403"/>
                    <a:pt x="930" y="1385"/>
                    <a:pt x="930" y="1385"/>
                  </a:cubicBezTo>
                  <a:cubicBezTo>
                    <a:pt x="930" y="1385"/>
                    <a:pt x="930" y="1385"/>
                    <a:pt x="930" y="1385"/>
                  </a:cubicBezTo>
                  <a:cubicBezTo>
                    <a:pt x="930" y="1368"/>
                    <a:pt x="930" y="1385"/>
                    <a:pt x="947" y="1385"/>
                  </a:cubicBezTo>
                  <a:close/>
                  <a:moveTo>
                    <a:pt x="1052" y="1491"/>
                  </a:moveTo>
                  <a:cubicBezTo>
                    <a:pt x="1052" y="1491"/>
                    <a:pt x="1052" y="1491"/>
                    <a:pt x="1035" y="1491"/>
                  </a:cubicBezTo>
                  <a:cubicBezTo>
                    <a:pt x="1035" y="1491"/>
                    <a:pt x="1035" y="1491"/>
                    <a:pt x="1035" y="1491"/>
                  </a:cubicBezTo>
                  <a:cubicBezTo>
                    <a:pt x="1035" y="1491"/>
                    <a:pt x="1052" y="1491"/>
                    <a:pt x="1052" y="1491"/>
                  </a:cubicBezTo>
                  <a:close/>
                  <a:moveTo>
                    <a:pt x="772" y="1263"/>
                  </a:moveTo>
                  <a:cubicBezTo>
                    <a:pt x="772" y="1280"/>
                    <a:pt x="789" y="1280"/>
                    <a:pt x="772" y="1280"/>
                  </a:cubicBezTo>
                  <a:cubicBezTo>
                    <a:pt x="772" y="1280"/>
                    <a:pt x="772" y="1280"/>
                    <a:pt x="772" y="1280"/>
                  </a:cubicBezTo>
                  <a:cubicBezTo>
                    <a:pt x="772" y="1263"/>
                    <a:pt x="772" y="1263"/>
                    <a:pt x="772" y="1263"/>
                  </a:cubicBezTo>
                  <a:close/>
                  <a:moveTo>
                    <a:pt x="1158" y="1613"/>
                  </a:moveTo>
                  <a:cubicBezTo>
                    <a:pt x="1158" y="1613"/>
                    <a:pt x="1140" y="1613"/>
                    <a:pt x="1140" y="1613"/>
                  </a:cubicBezTo>
                  <a:cubicBezTo>
                    <a:pt x="1140" y="1613"/>
                    <a:pt x="1140" y="1613"/>
                    <a:pt x="1158" y="1613"/>
                  </a:cubicBezTo>
                  <a:close/>
                  <a:moveTo>
                    <a:pt x="912" y="1456"/>
                  </a:moveTo>
                  <a:cubicBezTo>
                    <a:pt x="912" y="1456"/>
                    <a:pt x="895" y="1456"/>
                    <a:pt x="895" y="1438"/>
                  </a:cubicBezTo>
                  <a:cubicBezTo>
                    <a:pt x="895" y="1438"/>
                    <a:pt x="912" y="1456"/>
                    <a:pt x="912" y="1456"/>
                  </a:cubicBezTo>
                  <a:close/>
                  <a:moveTo>
                    <a:pt x="1000" y="1543"/>
                  </a:moveTo>
                  <a:cubicBezTo>
                    <a:pt x="1000" y="1526"/>
                    <a:pt x="1000" y="1543"/>
                    <a:pt x="1000" y="1543"/>
                  </a:cubicBezTo>
                  <a:cubicBezTo>
                    <a:pt x="1000" y="1543"/>
                    <a:pt x="982" y="1543"/>
                    <a:pt x="982" y="1543"/>
                  </a:cubicBezTo>
                  <a:cubicBezTo>
                    <a:pt x="982" y="1526"/>
                    <a:pt x="965" y="1508"/>
                    <a:pt x="947" y="1508"/>
                  </a:cubicBezTo>
                  <a:cubicBezTo>
                    <a:pt x="965" y="1508"/>
                    <a:pt x="982" y="1526"/>
                    <a:pt x="982" y="1526"/>
                  </a:cubicBezTo>
                  <a:cubicBezTo>
                    <a:pt x="982" y="1526"/>
                    <a:pt x="1000" y="1526"/>
                    <a:pt x="1000" y="1526"/>
                  </a:cubicBezTo>
                  <a:cubicBezTo>
                    <a:pt x="982" y="1526"/>
                    <a:pt x="982" y="1526"/>
                    <a:pt x="982" y="1526"/>
                  </a:cubicBezTo>
                  <a:cubicBezTo>
                    <a:pt x="982" y="1526"/>
                    <a:pt x="982" y="1526"/>
                    <a:pt x="982" y="1526"/>
                  </a:cubicBezTo>
                  <a:cubicBezTo>
                    <a:pt x="982" y="1526"/>
                    <a:pt x="1017" y="1543"/>
                    <a:pt x="1000" y="1543"/>
                  </a:cubicBezTo>
                  <a:cubicBezTo>
                    <a:pt x="1000" y="1543"/>
                    <a:pt x="1000" y="1543"/>
                    <a:pt x="1000" y="1543"/>
                  </a:cubicBezTo>
                  <a:cubicBezTo>
                    <a:pt x="1000" y="1543"/>
                    <a:pt x="1000" y="1543"/>
                    <a:pt x="1000" y="1543"/>
                  </a:cubicBezTo>
                  <a:close/>
                  <a:moveTo>
                    <a:pt x="1088" y="1596"/>
                  </a:moveTo>
                  <a:cubicBezTo>
                    <a:pt x="1088" y="1596"/>
                    <a:pt x="1088" y="1613"/>
                    <a:pt x="1105" y="1613"/>
                  </a:cubicBezTo>
                  <a:cubicBezTo>
                    <a:pt x="1105" y="1613"/>
                    <a:pt x="1088" y="1613"/>
                    <a:pt x="1088" y="1613"/>
                  </a:cubicBezTo>
                  <a:cubicBezTo>
                    <a:pt x="1070" y="1613"/>
                    <a:pt x="1070" y="1596"/>
                    <a:pt x="1088" y="1596"/>
                  </a:cubicBezTo>
                  <a:close/>
                  <a:moveTo>
                    <a:pt x="1035" y="1561"/>
                  </a:moveTo>
                  <a:lnTo>
                    <a:pt x="1035" y="1561"/>
                  </a:lnTo>
                  <a:cubicBezTo>
                    <a:pt x="1035" y="1561"/>
                    <a:pt x="1035" y="1561"/>
                    <a:pt x="1035" y="1561"/>
                  </a:cubicBezTo>
                  <a:cubicBezTo>
                    <a:pt x="1035" y="1561"/>
                    <a:pt x="1035" y="1561"/>
                    <a:pt x="1035" y="1561"/>
                  </a:cubicBezTo>
                  <a:close/>
                  <a:moveTo>
                    <a:pt x="1035" y="1561"/>
                  </a:moveTo>
                  <a:lnTo>
                    <a:pt x="1035" y="1578"/>
                  </a:lnTo>
                  <a:cubicBezTo>
                    <a:pt x="1017" y="1561"/>
                    <a:pt x="1017" y="1561"/>
                    <a:pt x="1000" y="1561"/>
                  </a:cubicBezTo>
                  <a:cubicBezTo>
                    <a:pt x="1017" y="1543"/>
                    <a:pt x="1017" y="1561"/>
                    <a:pt x="1035" y="1561"/>
                  </a:cubicBezTo>
                  <a:close/>
                  <a:moveTo>
                    <a:pt x="1123" y="1648"/>
                  </a:moveTo>
                  <a:cubicBezTo>
                    <a:pt x="1123" y="1648"/>
                    <a:pt x="1123" y="1648"/>
                    <a:pt x="1140" y="1666"/>
                  </a:cubicBezTo>
                  <a:cubicBezTo>
                    <a:pt x="1123" y="1666"/>
                    <a:pt x="1105" y="1648"/>
                    <a:pt x="1123" y="1648"/>
                  </a:cubicBezTo>
                  <a:close/>
                  <a:moveTo>
                    <a:pt x="1105" y="1631"/>
                  </a:moveTo>
                  <a:cubicBezTo>
                    <a:pt x="1105" y="1631"/>
                    <a:pt x="1105" y="1648"/>
                    <a:pt x="1105" y="1648"/>
                  </a:cubicBezTo>
                  <a:cubicBezTo>
                    <a:pt x="1105" y="1631"/>
                    <a:pt x="1105" y="1631"/>
                    <a:pt x="1105" y="1631"/>
                  </a:cubicBezTo>
                  <a:close/>
                  <a:moveTo>
                    <a:pt x="1000" y="1561"/>
                  </a:moveTo>
                  <a:cubicBezTo>
                    <a:pt x="982" y="1561"/>
                    <a:pt x="1000" y="1578"/>
                    <a:pt x="1000" y="1578"/>
                  </a:cubicBezTo>
                  <a:cubicBezTo>
                    <a:pt x="1000" y="1561"/>
                    <a:pt x="982" y="1561"/>
                    <a:pt x="982" y="1561"/>
                  </a:cubicBezTo>
                  <a:cubicBezTo>
                    <a:pt x="982" y="1561"/>
                    <a:pt x="982" y="1561"/>
                    <a:pt x="982" y="1561"/>
                  </a:cubicBezTo>
                  <a:cubicBezTo>
                    <a:pt x="982" y="1543"/>
                    <a:pt x="965" y="1543"/>
                    <a:pt x="965" y="1543"/>
                  </a:cubicBezTo>
                  <a:cubicBezTo>
                    <a:pt x="982" y="1543"/>
                    <a:pt x="982" y="1543"/>
                    <a:pt x="982" y="1543"/>
                  </a:cubicBezTo>
                  <a:cubicBezTo>
                    <a:pt x="982" y="1543"/>
                    <a:pt x="982" y="1543"/>
                    <a:pt x="982" y="1543"/>
                  </a:cubicBezTo>
                  <a:cubicBezTo>
                    <a:pt x="982" y="1561"/>
                    <a:pt x="1017" y="1561"/>
                    <a:pt x="1017" y="1578"/>
                  </a:cubicBezTo>
                  <a:cubicBezTo>
                    <a:pt x="1017" y="1578"/>
                    <a:pt x="1017" y="1578"/>
                    <a:pt x="1017" y="1578"/>
                  </a:cubicBezTo>
                  <a:cubicBezTo>
                    <a:pt x="1000" y="1578"/>
                    <a:pt x="1017" y="1596"/>
                    <a:pt x="1017" y="1596"/>
                  </a:cubicBezTo>
                  <a:cubicBezTo>
                    <a:pt x="1017" y="1596"/>
                    <a:pt x="1035" y="1578"/>
                    <a:pt x="1017" y="1578"/>
                  </a:cubicBezTo>
                  <a:cubicBezTo>
                    <a:pt x="1035" y="1578"/>
                    <a:pt x="1035" y="1596"/>
                    <a:pt x="1035" y="1578"/>
                  </a:cubicBezTo>
                  <a:cubicBezTo>
                    <a:pt x="1035" y="1596"/>
                    <a:pt x="1035" y="1596"/>
                    <a:pt x="1035" y="1613"/>
                  </a:cubicBezTo>
                  <a:cubicBezTo>
                    <a:pt x="1035" y="1613"/>
                    <a:pt x="1017" y="1613"/>
                    <a:pt x="1017" y="1613"/>
                  </a:cubicBezTo>
                  <a:cubicBezTo>
                    <a:pt x="1017" y="1613"/>
                    <a:pt x="1017" y="1613"/>
                    <a:pt x="1017" y="1596"/>
                  </a:cubicBezTo>
                  <a:cubicBezTo>
                    <a:pt x="1017" y="1596"/>
                    <a:pt x="1017" y="1596"/>
                    <a:pt x="1017" y="1596"/>
                  </a:cubicBezTo>
                  <a:cubicBezTo>
                    <a:pt x="1017" y="1596"/>
                    <a:pt x="1000" y="1578"/>
                    <a:pt x="1000" y="1561"/>
                  </a:cubicBezTo>
                  <a:close/>
                  <a:moveTo>
                    <a:pt x="1052" y="1613"/>
                  </a:moveTo>
                  <a:cubicBezTo>
                    <a:pt x="1052" y="1613"/>
                    <a:pt x="1052" y="1613"/>
                    <a:pt x="1052" y="1613"/>
                  </a:cubicBezTo>
                  <a:cubicBezTo>
                    <a:pt x="1052" y="1631"/>
                    <a:pt x="1070" y="1631"/>
                    <a:pt x="1070" y="1631"/>
                  </a:cubicBezTo>
                  <a:cubicBezTo>
                    <a:pt x="1070" y="1648"/>
                    <a:pt x="1070" y="1648"/>
                    <a:pt x="1052" y="1648"/>
                  </a:cubicBezTo>
                  <a:cubicBezTo>
                    <a:pt x="1052" y="1648"/>
                    <a:pt x="1052" y="1648"/>
                    <a:pt x="1070" y="1648"/>
                  </a:cubicBezTo>
                  <a:cubicBezTo>
                    <a:pt x="1070" y="1631"/>
                    <a:pt x="1052" y="1631"/>
                    <a:pt x="1052" y="1631"/>
                  </a:cubicBezTo>
                  <a:cubicBezTo>
                    <a:pt x="1052" y="1631"/>
                    <a:pt x="1052" y="1613"/>
                    <a:pt x="1035" y="1613"/>
                  </a:cubicBezTo>
                  <a:cubicBezTo>
                    <a:pt x="1035" y="1613"/>
                    <a:pt x="1052" y="1596"/>
                    <a:pt x="1052" y="1613"/>
                  </a:cubicBezTo>
                  <a:close/>
                  <a:moveTo>
                    <a:pt x="1123" y="1666"/>
                  </a:moveTo>
                  <a:cubicBezTo>
                    <a:pt x="1123" y="1683"/>
                    <a:pt x="1140" y="1683"/>
                    <a:pt x="1140" y="1683"/>
                  </a:cubicBezTo>
                  <a:cubicBezTo>
                    <a:pt x="1158" y="1701"/>
                    <a:pt x="1140" y="1701"/>
                    <a:pt x="1158" y="1701"/>
                  </a:cubicBezTo>
                  <a:cubicBezTo>
                    <a:pt x="1140" y="1701"/>
                    <a:pt x="1123" y="1683"/>
                    <a:pt x="1123" y="1701"/>
                  </a:cubicBezTo>
                  <a:cubicBezTo>
                    <a:pt x="1123" y="1683"/>
                    <a:pt x="1123" y="1666"/>
                    <a:pt x="1105" y="1666"/>
                  </a:cubicBezTo>
                  <a:lnTo>
                    <a:pt x="1105" y="1666"/>
                  </a:lnTo>
                  <a:cubicBezTo>
                    <a:pt x="1123" y="1666"/>
                    <a:pt x="1123" y="1666"/>
                    <a:pt x="1123" y="1666"/>
                  </a:cubicBezTo>
                  <a:close/>
                  <a:moveTo>
                    <a:pt x="912" y="1508"/>
                  </a:moveTo>
                  <a:cubicBezTo>
                    <a:pt x="930" y="1508"/>
                    <a:pt x="912" y="1526"/>
                    <a:pt x="912" y="1526"/>
                  </a:cubicBezTo>
                  <a:cubicBezTo>
                    <a:pt x="930" y="1526"/>
                    <a:pt x="947" y="1526"/>
                    <a:pt x="947" y="1543"/>
                  </a:cubicBezTo>
                  <a:cubicBezTo>
                    <a:pt x="947" y="1543"/>
                    <a:pt x="947" y="1543"/>
                    <a:pt x="947" y="1543"/>
                  </a:cubicBezTo>
                  <a:cubicBezTo>
                    <a:pt x="930" y="1526"/>
                    <a:pt x="912" y="1508"/>
                    <a:pt x="895" y="1491"/>
                  </a:cubicBezTo>
                  <a:cubicBezTo>
                    <a:pt x="895" y="1508"/>
                    <a:pt x="912" y="1508"/>
                    <a:pt x="912" y="1508"/>
                  </a:cubicBezTo>
                  <a:close/>
                  <a:moveTo>
                    <a:pt x="1210" y="1736"/>
                  </a:moveTo>
                  <a:cubicBezTo>
                    <a:pt x="1210" y="1736"/>
                    <a:pt x="1210" y="1754"/>
                    <a:pt x="1228" y="1754"/>
                  </a:cubicBezTo>
                  <a:cubicBezTo>
                    <a:pt x="1210" y="1754"/>
                    <a:pt x="1210" y="1754"/>
                    <a:pt x="1210" y="1754"/>
                  </a:cubicBezTo>
                  <a:cubicBezTo>
                    <a:pt x="1210" y="1736"/>
                    <a:pt x="1210" y="1736"/>
                    <a:pt x="1210" y="1736"/>
                  </a:cubicBezTo>
                  <a:close/>
                  <a:moveTo>
                    <a:pt x="1123" y="1683"/>
                  </a:moveTo>
                  <a:lnTo>
                    <a:pt x="1123" y="1683"/>
                  </a:lnTo>
                  <a:cubicBezTo>
                    <a:pt x="1123" y="1683"/>
                    <a:pt x="1105" y="1683"/>
                    <a:pt x="1123" y="1683"/>
                  </a:cubicBezTo>
                  <a:cubicBezTo>
                    <a:pt x="1123" y="1683"/>
                    <a:pt x="1123" y="1683"/>
                    <a:pt x="1123" y="1683"/>
                  </a:cubicBezTo>
                  <a:close/>
                  <a:moveTo>
                    <a:pt x="1123" y="1683"/>
                  </a:moveTo>
                  <a:cubicBezTo>
                    <a:pt x="1140" y="1701"/>
                    <a:pt x="1158" y="1736"/>
                    <a:pt x="1175" y="1736"/>
                  </a:cubicBezTo>
                  <a:cubicBezTo>
                    <a:pt x="1193" y="1754"/>
                    <a:pt x="1210" y="1771"/>
                    <a:pt x="1228" y="1771"/>
                  </a:cubicBezTo>
                  <a:cubicBezTo>
                    <a:pt x="1193" y="1771"/>
                    <a:pt x="1193" y="1754"/>
                    <a:pt x="1158" y="1736"/>
                  </a:cubicBezTo>
                  <a:cubicBezTo>
                    <a:pt x="1158" y="1719"/>
                    <a:pt x="1140" y="1719"/>
                    <a:pt x="1140" y="1701"/>
                  </a:cubicBezTo>
                  <a:cubicBezTo>
                    <a:pt x="1140" y="1701"/>
                    <a:pt x="1123" y="1701"/>
                    <a:pt x="1123" y="1701"/>
                  </a:cubicBezTo>
                  <a:cubicBezTo>
                    <a:pt x="1123" y="1701"/>
                    <a:pt x="1140" y="1719"/>
                    <a:pt x="1123" y="1719"/>
                  </a:cubicBezTo>
                  <a:cubicBezTo>
                    <a:pt x="1123" y="1701"/>
                    <a:pt x="1105" y="1701"/>
                    <a:pt x="1123" y="1683"/>
                  </a:cubicBezTo>
                  <a:close/>
                  <a:moveTo>
                    <a:pt x="1035" y="1648"/>
                  </a:moveTo>
                  <a:cubicBezTo>
                    <a:pt x="1035" y="1648"/>
                    <a:pt x="1035" y="1648"/>
                    <a:pt x="1035" y="1648"/>
                  </a:cubicBezTo>
                  <a:cubicBezTo>
                    <a:pt x="1035" y="1648"/>
                    <a:pt x="1017" y="1631"/>
                    <a:pt x="1017" y="1631"/>
                  </a:cubicBezTo>
                  <a:cubicBezTo>
                    <a:pt x="1035" y="1631"/>
                    <a:pt x="1035" y="1631"/>
                    <a:pt x="1035" y="1648"/>
                  </a:cubicBezTo>
                  <a:close/>
                  <a:moveTo>
                    <a:pt x="1017" y="1631"/>
                  </a:moveTo>
                  <a:cubicBezTo>
                    <a:pt x="1017" y="1631"/>
                    <a:pt x="1017" y="1631"/>
                    <a:pt x="1017" y="1631"/>
                  </a:cubicBezTo>
                  <a:cubicBezTo>
                    <a:pt x="1000" y="1631"/>
                    <a:pt x="1000" y="1613"/>
                    <a:pt x="1000" y="1631"/>
                  </a:cubicBezTo>
                  <a:cubicBezTo>
                    <a:pt x="982" y="1613"/>
                    <a:pt x="1000" y="1631"/>
                    <a:pt x="1017" y="1613"/>
                  </a:cubicBezTo>
                  <a:close/>
                  <a:moveTo>
                    <a:pt x="1105" y="1719"/>
                  </a:moveTo>
                  <a:cubicBezTo>
                    <a:pt x="1105" y="1701"/>
                    <a:pt x="1105" y="1719"/>
                    <a:pt x="1105" y="1701"/>
                  </a:cubicBezTo>
                  <a:cubicBezTo>
                    <a:pt x="1105" y="1701"/>
                    <a:pt x="1088" y="1701"/>
                    <a:pt x="1105" y="1701"/>
                  </a:cubicBezTo>
                  <a:cubicBezTo>
                    <a:pt x="1105" y="1701"/>
                    <a:pt x="1105" y="1701"/>
                    <a:pt x="1105" y="1719"/>
                  </a:cubicBezTo>
                  <a:close/>
                  <a:moveTo>
                    <a:pt x="1228" y="1789"/>
                  </a:moveTo>
                  <a:lnTo>
                    <a:pt x="1228" y="1789"/>
                  </a:lnTo>
                  <a:cubicBezTo>
                    <a:pt x="1228" y="1789"/>
                    <a:pt x="1228" y="1789"/>
                    <a:pt x="1210" y="1789"/>
                  </a:cubicBezTo>
                  <a:cubicBezTo>
                    <a:pt x="1210" y="1789"/>
                    <a:pt x="1210" y="1789"/>
                    <a:pt x="1210" y="1789"/>
                  </a:cubicBezTo>
                  <a:close/>
                  <a:moveTo>
                    <a:pt x="807" y="1473"/>
                  </a:moveTo>
                  <a:cubicBezTo>
                    <a:pt x="807" y="1473"/>
                    <a:pt x="789" y="1456"/>
                    <a:pt x="789" y="1456"/>
                  </a:cubicBezTo>
                  <a:cubicBezTo>
                    <a:pt x="789" y="1456"/>
                    <a:pt x="807" y="1473"/>
                    <a:pt x="807" y="1473"/>
                  </a:cubicBezTo>
                  <a:close/>
                  <a:moveTo>
                    <a:pt x="842" y="1508"/>
                  </a:moveTo>
                  <a:cubicBezTo>
                    <a:pt x="825" y="1508"/>
                    <a:pt x="842" y="1526"/>
                    <a:pt x="825" y="1508"/>
                  </a:cubicBezTo>
                  <a:cubicBezTo>
                    <a:pt x="825" y="1508"/>
                    <a:pt x="825" y="1508"/>
                    <a:pt x="807" y="1508"/>
                  </a:cubicBezTo>
                  <a:cubicBezTo>
                    <a:pt x="825" y="1508"/>
                    <a:pt x="825" y="1508"/>
                    <a:pt x="825" y="1508"/>
                  </a:cubicBezTo>
                  <a:lnTo>
                    <a:pt x="825" y="1491"/>
                  </a:lnTo>
                  <a:cubicBezTo>
                    <a:pt x="825" y="1491"/>
                    <a:pt x="842" y="1491"/>
                    <a:pt x="842" y="1508"/>
                  </a:cubicBezTo>
                  <a:close/>
                  <a:moveTo>
                    <a:pt x="895" y="1543"/>
                  </a:moveTo>
                  <a:cubicBezTo>
                    <a:pt x="895" y="1543"/>
                    <a:pt x="895" y="1561"/>
                    <a:pt x="912" y="1561"/>
                  </a:cubicBezTo>
                  <a:cubicBezTo>
                    <a:pt x="912" y="1561"/>
                    <a:pt x="895" y="1561"/>
                    <a:pt x="895" y="1561"/>
                  </a:cubicBezTo>
                  <a:lnTo>
                    <a:pt x="895" y="1561"/>
                  </a:lnTo>
                  <a:cubicBezTo>
                    <a:pt x="895" y="1543"/>
                    <a:pt x="877" y="1543"/>
                    <a:pt x="877" y="1543"/>
                  </a:cubicBezTo>
                  <a:cubicBezTo>
                    <a:pt x="877" y="1543"/>
                    <a:pt x="895" y="1543"/>
                    <a:pt x="895" y="1543"/>
                  </a:cubicBezTo>
                  <a:close/>
                  <a:moveTo>
                    <a:pt x="912" y="1578"/>
                  </a:moveTo>
                  <a:lnTo>
                    <a:pt x="912" y="1578"/>
                  </a:lnTo>
                  <a:cubicBezTo>
                    <a:pt x="912" y="1578"/>
                    <a:pt x="912" y="1578"/>
                    <a:pt x="912" y="1561"/>
                  </a:cubicBezTo>
                  <a:lnTo>
                    <a:pt x="912" y="1561"/>
                  </a:lnTo>
                  <a:cubicBezTo>
                    <a:pt x="912" y="1578"/>
                    <a:pt x="912" y="1561"/>
                    <a:pt x="912" y="1578"/>
                  </a:cubicBezTo>
                  <a:close/>
                  <a:moveTo>
                    <a:pt x="930" y="1578"/>
                  </a:moveTo>
                  <a:cubicBezTo>
                    <a:pt x="930" y="1596"/>
                    <a:pt x="930" y="1596"/>
                    <a:pt x="947" y="1596"/>
                  </a:cubicBezTo>
                  <a:cubicBezTo>
                    <a:pt x="930" y="1596"/>
                    <a:pt x="930" y="1596"/>
                    <a:pt x="912" y="1578"/>
                  </a:cubicBezTo>
                  <a:cubicBezTo>
                    <a:pt x="930" y="1578"/>
                    <a:pt x="930" y="1578"/>
                    <a:pt x="930" y="1578"/>
                  </a:cubicBezTo>
                  <a:close/>
                  <a:moveTo>
                    <a:pt x="1017" y="1666"/>
                  </a:moveTo>
                  <a:lnTo>
                    <a:pt x="1035" y="1683"/>
                  </a:lnTo>
                  <a:cubicBezTo>
                    <a:pt x="1035" y="1683"/>
                    <a:pt x="1035" y="1683"/>
                    <a:pt x="1017" y="1683"/>
                  </a:cubicBezTo>
                  <a:cubicBezTo>
                    <a:pt x="1017" y="1683"/>
                    <a:pt x="1017" y="1683"/>
                    <a:pt x="1017" y="1666"/>
                  </a:cubicBezTo>
                  <a:close/>
                  <a:moveTo>
                    <a:pt x="1052" y="1683"/>
                  </a:moveTo>
                  <a:cubicBezTo>
                    <a:pt x="1052" y="1683"/>
                    <a:pt x="1035" y="1683"/>
                    <a:pt x="1035" y="1683"/>
                  </a:cubicBezTo>
                  <a:cubicBezTo>
                    <a:pt x="1035" y="1683"/>
                    <a:pt x="1035" y="1683"/>
                    <a:pt x="1052" y="1683"/>
                  </a:cubicBezTo>
                  <a:close/>
                  <a:moveTo>
                    <a:pt x="316" y="1017"/>
                  </a:moveTo>
                  <a:cubicBezTo>
                    <a:pt x="316" y="1017"/>
                    <a:pt x="316" y="1017"/>
                    <a:pt x="316" y="1017"/>
                  </a:cubicBezTo>
                  <a:cubicBezTo>
                    <a:pt x="316" y="1017"/>
                    <a:pt x="316" y="1017"/>
                    <a:pt x="316" y="1017"/>
                  </a:cubicBezTo>
                  <a:cubicBezTo>
                    <a:pt x="316" y="1017"/>
                    <a:pt x="316" y="1017"/>
                    <a:pt x="316" y="1017"/>
                  </a:cubicBezTo>
                  <a:cubicBezTo>
                    <a:pt x="316" y="1017"/>
                    <a:pt x="316" y="1017"/>
                    <a:pt x="316" y="1017"/>
                  </a:cubicBezTo>
                  <a:close/>
                  <a:moveTo>
                    <a:pt x="334" y="1052"/>
                  </a:moveTo>
                  <a:cubicBezTo>
                    <a:pt x="334" y="1052"/>
                    <a:pt x="334" y="1035"/>
                    <a:pt x="334" y="1035"/>
                  </a:cubicBezTo>
                  <a:cubicBezTo>
                    <a:pt x="334" y="1035"/>
                    <a:pt x="334" y="1035"/>
                    <a:pt x="334" y="1052"/>
                  </a:cubicBezTo>
                  <a:close/>
                  <a:moveTo>
                    <a:pt x="351" y="1070"/>
                  </a:moveTo>
                  <a:cubicBezTo>
                    <a:pt x="351" y="1070"/>
                    <a:pt x="351" y="1070"/>
                    <a:pt x="334" y="1052"/>
                  </a:cubicBezTo>
                  <a:cubicBezTo>
                    <a:pt x="351" y="1052"/>
                    <a:pt x="369" y="1070"/>
                    <a:pt x="351" y="1070"/>
                  </a:cubicBezTo>
                  <a:close/>
                  <a:moveTo>
                    <a:pt x="947" y="1666"/>
                  </a:moveTo>
                  <a:cubicBezTo>
                    <a:pt x="947" y="1666"/>
                    <a:pt x="947" y="1666"/>
                    <a:pt x="947" y="1666"/>
                  </a:cubicBezTo>
                  <a:cubicBezTo>
                    <a:pt x="930" y="1666"/>
                    <a:pt x="930" y="1648"/>
                    <a:pt x="912" y="1648"/>
                  </a:cubicBezTo>
                  <a:close/>
                  <a:moveTo>
                    <a:pt x="877" y="1596"/>
                  </a:moveTo>
                  <a:cubicBezTo>
                    <a:pt x="860" y="1596"/>
                    <a:pt x="860" y="1596"/>
                    <a:pt x="860" y="1596"/>
                  </a:cubicBezTo>
                  <a:cubicBezTo>
                    <a:pt x="860" y="1596"/>
                    <a:pt x="860" y="1613"/>
                    <a:pt x="860" y="1613"/>
                  </a:cubicBezTo>
                  <a:cubicBezTo>
                    <a:pt x="860" y="1613"/>
                    <a:pt x="860" y="1613"/>
                    <a:pt x="842" y="1596"/>
                  </a:cubicBezTo>
                  <a:cubicBezTo>
                    <a:pt x="842" y="1596"/>
                    <a:pt x="842" y="1596"/>
                    <a:pt x="842" y="1596"/>
                  </a:cubicBezTo>
                  <a:cubicBezTo>
                    <a:pt x="860" y="1596"/>
                    <a:pt x="860" y="1596"/>
                    <a:pt x="877" y="1596"/>
                  </a:cubicBezTo>
                  <a:close/>
                  <a:moveTo>
                    <a:pt x="895" y="1613"/>
                  </a:moveTo>
                  <a:cubicBezTo>
                    <a:pt x="895" y="1613"/>
                    <a:pt x="895" y="1613"/>
                    <a:pt x="895" y="1631"/>
                  </a:cubicBezTo>
                  <a:cubicBezTo>
                    <a:pt x="895" y="1631"/>
                    <a:pt x="877" y="1613"/>
                    <a:pt x="877" y="1613"/>
                  </a:cubicBezTo>
                  <a:cubicBezTo>
                    <a:pt x="877" y="1613"/>
                    <a:pt x="877" y="1613"/>
                    <a:pt x="895" y="1613"/>
                  </a:cubicBezTo>
                  <a:close/>
                  <a:moveTo>
                    <a:pt x="597" y="1368"/>
                  </a:moveTo>
                  <a:cubicBezTo>
                    <a:pt x="597" y="1368"/>
                    <a:pt x="597" y="1368"/>
                    <a:pt x="597" y="1368"/>
                  </a:cubicBezTo>
                  <a:cubicBezTo>
                    <a:pt x="597" y="1350"/>
                    <a:pt x="597" y="1368"/>
                    <a:pt x="597" y="1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2183700" y="252855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53" y="35"/>
                  </a:moveTo>
                  <a:cubicBezTo>
                    <a:pt x="36" y="35"/>
                    <a:pt x="53" y="53"/>
                    <a:pt x="71" y="53"/>
                  </a:cubicBezTo>
                  <a:cubicBezTo>
                    <a:pt x="71" y="53"/>
                    <a:pt x="71" y="53"/>
                    <a:pt x="71" y="70"/>
                  </a:cubicBezTo>
                  <a:cubicBezTo>
                    <a:pt x="71" y="70"/>
                    <a:pt x="71" y="70"/>
                    <a:pt x="71" y="53"/>
                  </a:cubicBezTo>
                  <a:cubicBezTo>
                    <a:pt x="71" y="53"/>
                    <a:pt x="53" y="53"/>
                    <a:pt x="53" y="53"/>
                  </a:cubicBezTo>
                  <a:cubicBezTo>
                    <a:pt x="36" y="53"/>
                    <a:pt x="18" y="35"/>
                    <a:pt x="0" y="18"/>
                  </a:cubicBezTo>
                  <a:cubicBezTo>
                    <a:pt x="18" y="0"/>
                    <a:pt x="36" y="18"/>
                    <a:pt x="53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2188950" y="25469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cubicBezTo>
                    <a:pt x="18" y="18"/>
                    <a:pt x="36" y="0"/>
                    <a:pt x="36" y="0"/>
                  </a:cubicBezTo>
                  <a:lnTo>
                    <a:pt x="36" y="0"/>
                  </a:lnTo>
                  <a:cubicBezTo>
                    <a:pt x="36" y="18"/>
                    <a:pt x="18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2191150" y="25456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"/>
                    <a:pt x="18" y="18"/>
                    <a:pt x="36" y="18"/>
                  </a:cubicBezTo>
                  <a:cubicBezTo>
                    <a:pt x="18" y="18"/>
                    <a:pt x="0" y="36"/>
                    <a:pt x="0" y="36"/>
                  </a:cubicBezTo>
                  <a:cubicBezTo>
                    <a:pt x="0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2188525" y="2546500"/>
              <a:ext cx="2650" cy="1775"/>
            </a:xfrm>
            <a:custGeom>
              <a:avLst/>
              <a:gdLst/>
              <a:ahLst/>
              <a:cxnLst/>
              <a:rect l="l" t="t" r="r" b="b"/>
              <a:pathLst>
                <a:path w="106" h="71" extrusionOk="0">
                  <a:moveTo>
                    <a:pt x="0" y="71"/>
                  </a:moveTo>
                  <a:cubicBezTo>
                    <a:pt x="0" y="71"/>
                    <a:pt x="35" y="53"/>
                    <a:pt x="18" y="53"/>
                  </a:cubicBezTo>
                  <a:cubicBezTo>
                    <a:pt x="35" y="53"/>
                    <a:pt x="18" y="53"/>
                    <a:pt x="35" y="53"/>
                  </a:cubicBezTo>
                  <a:cubicBezTo>
                    <a:pt x="35" y="53"/>
                    <a:pt x="35" y="53"/>
                    <a:pt x="35" y="36"/>
                  </a:cubicBezTo>
                  <a:cubicBezTo>
                    <a:pt x="53" y="36"/>
                    <a:pt x="70" y="36"/>
                    <a:pt x="70" y="18"/>
                  </a:cubicBezTo>
                  <a:cubicBezTo>
                    <a:pt x="70" y="36"/>
                    <a:pt x="105" y="1"/>
                    <a:pt x="105" y="18"/>
                  </a:cubicBezTo>
                  <a:cubicBezTo>
                    <a:pt x="105" y="18"/>
                    <a:pt x="105" y="18"/>
                    <a:pt x="88" y="18"/>
                  </a:cubicBezTo>
                  <a:cubicBezTo>
                    <a:pt x="88" y="36"/>
                    <a:pt x="53" y="36"/>
                    <a:pt x="35" y="53"/>
                  </a:cubicBezTo>
                  <a:cubicBezTo>
                    <a:pt x="35" y="53"/>
                    <a:pt x="18" y="71"/>
                    <a:pt x="0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2195100" y="25452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0"/>
                  </a:moveTo>
                  <a:cubicBezTo>
                    <a:pt x="53" y="0"/>
                    <a:pt x="35" y="18"/>
                    <a:pt x="53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18" y="35"/>
                    <a:pt x="0" y="35"/>
                  </a:cubicBezTo>
                  <a:cubicBezTo>
                    <a:pt x="0" y="35"/>
                    <a:pt x="18" y="35"/>
                    <a:pt x="0" y="35"/>
                  </a:cubicBezTo>
                  <a:cubicBezTo>
                    <a:pt x="0" y="18"/>
                    <a:pt x="35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2197275" y="25443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8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2196850" y="25447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2199475" y="25430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18"/>
                    <a:pt x="1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2196400" y="25452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8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2196400" y="25456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cubicBezTo>
                    <a:pt x="18" y="1"/>
                    <a:pt x="1" y="18"/>
                    <a:pt x="1" y="1"/>
                  </a:cubicBezTo>
                  <a:cubicBezTo>
                    <a:pt x="18" y="1"/>
                    <a:pt x="18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2197275" y="25452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" y="18"/>
                    <a:pt x="1" y="18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2198150" y="25447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8"/>
                    <a:pt x="1" y="18"/>
                  </a:cubicBezTo>
                  <a:cubicBezTo>
                    <a:pt x="1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2198150" y="2544750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36" y="1"/>
                  </a:moveTo>
                  <a:cubicBezTo>
                    <a:pt x="36" y="18"/>
                    <a:pt x="19" y="18"/>
                    <a:pt x="19" y="18"/>
                  </a:cubicBezTo>
                  <a:cubicBezTo>
                    <a:pt x="1" y="18"/>
                    <a:pt x="19" y="18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2199050" y="25443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0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2199050" y="25447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2199925" y="25438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8"/>
                  </a:moveTo>
                  <a:cubicBezTo>
                    <a:pt x="18" y="18"/>
                    <a:pt x="18" y="18"/>
                    <a:pt x="18" y="1"/>
                  </a:cubicBezTo>
                  <a:cubicBezTo>
                    <a:pt x="35" y="18"/>
                    <a:pt x="18" y="18"/>
                    <a:pt x="0" y="18"/>
                  </a:cubicBezTo>
                  <a:cubicBezTo>
                    <a:pt x="0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2200800" y="254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2191600" y="25500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2197725" y="25456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2"/>
            <p:cNvSpPr/>
            <p:nvPr/>
          </p:nvSpPr>
          <p:spPr>
            <a:xfrm>
              <a:off x="2196850" y="25456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1"/>
                  </a:moveTo>
                  <a:cubicBezTo>
                    <a:pt x="53" y="18"/>
                    <a:pt x="18" y="36"/>
                    <a:pt x="18" y="36"/>
                  </a:cubicBezTo>
                  <a:cubicBezTo>
                    <a:pt x="0" y="36"/>
                    <a:pt x="18" y="18"/>
                    <a:pt x="18" y="18"/>
                  </a:cubicBezTo>
                  <a:cubicBezTo>
                    <a:pt x="35" y="18"/>
                    <a:pt x="35" y="18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2"/>
            <p:cNvSpPr/>
            <p:nvPr/>
          </p:nvSpPr>
          <p:spPr>
            <a:xfrm>
              <a:off x="2190275" y="25513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2195525" y="25473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1" y="18"/>
                  </a:lnTo>
                  <a:cubicBezTo>
                    <a:pt x="1" y="18"/>
                    <a:pt x="1" y="18"/>
                    <a:pt x="1" y="18"/>
                  </a:cubicBezTo>
                  <a:cubicBezTo>
                    <a:pt x="18" y="18"/>
                    <a:pt x="18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2195100" y="25482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9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0" y="19"/>
                    <a:pt x="0" y="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2180200" y="25627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2161350" y="2538625"/>
              <a:ext cx="46925" cy="50425"/>
            </a:xfrm>
            <a:custGeom>
              <a:avLst/>
              <a:gdLst/>
              <a:ahLst/>
              <a:cxnLst/>
              <a:rect l="l" t="t" r="r" b="b"/>
              <a:pathLst>
                <a:path w="1877" h="2017" extrusionOk="0">
                  <a:moveTo>
                    <a:pt x="561" y="772"/>
                  </a:moveTo>
                  <a:cubicBezTo>
                    <a:pt x="561" y="772"/>
                    <a:pt x="561" y="772"/>
                    <a:pt x="561" y="772"/>
                  </a:cubicBezTo>
                  <a:cubicBezTo>
                    <a:pt x="561" y="789"/>
                    <a:pt x="561" y="772"/>
                    <a:pt x="544" y="789"/>
                  </a:cubicBezTo>
                  <a:cubicBezTo>
                    <a:pt x="544" y="789"/>
                    <a:pt x="544" y="789"/>
                    <a:pt x="544" y="789"/>
                  </a:cubicBezTo>
                  <a:cubicBezTo>
                    <a:pt x="526" y="789"/>
                    <a:pt x="526" y="807"/>
                    <a:pt x="526" y="807"/>
                  </a:cubicBezTo>
                  <a:cubicBezTo>
                    <a:pt x="509" y="824"/>
                    <a:pt x="509" y="824"/>
                    <a:pt x="491" y="824"/>
                  </a:cubicBezTo>
                  <a:cubicBezTo>
                    <a:pt x="491" y="842"/>
                    <a:pt x="491" y="842"/>
                    <a:pt x="491" y="859"/>
                  </a:cubicBezTo>
                  <a:cubicBezTo>
                    <a:pt x="474" y="859"/>
                    <a:pt x="456" y="877"/>
                    <a:pt x="439" y="894"/>
                  </a:cubicBezTo>
                  <a:cubicBezTo>
                    <a:pt x="439" y="894"/>
                    <a:pt x="439" y="894"/>
                    <a:pt x="439" y="894"/>
                  </a:cubicBezTo>
                  <a:cubicBezTo>
                    <a:pt x="386" y="947"/>
                    <a:pt x="351" y="982"/>
                    <a:pt x="316" y="1035"/>
                  </a:cubicBezTo>
                  <a:cubicBezTo>
                    <a:pt x="281" y="1052"/>
                    <a:pt x="263" y="1070"/>
                    <a:pt x="246" y="1087"/>
                  </a:cubicBezTo>
                  <a:cubicBezTo>
                    <a:pt x="246" y="1105"/>
                    <a:pt x="228" y="1122"/>
                    <a:pt x="228" y="1140"/>
                  </a:cubicBezTo>
                  <a:cubicBezTo>
                    <a:pt x="211" y="1140"/>
                    <a:pt x="193" y="1157"/>
                    <a:pt x="193" y="1175"/>
                  </a:cubicBezTo>
                  <a:cubicBezTo>
                    <a:pt x="176" y="1192"/>
                    <a:pt x="176" y="1192"/>
                    <a:pt x="176" y="1192"/>
                  </a:cubicBezTo>
                  <a:cubicBezTo>
                    <a:pt x="176" y="1210"/>
                    <a:pt x="176" y="1210"/>
                    <a:pt x="158" y="1228"/>
                  </a:cubicBezTo>
                  <a:cubicBezTo>
                    <a:pt x="141" y="1228"/>
                    <a:pt x="141" y="1245"/>
                    <a:pt x="141" y="1263"/>
                  </a:cubicBezTo>
                  <a:cubicBezTo>
                    <a:pt x="123" y="1263"/>
                    <a:pt x="123" y="1263"/>
                    <a:pt x="123" y="1263"/>
                  </a:cubicBezTo>
                  <a:cubicBezTo>
                    <a:pt x="123" y="1280"/>
                    <a:pt x="106" y="1298"/>
                    <a:pt x="106" y="1315"/>
                  </a:cubicBezTo>
                  <a:cubicBezTo>
                    <a:pt x="70" y="1350"/>
                    <a:pt x="53" y="1403"/>
                    <a:pt x="35" y="1455"/>
                  </a:cubicBezTo>
                  <a:cubicBezTo>
                    <a:pt x="35" y="1490"/>
                    <a:pt x="18" y="1508"/>
                    <a:pt x="18" y="1543"/>
                  </a:cubicBezTo>
                  <a:cubicBezTo>
                    <a:pt x="18" y="1543"/>
                    <a:pt x="18" y="1561"/>
                    <a:pt x="18" y="1561"/>
                  </a:cubicBezTo>
                  <a:cubicBezTo>
                    <a:pt x="0" y="1631"/>
                    <a:pt x="0" y="1683"/>
                    <a:pt x="18" y="1736"/>
                  </a:cubicBezTo>
                  <a:lnTo>
                    <a:pt x="18" y="1753"/>
                  </a:lnTo>
                  <a:cubicBezTo>
                    <a:pt x="35" y="1824"/>
                    <a:pt x="88" y="1911"/>
                    <a:pt x="158" y="1946"/>
                  </a:cubicBezTo>
                  <a:lnTo>
                    <a:pt x="211" y="1964"/>
                  </a:lnTo>
                  <a:cubicBezTo>
                    <a:pt x="228" y="1981"/>
                    <a:pt x="228" y="1981"/>
                    <a:pt x="246" y="1981"/>
                  </a:cubicBezTo>
                  <a:cubicBezTo>
                    <a:pt x="281" y="1999"/>
                    <a:pt x="316" y="1999"/>
                    <a:pt x="351" y="1999"/>
                  </a:cubicBezTo>
                  <a:cubicBezTo>
                    <a:pt x="351" y="1999"/>
                    <a:pt x="351" y="1999"/>
                    <a:pt x="368" y="1999"/>
                  </a:cubicBezTo>
                  <a:cubicBezTo>
                    <a:pt x="386" y="1999"/>
                    <a:pt x="386" y="1999"/>
                    <a:pt x="386" y="1999"/>
                  </a:cubicBezTo>
                  <a:cubicBezTo>
                    <a:pt x="421" y="2016"/>
                    <a:pt x="456" y="1999"/>
                    <a:pt x="509" y="1999"/>
                  </a:cubicBezTo>
                  <a:cubicBezTo>
                    <a:pt x="544" y="1981"/>
                    <a:pt x="579" y="1981"/>
                    <a:pt x="631" y="1964"/>
                  </a:cubicBezTo>
                  <a:cubicBezTo>
                    <a:pt x="631" y="1946"/>
                    <a:pt x="649" y="1946"/>
                    <a:pt x="667" y="1929"/>
                  </a:cubicBezTo>
                  <a:cubicBezTo>
                    <a:pt x="667" y="1929"/>
                    <a:pt x="667" y="1929"/>
                    <a:pt x="684" y="1929"/>
                  </a:cubicBezTo>
                  <a:cubicBezTo>
                    <a:pt x="684" y="1929"/>
                    <a:pt x="667" y="1946"/>
                    <a:pt x="667" y="1946"/>
                  </a:cubicBezTo>
                  <a:cubicBezTo>
                    <a:pt x="667" y="1946"/>
                    <a:pt x="667" y="1946"/>
                    <a:pt x="667" y="1946"/>
                  </a:cubicBezTo>
                  <a:cubicBezTo>
                    <a:pt x="684" y="1946"/>
                    <a:pt x="702" y="1929"/>
                    <a:pt x="719" y="1929"/>
                  </a:cubicBezTo>
                  <a:cubicBezTo>
                    <a:pt x="754" y="1911"/>
                    <a:pt x="789" y="1894"/>
                    <a:pt x="824" y="1876"/>
                  </a:cubicBezTo>
                  <a:cubicBezTo>
                    <a:pt x="824" y="1876"/>
                    <a:pt x="824" y="1876"/>
                    <a:pt x="824" y="1859"/>
                  </a:cubicBezTo>
                  <a:cubicBezTo>
                    <a:pt x="877" y="1841"/>
                    <a:pt x="912" y="1824"/>
                    <a:pt x="947" y="1789"/>
                  </a:cubicBezTo>
                  <a:cubicBezTo>
                    <a:pt x="965" y="1771"/>
                    <a:pt x="982" y="1771"/>
                    <a:pt x="1000" y="1753"/>
                  </a:cubicBezTo>
                  <a:cubicBezTo>
                    <a:pt x="1000" y="1753"/>
                    <a:pt x="1000" y="1753"/>
                    <a:pt x="1000" y="1753"/>
                  </a:cubicBezTo>
                  <a:cubicBezTo>
                    <a:pt x="1035" y="1718"/>
                    <a:pt x="1070" y="1701"/>
                    <a:pt x="1105" y="1666"/>
                  </a:cubicBezTo>
                  <a:cubicBezTo>
                    <a:pt x="1105" y="1666"/>
                    <a:pt x="1105" y="1666"/>
                    <a:pt x="1105" y="1648"/>
                  </a:cubicBezTo>
                  <a:cubicBezTo>
                    <a:pt x="1140" y="1648"/>
                    <a:pt x="1157" y="1631"/>
                    <a:pt x="1157" y="1596"/>
                  </a:cubicBezTo>
                  <a:cubicBezTo>
                    <a:pt x="1175" y="1596"/>
                    <a:pt x="1175" y="1596"/>
                    <a:pt x="1175" y="1596"/>
                  </a:cubicBezTo>
                  <a:cubicBezTo>
                    <a:pt x="1192" y="1578"/>
                    <a:pt x="1210" y="1561"/>
                    <a:pt x="1210" y="1543"/>
                  </a:cubicBezTo>
                  <a:cubicBezTo>
                    <a:pt x="1245" y="1526"/>
                    <a:pt x="1263" y="1490"/>
                    <a:pt x="1280" y="1473"/>
                  </a:cubicBezTo>
                  <a:cubicBezTo>
                    <a:pt x="1298" y="1455"/>
                    <a:pt x="1315" y="1438"/>
                    <a:pt x="1333" y="1420"/>
                  </a:cubicBezTo>
                  <a:cubicBezTo>
                    <a:pt x="1350" y="1403"/>
                    <a:pt x="1333" y="1403"/>
                    <a:pt x="1350" y="1403"/>
                  </a:cubicBezTo>
                  <a:cubicBezTo>
                    <a:pt x="1350" y="1385"/>
                    <a:pt x="1350" y="1403"/>
                    <a:pt x="1350" y="1385"/>
                  </a:cubicBezTo>
                  <a:cubicBezTo>
                    <a:pt x="1368" y="1368"/>
                    <a:pt x="1385" y="1333"/>
                    <a:pt x="1403" y="1298"/>
                  </a:cubicBezTo>
                  <a:cubicBezTo>
                    <a:pt x="1403" y="1298"/>
                    <a:pt x="1420" y="1298"/>
                    <a:pt x="1420" y="1298"/>
                  </a:cubicBezTo>
                  <a:cubicBezTo>
                    <a:pt x="1420" y="1280"/>
                    <a:pt x="1438" y="1263"/>
                    <a:pt x="1438" y="1263"/>
                  </a:cubicBezTo>
                  <a:cubicBezTo>
                    <a:pt x="1455" y="1245"/>
                    <a:pt x="1455" y="1228"/>
                    <a:pt x="1473" y="1228"/>
                  </a:cubicBezTo>
                  <a:cubicBezTo>
                    <a:pt x="1491" y="1175"/>
                    <a:pt x="1508" y="1140"/>
                    <a:pt x="1526" y="1105"/>
                  </a:cubicBezTo>
                  <a:lnTo>
                    <a:pt x="1648" y="842"/>
                  </a:lnTo>
                  <a:cubicBezTo>
                    <a:pt x="1648" y="842"/>
                    <a:pt x="1648" y="842"/>
                    <a:pt x="1648" y="842"/>
                  </a:cubicBezTo>
                  <a:cubicBezTo>
                    <a:pt x="1648" y="824"/>
                    <a:pt x="1648" y="824"/>
                    <a:pt x="1648" y="824"/>
                  </a:cubicBezTo>
                  <a:lnTo>
                    <a:pt x="1648" y="807"/>
                  </a:lnTo>
                  <a:cubicBezTo>
                    <a:pt x="1666" y="772"/>
                    <a:pt x="1683" y="754"/>
                    <a:pt x="1683" y="719"/>
                  </a:cubicBezTo>
                  <a:cubicBezTo>
                    <a:pt x="1701" y="702"/>
                    <a:pt x="1701" y="684"/>
                    <a:pt x="1718" y="667"/>
                  </a:cubicBezTo>
                  <a:lnTo>
                    <a:pt x="1753" y="526"/>
                  </a:lnTo>
                  <a:lnTo>
                    <a:pt x="1771" y="474"/>
                  </a:lnTo>
                  <a:cubicBezTo>
                    <a:pt x="1789" y="439"/>
                    <a:pt x="1789" y="439"/>
                    <a:pt x="1789" y="421"/>
                  </a:cubicBezTo>
                  <a:cubicBezTo>
                    <a:pt x="1806" y="386"/>
                    <a:pt x="1824" y="351"/>
                    <a:pt x="1841" y="316"/>
                  </a:cubicBezTo>
                  <a:cubicBezTo>
                    <a:pt x="1841" y="281"/>
                    <a:pt x="1859" y="281"/>
                    <a:pt x="1859" y="246"/>
                  </a:cubicBezTo>
                  <a:cubicBezTo>
                    <a:pt x="1876" y="193"/>
                    <a:pt x="1841" y="176"/>
                    <a:pt x="1841" y="105"/>
                  </a:cubicBezTo>
                  <a:cubicBezTo>
                    <a:pt x="1841" y="105"/>
                    <a:pt x="1841" y="88"/>
                    <a:pt x="1824" y="70"/>
                  </a:cubicBezTo>
                  <a:cubicBezTo>
                    <a:pt x="1824" y="70"/>
                    <a:pt x="1824" y="53"/>
                    <a:pt x="1824" y="53"/>
                  </a:cubicBezTo>
                  <a:cubicBezTo>
                    <a:pt x="1806" y="53"/>
                    <a:pt x="1789" y="53"/>
                    <a:pt x="1789" y="35"/>
                  </a:cubicBezTo>
                  <a:cubicBezTo>
                    <a:pt x="1771" y="53"/>
                    <a:pt x="1771" y="18"/>
                    <a:pt x="1753" y="35"/>
                  </a:cubicBezTo>
                  <a:cubicBezTo>
                    <a:pt x="1718" y="0"/>
                    <a:pt x="1701" y="35"/>
                    <a:pt x="1666" y="18"/>
                  </a:cubicBezTo>
                  <a:cubicBezTo>
                    <a:pt x="1666" y="18"/>
                    <a:pt x="1666" y="18"/>
                    <a:pt x="1648" y="18"/>
                  </a:cubicBezTo>
                  <a:cubicBezTo>
                    <a:pt x="1648" y="35"/>
                    <a:pt x="1631" y="53"/>
                    <a:pt x="1613" y="53"/>
                  </a:cubicBezTo>
                  <a:cubicBezTo>
                    <a:pt x="1613" y="70"/>
                    <a:pt x="1596" y="53"/>
                    <a:pt x="1596" y="53"/>
                  </a:cubicBezTo>
                  <a:cubicBezTo>
                    <a:pt x="1596" y="53"/>
                    <a:pt x="1578" y="70"/>
                    <a:pt x="1578" y="70"/>
                  </a:cubicBezTo>
                  <a:cubicBezTo>
                    <a:pt x="1561" y="88"/>
                    <a:pt x="1561" y="105"/>
                    <a:pt x="1543" y="141"/>
                  </a:cubicBezTo>
                  <a:cubicBezTo>
                    <a:pt x="1543" y="141"/>
                    <a:pt x="1543" y="141"/>
                    <a:pt x="1543" y="141"/>
                  </a:cubicBezTo>
                  <a:cubicBezTo>
                    <a:pt x="1526" y="193"/>
                    <a:pt x="1508" y="246"/>
                    <a:pt x="1508" y="298"/>
                  </a:cubicBezTo>
                  <a:cubicBezTo>
                    <a:pt x="1491" y="298"/>
                    <a:pt x="1491" y="333"/>
                    <a:pt x="1491" y="351"/>
                  </a:cubicBezTo>
                  <a:cubicBezTo>
                    <a:pt x="1473" y="386"/>
                    <a:pt x="1455" y="404"/>
                    <a:pt x="1455" y="439"/>
                  </a:cubicBezTo>
                  <a:cubicBezTo>
                    <a:pt x="1438" y="474"/>
                    <a:pt x="1438" y="491"/>
                    <a:pt x="1438" y="509"/>
                  </a:cubicBezTo>
                  <a:lnTo>
                    <a:pt x="1420" y="544"/>
                  </a:lnTo>
                  <a:cubicBezTo>
                    <a:pt x="1420" y="561"/>
                    <a:pt x="1420" y="579"/>
                    <a:pt x="1403" y="596"/>
                  </a:cubicBezTo>
                  <a:cubicBezTo>
                    <a:pt x="1403" y="596"/>
                    <a:pt x="1403" y="614"/>
                    <a:pt x="1385" y="614"/>
                  </a:cubicBezTo>
                  <a:cubicBezTo>
                    <a:pt x="1385" y="631"/>
                    <a:pt x="1385" y="649"/>
                    <a:pt x="1385" y="667"/>
                  </a:cubicBezTo>
                  <a:cubicBezTo>
                    <a:pt x="1385" y="684"/>
                    <a:pt x="1368" y="702"/>
                    <a:pt x="1350" y="719"/>
                  </a:cubicBezTo>
                  <a:cubicBezTo>
                    <a:pt x="1350" y="737"/>
                    <a:pt x="1333" y="754"/>
                    <a:pt x="1350" y="772"/>
                  </a:cubicBezTo>
                  <a:cubicBezTo>
                    <a:pt x="1333" y="789"/>
                    <a:pt x="1333" y="789"/>
                    <a:pt x="1333" y="807"/>
                  </a:cubicBezTo>
                  <a:cubicBezTo>
                    <a:pt x="1315" y="807"/>
                    <a:pt x="1315" y="824"/>
                    <a:pt x="1315" y="842"/>
                  </a:cubicBezTo>
                  <a:cubicBezTo>
                    <a:pt x="1315" y="842"/>
                    <a:pt x="1315" y="842"/>
                    <a:pt x="1315" y="842"/>
                  </a:cubicBezTo>
                  <a:cubicBezTo>
                    <a:pt x="1298" y="877"/>
                    <a:pt x="1263" y="912"/>
                    <a:pt x="1245" y="947"/>
                  </a:cubicBezTo>
                  <a:cubicBezTo>
                    <a:pt x="1245" y="965"/>
                    <a:pt x="1228" y="982"/>
                    <a:pt x="1228" y="1000"/>
                  </a:cubicBezTo>
                  <a:cubicBezTo>
                    <a:pt x="1228" y="1017"/>
                    <a:pt x="1228" y="1017"/>
                    <a:pt x="1228" y="1017"/>
                  </a:cubicBezTo>
                  <a:lnTo>
                    <a:pt x="1122" y="1192"/>
                  </a:lnTo>
                  <a:cubicBezTo>
                    <a:pt x="1087" y="1210"/>
                    <a:pt x="1070" y="1263"/>
                    <a:pt x="1035" y="1280"/>
                  </a:cubicBezTo>
                  <a:cubicBezTo>
                    <a:pt x="1017" y="1315"/>
                    <a:pt x="982" y="1350"/>
                    <a:pt x="947" y="1385"/>
                  </a:cubicBezTo>
                  <a:cubicBezTo>
                    <a:pt x="930" y="1385"/>
                    <a:pt x="930" y="1420"/>
                    <a:pt x="912" y="1420"/>
                  </a:cubicBezTo>
                  <a:cubicBezTo>
                    <a:pt x="894" y="1438"/>
                    <a:pt x="877" y="1438"/>
                    <a:pt x="877" y="1455"/>
                  </a:cubicBezTo>
                  <a:cubicBezTo>
                    <a:pt x="859" y="1455"/>
                    <a:pt x="842" y="1490"/>
                    <a:pt x="824" y="1490"/>
                  </a:cubicBezTo>
                  <a:cubicBezTo>
                    <a:pt x="824" y="1508"/>
                    <a:pt x="824" y="1508"/>
                    <a:pt x="824" y="1508"/>
                  </a:cubicBezTo>
                  <a:cubicBezTo>
                    <a:pt x="807" y="1508"/>
                    <a:pt x="807" y="1526"/>
                    <a:pt x="789" y="1526"/>
                  </a:cubicBezTo>
                  <a:cubicBezTo>
                    <a:pt x="754" y="1561"/>
                    <a:pt x="719" y="1578"/>
                    <a:pt x="702" y="1596"/>
                  </a:cubicBezTo>
                  <a:cubicBezTo>
                    <a:pt x="684" y="1596"/>
                    <a:pt x="667" y="1596"/>
                    <a:pt x="667" y="1613"/>
                  </a:cubicBezTo>
                  <a:lnTo>
                    <a:pt x="649" y="1613"/>
                  </a:lnTo>
                  <a:cubicBezTo>
                    <a:pt x="649" y="1631"/>
                    <a:pt x="631" y="1631"/>
                    <a:pt x="614" y="1631"/>
                  </a:cubicBezTo>
                  <a:cubicBezTo>
                    <a:pt x="614" y="1631"/>
                    <a:pt x="596" y="1648"/>
                    <a:pt x="596" y="1648"/>
                  </a:cubicBezTo>
                  <a:cubicBezTo>
                    <a:pt x="579" y="1648"/>
                    <a:pt x="561" y="1666"/>
                    <a:pt x="561" y="1666"/>
                  </a:cubicBezTo>
                  <a:cubicBezTo>
                    <a:pt x="526" y="1666"/>
                    <a:pt x="491" y="1701"/>
                    <a:pt x="474" y="1701"/>
                  </a:cubicBezTo>
                  <a:cubicBezTo>
                    <a:pt x="456" y="1701"/>
                    <a:pt x="439" y="1701"/>
                    <a:pt x="421" y="1701"/>
                  </a:cubicBezTo>
                  <a:cubicBezTo>
                    <a:pt x="404" y="1701"/>
                    <a:pt x="421" y="1718"/>
                    <a:pt x="404" y="1718"/>
                  </a:cubicBezTo>
                  <a:cubicBezTo>
                    <a:pt x="386" y="1701"/>
                    <a:pt x="368" y="1718"/>
                    <a:pt x="351" y="1701"/>
                  </a:cubicBezTo>
                  <a:cubicBezTo>
                    <a:pt x="351" y="1701"/>
                    <a:pt x="351" y="1718"/>
                    <a:pt x="351" y="1718"/>
                  </a:cubicBezTo>
                  <a:cubicBezTo>
                    <a:pt x="333" y="1701"/>
                    <a:pt x="333" y="1701"/>
                    <a:pt x="333" y="1701"/>
                  </a:cubicBezTo>
                  <a:cubicBezTo>
                    <a:pt x="316" y="1701"/>
                    <a:pt x="316" y="1701"/>
                    <a:pt x="316" y="1701"/>
                  </a:cubicBezTo>
                  <a:cubicBezTo>
                    <a:pt x="316" y="1701"/>
                    <a:pt x="316" y="1701"/>
                    <a:pt x="316" y="1701"/>
                  </a:cubicBezTo>
                  <a:cubicBezTo>
                    <a:pt x="316" y="1683"/>
                    <a:pt x="298" y="1666"/>
                    <a:pt x="316" y="1631"/>
                  </a:cubicBezTo>
                  <a:cubicBezTo>
                    <a:pt x="298" y="1631"/>
                    <a:pt x="316" y="1578"/>
                    <a:pt x="333" y="1561"/>
                  </a:cubicBezTo>
                  <a:cubicBezTo>
                    <a:pt x="316" y="1561"/>
                    <a:pt x="316" y="1561"/>
                    <a:pt x="316" y="1561"/>
                  </a:cubicBezTo>
                  <a:cubicBezTo>
                    <a:pt x="316" y="1543"/>
                    <a:pt x="316" y="1561"/>
                    <a:pt x="316" y="1543"/>
                  </a:cubicBezTo>
                  <a:cubicBezTo>
                    <a:pt x="316" y="1543"/>
                    <a:pt x="316" y="1543"/>
                    <a:pt x="316" y="1543"/>
                  </a:cubicBezTo>
                  <a:cubicBezTo>
                    <a:pt x="333" y="1543"/>
                    <a:pt x="333" y="1526"/>
                    <a:pt x="333" y="1526"/>
                  </a:cubicBezTo>
                  <a:cubicBezTo>
                    <a:pt x="333" y="1526"/>
                    <a:pt x="333" y="1526"/>
                    <a:pt x="333" y="1526"/>
                  </a:cubicBezTo>
                  <a:cubicBezTo>
                    <a:pt x="333" y="1508"/>
                    <a:pt x="333" y="1508"/>
                    <a:pt x="333" y="1508"/>
                  </a:cubicBezTo>
                  <a:cubicBezTo>
                    <a:pt x="351" y="1490"/>
                    <a:pt x="368" y="1455"/>
                    <a:pt x="368" y="1438"/>
                  </a:cubicBezTo>
                  <a:cubicBezTo>
                    <a:pt x="368" y="1438"/>
                    <a:pt x="368" y="1438"/>
                    <a:pt x="368" y="1420"/>
                  </a:cubicBezTo>
                  <a:cubicBezTo>
                    <a:pt x="368" y="1420"/>
                    <a:pt x="386" y="1420"/>
                    <a:pt x="386" y="1420"/>
                  </a:cubicBezTo>
                  <a:cubicBezTo>
                    <a:pt x="386" y="1403"/>
                    <a:pt x="404" y="1385"/>
                    <a:pt x="404" y="1385"/>
                  </a:cubicBezTo>
                  <a:cubicBezTo>
                    <a:pt x="421" y="1385"/>
                    <a:pt x="421" y="1333"/>
                    <a:pt x="456" y="1315"/>
                  </a:cubicBezTo>
                  <a:cubicBezTo>
                    <a:pt x="456" y="1315"/>
                    <a:pt x="456" y="1315"/>
                    <a:pt x="456" y="1315"/>
                  </a:cubicBezTo>
                  <a:cubicBezTo>
                    <a:pt x="474" y="1298"/>
                    <a:pt x="474" y="1280"/>
                    <a:pt x="474" y="1263"/>
                  </a:cubicBezTo>
                  <a:cubicBezTo>
                    <a:pt x="474" y="1263"/>
                    <a:pt x="491" y="1263"/>
                    <a:pt x="491" y="1280"/>
                  </a:cubicBezTo>
                  <a:cubicBezTo>
                    <a:pt x="491" y="1263"/>
                    <a:pt x="509" y="1245"/>
                    <a:pt x="526" y="1228"/>
                  </a:cubicBezTo>
                  <a:cubicBezTo>
                    <a:pt x="526" y="1228"/>
                    <a:pt x="526" y="1210"/>
                    <a:pt x="526" y="1210"/>
                  </a:cubicBezTo>
                  <a:cubicBezTo>
                    <a:pt x="544" y="1192"/>
                    <a:pt x="561" y="1175"/>
                    <a:pt x="579" y="1140"/>
                  </a:cubicBezTo>
                  <a:cubicBezTo>
                    <a:pt x="596" y="1140"/>
                    <a:pt x="614" y="1122"/>
                    <a:pt x="614" y="1105"/>
                  </a:cubicBezTo>
                  <a:cubicBezTo>
                    <a:pt x="667" y="1070"/>
                    <a:pt x="702" y="1017"/>
                    <a:pt x="754" y="982"/>
                  </a:cubicBezTo>
                  <a:cubicBezTo>
                    <a:pt x="754" y="965"/>
                    <a:pt x="754" y="965"/>
                    <a:pt x="772" y="947"/>
                  </a:cubicBezTo>
                  <a:cubicBezTo>
                    <a:pt x="772" y="947"/>
                    <a:pt x="772" y="947"/>
                    <a:pt x="772" y="947"/>
                  </a:cubicBezTo>
                  <a:cubicBezTo>
                    <a:pt x="789" y="929"/>
                    <a:pt x="807" y="912"/>
                    <a:pt x="824" y="912"/>
                  </a:cubicBezTo>
                  <a:cubicBezTo>
                    <a:pt x="824" y="894"/>
                    <a:pt x="824" y="894"/>
                    <a:pt x="842" y="894"/>
                  </a:cubicBezTo>
                  <a:cubicBezTo>
                    <a:pt x="859" y="894"/>
                    <a:pt x="877" y="859"/>
                    <a:pt x="912" y="842"/>
                  </a:cubicBezTo>
                  <a:cubicBezTo>
                    <a:pt x="894" y="842"/>
                    <a:pt x="894" y="842"/>
                    <a:pt x="894" y="842"/>
                  </a:cubicBezTo>
                  <a:cubicBezTo>
                    <a:pt x="912" y="824"/>
                    <a:pt x="912" y="824"/>
                    <a:pt x="930" y="807"/>
                  </a:cubicBezTo>
                  <a:cubicBezTo>
                    <a:pt x="930" y="807"/>
                    <a:pt x="930" y="807"/>
                    <a:pt x="930" y="824"/>
                  </a:cubicBezTo>
                  <a:cubicBezTo>
                    <a:pt x="912" y="824"/>
                    <a:pt x="912" y="824"/>
                    <a:pt x="912" y="824"/>
                  </a:cubicBezTo>
                  <a:cubicBezTo>
                    <a:pt x="947" y="824"/>
                    <a:pt x="965" y="807"/>
                    <a:pt x="982" y="772"/>
                  </a:cubicBezTo>
                  <a:cubicBezTo>
                    <a:pt x="1000" y="772"/>
                    <a:pt x="1017" y="754"/>
                    <a:pt x="1035" y="719"/>
                  </a:cubicBezTo>
                  <a:cubicBezTo>
                    <a:pt x="1052" y="719"/>
                    <a:pt x="1070" y="702"/>
                    <a:pt x="1087" y="684"/>
                  </a:cubicBezTo>
                  <a:cubicBezTo>
                    <a:pt x="1105" y="684"/>
                    <a:pt x="1122" y="649"/>
                    <a:pt x="1140" y="649"/>
                  </a:cubicBezTo>
                  <a:cubicBezTo>
                    <a:pt x="1140" y="631"/>
                    <a:pt x="1140" y="631"/>
                    <a:pt x="1140" y="631"/>
                  </a:cubicBezTo>
                  <a:cubicBezTo>
                    <a:pt x="1157" y="614"/>
                    <a:pt x="1175" y="596"/>
                    <a:pt x="1192" y="579"/>
                  </a:cubicBezTo>
                  <a:cubicBezTo>
                    <a:pt x="1192" y="579"/>
                    <a:pt x="1210" y="579"/>
                    <a:pt x="1210" y="561"/>
                  </a:cubicBezTo>
                  <a:cubicBezTo>
                    <a:pt x="1192" y="561"/>
                    <a:pt x="1192" y="579"/>
                    <a:pt x="1192" y="579"/>
                  </a:cubicBezTo>
                  <a:cubicBezTo>
                    <a:pt x="1192" y="561"/>
                    <a:pt x="1210" y="544"/>
                    <a:pt x="1228" y="544"/>
                  </a:cubicBezTo>
                  <a:cubicBezTo>
                    <a:pt x="1210" y="544"/>
                    <a:pt x="1228" y="526"/>
                    <a:pt x="1228" y="526"/>
                  </a:cubicBezTo>
                  <a:cubicBezTo>
                    <a:pt x="1228" y="526"/>
                    <a:pt x="1245" y="509"/>
                    <a:pt x="1245" y="509"/>
                  </a:cubicBezTo>
                  <a:cubicBezTo>
                    <a:pt x="1245" y="509"/>
                    <a:pt x="1245" y="509"/>
                    <a:pt x="1245" y="509"/>
                  </a:cubicBezTo>
                  <a:cubicBezTo>
                    <a:pt x="1263" y="491"/>
                    <a:pt x="1280" y="474"/>
                    <a:pt x="1315" y="456"/>
                  </a:cubicBezTo>
                  <a:cubicBezTo>
                    <a:pt x="1298" y="456"/>
                    <a:pt x="1315" y="456"/>
                    <a:pt x="1315" y="456"/>
                  </a:cubicBezTo>
                  <a:cubicBezTo>
                    <a:pt x="1315" y="456"/>
                    <a:pt x="1298" y="456"/>
                    <a:pt x="1315" y="456"/>
                  </a:cubicBezTo>
                  <a:cubicBezTo>
                    <a:pt x="1333" y="456"/>
                    <a:pt x="1350" y="439"/>
                    <a:pt x="1368" y="421"/>
                  </a:cubicBezTo>
                  <a:cubicBezTo>
                    <a:pt x="1350" y="421"/>
                    <a:pt x="1333" y="439"/>
                    <a:pt x="1333" y="439"/>
                  </a:cubicBezTo>
                  <a:cubicBezTo>
                    <a:pt x="1315" y="456"/>
                    <a:pt x="1298" y="456"/>
                    <a:pt x="1280" y="474"/>
                  </a:cubicBezTo>
                  <a:cubicBezTo>
                    <a:pt x="1280" y="474"/>
                    <a:pt x="1280" y="474"/>
                    <a:pt x="1280" y="474"/>
                  </a:cubicBezTo>
                  <a:cubicBezTo>
                    <a:pt x="1228" y="509"/>
                    <a:pt x="1192" y="526"/>
                    <a:pt x="1157" y="561"/>
                  </a:cubicBezTo>
                  <a:cubicBezTo>
                    <a:pt x="1157" y="561"/>
                    <a:pt x="1175" y="544"/>
                    <a:pt x="1175" y="544"/>
                  </a:cubicBezTo>
                  <a:cubicBezTo>
                    <a:pt x="1210" y="526"/>
                    <a:pt x="1228" y="491"/>
                    <a:pt x="1263" y="474"/>
                  </a:cubicBezTo>
                  <a:cubicBezTo>
                    <a:pt x="1263" y="474"/>
                    <a:pt x="1263" y="474"/>
                    <a:pt x="1263" y="474"/>
                  </a:cubicBezTo>
                  <a:cubicBezTo>
                    <a:pt x="1245" y="474"/>
                    <a:pt x="1245" y="491"/>
                    <a:pt x="1228" y="491"/>
                  </a:cubicBezTo>
                  <a:cubicBezTo>
                    <a:pt x="1228" y="491"/>
                    <a:pt x="1228" y="491"/>
                    <a:pt x="1228" y="491"/>
                  </a:cubicBezTo>
                  <a:cubicBezTo>
                    <a:pt x="1245" y="474"/>
                    <a:pt x="1245" y="491"/>
                    <a:pt x="1245" y="474"/>
                  </a:cubicBezTo>
                  <a:cubicBezTo>
                    <a:pt x="1245" y="474"/>
                    <a:pt x="1263" y="456"/>
                    <a:pt x="1263" y="456"/>
                  </a:cubicBezTo>
                  <a:cubicBezTo>
                    <a:pt x="1280" y="456"/>
                    <a:pt x="1263" y="456"/>
                    <a:pt x="1263" y="474"/>
                  </a:cubicBezTo>
                  <a:cubicBezTo>
                    <a:pt x="1280" y="456"/>
                    <a:pt x="1280" y="456"/>
                    <a:pt x="1280" y="456"/>
                  </a:cubicBezTo>
                  <a:lnTo>
                    <a:pt x="1280" y="456"/>
                  </a:lnTo>
                  <a:cubicBezTo>
                    <a:pt x="1280" y="456"/>
                    <a:pt x="1280" y="474"/>
                    <a:pt x="1263" y="474"/>
                  </a:cubicBezTo>
                  <a:cubicBezTo>
                    <a:pt x="1298" y="456"/>
                    <a:pt x="1315" y="456"/>
                    <a:pt x="1333" y="439"/>
                  </a:cubicBezTo>
                  <a:cubicBezTo>
                    <a:pt x="1315" y="439"/>
                    <a:pt x="1315" y="439"/>
                    <a:pt x="1315" y="439"/>
                  </a:cubicBezTo>
                  <a:cubicBezTo>
                    <a:pt x="1315" y="439"/>
                    <a:pt x="1298" y="439"/>
                    <a:pt x="1298" y="439"/>
                  </a:cubicBezTo>
                  <a:cubicBezTo>
                    <a:pt x="1298" y="439"/>
                    <a:pt x="1298" y="439"/>
                    <a:pt x="1298" y="439"/>
                  </a:cubicBezTo>
                  <a:cubicBezTo>
                    <a:pt x="1315" y="421"/>
                    <a:pt x="1315" y="421"/>
                    <a:pt x="1333" y="421"/>
                  </a:cubicBezTo>
                  <a:lnTo>
                    <a:pt x="1315" y="404"/>
                  </a:lnTo>
                  <a:cubicBezTo>
                    <a:pt x="1298" y="421"/>
                    <a:pt x="1280" y="439"/>
                    <a:pt x="1263" y="439"/>
                  </a:cubicBezTo>
                  <a:cubicBezTo>
                    <a:pt x="1263" y="439"/>
                    <a:pt x="1263" y="456"/>
                    <a:pt x="1245" y="456"/>
                  </a:cubicBezTo>
                  <a:cubicBezTo>
                    <a:pt x="1245" y="456"/>
                    <a:pt x="1245" y="456"/>
                    <a:pt x="1245" y="474"/>
                  </a:cubicBezTo>
                  <a:cubicBezTo>
                    <a:pt x="1245" y="474"/>
                    <a:pt x="1245" y="456"/>
                    <a:pt x="1245" y="456"/>
                  </a:cubicBezTo>
                  <a:cubicBezTo>
                    <a:pt x="1210" y="474"/>
                    <a:pt x="1192" y="491"/>
                    <a:pt x="1175" y="509"/>
                  </a:cubicBezTo>
                  <a:cubicBezTo>
                    <a:pt x="1175" y="509"/>
                    <a:pt x="1175" y="509"/>
                    <a:pt x="1175" y="509"/>
                  </a:cubicBezTo>
                  <a:cubicBezTo>
                    <a:pt x="1157" y="509"/>
                    <a:pt x="1140" y="544"/>
                    <a:pt x="1122" y="544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57" y="509"/>
                    <a:pt x="1210" y="491"/>
                    <a:pt x="1210" y="456"/>
                  </a:cubicBezTo>
                  <a:cubicBezTo>
                    <a:pt x="1210" y="456"/>
                    <a:pt x="1210" y="474"/>
                    <a:pt x="1210" y="456"/>
                  </a:cubicBezTo>
                  <a:cubicBezTo>
                    <a:pt x="1210" y="456"/>
                    <a:pt x="1228" y="439"/>
                    <a:pt x="1228" y="439"/>
                  </a:cubicBezTo>
                  <a:cubicBezTo>
                    <a:pt x="1245" y="439"/>
                    <a:pt x="1228" y="456"/>
                    <a:pt x="1228" y="456"/>
                  </a:cubicBezTo>
                  <a:cubicBezTo>
                    <a:pt x="1245" y="456"/>
                    <a:pt x="1245" y="439"/>
                    <a:pt x="1263" y="439"/>
                  </a:cubicBezTo>
                  <a:cubicBezTo>
                    <a:pt x="1280" y="439"/>
                    <a:pt x="1298" y="421"/>
                    <a:pt x="1298" y="404"/>
                  </a:cubicBezTo>
                  <a:cubicBezTo>
                    <a:pt x="1298" y="404"/>
                    <a:pt x="1298" y="404"/>
                    <a:pt x="1315" y="404"/>
                  </a:cubicBezTo>
                  <a:cubicBezTo>
                    <a:pt x="1315" y="404"/>
                    <a:pt x="1333" y="404"/>
                    <a:pt x="1333" y="404"/>
                  </a:cubicBezTo>
                  <a:cubicBezTo>
                    <a:pt x="1333" y="386"/>
                    <a:pt x="1333" y="386"/>
                    <a:pt x="1350" y="386"/>
                  </a:cubicBezTo>
                  <a:cubicBezTo>
                    <a:pt x="1350" y="386"/>
                    <a:pt x="1350" y="386"/>
                    <a:pt x="1350" y="386"/>
                  </a:cubicBezTo>
                  <a:cubicBezTo>
                    <a:pt x="1333" y="386"/>
                    <a:pt x="1333" y="386"/>
                    <a:pt x="1315" y="386"/>
                  </a:cubicBezTo>
                  <a:cubicBezTo>
                    <a:pt x="1333" y="386"/>
                    <a:pt x="1350" y="368"/>
                    <a:pt x="1368" y="368"/>
                  </a:cubicBezTo>
                  <a:cubicBezTo>
                    <a:pt x="1368" y="368"/>
                    <a:pt x="1368" y="368"/>
                    <a:pt x="1368" y="368"/>
                  </a:cubicBezTo>
                  <a:cubicBezTo>
                    <a:pt x="1385" y="351"/>
                    <a:pt x="1403" y="351"/>
                    <a:pt x="1420" y="333"/>
                  </a:cubicBezTo>
                  <a:cubicBezTo>
                    <a:pt x="1403" y="333"/>
                    <a:pt x="1438" y="333"/>
                    <a:pt x="1420" y="316"/>
                  </a:cubicBezTo>
                  <a:cubicBezTo>
                    <a:pt x="1420" y="316"/>
                    <a:pt x="1420" y="316"/>
                    <a:pt x="1403" y="333"/>
                  </a:cubicBezTo>
                  <a:cubicBezTo>
                    <a:pt x="1403" y="333"/>
                    <a:pt x="1420" y="333"/>
                    <a:pt x="1403" y="333"/>
                  </a:cubicBezTo>
                  <a:cubicBezTo>
                    <a:pt x="1403" y="333"/>
                    <a:pt x="1385" y="333"/>
                    <a:pt x="1368" y="333"/>
                  </a:cubicBezTo>
                  <a:cubicBezTo>
                    <a:pt x="1385" y="316"/>
                    <a:pt x="1403" y="316"/>
                    <a:pt x="1403" y="316"/>
                  </a:cubicBezTo>
                  <a:cubicBezTo>
                    <a:pt x="1403" y="316"/>
                    <a:pt x="1403" y="316"/>
                    <a:pt x="1403" y="316"/>
                  </a:cubicBezTo>
                  <a:cubicBezTo>
                    <a:pt x="1403" y="298"/>
                    <a:pt x="1420" y="316"/>
                    <a:pt x="1420" y="316"/>
                  </a:cubicBezTo>
                  <a:cubicBezTo>
                    <a:pt x="1420" y="298"/>
                    <a:pt x="1438" y="298"/>
                    <a:pt x="1438" y="298"/>
                  </a:cubicBezTo>
                  <a:cubicBezTo>
                    <a:pt x="1438" y="298"/>
                    <a:pt x="1438" y="298"/>
                    <a:pt x="1438" y="298"/>
                  </a:cubicBezTo>
                  <a:cubicBezTo>
                    <a:pt x="1455" y="298"/>
                    <a:pt x="1455" y="281"/>
                    <a:pt x="1473" y="281"/>
                  </a:cubicBezTo>
                  <a:cubicBezTo>
                    <a:pt x="1473" y="263"/>
                    <a:pt x="1473" y="263"/>
                    <a:pt x="1473" y="263"/>
                  </a:cubicBezTo>
                  <a:lnTo>
                    <a:pt x="1455" y="281"/>
                  </a:lnTo>
                  <a:cubicBezTo>
                    <a:pt x="1473" y="281"/>
                    <a:pt x="1455" y="281"/>
                    <a:pt x="1455" y="281"/>
                  </a:cubicBezTo>
                  <a:cubicBezTo>
                    <a:pt x="1455" y="281"/>
                    <a:pt x="1455" y="281"/>
                    <a:pt x="1455" y="281"/>
                  </a:cubicBezTo>
                  <a:cubicBezTo>
                    <a:pt x="1438" y="281"/>
                    <a:pt x="1455" y="281"/>
                    <a:pt x="1438" y="298"/>
                  </a:cubicBezTo>
                  <a:cubicBezTo>
                    <a:pt x="1438" y="298"/>
                    <a:pt x="1438" y="281"/>
                    <a:pt x="1438" y="281"/>
                  </a:cubicBezTo>
                  <a:cubicBezTo>
                    <a:pt x="1420" y="298"/>
                    <a:pt x="1385" y="316"/>
                    <a:pt x="1368" y="333"/>
                  </a:cubicBezTo>
                  <a:cubicBezTo>
                    <a:pt x="1368" y="333"/>
                    <a:pt x="1350" y="333"/>
                    <a:pt x="1350" y="333"/>
                  </a:cubicBezTo>
                  <a:cubicBezTo>
                    <a:pt x="1368" y="316"/>
                    <a:pt x="1385" y="316"/>
                    <a:pt x="1403" y="298"/>
                  </a:cubicBezTo>
                  <a:cubicBezTo>
                    <a:pt x="1403" y="298"/>
                    <a:pt x="1385" y="298"/>
                    <a:pt x="1385" y="298"/>
                  </a:cubicBezTo>
                  <a:cubicBezTo>
                    <a:pt x="1368" y="298"/>
                    <a:pt x="1350" y="316"/>
                    <a:pt x="1333" y="316"/>
                  </a:cubicBezTo>
                  <a:cubicBezTo>
                    <a:pt x="1333" y="316"/>
                    <a:pt x="1333" y="316"/>
                    <a:pt x="1333" y="316"/>
                  </a:cubicBezTo>
                  <a:cubicBezTo>
                    <a:pt x="1333" y="316"/>
                    <a:pt x="1333" y="316"/>
                    <a:pt x="1350" y="316"/>
                  </a:cubicBezTo>
                  <a:cubicBezTo>
                    <a:pt x="1333" y="316"/>
                    <a:pt x="1350" y="298"/>
                    <a:pt x="1350" y="298"/>
                  </a:cubicBezTo>
                  <a:cubicBezTo>
                    <a:pt x="1350" y="298"/>
                    <a:pt x="1350" y="281"/>
                    <a:pt x="1350" y="281"/>
                  </a:cubicBezTo>
                  <a:cubicBezTo>
                    <a:pt x="1350" y="281"/>
                    <a:pt x="1333" y="281"/>
                    <a:pt x="1333" y="281"/>
                  </a:cubicBezTo>
                  <a:cubicBezTo>
                    <a:pt x="1315" y="298"/>
                    <a:pt x="1280" y="298"/>
                    <a:pt x="1263" y="316"/>
                  </a:cubicBezTo>
                  <a:cubicBezTo>
                    <a:pt x="1280" y="298"/>
                    <a:pt x="1315" y="281"/>
                    <a:pt x="1315" y="263"/>
                  </a:cubicBezTo>
                  <a:cubicBezTo>
                    <a:pt x="1333" y="281"/>
                    <a:pt x="1350" y="263"/>
                    <a:pt x="1368" y="246"/>
                  </a:cubicBezTo>
                  <a:cubicBezTo>
                    <a:pt x="1368" y="246"/>
                    <a:pt x="1368" y="246"/>
                    <a:pt x="1368" y="246"/>
                  </a:cubicBezTo>
                  <a:cubicBezTo>
                    <a:pt x="1368" y="246"/>
                    <a:pt x="1350" y="246"/>
                    <a:pt x="1350" y="246"/>
                  </a:cubicBezTo>
                  <a:cubicBezTo>
                    <a:pt x="1333" y="246"/>
                    <a:pt x="1350" y="246"/>
                    <a:pt x="1350" y="263"/>
                  </a:cubicBezTo>
                  <a:cubicBezTo>
                    <a:pt x="1333" y="263"/>
                    <a:pt x="1333" y="263"/>
                    <a:pt x="1315" y="263"/>
                  </a:cubicBezTo>
                  <a:cubicBezTo>
                    <a:pt x="1315" y="263"/>
                    <a:pt x="1315" y="263"/>
                    <a:pt x="1315" y="263"/>
                  </a:cubicBezTo>
                  <a:cubicBezTo>
                    <a:pt x="1280" y="281"/>
                    <a:pt x="1245" y="298"/>
                    <a:pt x="1228" y="316"/>
                  </a:cubicBezTo>
                  <a:cubicBezTo>
                    <a:pt x="1228" y="316"/>
                    <a:pt x="1210" y="316"/>
                    <a:pt x="1210" y="316"/>
                  </a:cubicBezTo>
                  <a:cubicBezTo>
                    <a:pt x="1210" y="333"/>
                    <a:pt x="1192" y="333"/>
                    <a:pt x="1175" y="351"/>
                  </a:cubicBezTo>
                  <a:cubicBezTo>
                    <a:pt x="1157" y="351"/>
                    <a:pt x="1157" y="368"/>
                    <a:pt x="1140" y="368"/>
                  </a:cubicBezTo>
                  <a:cubicBezTo>
                    <a:pt x="1140" y="386"/>
                    <a:pt x="1140" y="386"/>
                    <a:pt x="1140" y="386"/>
                  </a:cubicBezTo>
                  <a:cubicBezTo>
                    <a:pt x="1140" y="386"/>
                    <a:pt x="1140" y="404"/>
                    <a:pt x="1122" y="404"/>
                  </a:cubicBezTo>
                  <a:cubicBezTo>
                    <a:pt x="1122" y="386"/>
                    <a:pt x="1140" y="386"/>
                    <a:pt x="1122" y="386"/>
                  </a:cubicBezTo>
                  <a:cubicBezTo>
                    <a:pt x="1122" y="368"/>
                    <a:pt x="1140" y="368"/>
                    <a:pt x="1140" y="368"/>
                  </a:cubicBezTo>
                  <a:cubicBezTo>
                    <a:pt x="1122" y="386"/>
                    <a:pt x="1105" y="386"/>
                    <a:pt x="1105" y="404"/>
                  </a:cubicBezTo>
                  <a:cubicBezTo>
                    <a:pt x="1087" y="386"/>
                    <a:pt x="1070" y="404"/>
                    <a:pt x="1052" y="404"/>
                  </a:cubicBezTo>
                  <a:cubicBezTo>
                    <a:pt x="1052" y="421"/>
                    <a:pt x="1035" y="421"/>
                    <a:pt x="1035" y="439"/>
                  </a:cubicBezTo>
                  <a:cubicBezTo>
                    <a:pt x="1035" y="439"/>
                    <a:pt x="1035" y="421"/>
                    <a:pt x="1017" y="421"/>
                  </a:cubicBezTo>
                  <a:cubicBezTo>
                    <a:pt x="1017" y="439"/>
                    <a:pt x="1017" y="439"/>
                    <a:pt x="1017" y="439"/>
                  </a:cubicBezTo>
                  <a:cubicBezTo>
                    <a:pt x="1000" y="439"/>
                    <a:pt x="982" y="456"/>
                    <a:pt x="982" y="456"/>
                  </a:cubicBezTo>
                  <a:cubicBezTo>
                    <a:pt x="1000" y="456"/>
                    <a:pt x="1000" y="439"/>
                    <a:pt x="1017" y="421"/>
                  </a:cubicBezTo>
                  <a:cubicBezTo>
                    <a:pt x="1000" y="421"/>
                    <a:pt x="965" y="456"/>
                    <a:pt x="947" y="474"/>
                  </a:cubicBezTo>
                  <a:cubicBezTo>
                    <a:pt x="930" y="474"/>
                    <a:pt x="947" y="474"/>
                    <a:pt x="930" y="474"/>
                  </a:cubicBezTo>
                  <a:cubicBezTo>
                    <a:pt x="930" y="474"/>
                    <a:pt x="930" y="474"/>
                    <a:pt x="930" y="474"/>
                  </a:cubicBezTo>
                  <a:cubicBezTo>
                    <a:pt x="930" y="474"/>
                    <a:pt x="930" y="474"/>
                    <a:pt x="930" y="474"/>
                  </a:cubicBezTo>
                  <a:cubicBezTo>
                    <a:pt x="930" y="474"/>
                    <a:pt x="930" y="474"/>
                    <a:pt x="930" y="474"/>
                  </a:cubicBezTo>
                  <a:cubicBezTo>
                    <a:pt x="930" y="491"/>
                    <a:pt x="912" y="491"/>
                    <a:pt x="894" y="509"/>
                  </a:cubicBezTo>
                  <a:cubicBezTo>
                    <a:pt x="894" y="509"/>
                    <a:pt x="894" y="509"/>
                    <a:pt x="877" y="509"/>
                  </a:cubicBezTo>
                  <a:cubicBezTo>
                    <a:pt x="877" y="509"/>
                    <a:pt x="877" y="526"/>
                    <a:pt x="877" y="526"/>
                  </a:cubicBezTo>
                  <a:cubicBezTo>
                    <a:pt x="877" y="526"/>
                    <a:pt x="877" y="526"/>
                    <a:pt x="877" y="526"/>
                  </a:cubicBezTo>
                  <a:cubicBezTo>
                    <a:pt x="859" y="526"/>
                    <a:pt x="842" y="544"/>
                    <a:pt x="824" y="561"/>
                  </a:cubicBezTo>
                  <a:cubicBezTo>
                    <a:pt x="842" y="561"/>
                    <a:pt x="824" y="544"/>
                    <a:pt x="824" y="561"/>
                  </a:cubicBezTo>
                  <a:cubicBezTo>
                    <a:pt x="807" y="579"/>
                    <a:pt x="754" y="596"/>
                    <a:pt x="737" y="631"/>
                  </a:cubicBezTo>
                  <a:cubicBezTo>
                    <a:pt x="737" y="631"/>
                    <a:pt x="737" y="631"/>
                    <a:pt x="719" y="631"/>
                  </a:cubicBezTo>
                  <a:cubicBezTo>
                    <a:pt x="719" y="649"/>
                    <a:pt x="737" y="649"/>
                    <a:pt x="719" y="649"/>
                  </a:cubicBezTo>
                  <a:cubicBezTo>
                    <a:pt x="719" y="649"/>
                    <a:pt x="719" y="631"/>
                    <a:pt x="719" y="631"/>
                  </a:cubicBezTo>
                  <a:cubicBezTo>
                    <a:pt x="702" y="649"/>
                    <a:pt x="719" y="649"/>
                    <a:pt x="719" y="649"/>
                  </a:cubicBezTo>
                  <a:cubicBezTo>
                    <a:pt x="719" y="667"/>
                    <a:pt x="702" y="667"/>
                    <a:pt x="702" y="667"/>
                  </a:cubicBezTo>
                  <a:cubicBezTo>
                    <a:pt x="684" y="649"/>
                    <a:pt x="667" y="684"/>
                    <a:pt x="667" y="684"/>
                  </a:cubicBezTo>
                  <a:cubicBezTo>
                    <a:pt x="667" y="684"/>
                    <a:pt x="667" y="684"/>
                    <a:pt x="667" y="684"/>
                  </a:cubicBezTo>
                  <a:cubicBezTo>
                    <a:pt x="649" y="684"/>
                    <a:pt x="649" y="702"/>
                    <a:pt x="631" y="719"/>
                  </a:cubicBezTo>
                  <a:cubicBezTo>
                    <a:pt x="649" y="719"/>
                    <a:pt x="631" y="737"/>
                    <a:pt x="631" y="737"/>
                  </a:cubicBezTo>
                  <a:cubicBezTo>
                    <a:pt x="614" y="737"/>
                    <a:pt x="614" y="737"/>
                    <a:pt x="614" y="737"/>
                  </a:cubicBezTo>
                  <a:cubicBezTo>
                    <a:pt x="596" y="754"/>
                    <a:pt x="579" y="754"/>
                    <a:pt x="561" y="772"/>
                  </a:cubicBezTo>
                  <a:close/>
                  <a:moveTo>
                    <a:pt x="930" y="509"/>
                  </a:moveTo>
                  <a:cubicBezTo>
                    <a:pt x="930" y="509"/>
                    <a:pt x="947" y="491"/>
                    <a:pt x="947" y="491"/>
                  </a:cubicBezTo>
                  <a:cubicBezTo>
                    <a:pt x="930" y="509"/>
                    <a:pt x="930" y="509"/>
                    <a:pt x="912" y="526"/>
                  </a:cubicBezTo>
                  <a:cubicBezTo>
                    <a:pt x="912" y="526"/>
                    <a:pt x="912" y="526"/>
                    <a:pt x="912" y="526"/>
                  </a:cubicBezTo>
                  <a:cubicBezTo>
                    <a:pt x="912" y="526"/>
                    <a:pt x="912" y="509"/>
                    <a:pt x="930" y="509"/>
                  </a:cubicBezTo>
                  <a:close/>
                  <a:moveTo>
                    <a:pt x="1052" y="421"/>
                  </a:moveTo>
                  <a:cubicBezTo>
                    <a:pt x="1052" y="421"/>
                    <a:pt x="1052" y="421"/>
                    <a:pt x="1052" y="421"/>
                  </a:cubicBezTo>
                  <a:cubicBezTo>
                    <a:pt x="1035" y="421"/>
                    <a:pt x="1035" y="439"/>
                    <a:pt x="1035" y="439"/>
                  </a:cubicBezTo>
                  <a:cubicBezTo>
                    <a:pt x="1035" y="421"/>
                    <a:pt x="1035" y="421"/>
                    <a:pt x="1052" y="421"/>
                  </a:cubicBezTo>
                  <a:close/>
                  <a:moveTo>
                    <a:pt x="789" y="667"/>
                  </a:moveTo>
                  <a:cubicBezTo>
                    <a:pt x="789" y="667"/>
                    <a:pt x="789" y="667"/>
                    <a:pt x="807" y="667"/>
                  </a:cubicBezTo>
                  <a:cubicBezTo>
                    <a:pt x="789" y="667"/>
                    <a:pt x="789" y="667"/>
                    <a:pt x="789" y="684"/>
                  </a:cubicBezTo>
                  <a:cubicBezTo>
                    <a:pt x="789" y="684"/>
                    <a:pt x="789" y="667"/>
                    <a:pt x="789" y="667"/>
                  </a:cubicBezTo>
                  <a:close/>
                  <a:moveTo>
                    <a:pt x="1192" y="351"/>
                  </a:moveTo>
                  <a:cubicBezTo>
                    <a:pt x="1192" y="351"/>
                    <a:pt x="1192" y="351"/>
                    <a:pt x="1175" y="368"/>
                  </a:cubicBezTo>
                  <a:cubicBezTo>
                    <a:pt x="1175" y="368"/>
                    <a:pt x="1175" y="351"/>
                    <a:pt x="1192" y="351"/>
                  </a:cubicBezTo>
                  <a:close/>
                  <a:moveTo>
                    <a:pt x="982" y="544"/>
                  </a:moveTo>
                  <a:cubicBezTo>
                    <a:pt x="982" y="544"/>
                    <a:pt x="982" y="561"/>
                    <a:pt x="965" y="561"/>
                  </a:cubicBezTo>
                  <a:cubicBezTo>
                    <a:pt x="965" y="561"/>
                    <a:pt x="982" y="561"/>
                    <a:pt x="982" y="544"/>
                  </a:cubicBezTo>
                  <a:close/>
                  <a:moveTo>
                    <a:pt x="1087" y="474"/>
                  </a:moveTo>
                  <a:cubicBezTo>
                    <a:pt x="1070" y="474"/>
                    <a:pt x="1070" y="491"/>
                    <a:pt x="1087" y="474"/>
                  </a:cubicBezTo>
                  <a:cubicBezTo>
                    <a:pt x="1087" y="474"/>
                    <a:pt x="1070" y="491"/>
                    <a:pt x="1087" y="491"/>
                  </a:cubicBezTo>
                  <a:cubicBezTo>
                    <a:pt x="1070" y="491"/>
                    <a:pt x="1052" y="509"/>
                    <a:pt x="1035" y="526"/>
                  </a:cubicBezTo>
                  <a:cubicBezTo>
                    <a:pt x="1035" y="509"/>
                    <a:pt x="1052" y="491"/>
                    <a:pt x="1070" y="491"/>
                  </a:cubicBezTo>
                  <a:cubicBezTo>
                    <a:pt x="1070" y="491"/>
                    <a:pt x="1070" y="491"/>
                    <a:pt x="1070" y="474"/>
                  </a:cubicBezTo>
                  <a:cubicBezTo>
                    <a:pt x="1070" y="491"/>
                    <a:pt x="1070" y="491"/>
                    <a:pt x="1052" y="491"/>
                  </a:cubicBezTo>
                  <a:cubicBezTo>
                    <a:pt x="1052" y="491"/>
                    <a:pt x="1052" y="491"/>
                    <a:pt x="1052" y="491"/>
                  </a:cubicBezTo>
                  <a:cubicBezTo>
                    <a:pt x="1070" y="474"/>
                    <a:pt x="1087" y="456"/>
                    <a:pt x="1087" y="474"/>
                  </a:cubicBezTo>
                  <a:cubicBezTo>
                    <a:pt x="1087" y="474"/>
                    <a:pt x="1087" y="474"/>
                    <a:pt x="1087" y="474"/>
                  </a:cubicBezTo>
                  <a:cubicBezTo>
                    <a:pt x="1087" y="474"/>
                    <a:pt x="1087" y="474"/>
                    <a:pt x="1070" y="474"/>
                  </a:cubicBezTo>
                  <a:close/>
                  <a:moveTo>
                    <a:pt x="1157" y="404"/>
                  </a:moveTo>
                  <a:cubicBezTo>
                    <a:pt x="1157" y="404"/>
                    <a:pt x="1175" y="404"/>
                    <a:pt x="1175" y="404"/>
                  </a:cubicBezTo>
                  <a:cubicBezTo>
                    <a:pt x="1175" y="404"/>
                    <a:pt x="1157" y="404"/>
                    <a:pt x="1175" y="404"/>
                  </a:cubicBezTo>
                  <a:cubicBezTo>
                    <a:pt x="1157" y="421"/>
                    <a:pt x="1157" y="421"/>
                    <a:pt x="1157" y="404"/>
                  </a:cubicBezTo>
                  <a:close/>
                  <a:moveTo>
                    <a:pt x="1122" y="439"/>
                  </a:moveTo>
                  <a:lnTo>
                    <a:pt x="1122" y="439"/>
                  </a:lnTo>
                  <a:cubicBezTo>
                    <a:pt x="1105" y="456"/>
                    <a:pt x="1105" y="439"/>
                    <a:pt x="1105" y="456"/>
                  </a:cubicBezTo>
                  <a:cubicBezTo>
                    <a:pt x="1105" y="456"/>
                    <a:pt x="1105" y="456"/>
                    <a:pt x="1122" y="439"/>
                  </a:cubicBezTo>
                  <a:close/>
                  <a:moveTo>
                    <a:pt x="1122" y="456"/>
                  </a:moveTo>
                  <a:lnTo>
                    <a:pt x="1122" y="456"/>
                  </a:lnTo>
                  <a:cubicBezTo>
                    <a:pt x="1105" y="456"/>
                    <a:pt x="1105" y="474"/>
                    <a:pt x="1105" y="474"/>
                  </a:cubicBezTo>
                  <a:cubicBezTo>
                    <a:pt x="1087" y="456"/>
                    <a:pt x="1105" y="456"/>
                    <a:pt x="1122" y="456"/>
                  </a:cubicBezTo>
                  <a:close/>
                  <a:moveTo>
                    <a:pt x="1210" y="386"/>
                  </a:moveTo>
                  <a:cubicBezTo>
                    <a:pt x="1210" y="386"/>
                    <a:pt x="1228" y="386"/>
                    <a:pt x="1228" y="386"/>
                  </a:cubicBezTo>
                  <a:cubicBezTo>
                    <a:pt x="1228" y="386"/>
                    <a:pt x="1210" y="386"/>
                    <a:pt x="1210" y="386"/>
                  </a:cubicBezTo>
                  <a:close/>
                  <a:moveTo>
                    <a:pt x="1192" y="404"/>
                  </a:moveTo>
                  <a:cubicBezTo>
                    <a:pt x="1210" y="386"/>
                    <a:pt x="1210" y="386"/>
                    <a:pt x="1210" y="404"/>
                  </a:cubicBezTo>
                  <a:cubicBezTo>
                    <a:pt x="1210" y="404"/>
                    <a:pt x="1192" y="404"/>
                    <a:pt x="1192" y="404"/>
                  </a:cubicBezTo>
                  <a:close/>
                  <a:moveTo>
                    <a:pt x="1105" y="491"/>
                  </a:moveTo>
                  <a:cubicBezTo>
                    <a:pt x="1105" y="491"/>
                    <a:pt x="1105" y="491"/>
                    <a:pt x="1105" y="491"/>
                  </a:cubicBezTo>
                  <a:cubicBezTo>
                    <a:pt x="1105" y="491"/>
                    <a:pt x="1105" y="491"/>
                    <a:pt x="1105" y="491"/>
                  </a:cubicBezTo>
                  <a:cubicBezTo>
                    <a:pt x="1105" y="491"/>
                    <a:pt x="1105" y="491"/>
                    <a:pt x="1087" y="509"/>
                  </a:cubicBezTo>
                  <a:cubicBezTo>
                    <a:pt x="1087" y="491"/>
                    <a:pt x="1070" y="509"/>
                    <a:pt x="1070" y="509"/>
                  </a:cubicBezTo>
                  <a:cubicBezTo>
                    <a:pt x="1070" y="491"/>
                    <a:pt x="1070" y="491"/>
                    <a:pt x="1087" y="491"/>
                  </a:cubicBezTo>
                  <a:cubicBezTo>
                    <a:pt x="1087" y="491"/>
                    <a:pt x="1087" y="491"/>
                    <a:pt x="1087" y="491"/>
                  </a:cubicBezTo>
                  <a:cubicBezTo>
                    <a:pt x="1105" y="491"/>
                    <a:pt x="1105" y="474"/>
                    <a:pt x="1122" y="456"/>
                  </a:cubicBezTo>
                  <a:cubicBezTo>
                    <a:pt x="1122" y="474"/>
                    <a:pt x="1122" y="474"/>
                    <a:pt x="1122" y="474"/>
                  </a:cubicBezTo>
                  <a:cubicBezTo>
                    <a:pt x="1122" y="474"/>
                    <a:pt x="1140" y="474"/>
                    <a:pt x="1140" y="474"/>
                  </a:cubicBezTo>
                  <a:cubicBezTo>
                    <a:pt x="1140" y="474"/>
                    <a:pt x="1140" y="456"/>
                    <a:pt x="1122" y="474"/>
                  </a:cubicBezTo>
                  <a:cubicBezTo>
                    <a:pt x="1122" y="456"/>
                    <a:pt x="1140" y="456"/>
                    <a:pt x="1140" y="456"/>
                  </a:cubicBezTo>
                  <a:cubicBezTo>
                    <a:pt x="1140" y="456"/>
                    <a:pt x="1140" y="456"/>
                    <a:pt x="1157" y="456"/>
                  </a:cubicBezTo>
                  <a:cubicBezTo>
                    <a:pt x="1157" y="456"/>
                    <a:pt x="1157" y="474"/>
                    <a:pt x="1157" y="474"/>
                  </a:cubicBezTo>
                  <a:cubicBezTo>
                    <a:pt x="1157" y="474"/>
                    <a:pt x="1157" y="474"/>
                    <a:pt x="1140" y="474"/>
                  </a:cubicBezTo>
                  <a:cubicBezTo>
                    <a:pt x="1140" y="474"/>
                    <a:pt x="1157" y="474"/>
                    <a:pt x="1140" y="474"/>
                  </a:cubicBezTo>
                  <a:cubicBezTo>
                    <a:pt x="1140" y="474"/>
                    <a:pt x="1122" y="491"/>
                    <a:pt x="1105" y="491"/>
                  </a:cubicBezTo>
                  <a:close/>
                  <a:moveTo>
                    <a:pt x="1157" y="439"/>
                  </a:moveTo>
                  <a:cubicBezTo>
                    <a:pt x="1157" y="439"/>
                    <a:pt x="1175" y="439"/>
                    <a:pt x="1157" y="439"/>
                  </a:cubicBezTo>
                  <a:cubicBezTo>
                    <a:pt x="1175" y="439"/>
                    <a:pt x="1175" y="439"/>
                    <a:pt x="1192" y="421"/>
                  </a:cubicBezTo>
                  <a:cubicBezTo>
                    <a:pt x="1192" y="439"/>
                    <a:pt x="1210" y="439"/>
                    <a:pt x="1192" y="456"/>
                  </a:cubicBezTo>
                  <a:cubicBezTo>
                    <a:pt x="1192" y="456"/>
                    <a:pt x="1192" y="439"/>
                    <a:pt x="1192" y="439"/>
                  </a:cubicBezTo>
                  <a:cubicBezTo>
                    <a:pt x="1192" y="439"/>
                    <a:pt x="1192" y="439"/>
                    <a:pt x="1175" y="439"/>
                  </a:cubicBezTo>
                  <a:cubicBezTo>
                    <a:pt x="1175" y="439"/>
                    <a:pt x="1157" y="456"/>
                    <a:pt x="1157" y="456"/>
                  </a:cubicBezTo>
                  <a:cubicBezTo>
                    <a:pt x="1157" y="456"/>
                    <a:pt x="1157" y="439"/>
                    <a:pt x="1157" y="439"/>
                  </a:cubicBezTo>
                  <a:close/>
                  <a:moveTo>
                    <a:pt x="1228" y="386"/>
                  </a:moveTo>
                  <a:cubicBezTo>
                    <a:pt x="1245" y="386"/>
                    <a:pt x="1263" y="386"/>
                    <a:pt x="1263" y="368"/>
                  </a:cubicBezTo>
                  <a:cubicBezTo>
                    <a:pt x="1263" y="368"/>
                    <a:pt x="1263" y="386"/>
                    <a:pt x="1263" y="368"/>
                  </a:cubicBezTo>
                  <a:cubicBezTo>
                    <a:pt x="1263" y="386"/>
                    <a:pt x="1245" y="386"/>
                    <a:pt x="1263" y="386"/>
                  </a:cubicBezTo>
                  <a:cubicBezTo>
                    <a:pt x="1245" y="386"/>
                    <a:pt x="1245" y="404"/>
                    <a:pt x="1228" y="404"/>
                  </a:cubicBezTo>
                  <a:lnTo>
                    <a:pt x="1228" y="404"/>
                  </a:lnTo>
                  <a:cubicBezTo>
                    <a:pt x="1228" y="404"/>
                    <a:pt x="1228" y="404"/>
                    <a:pt x="1228" y="386"/>
                  </a:cubicBezTo>
                  <a:close/>
                  <a:moveTo>
                    <a:pt x="1035" y="544"/>
                  </a:moveTo>
                  <a:cubicBezTo>
                    <a:pt x="1052" y="544"/>
                    <a:pt x="1052" y="544"/>
                    <a:pt x="1052" y="544"/>
                  </a:cubicBezTo>
                  <a:cubicBezTo>
                    <a:pt x="1052" y="544"/>
                    <a:pt x="1070" y="526"/>
                    <a:pt x="1070" y="526"/>
                  </a:cubicBezTo>
                  <a:cubicBezTo>
                    <a:pt x="1087" y="526"/>
                    <a:pt x="1070" y="526"/>
                    <a:pt x="1070" y="526"/>
                  </a:cubicBezTo>
                  <a:cubicBezTo>
                    <a:pt x="1052" y="544"/>
                    <a:pt x="1035" y="561"/>
                    <a:pt x="1017" y="561"/>
                  </a:cubicBezTo>
                  <a:cubicBezTo>
                    <a:pt x="1017" y="561"/>
                    <a:pt x="1035" y="561"/>
                    <a:pt x="1035" y="544"/>
                  </a:cubicBezTo>
                  <a:close/>
                  <a:moveTo>
                    <a:pt x="1315" y="333"/>
                  </a:moveTo>
                  <a:cubicBezTo>
                    <a:pt x="1333" y="333"/>
                    <a:pt x="1333" y="333"/>
                    <a:pt x="1333" y="333"/>
                  </a:cubicBezTo>
                  <a:cubicBezTo>
                    <a:pt x="1333" y="333"/>
                    <a:pt x="1333" y="333"/>
                    <a:pt x="1333" y="333"/>
                  </a:cubicBezTo>
                  <a:cubicBezTo>
                    <a:pt x="1333" y="333"/>
                    <a:pt x="1333" y="333"/>
                    <a:pt x="1315" y="333"/>
                  </a:cubicBezTo>
                  <a:close/>
                  <a:moveTo>
                    <a:pt x="1245" y="404"/>
                  </a:moveTo>
                  <a:lnTo>
                    <a:pt x="1245" y="404"/>
                  </a:lnTo>
                  <a:cubicBezTo>
                    <a:pt x="1245" y="404"/>
                    <a:pt x="1245" y="404"/>
                    <a:pt x="1245" y="404"/>
                  </a:cubicBezTo>
                  <a:cubicBezTo>
                    <a:pt x="1245" y="404"/>
                    <a:pt x="1245" y="404"/>
                    <a:pt x="1245" y="404"/>
                  </a:cubicBezTo>
                  <a:close/>
                  <a:moveTo>
                    <a:pt x="1245" y="404"/>
                  </a:moveTo>
                  <a:cubicBezTo>
                    <a:pt x="1263" y="386"/>
                    <a:pt x="1298" y="368"/>
                    <a:pt x="1315" y="368"/>
                  </a:cubicBezTo>
                  <a:cubicBezTo>
                    <a:pt x="1333" y="368"/>
                    <a:pt x="1350" y="333"/>
                    <a:pt x="1368" y="333"/>
                  </a:cubicBezTo>
                  <a:cubicBezTo>
                    <a:pt x="1350" y="351"/>
                    <a:pt x="1333" y="351"/>
                    <a:pt x="1315" y="368"/>
                  </a:cubicBezTo>
                  <a:cubicBezTo>
                    <a:pt x="1298" y="368"/>
                    <a:pt x="1280" y="386"/>
                    <a:pt x="1280" y="386"/>
                  </a:cubicBezTo>
                  <a:cubicBezTo>
                    <a:pt x="1280" y="404"/>
                    <a:pt x="1280" y="404"/>
                    <a:pt x="1263" y="404"/>
                  </a:cubicBezTo>
                  <a:cubicBezTo>
                    <a:pt x="1263" y="404"/>
                    <a:pt x="1280" y="404"/>
                    <a:pt x="1280" y="404"/>
                  </a:cubicBezTo>
                  <a:cubicBezTo>
                    <a:pt x="1263" y="404"/>
                    <a:pt x="1245" y="421"/>
                    <a:pt x="1245" y="404"/>
                  </a:cubicBezTo>
                  <a:close/>
                  <a:moveTo>
                    <a:pt x="1192" y="456"/>
                  </a:moveTo>
                  <a:cubicBezTo>
                    <a:pt x="1192" y="474"/>
                    <a:pt x="1192" y="474"/>
                    <a:pt x="1192" y="474"/>
                  </a:cubicBezTo>
                  <a:cubicBezTo>
                    <a:pt x="1192" y="474"/>
                    <a:pt x="1175" y="474"/>
                    <a:pt x="1175" y="474"/>
                  </a:cubicBezTo>
                  <a:cubicBezTo>
                    <a:pt x="1175" y="474"/>
                    <a:pt x="1175" y="474"/>
                    <a:pt x="1192" y="456"/>
                  </a:cubicBezTo>
                  <a:close/>
                  <a:moveTo>
                    <a:pt x="1157" y="491"/>
                  </a:moveTo>
                  <a:cubicBezTo>
                    <a:pt x="1175" y="474"/>
                    <a:pt x="1175" y="491"/>
                    <a:pt x="1175" y="491"/>
                  </a:cubicBezTo>
                  <a:cubicBezTo>
                    <a:pt x="1157" y="491"/>
                    <a:pt x="1157" y="491"/>
                    <a:pt x="1157" y="491"/>
                  </a:cubicBezTo>
                  <a:cubicBezTo>
                    <a:pt x="1157" y="509"/>
                    <a:pt x="1157" y="491"/>
                    <a:pt x="1157" y="491"/>
                  </a:cubicBezTo>
                  <a:close/>
                  <a:moveTo>
                    <a:pt x="1263" y="421"/>
                  </a:moveTo>
                  <a:cubicBezTo>
                    <a:pt x="1263" y="421"/>
                    <a:pt x="1263" y="421"/>
                    <a:pt x="1263" y="421"/>
                  </a:cubicBezTo>
                  <a:cubicBezTo>
                    <a:pt x="1263" y="421"/>
                    <a:pt x="1263" y="421"/>
                    <a:pt x="1263" y="421"/>
                  </a:cubicBezTo>
                  <a:cubicBezTo>
                    <a:pt x="1263" y="421"/>
                    <a:pt x="1263" y="421"/>
                    <a:pt x="1263" y="421"/>
                  </a:cubicBezTo>
                  <a:close/>
                  <a:moveTo>
                    <a:pt x="1368" y="333"/>
                  </a:moveTo>
                  <a:lnTo>
                    <a:pt x="1385" y="333"/>
                  </a:lnTo>
                  <a:cubicBezTo>
                    <a:pt x="1385" y="333"/>
                    <a:pt x="1368" y="351"/>
                    <a:pt x="1368" y="351"/>
                  </a:cubicBezTo>
                  <a:cubicBezTo>
                    <a:pt x="1368" y="351"/>
                    <a:pt x="1368" y="351"/>
                    <a:pt x="1368" y="333"/>
                  </a:cubicBezTo>
                  <a:close/>
                  <a:moveTo>
                    <a:pt x="982" y="649"/>
                  </a:moveTo>
                  <a:cubicBezTo>
                    <a:pt x="982" y="649"/>
                    <a:pt x="982" y="667"/>
                    <a:pt x="965" y="667"/>
                  </a:cubicBezTo>
                  <a:cubicBezTo>
                    <a:pt x="965" y="667"/>
                    <a:pt x="982" y="649"/>
                    <a:pt x="982" y="649"/>
                  </a:cubicBezTo>
                  <a:close/>
                  <a:moveTo>
                    <a:pt x="1017" y="631"/>
                  </a:moveTo>
                  <a:cubicBezTo>
                    <a:pt x="1017" y="631"/>
                    <a:pt x="1035" y="631"/>
                    <a:pt x="1035" y="649"/>
                  </a:cubicBezTo>
                  <a:cubicBezTo>
                    <a:pt x="1017" y="649"/>
                    <a:pt x="1017" y="649"/>
                    <a:pt x="1017" y="649"/>
                  </a:cubicBezTo>
                  <a:cubicBezTo>
                    <a:pt x="1017" y="649"/>
                    <a:pt x="1017" y="649"/>
                    <a:pt x="1017" y="631"/>
                  </a:cubicBezTo>
                  <a:lnTo>
                    <a:pt x="1017" y="631"/>
                  </a:lnTo>
                  <a:cubicBezTo>
                    <a:pt x="1017" y="631"/>
                    <a:pt x="1017" y="631"/>
                    <a:pt x="1017" y="631"/>
                  </a:cubicBezTo>
                  <a:close/>
                  <a:moveTo>
                    <a:pt x="1070" y="579"/>
                  </a:moveTo>
                  <a:cubicBezTo>
                    <a:pt x="1070" y="579"/>
                    <a:pt x="1087" y="579"/>
                    <a:pt x="1087" y="561"/>
                  </a:cubicBezTo>
                  <a:cubicBezTo>
                    <a:pt x="1087" y="579"/>
                    <a:pt x="1070" y="579"/>
                    <a:pt x="1070" y="579"/>
                  </a:cubicBezTo>
                  <a:lnTo>
                    <a:pt x="1087" y="579"/>
                  </a:lnTo>
                  <a:cubicBezTo>
                    <a:pt x="1070" y="579"/>
                    <a:pt x="1070" y="596"/>
                    <a:pt x="1070" y="596"/>
                  </a:cubicBezTo>
                  <a:cubicBezTo>
                    <a:pt x="1070" y="596"/>
                    <a:pt x="1070" y="579"/>
                    <a:pt x="1070" y="579"/>
                  </a:cubicBezTo>
                  <a:close/>
                  <a:moveTo>
                    <a:pt x="1105" y="561"/>
                  </a:moveTo>
                  <a:lnTo>
                    <a:pt x="1105" y="561"/>
                  </a:lnTo>
                  <a:cubicBezTo>
                    <a:pt x="1105" y="561"/>
                    <a:pt x="1105" y="561"/>
                    <a:pt x="1087" y="561"/>
                  </a:cubicBezTo>
                  <a:lnTo>
                    <a:pt x="1087" y="561"/>
                  </a:lnTo>
                  <a:cubicBezTo>
                    <a:pt x="1087" y="561"/>
                    <a:pt x="1087" y="561"/>
                    <a:pt x="1105" y="561"/>
                  </a:cubicBezTo>
                  <a:close/>
                  <a:moveTo>
                    <a:pt x="1105" y="561"/>
                  </a:moveTo>
                  <a:cubicBezTo>
                    <a:pt x="1122" y="544"/>
                    <a:pt x="1122" y="561"/>
                    <a:pt x="1122" y="544"/>
                  </a:cubicBezTo>
                  <a:cubicBezTo>
                    <a:pt x="1122" y="561"/>
                    <a:pt x="1122" y="561"/>
                    <a:pt x="1105" y="561"/>
                  </a:cubicBezTo>
                  <a:cubicBezTo>
                    <a:pt x="1105" y="561"/>
                    <a:pt x="1105" y="561"/>
                    <a:pt x="1105" y="561"/>
                  </a:cubicBezTo>
                  <a:close/>
                  <a:moveTo>
                    <a:pt x="1210" y="491"/>
                  </a:moveTo>
                  <a:lnTo>
                    <a:pt x="1210" y="474"/>
                  </a:lnTo>
                  <a:cubicBezTo>
                    <a:pt x="1228" y="474"/>
                    <a:pt x="1228" y="491"/>
                    <a:pt x="1228" y="491"/>
                  </a:cubicBezTo>
                  <a:cubicBezTo>
                    <a:pt x="1210" y="491"/>
                    <a:pt x="1210" y="491"/>
                    <a:pt x="1210" y="491"/>
                  </a:cubicBezTo>
                  <a:close/>
                  <a:moveTo>
                    <a:pt x="1228" y="474"/>
                  </a:moveTo>
                  <a:cubicBezTo>
                    <a:pt x="1228" y="474"/>
                    <a:pt x="1228" y="474"/>
                    <a:pt x="1228" y="474"/>
                  </a:cubicBezTo>
                  <a:cubicBezTo>
                    <a:pt x="1228" y="474"/>
                    <a:pt x="1228" y="474"/>
                    <a:pt x="1228" y="474"/>
                  </a:cubicBezTo>
                  <a:close/>
                  <a:moveTo>
                    <a:pt x="579" y="1140"/>
                  </a:moveTo>
                  <a:cubicBezTo>
                    <a:pt x="579" y="1140"/>
                    <a:pt x="579" y="1122"/>
                    <a:pt x="579" y="1122"/>
                  </a:cubicBezTo>
                  <a:cubicBezTo>
                    <a:pt x="579" y="1122"/>
                    <a:pt x="579" y="1140"/>
                    <a:pt x="579" y="1140"/>
                  </a:cubicBezTo>
                  <a:cubicBezTo>
                    <a:pt x="579" y="1140"/>
                    <a:pt x="579" y="1140"/>
                    <a:pt x="579" y="1140"/>
                  </a:cubicBezTo>
                  <a:cubicBezTo>
                    <a:pt x="579" y="1140"/>
                    <a:pt x="579" y="1140"/>
                    <a:pt x="579" y="1140"/>
                  </a:cubicBezTo>
                  <a:close/>
                  <a:moveTo>
                    <a:pt x="596" y="1105"/>
                  </a:moveTo>
                  <a:cubicBezTo>
                    <a:pt x="596" y="1122"/>
                    <a:pt x="596" y="1122"/>
                    <a:pt x="596" y="1122"/>
                  </a:cubicBezTo>
                  <a:cubicBezTo>
                    <a:pt x="596" y="1122"/>
                    <a:pt x="596" y="1122"/>
                    <a:pt x="596" y="1105"/>
                  </a:cubicBezTo>
                  <a:close/>
                  <a:moveTo>
                    <a:pt x="631" y="1087"/>
                  </a:moveTo>
                  <a:cubicBezTo>
                    <a:pt x="614" y="1087"/>
                    <a:pt x="614" y="1105"/>
                    <a:pt x="614" y="1105"/>
                  </a:cubicBezTo>
                  <a:cubicBezTo>
                    <a:pt x="596" y="1105"/>
                    <a:pt x="614" y="1087"/>
                    <a:pt x="631" y="1087"/>
                  </a:cubicBezTo>
                  <a:close/>
                  <a:moveTo>
                    <a:pt x="1192" y="544"/>
                  </a:moveTo>
                  <a:cubicBezTo>
                    <a:pt x="1192" y="561"/>
                    <a:pt x="1192" y="561"/>
                    <a:pt x="1192" y="561"/>
                  </a:cubicBezTo>
                  <a:cubicBezTo>
                    <a:pt x="1192" y="561"/>
                    <a:pt x="1175" y="579"/>
                    <a:pt x="1157" y="579"/>
                  </a:cubicBezTo>
                  <a:cubicBezTo>
                    <a:pt x="1175" y="561"/>
                    <a:pt x="1175" y="561"/>
                    <a:pt x="1192" y="544"/>
                  </a:cubicBezTo>
                  <a:close/>
                  <a:moveTo>
                    <a:pt x="1122" y="614"/>
                  </a:moveTo>
                  <a:cubicBezTo>
                    <a:pt x="1122" y="614"/>
                    <a:pt x="1122" y="614"/>
                    <a:pt x="1122" y="631"/>
                  </a:cubicBezTo>
                  <a:cubicBezTo>
                    <a:pt x="1122" y="631"/>
                    <a:pt x="1122" y="631"/>
                    <a:pt x="1122" y="631"/>
                  </a:cubicBezTo>
                  <a:cubicBezTo>
                    <a:pt x="1122" y="631"/>
                    <a:pt x="1122" y="631"/>
                    <a:pt x="1122" y="631"/>
                  </a:cubicBezTo>
                  <a:cubicBezTo>
                    <a:pt x="1105" y="631"/>
                    <a:pt x="1105" y="631"/>
                    <a:pt x="1105" y="631"/>
                  </a:cubicBezTo>
                  <a:cubicBezTo>
                    <a:pt x="1105" y="631"/>
                    <a:pt x="1105" y="614"/>
                    <a:pt x="1122" y="614"/>
                  </a:cubicBezTo>
                  <a:close/>
                  <a:moveTo>
                    <a:pt x="1140" y="596"/>
                  </a:moveTo>
                  <a:cubicBezTo>
                    <a:pt x="1140" y="596"/>
                    <a:pt x="1140" y="596"/>
                    <a:pt x="1140" y="596"/>
                  </a:cubicBezTo>
                  <a:cubicBezTo>
                    <a:pt x="1140" y="596"/>
                    <a:pt x="1140" y="614"/>
                    <a:pt x="1140" y="614"/>
                  </a:cubicBezTo>
                  <a:cubicBezTo>
                    <a:pt x="1122" y="614"/>
                    <a:pt x="1140" y="596"/>
                    <a:pt x="1140" y="596"/>
                  </a:cubicBezTo>
                  <a:close/>
                  <a:moveTo>
                    <a:pt x="877" y="842"/>
                  </a:moveTo>
                  <a:cubicBezTo>
                    <a:pt x="877" y="842"/>
                    <a:pt x="877" y="842"/>
                    <a:pt x="877" y="859"/>
                  </a:cubicBezTo>
                  <a:cubicBezTo>
                    <a:pt x="877" y="842"/>
                    <a:pt x="877" y="842"/>
                    <a:pt x="877" y="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2187200" y="2547375"/>
              <a:ext cx="1775" cy="1350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36" y="18"/>
                  </a:moveTo>
                  <a:cubicBezTo>
                    <a:pt x="36" y="36"/>
                    <a:pt x="53" y="18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8"/>
                    <a:pt x="71" y="18"/>
                  </a:cubicBezTo>
                  <a:cubicBezTo>
                    <a:pt x="71" y="18"/>
                    <a:pt x="53" y="18"/>
                    <a:pt x="71" y="18"/>
                  </a:cubicBezTo>
                  <a:cubicBezTo>
                    <a:pt x="53" y="36"/>
                    <a:pt x="36" y="36"/>
                    <a:pt x="1" y="54"/>
                  </a:cubicBezTo>
                  <a:cubicBezTo>
                    <a:pt x="1" y="54"/>
                    <a:pt x="18" y="36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2123225" y="25465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cubicBezTo>
                    <a:pt x="18" y="18"/>
                    <a:pt x="18" y="1"/>
                    <a:pt x="35" y="1"/>
                  </a:cubicBezTo>
                  <a:lnTo>
                    <a:pt x="35" y="1"/>
                  </a:lnTo>
                  <a:cubicBezTo>
                    <a:pt x="35" y="18"/>
                    <a:pt x="18" y="18"/>
                    <a:pt x="0" y="18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2125400" y="25456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36" y="1"/>
                  </a:cubicBezTo>
                  <a:cubicBezTo>
                    <a:pt x="18" y="1"/>
                    <a:pt x="1" y="18"/>
                    <a:pt x="1" y="18"/>
                  </a:cubicBezTo>
                  <a:cubicBezTo>
                    <a:pt x="1" y="18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2"/>
            <p:cNvSpPr/>
            <p:nvPr/>
          </p:nvSpPr>
          <p:spPr>
            <a:xfrm>
              <a:off x="2122775" y="2546075"/>
              <a:ext cx="2650" cy="1775"/>
            </a:xfrm>
            <a:custGeom>
              <a:avLst/>
              <a:gdLst/>
              <a:ahLst/>
              <a:cxnLst/>
              <a:rect l="l" t="t" r="r" b="b"/>
              <a:pathLst>
                <a:path w="106" h="71" extrusionOk="0">
                  <a:moveTo>
                    <a:pt x="1" y="70"/>
                  </a:moveTo>
                  <a:cubicBezTo>
                    <a:pt x="1" y="70"/>
                    <a:pt x="18" y="53"/>
                    <a:pt x="18" y="53"/>
                  </a:cubicBezTo>
                  <a:cubicBezTo>
                    <a:pt x="36" y="53"/>
                    <a:pt x="18" y="53"/>
                    <a:pt x="18" y="53"/>
                  </a:cubicBezTo>
                  <a:cubicBezTo>
                    <a:pt x="36" y="53"/>
                    <a:pt x="36" y="53"/>
                    <a:pt x="36" y="35"/>
                  </a:cubicBezTo>
                  <a:cubicBezTo>
                    <a:pt x="53" y="35"/>
                    <a:pt x="53" y="35"/>
                    <a:pt x="71" y="18"/>
                  </a:cubicBezTo>
                  <a:cubicBezTo>
                    <a:pt x="71" y="35"/>
                    <a:pt x="106" y="0"/>
                    <a:pt x="106" y="18"/>
                  </a:cubicBezTo>
                  <a:cubicBezTo>
                    <a:pt x="106" y="18"/>
                    <a:pt x="106" y="18"/>
                    <a:pt x="88" y="18"/>
                  </a:cubicBezTo>
                  <a:cubicBezTo>
                    <a:pt x="71" y="35"/>
                    <a:pt x="53" y="53"/>
                    <a:pt x="36" y="53"/>
                  </a:cubicBezTo>
                  <a:cubicBezTo>
                    <a:pt x="18" y="53"/>
                    <a:pt x="18" y="70"/>
                    <a:pt x="1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129350" y="254520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cubicBezTo>
                    <a:pt x="53" y="0"/>
                    <a:pt x="53" y="18"/>
                    <a:pt x="53" y="18"/>
                  </a:cubicBezTo>
                  <a:cubicBezTo>
                    <a:pt x="53" y="18"/>
                    <a:pt x="36" y="18"/>
                    <a:pt x="36" y="18"/>
                  </a:cubicBezTo>
                  <a:cubicBezTo>
                    <a:pt x="36" y="18"/>
                    <a:pt x="18" y="35"/>
                    <a:pt x="18" y="35"/>
                  </a:cubicBezTo>
                  <a:cubicBezTo>
                    <a:pt x="1" y="35"/>
                    <a:pt x="18" y="18"/>
                    <a:pt x="1" y="35"/>
                  </a:cubicBezTo>
                  <a:cubicBezTo>
                    <a:pt x="18" y="18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2131975" y="25443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8"/>
                    <a:pt x="1" y="0"/>
                    <a:pt x="1" y="18"/>
                  </a:cubicBezTo>
                  <a:cubicBezTo>
                    <a:pt x="1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2131100" y="25447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133725" y="25430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130675" y="25452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lnTo>
                    <a:pt x="18" y="0"/>
                  </a:lnTo>
                  <a:cubicBezTo>
                    <a:pt x="18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2"/>
            <p:cNvSpPr/>
            <p:nvPr/>
          </p:nvSpPr>
          <p:spPr>
            <a:xfrm>
              <a:off x="2130675" y="25456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35" y="1"/>
                    <a:pt x="18" y="18"/>
                    <a:pt x="0" y="1"/>
                  </a:cubicBezTo>
                  <a:cubicBezTo>
                    <a:pt x="18" y="1"/>
                    <a:pt x="1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2131550" y="25452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0"/>
                    <a:pt x="0" y="18"/>
                    <a:pt x="0" y="18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2"/>
            <p:cNvSpPr/>
            <p:nvPr/>
          </p:nvSpPr>
          <p:spPr>
            <a:xfrm>
              <a:off x="2132425" y="25447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8"/>
                    <a:pt x="0" y="18"/>
                  </a:cubicBezTo>
                  <a:cubicBezTo>
                    <a:pt x="0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2"/>
            <p:cNvSpPr/>
            <p:nvPr/>
          </p:nvSpPr>
          <p:spPr>
            <a:xfrm>
              <a:off x="2132850" y="25447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2"/>
            <p:cNvSpPr/>
            <p:nvPr/>
          </p:nvSpPr>
          <p:spPr>
            <a:xfrm>
              <a:off x="2133725" y="25443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8" y="18"/>
                    <a:pt x="18" y="18"/>
                  </a:cubicBezTo>
                  <a:cubicBezTo>
                    <a:pt x="18" y="18"/>
                    <a:pt x="1" y="18"/>
                    <a:pt x="1" y="18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2"/>
            <p:cNvSpPr/>
            <p:nvPr/>
          </p:nvSpPr>
          <p:spPr>
            <a:xfrm>
              <a:off x="2133300" y="25447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"/>
                    <a:pt x="18" y="18"/>
                    <a:pt x="0" y="18"/>
                  </a:cubicBezTo>
                  <a:cubicBezTo>
                    <a:pt x="0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2"/>
            <p:cNvSpPr/>
            <p:nvPr/>
          </p:nvSpPr>
          <p:spPr>
            <a:xfrm>
              <a:off x="2134175" y="25438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8" y="18"/>
                    <a:pt x="35" y="1"/>
                  </a:cubicBezTo>
                  <a:cubicBezTo>
                    <a:pt x="35" y="18"/>
                    <a:pt x="18" y="18"/>
                    <a:pt x="18" y="18"/>
                  </a:cubicBezTo>
                  <a:cubicBezTo>
                    <a:pt x="0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2135050" y="2543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2"/>
            <p:cNvSpPr/>
            <p:nvPr/>
          </p:nvSpPr>
          <p:spPr>
            <a:xfrm>
              <a:off x="2125850" y="25495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2"/>
            <p:cNvSpPr/>
            <p:nvPr/>
          </p:nvSpPr>
          <p:spPr>
            <a:xfrm>
              <a:off x="2131975" y="25456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1"/>
                  </a:moveTo>
                  <a:lnTo>
                    <a:pt x="36" y="1"/>
                  </a:lnTo>
                  <a:cubicBezTo>
                    <a:pt x="18" y="1"/>
                    <a:pt x="18" y="1"/>
                    <a:pt x="18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2"/>
            <p:cNvSpPr/>
            <p:nvPr/>
          </p:nvSpPr>
          <p:spPr>
            <a:xfrm>
              <a:off x="2131100" y="254562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1"/>
                  </a:moveTo>
                  <a:cubicBezTo>
                    <a:pt x="53" y="18"/>
                    <a:pt x="18" y="36"/>
                    <a:pt x="18" y="36"/>
                  </a:cubicBezTo>
                  <a:cubicBezTo>
                    <a:pt x="1" y="36"/>
                    <a:pt x="18" y="18"/>
                    <a:pt x="18" y="18"/>
                  </a:cubicBezTo>
                  <a:cubicBezTo>
                    <a:pt x="36" y="18"/>
                    <a:pt x="53" y="18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2"/>
            <p:cNvSpPr/>
            <p:nvPr/>
          </p:nvSpPr>
          <p:spPr>
            <a:xfrm>
              <a:off x="2124100" y="25509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2"/>
            <p:cNvSpPr/>
            <p:nvPr/>
          </p:nvSpPr>
          <p:spPr>
            <a:xfrm>
              <a:off x="2129800" y="25473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lnTo>
                    <a:pt x="0" y="18"/>
                  </a:lnTo>
                  <a:cubicBezTo>
                    <a:pt x="0" y="18"/>
                    <a:pt x="0" y="18"/>
                    <a:pt x="0" y="18"/>
                  </a:cubicBezTo>
                  <a:cubicBezTo>
                    <a:pt x="18" y="1"/>
                    <a:pt x="1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2"/>
            <p:cNvSpPr/>
            <p:nvPr/>
          </p:nvSpPr>
          <p:spPr>
            <a:xfrm>
              <a:off x="2128900" y="2548250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cubicBezTo>
                    <a:pt x="19" y="1"/>
                    <a:pt x="36" y="1"/>
                    <a:pt x="36" y="1"/>
                  </a:cubicBezTo>
                  <a:cubicBezTo>
                    <a:pt x="19" y="1"/>
                    <a:pt x="19" y="1"/>
                    <a:pt x="1" y="19"/>
                  </a:cubicBezTo>
                  <a:cubicBezTo>
                    <a:pt x="19" y="1"/>
                    <a:pt x="19" y="1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2"/>
            <p:cNvSpPr/>
            <p:nvPr/>
          </p:nvSpPr>
          <p:spPr>
            <a:xfrm>
              <a:off x="2113575" y="25614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0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2"/>
            <p:cNvSpPr/>
            <p:nvPr/>
          </p:nvSpPr>
          <p:spPr>
            <a:xfrm>
              <a:off x="2096050" y="2538625"/>
              <a:ext cx="46475" cy="50425"/>
            </a:xfrm>
            <a:custGeom>
              <a:avLst/>
              <a:gdLst/>
              <a:ahLst/>
              <a:cxnLst/>
              <a:rect l="l" t="t" r="r" b="b"/>
              <a:pathLst>
                <a:path w="1859" h="2017" extrusionOk="0">
                  <a:moveTo>
                    <a:pt x="509" y="719"/>
                  </a:moveTo>
                  <a:cubicBezTo>
                    <a:pt x="509" y="737"/>
                    <a:pt x="526" y="737"/>
                    <a:pt x="509" y="737"/>
                  </a:cubicBezTo>
                  <a:cubicBezTo>
                    <a:pt x="509" y="737"/>
                    <a:pt x="509" y="737"/>
                    <a:pt x="491" y="737"/>
                  </a:cubicBezTo>
                  <a:cubicBezTo>
                    <a:pt x="491" y="754"/>
                    <a:pt x="491" y="754"/>
                    <a:pt x="491" y="754"/>
                  </a:cubicBezTo>
                  <a:cubicBezTo>
                    <a:pt x="491" y="754"/>
                    <a:pt x="473" y="772"/>
                    <a:pt x="473" y="772"/>
                  </a:cubicBezTo>
                  <a:cubicBezTo>
                    <a:pt x="456" y="789"/>
                    <a:pt x="456" y="789"/>
                    <a:pt x="456" y="789"/>
                  </a:cubicBezTo>
                  <a:cubicBezTo>
                    <a:pt x="438" y="807"/>
                    <a:pt x="438" y="807"/>
                    <a:pt x="438" y="807"/>
                  </a:cubicBezTo>
                  <a:cubicBezTo>
                    <a:pt x="421" y="824"/>
                    <a:pt x="403" y="842"/>
                    <a:pt x="403" y="859"/>
                  </a:cubicBezTo>
                  <a:cubicBezTo>
                    <a:pt x="386" y="859"/>
                    <a:pt x="386" y="859"/>
                    <a:pt x="386" y="859"/>
                  </a:cubicBezTo>
                  <a:cubicBezTo>
                    <a:pt x="351" y="912"/>
                    <a:pt x="298" y="965"/>
                    <a:pt x="263" y="1017"/>
                  </a:cubicBezTo>
                  <a:cubicBezTo>
                    <a:pt x="246" y="1035"/>
                    <a:pt x="228" y="1052"/>
                    <a:pt x="210" y="1070"/>
                  </a:cubicBezTo>
                  <a:cubicBezTo>
                    <a:pt x="193" y="1087"/>
                    <a:pt x="193" y="1105"/>
                    <a:pt x="175" y="1122"/>
                  </a:cubicBezTo>
                  <a:cubicBezTo>
                    <a:pt x="175" y="1122"/>
                    <a:pt x="158" y="1140"/>
                    <a:pt x="140" y="1157"/>
                  </a:cubicBezTo>
                  <a:cubicBezTo>
                    <a:pt x="140" y="1175"/>
                    <a:pt x="140" y="1175"/>
                    <a:pt x="140" y="1175"/>
                  </a:cubicBezTo>
                  <a:cubicBezTo>
                    <a:pt x="140" y="1192"/>
                    <a:pt x="123" y="1192"/>
                    <a:pt x="123" y="1210"/>
                  </a:cubicBezTo>
                  <a:cubicBezTo>
                    <a:pt x="123" y="1210"/>
                    <a:pt x="105" y="1228"/>
                    <a:pt x="105" y="1245"/>
                  </a:cubicBezTo>
                  <a:cubicBezTo>
                    <a:pt x="105" y="1245"/>
                    <a:pt x="105" y="1245"/>
                    <a:pt x="88" y="1245"/>
                  </a:cubicBezTo>
                  <a:cubicBezTo>
                    <a:pt x="88" y="1263"/>
                    <a:pt x="88" y="1280"/>
                    <a:pt x="70" y="1298"/>
                  </a:cubicBezTo>
                  <a:cubicBezTo>
                    <a:pt x="53" y="1350"/>
                    <a:pt x="35" y="1385"/>
                    <a:pt x="18" y="1455"/>
                  </a:cubicBezTo>
                  <a:cubicBezTo>
                    <a:pt x="0" y="1473"/>
                    <a:pt x="0" y="1508"/>
                    <a:pt x="0" y="1543"/>
                  </a:cubicBezTo>
                  <a:cubicBezTo>
                    <a:pt x="0" y="1543"/>
                    <a:pt x="0" y="1561"/>
                    <a:pt x="0" y="1561"/>
                  </a:cubicBezTo>
                  <a:cubicBezTo>
                    <a:pt x="0" y="1613"/>
                    <a:pt x="0" y="1666"/>
                    <a:pt x="18" y="1718"/>
                  </a:cubicBezTo>
                  <a:lnTo>
                    <a:pt x="18" y="1718"/>
                  </a:lnTo>
                  <a:cubicBezTo>
                    <a:pt x="18" y="1806"/>
                    <a:pt x="53" y="1876"/>
                    <a:pt x="123" y="1929"/>
                  </a:cubicBezTo>
                  <a:lnTo>
                    <a:pt x="175" y="1964"/>
                  </a:lnTo>
                  <a:cubicBezTo>
                    <a:pt x="193" y="1964"/>
                    <a:pt x="193" y="1964"/>
                    <a:pt x="210" y="1981"/>
                  </a:cubicBezTo>
                  <a:cubicBezTo>
                    <a:pt x="246" y="1999"/>
                    <a:pt x="281" y="1999"/>
                    <a:pt x="333" y="1999"/>
                  </a:cubicBezTo>
                  <a:cubicBezTo>
                    <a:pt x="333" y="1999"/>
                    <a:pt x="316" y="1999"/>
                    <a:pt x="333" y="1999"/>
                  </a:cubicBezTo>
                  <a:cubicBezTo>
                    <a:pt x="351" y="1999"/>
                    <a:pt x="351" y="1999"/>
                    <a:pt x="351" y="1999"/>
                  </a:cubicBezTo>
                  <a:cubicBezTo>
                    <a:pt x="386" y="2016"/>
                    <a:pt x="438" y="1999"/>
                    <a:pt x="473" y="1999"/>
                  </a:cubicBezTo>
                  <a:cubicBezTo>
                    <a:pt x="526" y="1999"/>
                    <a:pt x="561" y="1981"/>
                    <a:pt x="596" y="1964"/>
                  </a:cubicBezTo>
                  <a:cubicBezTo>
                    <a:pt x="614" y="1946"/>
                    <a:pt x="631" y="1946"/>
                    <a:pt x="631" y="1929"/>
                  </a:cubicBezTo>
                  <a:cubicBezTo>
                    <a:pt x="649" y="1929"/>
                    <a:pt x="649" y="1929"/>
                    <a:pt x="649" y="1929"/>
                  </a:cubicBezTo>
                  <a:cubicBezTo>
                    <a:pt x="649" y="1946"/>
                    <a:pt x="649" y="1946"/>
                    <a:pt x="649" y="1946"/>
                  </a:cubicBezTo>
                  <a:cubicBezTo>
                    <a:pt x="649" y="1946"/>
                    <a:pt x="649" y="1946"/>
                    <a:pt x="649" y="1946"/>
                  </a:cubicBezTo>
                  <a:cubicBezTo>
                    <a:pt x="666" y="1946"/>
                    <a:pt x="684" y="1929"/>
                    <a:pt x="684" y="1929"/>
                  </a:cubicBezTo>
                  <a:cubicBezTo>
                    <a:pt x="719" y="1911"/>
                    <a:pt x="754" y="1894"/>
                    <a:pt x="789" y="1876"/>
                  </a:cubicBezTo>
                  <a:cubicBezTo>
                    <a:pt x="789" y="1876"/>
                    <a:pt x="807" y="1876"/>
                    <a:pt x="807" y="1876"/>
                  </a:cubicBezTo>
                  <a:cubicBezTo>
                    <a:pt x="842" y="1876"/>
                    <a:pt x="894" y="1824"/>
                    <a:pt x="929" y="1789"/>
                  </a:cubicBezTo>
                  <a:cubicBezTo>
                    <a:pt x="947" y="1789"/>
                    <a:pt x="964" y="1771"/>
                    <a:pt x="982" y="1771"/>
                  </a:cubicBezTo>
                  <a:cubicBezTo>
                    <a:pt x="982" y="1753"/>
                    <a:pt x="982" y="1753"/>
                    <a:pt x="982" y="1753"/>
                  </a:cubicBezTo>
                  <a:cubicBezTo>
                    <a:pt x="1017" y="1736"/>
                    <a:pt x="1052" y="1701"/>
                    <a:pt x="1087" y="1683"/>
                  </a:cubicBezTo>
                  <a:cubicBezTo>
                    <a:pt x="1087" y="1666"/>
                    <a:pt x="1087" y="1666"/>
                    <a:pt x="1087" y="1666"/>
                  </a:cubicBezTo>
                  <a:cubicBezTo>
                    <a:pt x="1122" y="1648"/>
                    <a:pt x="1140" y="1631"/>
                    <a:pt x="1140" y="1613"/>
                  </a:cubicBezTo>
                  <a:cubicBezTo>
                    <a:pt x="1157" y="1613"/>
                    <a:pt x="1157" y="1613"/>
                    <a:pt x="1157" y="1596"/>
                  </a:cubicBezTo>
                  <a:cubicBezTo>
                    <a:pt x="1175" y="1578"/>
                    <a:pt x="1192" y="1578"/>
                    <a:pt x="1192" y="1561"/>
                  </a:cubicBezTo>
                  <a:cubicBezTo>
                    <a:pt x="1227" y="1543"/>
                    <a:pt x="1245" y="1508"/>
                    <a:pt x="1262" y="1473"/>
                  </a:cubicBezTo>
                  <a:cubicBezTo>
                    <a:pt x="1280" y="1455"/>
                    <a:pt x="1297" y="1438"/>
                    <a:pt x="1315" y="1420"/>
                  </a:cubicBezTo>
                  <a:cubicBezTo>
                    <a:pt x="1333" y="1403"/>
                    <a:pt x="1333" y="1403"/>
                    <a:pt x="1333" y="1403"/>
                  </a:cubicBezTo>
                  <a:cubicBezTo>
                    <a:pt x="1333" y="1403"/>
                    <a:pt x="1333" y="1403"/>
                    <a:pt x="1333" y="1403"/>
                  </a:cubicBezTo>
                  <a:cubicBezTo>
                    <a:pt x="1350" y="1368"/>
                    <a:pt x="1368" y="1333"/>
                    <a:pt x="1385" y="1315"/>
                  </a:cubicBezTo>
                  <a:cubicBezTo>
                    <a:pt x="1403" y="1315"/>
                    <a:pt x="1403" y="1315"/>
                    <a:pt x="1403" y="1298"/>
                  </a:cubicBezTo>
                  <a:cubicBezTo>
                    <a:pt x="1420" y="1280"/>
                    <a:pt x="1420" y="1280"/>
                    <a:pt x="1420" y="1263"/>
                  </a:cubicBezTo>
                  <a:cubicBezTo>
                    <a:pt x="1438" y="1245"/>
                    <a:pt x="1438" y="1228"/>
                    <a:pt x="1455" y="1228"/>
                  </a:cubicBezTo>
                  <a:cubicBezTo>
                    <a:pt x="1473" y="1192"/>
                    <a:pt x="1490" y="1157"/>
                    <a:pt x="1508" y="1105"/>
                  </a:cubicBezTo>
                  <a:lnTo>
                    <a:pt x="1631" y="842"/>
                  </a:lnTo>
                  <a:cubicBezTo>
                    <a:pt x="1631" y="842"/>
                    <a:pt x="1631" y="842"/>
                    <a:pt x="1631" y="842"/>
                  </a:cubicBezTo>
                  <a:cubicBezTo>
                    <a:pt x="1631" y="824"/>
                    <a:pt x="1631" y="824"/>
                    <a:pt x="1648" y="824"/>
                  </a:cubicBezTo>
                  <a:lnTo>
                    <a:pt x="1648" y="807"/>
                  </a:lnTo>
                  <a:cubicBezTo>
                    <a:pt x="1666" y="772"/>
                    <a:pt x="1666" y="754"/>
                    <a:pt x="1683" y="719"/>
                  </a:cubicBezTo>
                  <a:cubicBezTo>
                    <a:pt x="1683" y="702"/>
                    <a:pt x="1683" y="684"/>
                    <a:pt x="1701" y="667"/>
                  </a:cubicBezTo>
                  <a:lnTo>
                    <a:pt x="1736" y="526"/>
                  </a:lnTo>
                  <a:lnTo>
                    <a:pt x="1771" y="474"/>
                  </a:lnTo>
                  <a:cubicBezTo>
                    <a:pt x="1771" y="439"/>
                    <a:pt x="1771" y="439"/>
                    <a:pt x="1771" y="421"/>
                  </a:cubicBezTo>
                  <a:cubicBezTo>
                    <a:pt x="1788" y="386"/>
                    <a:pt x="1806" y="351"/>
                    <a:pt x="1823" y="316"/>
                  </a:cubicBezTo>
                  <a:cubicBezTo>
                    <a:pt x="1823" y="281"/>
                    <a:pt x="1841" y="281"/>
                    <a:pt x="1858" y="246"/>
                  </a:cubicBezTo>
                  <a:cubicBezTo>
                    <a:pt x="1858" y="193"/>
                    <a:pt x="1823" y="176"/>
                    <a:pt x="1841" y="105"/>
                  </a:cubicBezTo>
                  <a:cubicBezTo>
                    <a:pt x="1823" y="105"/>
                    <a:pt x="1823" y="88"/>
                    <a:pt x="1806" y="70"/>
                  </a:cubicBezTo>
                  <a:cubicBezTo>
                    <a:pt x="1806" y="70"/>
                    <a:pt x="1806" y="53"/>
                    <a:pt x="1806" y="53"/>
                  </a:cubicBezTo>
                  <a:cubicBezTo>
                    <a:pt x="1806" y="53"/>
                    <a:pt x="1788" y="53"/>
                    <a:pt x="1788" y="35"/>
                  </a:cubicBezTo>
                  <a:cubicBezTo>
                    <a:pt x="1771" y="53"/>
                    <a:pt x="1753" y="18"/>
                    <a:pt x="1736" y="35"/>
                  </a:cubicBezTo>
                  <a:cubicBezTo>
                    <a:pt x="1718" y="0"/>
                    <a:pt x="1683" y="35"/>
                    <a:pt x="1648" y="18"/>
                  </a:cubicBezTo>
                  <a:cubicBezTo>
                    <a:pt x="1648" y="18"/>
                    <a:pt x="1648" y="18"/>
                    <a:pt x="1648" y="18"/>
                  </a:cubicBezTo>
                  <a:cubicBezTo>
                    <a:pt x="1631" y="18"/>
                    <a:pt x="1613" y="53"/>
                    <a:pt x="1613" y="53"/>
                  </a:cubicBezTo>
                  <a:cubicBezTo>
                    <a:pt x="1595" y="70"/>
                    <a:pt x="1595" y="53"/>
                    <a:pt x="1578" y="53"/>
                  </a:cubicBezTo>
                  <a:cubicBezTo>
                    <a:pt x="1578" y="53"/>
                    <a:pt x="1578" y="70"/>
                    <a:pt x="1560" y="53"/>
                  </a:cubicBezTo>
                  <a:cubicBezTo>
                    <a:pt x="1560" y="88"/>
                    <a:pt x="1543" y="105"/>
                    <a:pt x="1543" y="141"/>
                  </a:cubicBezTo>
                  <a:cubicBezTo>
                    <a:pt x="1543" y="141"/>
                    <a:pt x="1525" y="141"/>
                    <a:pt x="1525" y="141"/>
                  </a:cubicBezTo>
                  <a:cubicBezTo>
                    <a:pt x="1508" y="193"/>
                    <a:pt x="1508" y="246"/>
                    <a:pt x="1490" y="298"/>
                  </a:cubicBezTo>
                  <a:cubicBezTo>
                    <a:pt x="1473" y="316"/>
                    <a:pt x="1473" y="333"/>
                    <a:pt x="1473" y="351"/>
                  </a:cubicBezTo>
                  <a:cubicBezTo>
                    <a:pt x="1455" y="386"/>
                    <a:pt x="1455" y="404"/>
                    <a:pt x="1438" y="439"/>
                  </a:cubicBezTo>
                  <a:cubicBezTo>
                    <a:pt x="1438" y="474"/>
                    <a:pt x="1438" y="491"/>
                    <a:pt x="1420" y="509"/>
                  </a:cubicBezTo>
                  <a:lnTo>
                    <a:pt x="1420" y="544"/>
                  </a:lnTo>
                  <a:cubicBezTo>
                    <a:pt x="1403" y="561"/>
                    <a:pt x="1403" y="579"/>
                    <a:pt x="1385" y="596"/>
                  </a:cubicBezTo>
                  <a:cubicBezTo>
                    <a:pt x="1385" y="596"/>
                    <a:pt x="1385" y="614"/>
                    <a:pt x="1385" y="614"/>
                  </a:cubicBezTo>
                  <a:cubicBezTo>
                    <a:pt x="1385" y="631"/>
                    <a:pt x="1368" y="649"/>
                    <a:pt x="1368" y="667"/>
                  </a:cubicBezTo>
                  <a:cubicBezTo>
                    <a:pt x="1368" y="684"/>
                    <a:pt x="1350" y="702"/>
                    <a:pt x="1350" y="719"/>
                  </a:cubicBezTo>
                  <a:cubicBezTo>
                    <a:pt x="1350" y="737"/>
                    <a:pt x="1333" y="754"/>
                    <a:pt x="1333" y="772"/>
                  </a:cubicBezTo>
                  <a:cubicBezTo>
                    <a:pt x="1315" y="789"/>
                    <a:pt x="1315" y="789"/>
                    <a:pt x="1315" y="807"/>
                  </a:cubicBezTo>
                  <a:cubicBezTo>
                    <a:pt x="1297" y="807"/>
                    <a:pt x="1297" y="824"/>
                    <a:pt x="1297" y="842"/>
                  </a:cubicBezTo>
                  <a:cubicBezTo>
                    <a:pt x="1297" y="842"/>
                    <a:pt x="1297" y="842"/>
                    <a:pt x="1297" y="842"/>
                  </a:cubicBezTo>
                  <a:cubicBezTo>
                    <a:pt x="1280" y="877"/>
                    <a:pt x="1262" y="912"/>
                    <a:pt x="1227" y="965"/>
                  </a:cubicBezTo>
                  <a:cubicBezTo>
                    <a:pt x="1227" y="982"/>
                    <a:pt x="1227" y="1000"/>
                    <a:pt x="1210" y="1017"/>
                  </a:cubicBezTo>
                  <a:cubicBezTo>
                    <a:pt x="1210" y="1017"/>
                    <a:pt x="1210" y="1017"/>
                    <a:pt x="1210" y="1017"/>
                  </a:cubicBezTo>
                  <a:lnTo>
                    <a:pt x="1105" y="1192"/>
                  </a:lnTo>
                  <a:cubicBezTo>
                    <a:pt x="1070" y="1210"/>
                    <a:pt x="1052" y="1263"/>
                    <a:pt x="1017" y="1280"/>
                  </a:cubicBezTo>
                  <a:cubicBezTo>
                    <a:pt x="999" y="1315"/>
                    <a:pt x="964" y="1350"/>
                    <a:pt x="929" y="1385"/>
                  </a:cubicBezTo>
                  <a:cubicBezTo>
                    <a:pt x="912" y="1385"/>
                    <a:pt x="912" y="1420"/>
                    <a:pt x="894" y="1438"/>
                  </a:cubicBezTo>
                  <a:cubicBezTo>
                    <a:pt x="877" y="1438"/>
                    <a:pt x="859" y="1455"/>
                    <a:pt x="859" y="1455"/>
                  </a:cubicBezTo>
                  <a:cubicBezTo>
                    <a:pt x="842" y="1455"/>
                    <a:pt x="824" y="1490"/>
                    <a:pt x="807" y="1490"/>
                  </a:cubicBezTo>
                  <a:cubicBezTo>
                    <a:pt x="807" y="1508"/>
                    <a:pt x="807" y="1508"/>
                    <a:pt x="807" y="1508"/>
                  </a:cubicBezTo>
                  <a:cubicBezTo>
                    <a:pt x="789" y="1526"/>
                    <a:pt x="771" y="1526"/>
                    <a:pt x="771" y="1543"/>
                  </a:cubicBezTo>
                  <a:cubicBezTo>
                    <a:pt x="736" y="1561"/>
                    <a:pt x="701" y="1578"/>
                    <a:pt x="684" y="1596"/>
                  </a:cubicBezTo>
                  <a:cubicBezTo>
                    <a:pt x="666" y="1596"/>
                    <a:pt x="649" y="1613"/>
                    <a:pt x="649" y="1613"/>
                  </a:cubicBezTo>
                  <a:lnTo>
                    <a:pt x="631" y="1613"/>
                  </a:lnTo>
                  <a:cubicBezTo>
                    <a:pt x="631" y="1631"/>
                    <a:pt x="614" y="1631"/>
                    <a:pt x="596" y="1631"/>
                  </a:cubicBezTo>
                  <a:cubicBezTo>
                    <a:pt x="596" y="1631"/>
                    <a:pt x="579" y="1648"/>
                    <a:pt x="579" y="1648"/>
                  </a:cubicBezTo>
                  <a:cubicBezTo>
                    <a:pt x="561" y="1648"/>
                    <a:pt x="544" y="1666"/>
                    <a:pt x="544" y="1666"/>
                  </a:cubicBezTo>
                  <a:cubicBezTo>
                    <a:pt x="509" y="1666"/>
                    <a:pt x="473" y="1701"/>
                    <a:pt x="438" y="1701"/>
                  </a:cubicBezTo>
                  <a:cubicBezTo>
                    <a:pt x="438" y="1701"/>
                    <a:pt x="421" y="1701"/>
                    <a:pt x="403" y="1701"/>
                  </a:cubicBezTo>
                  <a:cubicBezTo>
                    <a:pt x="386" y="1701"/>
                    <a:pt x="386" y="1718"/>
                    <a:pt x="386" y="1718"/>
                  </a:cubicBezTo>
                  <a:cubicBezTo>
                    <a:pt x="368" y="1701"/>
                    <a:pt x="351" y="1701"/>
                    <a:pt x="333" y="1701"/>
                  </a:cubicBezTo>
                  <a:cubicBezTo>
                    <a:pt x="333" y="1701"/>
                    <a:pt x="333" y="1701"/>
                    <a:pt x="333" y="1701"/>
                  </a:cubicBezTo>
                  <a:cubicBezTo>
                    <a:pt x="316" y="1701"/>
                    <a:pt x="316" y="1701"/>
                    <a:pt x="316" y="1701"/>
                  </a:cubicBezTo>
                  <a:cubicBezTo>
                    <a:pt x="316" y="1701"/>
                    <a:pt x="316" y="1701"/>
                    <a:pt x="316" y="1701"/>
                  </a:cubicBezTo>
                  <a:cubicBezTo>
                    <a:pt x="316" y="1701"/>
                    <a:pt x="316" y="1701"/>
                    <a:pt x="316" y="1701"/>
                  </a:cubicBezTo>
                  <a:cubicBezTo>
                    <a:pt x="316" y="1701"/>
                    <a:pt x="316" y="1701"/>
                    <a:pt x="316" y="1683"/>
                  </a:cubicBezTo>
                  <a:cubicBezTo>
                    <a:pt x="316" y="1666"/>
                    <a:pt x="298" y="1631"/>
                    <a:pt x="298" y="1613"/>
                  </a:cubicBezTo>
                  <a:cubicBezTo>
                    <a:pt x="298" y="1578"/>
                    <a:pt x="298" y="1561"/>
                    <a:pt x="316" y="1543"/>
                  </a:cubicBezTo>
                  <a:cubicBezTo>
                    <a:pt x="298" y="1526"/>
                    <a:pt x="298" y="1526"/>
                    <a:pt x="298" y="1526"/>
                  </a:cubicBezTo>
                  <a:cubicBezTo>
                    <a:pt x="298" y="1526"/>
                    <a:pt x="298" y="1526"/>
                    <a:pt x="298" y="1526"/>
                  </a:cubicBezTo>
                  <a:cubicBezTo>
                    <a:pt x="298" y="1526"/>
                    <a:pt x="298" y="1526"/>
                    <a:pt x="298" y="1526"/>
                  </a:cubicBezTo>
                  <a:cubicBezTo>
                    <a:pt x="316" y="1508"/>
                    <a:pt x="316" y="1508"/>
                    <a:pt x="316" y="1508"/>
                  </a:cubicBezTo>
                  <a:cubicBezTo>
                    <a:pt x="316" y="1508"/>
                    <a:pt x="316" y="1490"/>
                    <a:pt x="316" y="1490"/>
                  </a:cubicBezTo>
                  <a:cubicBezTo>
                    <a:pt x="316" y="1490"/>
                    <a:pt x="316" y="1490"/>
                    <a:pt x="316" y="1473"/>
                  </a:cubicBezTo>
                  <a:cubicBezTo>
                    <a:pt x="333" y="1455"/>
                    <a:pt x="333" y="1420"/>
                    <a:pt x="351" y="1403"/>
                  </a:cubicBezTo>
                  <a:cubicBezTo>
                    <a:pt x="351" y="1403"/>
                    <a:pt x="351" y="1403"/>
                    <a:pt x="351" y="1403"/>
                  </a:cubicBezTo>
                  <a:cubicBezTo>
                    <a:pt x="351" y="1403"/>
                    <a:pt x="368" y="1385"/>
                    <a:pt x="351" y="1385"/>
                  </a:cubicBezTo>
                  <a:cubicBezTo>
                    <a:pt x="368" y="1368"/>
                    <a:pt x="368" y="1368"/>
                    <a:pt x="386" y="1350"/>
                  </a:cubicBezTo>
                  <a:cubicBezTo>
                    <a:pt x="403" y="1350"/>
                    <a:pt x="403" y="1298"/>
                    <a:pt x="421" y="1280"/>
                  </a:cubicBezTo>
                  <a:cubicBezTo>
                    <a:pt x="421" y="1280"/>
                    <a:pt x="421" y="1280"/>
                    <a:pt x="421" y="1280"/>
                  </a:cubicBezTo>
                  <a:cubicBezTo>
                    <a:pt x="438" y="1263"/>
                    <a:pt x="438" y="1245"/>
                    <a:pt x="456" y="1228"/>
                  </a:cubicBezTo>
                  <a:cubicBezTo>
                    <a:pt x="456" y="1228"/>
                    <a:pt x="456" y="1228"/>
                    <a:pt x="456" y="1228"/>
                  </a:cubicBezTo>
                  <a:cubicBezTo>
                    <a:pt x="473" y="1210"/>
                    <a:pt x="473" y="1192"/>
                    <a:pt x="491" y="1192"/>
                  </a:cubicBezTo>
                  <a:cubicBezTo>
                    <a:pt x="491" y="1175"/>
                    <a:pt x="491" y="1175"/>
                    <a:pt x="491" y="1175"/>
                  </a:cubicBezTo>
                  <a:cubicBezTo>
                    <a:pt x="509" y="1157"/>
                    <a:pt x="526" y="1122"/>
                    <a:pt x="544" y="1105"/>
                  </a:cubicBezTo>
                  <a:cubicBezTo>
                    <a:pt x="561" y="1087"/>
                    <a:pt x="561" y="1087"/>
                    <a:pt x="579" y="1070"/>
                  </a:cubicBezTo>
                  <a:cubicBezTo>
                    <a:pt x="614" y="1017"/>
                    <a:pt x="666" y="982"/>
                    <a:pt x="701" y="929"/>
                  </a:cubicBezTo>
                  <a:cubicBezTo>
                    <a:pt x="701" y="929"/>
                    <a:pt x="719" y="912"/>
                    <a:pt x="719" y="912"/>
                  </a:cubicBezTo>
                  <a:cubicBezTo>
                    <a:pt x="736" y="912"/>
                    <a:pt x="719" y="912"/>
                    <a:pt x="736" y="912"/>
                  </a:cubicBezTo>
                  <a:cubicBezTo>
                    <a:pt x="754" y="894"/>
                    <a:pt x="754" y="877"/>
                    <a:pt x="771" y="877"/>
                  </a:cubicBezTo>
                  <a:cubicBezTo>
                    <a:pt x="771" y="859"/>
                    <a:pt x="789" y="859"/>
                    <a:pt x="789" y="842"/>
                  </a:cubicBezTo>
                  <a:cubicBezTo>
                    <a:pt x="807" y="842"/>
                    <a:pt x="842" y="824"/>
                    <a:pt x="859" y="807"/>
                  </a:cubicBezTo>
                  <a:cubicBezTo>
                    <a:pt x="859" y="807"/>
                    <a:pt x="859" y="807"/>
                    <a:pt x="859" y="807"/>
                  </a:cubicBezTo>
                  <a:cubicBezTo>
                    <a:pt x="859" y="789"/>
                    <a:pt x="877" y="772"/>
                    <a:pt x="877" y="772"/>
                  </a:cubicBezTo>
                  <a:cubicBezTo>
                    <a:pt x="877" y="772"/>
                    <a:pt x="877" y="772"/>
                    <a:pt x="877" y="772"/>
                  </a:cubicBezTo>
                  <a:cubicBezTo>
                    <a:pt x="877" y="772"/>
                    <a:pt x="859" y="789"/>
                    <a:pt x="859" y="789"/>
                  </a:cubicBezTo>
                  <a:cubicBezTo>
                    <a:pt x="894" y="789"/>
                    <a:pt x="912" y="772"/>
                    <a:pt x="929" y="754"/>
                  </a:cubicBezTo>
                  <a:cubicBezTo>
                    <a:pt x="947" y="737"/>
                    <a:pt x="982" y="719"/>
                    <a:pt x="999" y="702"/>
                  </a:cubicBezTo>
                  <a:cubicBezTo>
                    <a:pt x="999" y="702"/>
                    <a:pt x="1034" y="684"/>
                    <a:pt x="1034" y="667"/>
                  </a:cubicBezTo>
                  <a:cubicBezTo>
                    <a:pt x="1052" y="649"/>
                    <a:pt x="1070" y="631"/>
                    <a:pt x="1087" y="631"/>
                  </a:cubicBezTo>
                  <a:cubicBezTo>
                    <a:pt x="1087" y="614"/>
                    <a:pt x="1087" y="614"/>
                    <a:pt x="1087" y="614"/>
                  </a:cubicBezTo>
                  <a:cubicBezTo>
                    <a:pt x="1105" y="596"/>
                    <a:pt x="1140" y="579"/>
                    <a:pt x="1157" y="561"/>
                  </a:cubicBezTo>
                  <a:cubicBezTo>
                    <a:pt x="1157" y="561"/>
                    <a:pt x="1175" y="561"/>
                    <a:pt x="1157" y="561"/>
                  </a:cubicBezTo>
                  <a:cubicBezTo>
                    <a:pt x="1157" y="544"/>
                    <a:pt x="1157" y="561"/>
                    <a:pt x="1157" y="561"/>
                  </a:cubicBezTo>
                  <a:cubicBezTo>
                    <a:pt x="1157" y="544"/>
                    <a:pt x="1175" y="526"/>
                    <a:pt x="1192" y="526"/>
                  </a:cubicBezTo>
                  <a:cubicBezTo>
                    <a:pt x="1175" y="526"/>
                    <a:pt x="1192" y="509"/>
                    <a:pt x="1192" y="509"/>
                  </a:cubicBezTo>
                  <a:cubicBezTo>
                    <a:pt x="1192" y="509"/>
                    <a:pt x="1210" y="509"/>
                    <a:pt x="1210" y="491"/>
                  </a:cubicBezTo>
                  <a:cubicBezTo>
                    <a:pt x="1210" y="509"/>
                    <a:pt x="1210" y="491"/>
                    <a:pt x="1210" y="491"/>
                  </a:cubicBezTo>
                  <a:cubicBezTo>
                    <a:pt x="1227" y="474"/>
                    <a:pt x="1262" y="474"/>
                    <a:pt x="1280" y="456"/>
                  </a:cubicBezTo>
                  <a:cubicBezTo>
                    <a:pt x="1280" y="456"/>
                    <a:pt x="1280" y="456"/>
                    <a:pt x="1280" y="456"/>
                  </a:cubicBezTo>
                  <a:cubicBezTo>
                    <a:pt x="1280" y="456"/>
                    <a:pt x="1280" y="456"/>
                    <a:pt x="1280" y="456"/>
                  </a:cubicBezTo>
                  <a:cubicBezTo>
                    <a:pt x="1297" y="439"/>
                    <a:pt x="1315" y="439"/>
                    <a:pt x="1333" y="421"/>
                  </a:cubicBezTo>
                  <a:cubicBezTo>
                    <a:pt x="1333" y="421"/>
                    <a:pt x="1315" y="439"/>
                    <a:pt x="1297" y="439"/>
                  </a:cubicBezTo>
                  <a:cubicBezTo>
                    <a:pt x="1280" y="439"/>
                    <a:pt x="1262" y="456"/>
                    <a:pt x="1245" y="474"/>
                  </a:cubicBezTo>
                  <a:cubicBezTo>
                    <a:pt x="1245" y="474"/>
                    <a:pt x="1245" y="474"/>
                    <a:pt x="1245" y="474"/>
                  </a:cubicBezTo>
                  <a:cubicBezTo>
                    <a:pt x="1210" y="491"/>
                    <a:pt x="1157" y="509"/>
                    <a:pt x="1122" y="544"/>
                  </a:cubicBezTo>
                  <a:cubicBezTo>
                    <a:pt x="1122" y="526"/>
                    <a:pt x="1140" y="526"/>
                    <a:pt x="1140" y="526"/>
                  </a:cubicBezTo>
                  <a:cubicBezTo>
                    <a:pt x="1175" y="509"/>
                    <a:pt x="1210" y="491"/>
                    <a:pt x="1227" y="474"/>
                  </a:cubicBezTo>
                  <a:cubicBezTo>
                    <a:pt x="1227" y="456"/>
                    <a:pt x="1245" y="456"/>
                    <a:pt x="1245" y="456"/>
                  </a:cubicBezTo>
                  <a:cubicBezTo>
                    <a:pt x="1227" y="456"/>
                    <a:pt x="1210" y="474"/>
                    <a:pt x="1210" y="474"/>
                  </a:cubicBezTo>
                  <a:cubicBezTo>
                    <a:pt x="1210" y="474"/>
                    <a:pt x="1192" y="474"/>
                    <a:pt x="1192" y="474"/>
                  </a:cubicBezTo>
                  <a:cubicBezTo>
                    <a:pt x="1210" y="474"/>
                    <a:pt x="1210" y="474"/>
                    <a:pt x="1210" y="474"/>
                  </a:cubicBezTo>
                  <a:cubicBezTo>
                    <a:pt x="1227" y="456"/>
                    <a:pt x="1227" y="456"/>
                    <a:pt x="1245" y="456"/>
                  </a:cubicBezTo>
                  <a:cubicBezTo>
                    <a:pt x="1245" y="456"/>
                    <a:pt x="1245" y="456"/>
                    <a:pt x="1245" y="456"/>
                  </a:cubicBezTo>
                  <a:cubicBezTo>
                    <a:pt x="1245" y="456"/>
                    <a:pt x="1245" y="439"/>
                    <a:pt x="1262" y="439"/>
                  </a:cubicBezTo>
                  <a:lnTo>
                    <a:pt x="1262" y="439"/>
                  </a:lnTo>
                  <a:cubicBezTo>
                    <a:pt x="1262" y="456"/>
                    <a:pt x="1245" y="456"/>
                    <a:pt x="1245" y="456"/>
                  </a:cubicBezTo>
                  <a:cubicBezTo>
                    <a:pt x="1262" y="456"/>
                    <a:pt x="1280" y="439"/>
                    <a:pt x="1297" y="421"/>
                  </a:cubicBezTo>
                  <a:cubicBezTo>
                    <a:pt x="1297" y="439"/>
                    <a:pt x="1297" y="421"/>
                    <a:pt x="1280" y="439"/>
                  </a:cubicBezTo>
                  <a:cubicBezTo>
                    <a:pt x="1280" y="421"/>
                    <a:pt x="1280" y="439"/>
                    <a:pt x="1280" y="439"/>
                  </a:cubicBezTo>
                  <a:cubicBezTo>
                    <a:pt x="1280" y="439"/>
                    <a:pt x="1262" y="421"/>
                    <a:pt x="1280" y="421"/>
                  </a:cubicBezTo>
                  <a:cubicBezTo>
                    <a:pt x="1280" y="421"/>
                    <a:pt x="1297" y="421"/>
                    <a:pt x="1315" y="404"/>
                  </a:cubicBezTo>
                  <a:lnTo>
                    <a:pt x="1297" y="404"/>
                  </a:lnTo>
                  <a:cubicBezTo>
                    <a:pt x="1280" y="404"/>
                    <a:pt x="1262" y="421"/>
                    <a:pt x="1245" y="439"/>
                  </a:cubicBezTo>
                  <a:cubicBezTo>
                    <a:pt x="1227" y="439"/>
                    <a:pt x="1227" y="439"/>
                    <a:pt x="1227" y="439"/>
                  </a:cubicBezTo>
                  <a:cubicBezTo>
                    <a:pt x="1210" y="439"/>
                    <a:pt x="1210" y="456"/>
                    <a:pt x="1210" y="456"/>
                  </a:cubicBezTo>
                  <a:cubicBezTo>
                    <a:pt x="1210" y="456"/>
                    <a:pt x="1210" y="456"/>
                    <a:pt x="1210" y="456"/>
                  </a:cubicBezTo>
                  <a:cubicBezTo>
                    <a:pt x="1175" y="456"/>
                    <a:pt x="1175" y="474"/>
                    <a:pt x="1140" y="491"/>
                  </a:cubicBezTo>
                  <a:cubicBezTo>
                    <a:pt x="1140" y="491"/>
                    <a:pt x="1140" y="491"/>
                    <a:pt x="1140" y="491"/>
                  </a:cubicBezTo>
                  <a:cubicBezTo>
                    <a:pt x="1122" y="491"/>
                    <a:pt x="1105" y="509"/>
                    <a:pt x="1087" y="509"/>
                  </a:cubicBezTo>
                  <a:cubicBezTo>
                    <a:pt x="1105" y="509"/>
                    <a:pt x="1105" y="509"/>
                    <a:pt x="1105" y="509"/>
                  </a:cubicBezTo>
                  <a:cubicBezTo>
                    <a:pt x="1140" y="474"/>
                    <a:pt x="1175" y="474"/>
                    <a:pt x="1192" y="439"/>
                  </a:cubicBezTo>
                  <a:cubicBezTo>
                    <a:pt x="1192" y="456"/>
                    <a:pt x="1175" y="456"/>
                    <a:pt x="1175" y="439"/>
                  </a:cubicBezTo>
                  <a:cubicBezTo>
                    <a:pt x="1192" y="439"/>
                    <a:pt x="1192" y="439"/>
                    <a:pt x="1210" y="421"/>
                  </a:cubicBezTo>
                  <a:cubicBezTo>
                    <a:pt x="1210" y="439"/>
                    <a:pt x="1210" y="439"/>
                    <a:pt x="1210" y="439"/>
                  </a:cubicBezTo>
                  <a:cubicBezTo>
                    <a:pt x="1210" y="439"/>
                    <a:pt x="1227" y="439"/>
                    <a:pt x="1227" y="421"/>
                  </a:cubicBezTo>
                  <a:cubicBezTo>
                    <a:pt x="1245" y="421"/>
                    <a:pt x="1262" y="421"/>
                    <a:pt x="1280" y="404"/>
                  </a:cubicBezTo>
                  <a:cubicBezTo>
                    <a:pt x="1280" y="404"/>
                    <a:pt x="1280" y="404"/>
                    <a:pt x="1280" y="404"/>
                  </a:cubicBezTo>
                  <a:cubicBezTo>
                    <a:pt x="1280" y="404"/>
                    <a:pt x="1297" y="386"/>
                    <a:pt x="1315" y="386"/>
                  </a:cubicBezTo>
                  <a:cubicBezTo>
                    <a:pt x="1315" y="386"/>
                    <a:pt x="1315" y="386"/>
                    <a:pt x="1333" y="386"/>
                  </a:cubicBezTo>
                  <a:cubicBezTo>
                    <a:pt x="1315" y="386"/>
                    <a:pt x="1333" y="368"/>
                    <a:pt x="1333" y="368"/>
                  </a:cubicBezTo>
                  <a:cubicBezTo>
                    <a:pt x="1315" y="386"/>
                    <a:pt x="1315" y="386"/>
                    <a:pt x="1297" y="386"/>
                  </a:cubicBezTo>
                  <a:cubicBezTo>
                    <a:pt x="1315" y="368"/>
                    <a:pt x="1333" y="368"/>
                    <a:pt x="1350" y="351"/>
                  </a:cubicBezTo>
                  <a:cubicBezTo>
                    <a:pt x="1350" y="351"/>
                    <a:pt x="1333" y="368"/>
                    <a:pt x="1350" y="368"/>
                  </a:cubicBezTo>
                  <a:cubicBezTo>
                    <a:pt x="1368" y="351"/>
                    <a:pt x="1385" y="333"/>
                    <a:pt x="1403" y="333"/>
                  </a:cubicBezTo>
                  <a:cubicBezTo>
                    <a:pt x="1385" y="333"/>
                    <a:pt x="1420" y="316"/>
                    <a:pt x="1403" y="316"/>
                  </a:cubicBezTo>
                  <a:cubicBezTo>
                    <a:pt x="1403" y="316"/>
                    <a:pt x="1403" y="316"/>
                    <a:pt x="1385" y="316"/>
                  </a:cubicBezTo>
                  <a:cubicBezTo>
                    <a:pt x="1385" y="333"/>
                    <a:pt x="1403" y="333"/>
                    <a:pt x="1385" y="333"/>
                  </a:cubicBezTo>
                  <a:cubicBezTo>
                    <a:pt x="1385" y="316"/>
                    <a:pt x="1368" y="333"/>
                    <a:pt x="1350" y="333"/>
                  </a:cubicBezTo>
                  <a:cubicBezTo>
                    <a:pt x="1368" y="316"/>
                    <a:pt x="1385" y="316"/>
                    <a:pt x="1385" y="316"/>
                  </a:cubicBezTo>
                  <a:cubicBezTo>
                    <a:pt x="1385" y="316"/>
                    <a:pt x="1385" y="316"/>
                    <a:pt x="1385" y="298"/>
                  </a:cubicBezTo>
                  <a:cubicBezTo>
                    <a:pt x="1403" y="298"/>
                    <a:pt x="1403" y="316"/>
                    <a:pt x="1403" y="298"/>
                  </a:cubicBezTo>
                  <a:cubicBezTo>
                    <a:pt x="1403" y="298"/>
                    <a:pt x="1420" y="298"/>
                    <a:pt x="1420" y="298"/>
                  </a:cubicBezTo>
                  <a:cubicBezTo>
                    <a:pt x="1420" y="298"/>
                    <a:pt x="1420" y="298"/>
                    <a:pt x="1420" y="298"/>
                  </a:cubicBezTo>
                  <a:cubicBezTo>
                    <a:pt x="1438" y="298"/>
                    <a:pt x="1455" y="281"/>
                    <a:pt x="1455" y="281"/>
                  </a:cubicBezTo>
                  <a:cubicBezTo>
                    <a:pt x="1473" y="263"/>
                    <a:pt x="1455" y="263"/>
                    <a:pt x="1455" y="263"/>
                  </a:cubicBezTo>
                  <a:lnTo>
                    <a:pt x="1438" y="281"/>
                  </a:lnTo>
                  <a:cubicBezTo>
                    <a:pt x="1455" y="281"/>
                    <a:pt x="1455" y="281"/>
                    <a:pt x="1438" y="281"/>
                  </a:cubicBezTo>
                  <a:cubicBezTo>
                    <a:pt x="1438" y="281"/>
                    <a:pt x="1438" y="281"/>
                    <a:pt x="1438" y="281"/>
                  </a:cubicBezTo>
                  <a:cubicBezTo>
                    <a:pt x="1420" y="281"/>
                    <a:pt x="1438" y="281"/>
                    <a:pt x="1420" y="298"/>
                  </a:cubicBezTo>
                  <a:cubicBezTo>
                    <a:pt x="1420" y="298"/>
                    <a:pt x="1420" y="281"/>
                    <a:pt x="1420" y="281"/>
                  </a:cubicBezTo>
                  <a:cubicBezTo>
                    <a:pt x="1403" y="298"/>
                    <a:pt x="1368" y="316"/>
                    <a:pt x="1350" y="316"/>
                  </a:cubicBezTo>
                  <a:cubicBezTo>
                    <a:pt x="1350" y="316"/>
                    <a:pt x="1333" y="316"/>
                    <a:pt x="1333" y="316"/>
                  </a:cubicBezTo>
                  <a:cubicBezTo>
                    <a:pt x="1350" y="316"/>
                    <a:pt x="1368" y="298"/>
                    <a:pt x="1385" y="298"/>
                  </a:cubicBezTo>
                  <a:cubicBezTo>
                    <a:pt x="1385" y="281"/>
                    <a:pt x="1368" y="298"/>
                    <a:pt x="1368" y="298"/>
                  </a:cubicBezTo>
                  <a:cubicBezTo>
                    <a:pt x="1350" y="298"/>
                    <a:pt x="1333" y="316"/>
                    <a:pt x="1315" y="316"/>
                  </a:cubicBezTo>
                  <a:cubicBezTo>
                    <a:pt x="1315" y="316"/>
                    <a:pt x="1315" y="316"/>
                    <a:pt x="1315" y="316"/>
                  </a:cubicBezTo>
                  <a:cubicBezTo>
                    <a:pt x="1315" y="316"/>
                    <a:pt x="1315" y="298"/>
                    <a:pt x="1333" y="298"/>
                  </a:cubicBezTo>
                  <a:cubicBezTo>
                    <a:pt x="1315" y="298"/>
                    <a:pt x="1333" y="298"/>
                    <a:pt x="1333" y="298"/>
                  </a:cubicBezTo>
                  <a:cubicBezTo>
                    <a:pt x="1333" y="281"/>
                    <a:pt x="1333" y="281"/>
                    <a:pt x="1333" y="281"/>
                  </a:cubicBezTo>
                  <a:cubicBezTo>
                    <a:pt x="1333" y="281"/>
                    <a:pt x="1315" y="281"/>
                    <a:pt x="1315" y="281"/>
                  </a:cubicBezTo>
                  <a:cubicBezTo>
                    <a:pt x="1297" y="281"/>
                    <a:pt x="1262" y="298"/>
                    <a:pt x="1245" y="298"/>
                  </a:cubicBezTo>
                  <a:cubicBezTo>
                    <a:pt x="1262" y="298"/>
                    <a:pt x="1297" y="281"/>
                    <a:pt x="1315" y="263"/>
                  </a:cubicBezTo>
                  <a:cubicBezTo>
                    <a:pt x="1315" y="263"/>
                    <a:pt x="1333" y="246"/>
                    <a:pt x="1350" y="246"/>
                  </a:cubicBezTo>
                  <a:cubicBezTo>
                    <a:pt x="1350" y="246"/>
                    <a:pt x="1350" y="246"/>
                    <a:pt x="1350" y="246"/>
                  </a:cubicBezTo>
                  <a:cubicBezTo>
                    <a:pt x="1350" y="228"/>
                    <a:pt x="1333" y="246"/>
                    <a:pt x="1333" y="246"/>
                  </a:cubicBezTo>
                  <a:cubicBezTo>
                    <a:pt x="1333" y="246"/>
                    <a:pt x="1333" y="246"/>
                    <a:pt x="1333" y="246"/>
                  </a:cubicBezTo>
                  <a:cubicBezTo>
                    <a:pt x="1315" y="246"/>
                    <a:pt x="1315" y="246"/>
                    <a:pt x="1315" y="263"/>
                  </a:cubicBezTo>
                  <a:cubicBezTo>
                    <a:pt x="1297" y="263"/>
                    <a:pt x="1297" y="263"/>
                    <a:pt x="1297" y="263"/>
                  </a:cubicBezTo>
                  <a:cubicBezTo>
                    <a:pt x="1262" y="281"/>
                    <a:pt x="1227" y="281"/>
                    <a:pt x="1210" y="316"/>
                  </a:cubicBezTo>
                  <a:cubicBezTo>
                    <a:pt x="1192" y="298"/>
                    <a:pt x="1192" y="298"/>
                    <a:pt x="1192" y="316"/>
                  </a:cubicBezTo>
                  <a:cubicBezTo>
                    <a:pt x="1175" y="316"/>
                    <a:pt x="1175" y="316"/>
                    <a:pt x="1157" y="333"/>
                  </a:cubicBezTo>
                  <a:cubicBezTo>
                    <a:pt x="1140" y="333"/>
                    <a:pt x="1122" y="351"/>
                    <a:pt x="1105" y="351"/>
                  </a:cubicBezTo>
                  <a:cubicBezTo>
                    <a:pt x="1105" y="368"/>
                    <a:pt x="1105" y="368"/>
                    <a:pt x="1122" y="368"/>
                  </a:cubicBezTo>
                  <a:cubicBezTo>
                    <a:pt x="1105" y="368"/>
                    <a:pt x="1105" y="386"/>
                    <a:pt x="1105" y="386"/>
                  </a:cubicBezTo>
                  <a:cubicBezTo>
                    <a:pt x="1105" y="368"/>
                    <a:pt x="1105" y="368"/>
                    <a:pt x="1105" y="368"/>
                  </a:cubicBezTo>
                  <a:cubicBezTo>
                    <a:pt x="1105" y="351"/>
                    <a:pt x="1122" y="351"/>
                    <a:pt x="1105" y="351"/>
                  </a:cubicBezTo>
                  <a:cubicBezTo>
                    <a:pt x="1105" y="368"/>
                    <a:pt x="1087" y="368"/>
                    <a:pt x="1070" y="368"/>
                  </a:cubicBezTo>
                  <a:cubicBezTo>
                    <a:pt x="1070" y="368"/>
                    <a:pt x="1034" y="386"/>
                    <a:pt x="1017" y="386"/>
                  </a:cubicBezTo>
                  <a:cubicBezTo>
                    <a:pt x="1017" y="386"/>
                    <a:pt x="1017" y="404"/>
                    <a:pt x="999" y="404"/>
                  </a:cubicBezTo>
                  <a:cubicBezTo>
                    <a:pt x="999" y="404"/>
                    <a:pt x="999" y="404"/>
                    <a:pt x="999" y="404"/>
                  </a:cubicBezTo>
                  <a:cubicBezTo>
                    <a:pt x="982" y="404"/>
                    <a:pt x="982" y="404"/>
                    <a:pt x="982" y="421"/>
                  </a:cubicBezTo>
                  <a:cubicBezTo>
                    <a:pt x="982" y="421"/>
                    <a:pt x="964" y="421"/>
                    <a:pt x="947" y="421"/>
                  </a:cubicBezTo>
                  <a:cubicBezTo>
                    <a:pt x="964" y="421"/>
                    <a:pt x="982" y="404"/>
                    <a:pt x="999" y="404"/>
                  </a:cubicBezTo>
                  <a:cubicBezTo>
                    <a:pt x="964" y="386"/>
                    <a:pt x="947" y="421"/>
                    <a:pt x="912" y="439"/>
                  </a:cubicBezTo>
                  <a:cubicBezTo>
                    <a:pt x="912" y="439"/>
                    <a:pt x="912" y="439"/>
                    <a:pt x="912" y="439"/>
                  </a:cubicBezTo>
                  <a:cubicBezTo>
                    <a:pt x="912" y="439"/>
                    <a:pt x="912" y="439"/>
                    <a:pt x="894" y="439"/>
                  </a:cubicBezTo>
                  <a:cubicBezTo>
                    <a:pt x="894" y="439"/>
                    <a:pt x="894" y="439"/>
                    <a:pt x="894" y="439"/>
                  </a:cubicBezTo>
                  <a:cubicBezTo>
                    <a:pt x="894" y="439"/>
                    <a:pt x="894" y="439"/>
                    <a:pt x="894" y="439"/>
                  </a:cubicBezTo>
                  <a:cubicBezTo>
                    <a:pt x="894" y="456"/>
                    <a:pt x="877" y="456"/>
                    <a:pt x="859" y="474"/>
                  </a:cubicBezTo>
                  <a:cubicBezTo>
                    <a:pt x="859" y="474"/>
                    <a:pt x="859" y="474"/>
                    <a:pt x="842" y="474"/>
                  </a:cubicBezTo>
                  <a:cubicBezTo>
                    <a:pt x="842" y="474"/>
                    <a:pt x="842" y="474"/>
                    <a:pt x="842" y="491"/>
                  </a:cubicBezTo>
                  <a:cubicBezTo>
                    <a:pt x="842" y="474"/>
                    <a:pt x="842" y="491"/>
                    <a:pt x="842" y="474"/>
                  </a:cubicBezTo>
                  <a:cubicBezTo>
                    <a:pt x="824" y="491"/>
                    <a:pt x="807" y="509"/>
                    <a:pt x="789" y="526"/>
                  </a:cubicBezTo>
                  <a:cubicBezTo>
                    <a:pt x="807" y="509"/>
                    <a:pt x="789" y="509"/>
                    <a:pt x="789" y="509"/>
                  </a:cubicBezTo>
                  <a:cubicBezTo>
                    <a:pt x="771" y="544"/>
                    <a:pt x="719" y="561"/>
                    <a:pt x="701" y="579"/>
                  </a:cubicBezTo>
                  <a:cubicBezTo>
                    <a:pt x="684" y="579"/>
                    <a:pt x="684" y="596"/>
                    <a:pt x="684" y="596"/>
                  </a:cubicBezTo>
                  <a:cubicBezTo>
                    <a:pt x="684" y="596"/>
                    <a:pt x="684" y="596"/>
                    <a:pt x="684" y="596"/>
                  </a:cubicBezTo>
                  <a:cubicBezTo>
                    <a:pt x="666" y="614"/>
                    <a:pt x="684" y="596"/>
                    <a:pt x="666" y="596"/>
                  </a:cubicBezTo>
                  <a:cubicBezTo>
                    <a:pt x="666" y="596"/>
                    <a:pt x="666" y="614"/>
                    <a:pt x="666" y="614"/>
                  </a:cubicBezTo>
                  <a:cubicBezTo>
                    <a:pt x="666" y="614"/>
                    <a:pt x="666" y="614"/>
                    <a:pt x="649" y="614"/>
                  </a:cubicBezTo>
                  <a:cubicBezTo>
                    <a:pt x="649" y="614"/>
                    <a:pt x="631" y="649"/>
                    <a:pt x="614" y="649"/>
                  </a:cubicBezTo>
                  <a:cubicBezTo>
                    <a:pt x="614" y="649"/>
                    <a:pt x="631" y="631"/>
                    <a:pt x="614" y="631"/>
                  </a:cubicBezTo>
                  <a:cubicBezTo>
                    <a:pt x="614" y="649"/>
                    <a:pt x="596" y="667"/>
                    <a:pt x="596" y="667"/>
                  </a:cubicBezTo>
                  <a:cubicBezTo>
                    <a:pt x="596" y="667"/>
                    <a:pt x="579" y="684"/>
                    <a:pt x="579" y="684"/>
                  </a:cubicBezTo>
                  <a:cubicBezTo>
                    <a:pt x="579" y="702"/>
                    <a:pt x="561" y="684"/>
                    <a:pt x="561" y="684"/>
                  </a:cubicBezTo>
                  <a:cubicBezTo>
                    <a:pt x="561" y="702"/>
                    <a:pt x="526" y="719"/>
                    <a:pt x="509" y="719"/>
                  </a:cubicBezTo>
                  <a:close/>
                  <a:moveTo>
                    <a:pt x="894" y="474"/>
                  </a:moveTo>
                  <a:cubicBezTo>
                    <a:pt x="894" y="474"/>
                    <a:pt x="912" y="456"/>
                    <a:pt x="912" y="474"/>
                  </a:cubicBezTo>
                  <a:cubicBezTo>
                    <a:pt x="894" y="474"/>
                    <a:pt x="894" y="474"/>
                    <a:pt x="877" y="491"/>
                  </a:cubicBezTo>
                  <a:cubicBezTo>
                    <a:pt x="877" y="491"/>
                    <a:pt x="877" y="491"/>
                    <a:pt x="877" y="491"/>
                  </a:cubicBezTo>
                  <a:cubicBezTo>
                    <a:pt x="877" y="491"/>
                    <a:pt x="877" y="474"/>
                    <a:pt x="894" y="474"/>
                  </a:cubicBezTo>
                  <a:close/>
                  <a:moveTo>
                    <a:pt x="1017" y="386"/>
                  </a:moveTo>
                  <a:cubicBezTo>
                    <a:pt x="1017" y="386"/>
                    <a:pt x="1017" y="404"/>
                    <a:pt x="1017" y="404"/>
                  </a:cubicBezTo>
                  <a:cubicBezTo>
                    <a:pt x="1017" y="404"/>
                    <a:pt x="1017" y="404"/>
                    <a:pt x="1017" y="404"/>
                  </a:cubicBezTo>
                  <a:cubicBezTo>
                    <a:pt x="1017" y="404"/>
                    <a:pt x="1017" y="404"/>
                    <a:pt x="1017" y="386"/>
                  </a:cubicBezTo>
                  <a:close/>
                  <a:moveTo>
                    <a:pt x="736" y="631"/>
                  </a:moveTo>
                  <a:cubicBezTo>
                    <a:pt x="754" y="631"/>
                    <a:pt x="754" y="614"/>
                    <a:pt x="754" y="614"/>
                  </a:cubicBezTo>
                  <a:cubicBezTo>
                    <a:pt x="754" y="631"/>
                    <a:pt x="754" y="631"/>
                    <a:pt x="736" y="631"/>
                  </a:cubicBezTo>
                  <a:cubicBezTo>
                    <a:pt x="736" y="631"/>
                    <a:pt x="736" y="631"/>
                    <a:pt x="736" y="631"/>
                  </a:cubicBezTo>
                  <a:close/>
                  <a:moveTo>
                    <a:pt x="1175" y="333"/>
                  </a:moveTo>
                  <a:cubicBezTo>
                    <a:pt x="1175" y="333"/>
                    <a:pt x="1157" y="333"/>
                    <a:pt x="1157" y="351"/>
                  </a:cubicBezTo>
                  <a:cubicBezTo>
                    <a:pt x="1157" y="351"/>
                    <a:pt x="1157" y="333"/>
                    <a:pt x="1175" y="333"/>
                  </a:cubicBezTo>
                  <a:close/>
                  <a:moveTo>
                    <a:pt x="947" y="509"/>
                  </a:moveTo>
                  <a:cubicBezTo>
                    <a:pt x="947" y="526"/>
                    <a:pt x="947" y="526"/>
                    <a:pt x="929" y="526"/>
                  </a:cubicBezTo>
                  <a:cubicBezTo>
                    <a:pt x="929" y="526"/>
                    <a:pt x="947" y="526"/>
                    <a:pt x="947" y="509"/>
                  </a:cubicBezTo>
                  <a:close/>
                  <a:moveTo>
                    <a:pt x="1052" y="456"/>
                  </a:moveTo>
                  <a:cubicBezTo>
                    <a:pt x="1034" y="456"/>
                    <a:pt x="1052" y="456"/>
                    <a:pt x="1052" y="456"/>
                  </a:cubicBezTo>
                  <a:cubicBezTo>
                    <a:pt x="1052" y="456"/>
                    <a:pt x="1052" y="456"/>
                    <a:pt x="1052" y="456"/>
                  </a:cubicBezTo>
                  <a:cubicBezTo>
                    <a:pt x="1034" y="474"/>
                    <a:pt x="1017" y="491"/>
                    <a:pt x="999" y="491"/>
                  </a:cubicBezTo>
                  <a:cubicBezTo>
                    <a:pt x="1017" y="474"/>
                    <a:pt x="1017" y="474"/>
                    <a:pt x="1034" y="456"/>
                  </a:cubicBezTo>
                  <a:cubicBezTo>
                    <a:pt x="1034" y="456"/>
                    <a:pt x="1034" y="456"/>
                    <a:pt x="1034" y="456"/>
                  </a:cubicBezTo>
                  <a:cubicBezTo>
                    <a:pt x="1034" y="456"/>
                    <a:pt x="1034" y="456"/>
                    <a:pt x="1017" y="474"/>
                  </a:cubicBezTo>
                  <a:cubicBezTo>
                    <a:pt x="1017" y="456"/>
                    <a:pt x="1017" y="456"/>
                    <a:pt x="1017" y="456"/>
                  </a:cubicBezTo>
                  <a:cubicBezTo>
                    <a:pt x="1034" y="456"/>
                    <a:pt x="1052" y="439"/>
                    <a:pt x="1052" y="456"/>
                  </a:cubicBezTo>
                  <a:cubicBezTo>
                    <a:pt x="1052" y="456"/>
                    <a:pt x="1052" y="456"/>
                    <a:pt x="1052" y="456"/>
                  </a:cubicBezTo>
                  <a:cubicBezTo>
                    <a:pt x="1052" y="456"/>
                    <a:pt x="1052" y="456"/>
                    <a:pt x="1052" y="456"/>
                  </a:cubicBezTo>
                  <a:close/>
                  <a:moveTo>
                    <a:pt x="1122" y="386"/>
                  </a:moveTo>
                  <a:cubicBezTo>
                    <a:pt x="1140" y="386"/>
                    <a:pt x="1140" y="386"/>
                    <a:pt x="1157" y="386"/>
                  </a:cubicBezTo>
                  <a:cubicBezTo>
                    <a:pt x="1157" y="386"/>
                    <a:pt x="1140" y="386"/>
                    <a:pt x="1140" y="386"/>
                  </a:cubicBezTo>
                  <a:cubicBezTo>
                    <a:pt x="1140" y="404"/>
                    <a:pt x="1122" y="404"/>
                    <a:pt x="1140" y="386"/>
                  </a:cubicBezTo>
                  <a:close/>
                  <a:moveTo>
                    <a:pt x="1087" y="421"/>
                  </a:moveTo>
                  <a:lnTo>
                    <a:pt x="1087" y="421"/>
                  </a:lnTo>
                  <a:cubicBezTo>
                    <a:pt x="1087" y="439"/>
                    <a:pt x="1087" y="421"/>
                    <a:pt x="1070" y="439"/>
                  </a:cubicBezTo>
                  <a:cubicBezTo>
                    <a:pt x="1070" y="439"/>
                    <a:pt x="1087" y="421"/>
                    <a:pt x="1087" y="421"/>
                  </a:cubicBezTo>
                  <a:close/>
                  <a:moveTo>
                    <a:pt x="1087" y="439"/>
                  </a:moveTo>
                  <a:lnTo>
                    <a:pt x="1087" y="439"/>
                  </a:lnTo>
                  <a:cubicBezTo>
                    <a:pt x="1087" y="439"/>
                    <a:pt x="1070" y="456"/>
                    <a:pt x="1070" y="456"/>
                  </a:cubicBezTo>
                  <a:cubicBezTo>
                    <a:pt x="1070" y="439"/>
                    <a:pt x="1070" y="439"/>
                    <a:pt x="1087" y="439"/>
                  </a:cubicBezTo>
                  <a:close/>
                  <a:moveTo>
                    <a:pt x="1192" y="368"/>
                  </a:moveTo>
                  <a:cubicBezTo>
                    <a:pt x="1192" y="368"/>
                    <a:pt x="1192" y="368"/>
                    <a:pt x="1210" y="368"/>
                  </a:cubicBezTo>
                  <a:cubicBezTo>
                    <a:pt x="1210" y="368"/>
                    <a:pt x="1192" y="386"/>
                    <a:pt x="1192" y="368"/>
                  </a:cubicBezTo>
                  <a:close/>
                  <a:moveTo>
                    <a:pt x="1175" y="386"/>
                  </a:moveTo>
                  <a:cubicBezTo>
                    <a:pt x="1175" y="386"/>
                    <a:pt x="1175" y="386"/>
                    <a:pt x="1175" y="386"/>
                  </a:cubicBezTo>
                  <a:cubicBezTo>
                    <a:pt x="1175" y="386"/>
                    <a:pt x="1175" y="386"/>
                    <a:pt x="1175" y="386"/>
                  </a:cubicBezTo>
                  <a:close/>
                  <a:moveTo>
                    <a:pt x="1070" y="474"/>
                  </a:moveTo>
                  <a:cubicBezTo>
                    <a:pt x="1070" y="474"/>
                    <a:pt x="1087" y="474"/>
                    <a:pt x="1070" y="474"/>
                  </a:cubicBezTo>
                  <a:cubicBezTo>
                    <a:pt x="1070" y="474"/>
                    <a:pt x="1070" y="474"/>
                    <a:pt x="1070" y="474"/>
                  </a:cubicBezTo>
                  <a:cubicBezTo>
                    <a:pt x="1070" y="474"/>
                    <a:pt x="1070" y="474"/>
                    <a:pt x="1052" y="474"/>
                  </a:cubicBezTo>
                  <a:cubicBezTo>
                    <a:pt x="1052" y="474"/>
                    <a:pt x="1052" y="491"/>
                    <a:pt x="1034" y="474"/>
                  </a:cubicBezTo>
                  <a:cubicBezTo>
                    <a:pt x="1052" y="474"/>
                    <a:pt x="1052" y="474"/>
                    <a:pt x="1052" y="474"/>
                  </a:cubicBezTo>
                  <a:cubicBezTo>
                    <a:pt x="1052" y="474"/>
                    <a:pt x="1052" y="474"/>
                    <a:pt x="1052" y="474"/>
                  </a:cubicBezTo>
                  <a:cubicBezTo>
                    <a:pt x="1070" y="474"/>
                    <a:pt x="1087" y="456"/>
                    <a:pt x="1087" y="439"/>
                  </a:cubicBezTo>
                  <a:cubicBezTo>
                    <a:pt x="1105" y="439"/>
                    <a:pt x="1105" y="456"/>
                    <a:pt x="1087" y="456"/>
                  </a:cubicBezTo>
                  <a:cubicBezTo>
                    <a:pt x="1087" y="456"/>
                    <a:pt x="1105" y="456"/>
                    <a:pt x="1105" y="456"/>
                  </a:cubicBezTo>
                  <a:cubicBezTo>
                    <a:pt x="1122" y="456"/>
                    <a:pt x="1105" y="439"/>
                    <a:pt x="1105" y="439"/>
                  </a:cubicBezTo>
                  <a:cubicBezTo>
                    <a:pt x="1105" y="439"/>
                    <a:pt x="1105" y="439"/>
                    <a:pt x="1105" y="439"/>
                  </a:cubicBezTo>
                  <a:cubicBezTo>
                    <a:pt x="1122" y="439"/>
                    <a:pt x="1122" y="439"/>
                    <a:pt x="1122" y="439"/>
                  </a:cubicBezTo>
                  <a:cubicBezTo>
                    <a:pt x="1140" y="439"/>
                    <a:pt x="1122" y="456"/>
                    <a:pt x="1122" y="456"/>
                  </a:cubicBezTo>
                  <a:cubicBezTo>
                    <a:pt x="1122" y="456"/>
                    <a:pt x="1122" y="456"/>
                    <a:pt x="1122" y="456"/>
                  </a:cubicBezTo>
                  <a:cubicBezTo>
                    <a:pt x="1105" y="456"/>
                    <a:pt x="1122" y="456"/>
                    <a:pt x="1122" y="456"/>
                  </a:cubicBezTo>
                  <a:cubicBezTo>
                    <a:pt x="1105" y="456"/>
                    <a:pt x="1087" y="456"/>
                    <a:pt x="1070" y="456"/>
                  </a:cubicBezTo>
                  <a:close/>
                  <a:moveTo>
                    <a:pt x="1140" y="421"/>
                  </a:moveTo>
                  <a:cubicBezTo>
                    <a:pt x="1140" y="421"/>
                    <a:pt x="1140" y="421"/>
                    <a:pt x="1140" y="421"/>
                  </a:cubicBezTo>
                  <a:cubicBezTo>
                    <a:pt x="1140" y="421"/>
                    <a:pt x="1157" y="421"/>
                    <a:pt x="1157" y="421"/>
                  </a:cubicBezTo>
                  <a:cubicBezTo>
                    <a:pt x="1175" y="421"/>
                    <a:pt x="1175" y="421"/>
                    <a:pt x="1175" y="439"/>
                  </a:cubicBezTo>
                  <a:cubicBezTo>
                    <a:pt x="1157" y="439"/>
                    <a:pt x="1157" y="439"/>
                    <a:pt x="1157" y="421"/>
                  </a:cubicBezTo>
                  <a:cubicBezTo>
                    <a:pt x="1157" y="421"/>
                    <a:pt x="1157" y="421"/>
                    <a:pt x="1157" y="439"/>
                  </a:cubicBezTo>
                  <a:cubicBezTo>
                    <a:pt x="1157" y="421"/>
                    <a:pt x="1140" y="439"/>
                    <a:pt x="1122" y="439"/>
                  </a:cubicBezTo>
                  <a:cubicBezTo>
                    <a:pt x="1122" y="439"/>
                    <a:pt x="1122" y="421"/>
                    <a:pt x="1140" y="421"/>
                  </a:cubicBezTo>
                  <a:close/>
                  <a:moveTo>
                    <a:pt x="1210" y="386"/>
                  </a:moveTo>
                  <a:cubicBezTo>
                    <a:pt x="1227" y="386"/>
                    <a:pt x="1227" y="368"/>
                    <a:pt x="1245" y="368"/>
                  </a:cubicBezTo>
                  <a:cubicBezTo>
                    <a:pt x="1245" y="368"/>
                    <a:pt x="1245" y="368"/>
                    <a:pt x="1245" y="368"/>
                  </a:cubicBezTo>
                  <a:cubicBezTo>
                    <a:pt x="1245" y="368"/>
                    <a:pt x="1227" y="386"/>
                    <a:pt x="1227" y="386"/>
                  </a:cubicBezTo>
                  <a:cubicBezTo>
                    <a:pt x="1227" y="386"/>
                    <a:pt x="1210" y="386"/>
                    <a:pt x="1210" y="386"/>
                  </a:cubicBezTo>
                  <a:lnTo>
                    <a:pt x="1210" y="386"/>
                  </a:lnTo>
                  <a:cubicBezTo>
                    <a:pt x="1210" y="386"/>
                    <a:pt x="1210" y="386"/>
                    <a:pt x="1210" y="386"/>
                  </a:cubicBezTo>
                  <a:close/>
                  <a:moveTo>
                    <a:pt x="999" y="526"/>
                  </a:moveTo>
                  <a:cubicBezTo>
                    <a:pt x="1017" y="526"/>
                    <a:pt x="1017" y="526"/>
                    <a:pt x="1017" y="526"/>
                  </a:cubicBezTo>
                  <a:cubicBezTo>
                    <a:pt x="1017" y="509"/>
                    <a:pt x="1034" y="509"/>
                    <a:pt x="1034" y="491"/>
                  </a:cubicBezTo>
                  <a:cubicBezTo>
                    <a:pt x="1052" y="509"/>
                    <a:pt x="1034" y="509"/>
                    <a:pt x="1034" y="509"/>
                  </a:cubicBezTo>
                  <a:cubicBezTo>
                    <a:pt x="1017" y="526"/>
                    <a:pt x="999" y="544"/>
                    <a:pt x="982" y="544"/>
                  </a:cubicBezTo>
                  <a:cubicBezTo>
                    <a:pt x="982" y="544"/>
                    <a:pt x="999" y="526"/>
                    <a:pt x="999" y="526"/>
                  </a:cubicBezTo>
                  <a:close/>
                  <a:moveTo>
                    <a:pt x="1297" y="333"/>
                  </a:moveTo>
                  <a:cubicBezTo>
                    <a:pt x="1315" y="333"/>
                    <a:pt x="1315" y="333"/>
                    <a:pt x="1315" y="316"/>
                  </a:cubicBezTo>
                  <a:cubicBezTo>
                    <a:pt x="1315" y="333"/>
                    <a:pt x="1315" y="333"/>
                    <a:pt x="1315" y="333"/>
                  </a:cubicBezTo>
                  <a:cubicBezTo>
                    <a:pt x="1315" y="333"/>
                    <a:pt x="1315" y="333"/>
                    <a:pt x="1297" y="333"/>
                  </a:cubicBezTo>
                  <a:close/>
                  <a:moveTo>
                    <a:pt x="1227" y="386"/>
                  </a:moveTo>
                  <a:lnTo>
                    <a:pt x="1227" y="386"/>
                  </a:lnTo>
                  <a:cubicBezTo>
                    <a:pt x="1227" y="386"/>
                    <a:pt x="1210" y="404"/>
                    <a:pt x="1210" y="386"/>
                  </a:cubicBezTo>
                  <a:cubicBezTo>
                    <a:pt x="1210" y="386"/>
                    <a:pt x="1227" y="386"/>
                    <a:pt x="1227" y="386"/>
                  </a:cubicBezTo>
                  <a:close/>
                  <a:moveTo>
                    <a:pt x="1227" y="386"/>
                  </a:moveTo>
                  <a:cubicBezTo>
                    <a:pt x="1245" y="386"/>
                    <a:pt x="1280" y="368"/>
                    <a:pt x="1297" y="351"/>
                  </a:cubicBezTo>
                  <a:cubicBezTo>
                    <a:pt x="1315" y="351"/>
                    <a:pt x="1333" y="333"/>
                    <a:pt x="1350" y="333"/>
                  </a:cubicBezTo>
                  <a:cubicBezTo>
                    <a:pt x="1333" y="351"/>
                    <a:pt x="1315" y="351"/>
                    <a:pt x="1280" y="368"/>
                  </a:cubicBezTo>
                  <a:cubicBezTo>
                    <a:pt x="1280" y="368"/>
                    <a:pt x="1262" y="386"/>
                    <a:pt x="1245" y="386"/>
                  </a:cubicBezTo>
                  <a:cubicBezTo>
                    <a:pt x="1245" y="386"/>
                    <a:pt x="1245" y="386"/>
                    <a:pt x="1245" y="386"/>
                  </a:cubicBezTo>
                  <a:cubicBezTo>
                    <a:pt x="1245" y="404"/>
                    <a:pt x="1262" y="386"/>
                    <a:pt x="1245" y="404"/>
                  </a:cubicBezTo>
                  <a:cubicBezTo>
                    <a:pt x="1245" y="386"/>
                    <a:pt x="1227" y="404"/>
                    <a:pt x="1227" y="386"/>
                  </a:cubicBezTo>
                  <a:close/>
                  <a:moveTo>
                    <a:pt x="1157" y="456"/>
                  </a:moveTo>
                  <a:cubicBezTo>
                    <a:pt x="1157" y="456"/>
                    <a:pt x="1157" y="456"/>
                    <a:pt x="1157" y="456"/>
                  </a:cubicBezTo>
                  <a:cubicBezTo>
                    <a:pt x="1157" y="456"/>
                    <a:pt x="1157" y="456"/>
                    <a:pt x="1140" y="456"/>
                  </a:cubicBezTo>
                  <a:cubicBezTo>
                    <a:pt x="1157" y="456"/>
                    <a:pt x="1157" y="456"/>
                    <a:pt x="1157" y="456"/>
                  </a:cubicBezTo>
                  <a:close/>
                  <a:moveTo>
                    <a:pt x="1140" y="474"/>
                  </a:moveTo>
                  <a:cubicBezTo>
                    <a:pt x="1140" y="474"/>
                    <a:pt x="1140" y="474"/>
                    <a:pt x="1140" y="474"/>
                  </a:cubicBezTo>
                  <a:cubicBezTo>
                    <a:pt x="1140" y="474"/>
                    <a:pt x="1122" y="474"/>
                    <a:pt x="1122" y="474"/>
                  </a:cubicBezTo>
                  <a:cubicBezTo>
                    <a:pt x="1122" y="491"/>
                    <a:pt x="1140" y="474"/>
                    <a:pt x="1140" y="474"/>
                  </a:cubicBezTo>
                  <a:close/>
                  <a:moveTo>
                    <a:pt x="1245" y="421"/>
                  </a:moveTo>
                  <a:cubicBezTo>
                    <a:pt x="1245" y="421"/>
                    <a:pt x="1245" y="421"/>
                    <a:pt x="1245" y="421"/>
                  </a:cubicBezTo>
                  <a:cubicBezTo>
                    <a:pt x="1227" y="421"/>
                    <a:pt x="1227" y="421"/>
                    <a:pt x="1227" y="421"/>
                  </a:cubicBezTo>
                  <a:cubicBezTo>
                    <a:pt x="1227" y="404"/>
                    <a:pt x="1245" y="404"/>
                    <a:pt x="1245" y="421"/>
                  </a:cubicBezTo>
                  <a:close/>
                  <a:moveTo>
                    <a:pt x="1350" y="333"/>
                  </a:moveTo>
                  <a:lnTo>
                    <a:pt x="1368" y="333"/>
                  </a:lnTo>
                  <a:cubicBezTo>
                    <a:pt x="1368" y="333"/>
                    <a:pt x="1350" y="333"/>
                    <a:pt x="1350" y="351"/>
                  </a:cubicBezTo>
                  <a:cubicBezTo>
                    <a:pt x="1350" y="351"/>
                    <a:pt x="1350" y="333"/>
                    <a:pt x="1350" y="333"/>
                  </a:cubicBezTo>
                  <a:close/>
                  <a:moveTo>
                    <a:pt x="947" y="631"/>
                  </a:moveTo>
                  <a:cubicBezTo>
                    <a:pt x="947" y="631"/>
                    <a:pt x="929" y="649"/>
                    <a:pt x="929" y="649"/>
                  </a:cubicBezTo>
                  <a:cubicBezTo>
                    <a:pt x="912" y="631"/>
                    <a:pt x="947" y="614"/>
                    <a:pt x="947" y="631"/>
                  </a:cubicBezTo>
                  <a:close/>
                  <a:moveTo>
                    <a:pt x="982" y="596"/>
                  </a:moveTo>
                  <a:cubicBezTo>
                    <a:pt x="982" y="596"/>
                    <a:pt x="999" y="596"/>
                    <a:pt x="999" y="614"/>
                  </a:cubicBezTo>
                  <a:cubicBezTo>
                    <a:pt x="982" y="614"/>
                    <a:pt x="982" y="614"/>
                    <a:pt x="964" y="631"/>
                  </a:cubicBezTo>
                  <a:cubicBezTo>
                    <a:pt x="982" y="614"/>
                    <a:pt x="982" y="614"/>
                    <a:pt x="982" y="614"/>
                  </a:cubicBezTo>
                  <a:lnTo>
                    <a:pt x="964" y="614"/>
                  </a:lnTo>
                  <a:cubicBezTo>
                    <a:pt x="964" y="596"/>
                    <a:pt x="982" y="596"/>
                    <a:pt x="982" y="596"/>
                  </a:cubicBezTo>
                  <a:close/>
                  <a:moveTo>
                    <a:pt x="1034" y="561"/>
                  </a:moveTo>
                  <a:cubicBezTo>
                    <a:pt x="1034" y="561"/>
                    <a:pt x="1034" y="561"/>
                    <a:pt x="1052" y="544"/>
                  </a:cubicBezTo>
                  <a:cubicBezTo>
                    <a:pt x="1052" y="544"/>
                    <a:pt x="1034" y="561"/>
                    <a:pt x="1034" y="561"/>
                  </a:cubicBezTo>
                  <a:lnTo>
                    <a:pt x="1034" y="561"/>
                  </a:lnTo>
                  <a:cubicBezTo>
                    <a:pt x="1034" y="561"/>
                    <a:pt x="1034" y="561"/>
                    <a:pt x="1034" y="561"/>
                  </a:cubicBezTo>
                  <a:cubicBezTo>
                    <a:pt x="1034" y="561"/>
                    <a:pt x="1034" y="561"/>
                    <a:pt x="1034" y="561"/>
                  </a:cubicBezTo>
                  <a:close/>
                  <a:moveTo>
                    <a:pt x="1070" y="544"/>
                  </a:moveTo>
                  <a:lnTo>
                    <a:pt x="1070" y="544"/>
                  </a:lnTo>
                  <a:cubicBezTo>
                    <a:pt x="1070" y="544"/>
                    <a:pt x="1070" y="544"/>
                    <a:pt x="1052" y="544"/>
                  </a:cubicBezTo>
                  <a:lnTo>
                    <a:pt x="1052" y="544"/>
                  </a:lnTo>
                  <a:cubicBezTo>
                    <a:pt x="1052" y="544"/>
                    <a:pt x="1052" y="544"/>
                    <a:pt x="1052" y="544"/>
                  </a:cubicBezTo>
                  <a:close/>
                  <a:moveTo>
                    <a:pt x="1070" y="526"/>
                  </a:moveTo>
                  <a:cubicBezTo>
                    <a:pt x="1087" y="526"/>
                    <a:pt x="1087" y="544"/>
                    <a:pt x="1087" y="526"/>
                  </a:cubicBezTo>
                  <a:cubicBezTo>
                    <a:pt x="1087" y="544"/>
                    <a:pt x="1087" y="544"/>
                    <a:pt x="1070" y="544"/>
                  </a:cubicBezTo>
                  <a:cubicBezTo>
                    <a:pt x="1070" y="544"/>
                    <a:pt x="1070" y="544"/>
                    <a:pt x="1070" y="544"/>
                  </a:cubicBezTo>
                  <a:close/>
                  <a:moveTo>
                    <a:pt x="1192" y="474"/>
                  </a:moveTo>
                  <a:lnTo>
                    <a:pt x="1192" y="474"/>
                  </a:lnTo>
                  <a:cubicBezTo>
                    <a:pt x="1192" y="474"/>
                    <a:pt x="1192" y="474"/>
                    <a:pt x="1192" y="474"/>
                  </a:cubicBezTo>
                  <a:cubicBezTo>
                    <a:pt x="1192" y="474"/>
                    <a:pt x="1192" y="474"/>
                    <a:pt x="1175" y="474"/>
                  </a:cubicBezTo>
                  <a:close/>
                  <a:moveTo>
                    <a:pt x="1210" y="456"/>
                  </a:moveTo>
                  <a:cubicBezTo>
                    <a:pt x="1210" y="456"/>
                    <a:pt x="1210" y="474"/>
                    <a:pt x="1192" y="474"/>
                  </a:cubicBezTo>
                  <a:cubicBezTo>
                    <a:pt x="1210" y="456"/>
                    <a:pt x="1192" y="456"/>
                    <a:pt x="1210" y="456"/>
                  </a:cubicBezTo>
                  <a:close/>
                  <a:moveTo>
                    <a:pt x="544" y="1087"/>
                  </a:moveTo>
                  <a:cubicBezTo>
                    <a:pt x="544" y="1087"/>
                    <a:pt x="544" y="1087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ubicBezTo>
                    <a:pt x="544" y="1087"/>
                    <a:pt x="544" y="1087"/>
                    <a:pt x="544" y="1105"/>
                  </a:cubicBezTo>
                  <a:cubicBezTo>
                    <a:pt x="544" y="1105"/>
                    <a:pt x="544" y="1105"/>
                    <a:pt x="544" y="1087"/>
                  </a:cubicBezTo>
                  <a:close/>
                  <a:moveTo>
                    <a:pt x="561" y="1070"/>
                  </a:moveTo>
                  <a:cubicBezTo>
                    <a:pt x="561" y="1070"/>
                    <a:pt x="561" y="1070"/>
                    <a:pt x="561" y="1087"/>
                  </a:cubicBezTo>
                  <a:cubicBezTo>
                    <a:pt x="544" y="1070"/>
                    <a:pt x="561" y="1070"/>
                    <a:pt x="561" y="1070"/>
                  </a:cubicBezTo>
                  <a:close/>
                  <a:moveTo>
                    <a:pt x="579" y="1035"/>
                  </a:moveTo>
                  <a:cubicBezTo>
                    <a:pt x="579" y="1052"/>
                    <a:pt x="579" y="1052"/>
                    <a:pt x="561" y="1070"/>
                  </a:cubicBezTo>
                  <a:cubicBezTo>
                    <a:pt x="561" y="1052"/>
                    <a:pt x="579" y="1035"/>
                    <a:pt x="579" y="1035"/>
                  </a:cubicBezTo>
                  <a:close/>
                  <a:moveTo>
                    <a:pt x="1157" y="526"/>
                  </a:moveTo>
                  <a:cubicBezTo>
                    <a:pt x="1157" y="544"/>
                    <a:pt x="1157" y="544"/>
                    <a:pt x="1157" y="544"/>
                  </a:cubicBezTo>
                  <a:cubicBezTo>
                    <a:pt x="1157" y="561"/>
                    <a:pt x="1140" y="561"/>
                    <a:pt x="1122" y="561"/>
                  </a:cubicBezTo>
                  <a:close/>
                  <a:moveTo>
                    <a:pt x="1087" y="596"/>
                  </a:moveTo>
                  <a:cubicBezTo>
                    <a:pt x="1070" y="596"/>
                    <a:pt x="1070" y="596"/>
                    <a:pt x="1070" y="596"/>
                  </a:cubicBezTo>
                  <a:cubicBezTo>
                    <a:pt x="1070" y="614"/>
                    <a:pt x="1087" y="596"/>
                    <a:pt x="1087" y="614"/>
                  </a:cubicBezTo>
                  <a:cubicBezTo>
                    <a:pt x="1087" y="614"/>
                    <a:pt x="1087" y="614"/>
                    <a:pt x="1070" y="614"/>
                  </a:cubicBezTo>
                  <a:cubicBezTo>
                    <a:pt x="1070" y="614"/>
                    <a:pt x="1070" y="614"/>
                    <a:pt x="1070" y="614"/>
                  </a:cubicBezTo>
                  <a:cubicBezTo>
                    <a:pt x="1070" y="596"/>
                    <a:pt x="1070" y="596"/>
                    <a:pt x="1070" y="596"/>
                  </a:cubicBezTo>
                  <a:close/>
                  <a:moveTo>
                    <a:pt x="1087" y="579"/>
                  </a:moveTo>
                  <a:cubicBezTo>
                    <a:pt x="1105" y="579"/>
                    <a:pt x="1105" y="579"/>
                    <a:pt x="1105" y="579"/>
                  </a:cubicBezTo>
                  <a:cubicBezTo>
                    <a:pt x="1105" y="579"/>
                    <a:pt x="1105" y="579"/>
                    <a:pt x="1087" y="596"/>
                  </a:cubicBezTo>
                  <a:cubicBezTo>
                    <a:pt x="1087" y="596"/>
                    <a:pt x="1087" y="579"/>
                    <a:pt x="1087" y="579"/>
                  </a:cubicBezTo>
                  <a:close/>
                  <a:moveTo>
                    <a:pt x="842" y="807"/>
                  </a:moveTo>
                  <a:cubicBezTo>
                    <a:pt x="842" y="807"/>
                    <a:pt x="824" y="807"/>
                    <a:pt x="824" y="807"/>
                  </a:cubicBezTo>
                  <a:cubicBezTo>
                    <a:pt x="824" y="807"/>
                    <a:pt x="824" y="807"/>
                    <a:pt x="842" y="8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2"/>
            <p:cNvSpPr/>
            <p:nvPr/>
          </p:nvSpPr>
          <p:spPr>
            <a:xfrm>
              <a:off x="2121450" y="2546950"/>
              <a:ext cx="1800" cy="1325"/>
            </a:xfrm>
            <a:custGeom>
              <a:avLst/>
              <a:gdLst/>
              <a:ahLst/>
              <a:cxnLst/>
              <a:rect l="l" t="t" r="r" b="b"/>
              <a:pathLst>
                <a:path w="72" h="53" extrusionOk="0">
                  <a:moveTo>
                    <a:pt x="36" y="18"/>
                  </a:moveTo>
                  <a:cubicBezTo>
                    <a:pt x="36" y="18"/>
                    <a:pt x="54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54" y="0"/>
                  </a:cubicBezTo>
                  <a:cubicBezTo>
                    <a:pt x="54" y="0"/>
                    <a:pt x="54" y="18"/>
                    <a:pt x="71" y="18"/>
                  </a:cubicBezTo>
                  <a:cubicBezTo>
                    <a:pt x="36" y="18"/>
                    <a:pt x="18" y="35"/>
                    <a:pt x="1" y="53"/>
                  </a:cubicBezTo>
                  <a:cubicBezTo>
                    <a:pt x="1" y="35"/>
                    <a:pt x="1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2"/>
            <p:cNvSpPr/>
            <p:nvPr/>
          </p:nvSpPr>
          <p:spPr>
            <a:xfrm>
              <a:off x="2060975" y="25469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cubicBezTo>
                    <a:pt x="18" y="18"/>
                    <a:pt x="18" y="0"/>
                    <a:pt x="36" y="0"/>
                  </a:cubicBezTo>
                  <a:lnTo>
                    <a:pt x="36" y="0"/>
                  </a:lnTo>
                  <a:cubicBezTo>
                    <a:pt x="36" y="18"/>
                    <a:pt x="18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2"/>
            <p:cNvSpPr/>
            <p:nvPr/>
          </p:nvSpPr>
          <p:spPr>
            <a:xfrm>
              <a:off x="2062725" y="25456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"/>
                    <a:pt x="36" y="18"/>
                    <a:pt x="36" y="18"/>
                  </a:cubicBezTo>
                  <a:cubicBezTo>
                    <a:pt x="36" y="18"/>
                    <a:pt x="18" y="36"/>
                    <a:pt x="18" y="36"/>
                  </a:cubicBezTo>
                  <a:cubicBezTo>
                    <a:pt x="1" y="18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2"/>
            <p:cNvSpPr/>
            <p:nvPr/>
          </p:nvSpPr>
          <p:spPr>
            <a:xfrm>
              <a:off x="2060550" y="2546500"/>
              <a:ext cx="2650" cy="1775"/>
            </a:xfrm>
            <a:custGeom>
              <a:avLst/>
              <a:gdLst/>
              <a:ahLst/>
              <a:cxnLst/>
              <a:rect l="l" t="t" r="r" b="b"/>
              <a:pathLst>
                <a:path w="106" h="71" extrusionOk="0">
                  <a:moveTo>
                    <a:pt x="0" y="71"/>
                  </a:moveTo>
                  <a:cubicBezTo>
                    <a:pt x="0" y="71"/>
                    <a:pt x="18" y="53"/>
                    <a:pt x="18" y="53"/>
                  </a:cubicBezTo>
                  <a:cubicBezTo>
                    <a:pt x="35" y="53"/>
                    <a:pt x="18" y="53"/>
                    <a:pt x="18" y="53"/>
                  </a:cubicBezTo>
                  <a:cubicBezTo>
                    <a:pt x="35" y="53"/>
                    <a:pt x="35" y="53"/>
                    <a:pt x="35" y="36"/>
                  </a:cubicBezTo>
                  <a:cubicBezTo>
                    <a:pt x="53" y="36"/>
                    <a:pt x="53" y="36"/>
                    <a:pt x="70" y="18"/>
                  </a:cubicBezTo>
                  <a:cubicBezTo>
                    <a:pt x="70" y="36"/>
                    <a:pt x="105" y="1"/>
                    <a:pt x="105" y="18"/>
                  </a:cubicBezTo>
                  <a:cubicBezTo>
                    <a:pt x="105" y="18"/>
                    <a:pt x="88" y="18"/>
                    <a:pt x="88" y="18"/>
                  </a:cubicBezTo>
                  <a:cubicBezTo>
                    <a:pt x="70" y="36"/>
                    <a:pt x="53" y="36"/>
                    <a:pt x="35" y="53"/>
                  </a:cubicBezTo>
                  <a:cubicBezTo>
                    <a:pt x="18" y="53"/>
                    <a:pt x="18" y="71"/>
                    <a:pt x="0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2"/>
            <p:cNvSpPr/>
            <p:nvPr/>
          </p:nvSpPr>
          <p:spPr>
            <a:xfrm>
              <a:off x="2067100" y="254520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cubicBezTo>
                    <a:pt x="54" y="0"/>
                    <a:pt x="36" y="18"/>
                    <a:pt x="54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19" y="35"/>
                    <a:pt x="1" y="35"/>
                  </a:cubicBezTo>
                  <a:cubicBezTo>
                    <a:pt x="1" y="35"/>
                    <a:pt x="19" y="35"/>
                    <a:pt x="1" y="35"/>
                  </a:cubicBezTo>
                  <a:cubicBezTo>
                    <a:pt x="1" y="18"/>
                    <a:pt x="36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2"/>
            <p:cNvSpPr/>
            <p:nvPr/>
          </p:nvSpPr>
          <p:spPr>
            <a:xfrm>
              <a:off x="2069300" y="25443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2"/>
            <p:cNvSpPr/>
            <p:nvPr/>
          </p:nvSpPr>
          <p:spPr>
            <a:xfrm>
              <a:off x="2068875" y="25447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2"/>
            <p:cNvSpPr/>
            <p:nvPr/>
          </p:nvSpPr>
          <p:spPr>
            <a:xfrm>
              <a:off x="2071050" y="25430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36" y="18"/>
                    <a:pt x="18" y="18"/>
                    <a:pt x="18" y="18"/>
                  </a:cubicBezTo>
                  <a:cubicBezTo>
                    <a:pt x="1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2"/>
            <p:cNvSpPr/>
            <p:nvPr/>
          </p:nvSpPr>
          <p:spPr>
            <a:xfrm>
              <a:off x="2068425" y="25452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2"/>
            <p:cNvSpPr/>
            <p:nvPr/>
          </p:nvSpPr>
          <p:spPr>
            <a:xfrm>
              <a:off x="2068425" y="25456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"/>
                    <a:pt x="1" y="18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2"/>
            <p:cNvSpPr/>
            <p:nvPr/>
          </p:nvSpPr>
          <p:spPr>
            <a:xfrm>
              <a:off x="2069300" y="25452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" y="0"/>
                    <a:pt x="1" y="18"/>
                    <a:pt x="1" y="18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2"/>
            <p:cNvSpPr/>
            <p:nvPr/>
          </p:nvSpPr>
          <p:spPr>
            <a:xfrm>
              <a:off x="2069750" y="25447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8"/>
                    <a:pt x="0" y="18"/>
                  </a:cubicBezTo>
                  <a:cubicBezTo>
                    <a:pt x="0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2"/>
            <p:cNvSpPr/>
            <p:nvPr/>
          </p:nvSpPr>
          <p:spPr>
            <a:xfrm>
              <a:off x="2070175" y="25447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36" y="18"/>
                    <a:pt x="18" y="18"/>
                    <a:pt x="18" y="18"/>
                  </a:cubicBezTo>
                  <a:cubicBezTo>
                    <a:pt x="1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2"/>
            <p:cNvSpPr/>
            <p:nvPr/>
          </p:nvSpPr>
          <p:spPr>
            <a:xfrm>
              <a:off x="2071050" y="25443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8" y="18"/>
                    <a:pt x="18" y="18"/>
                  </a:cubicBezTo>
                  <a:cubicBezTo>
                    <a:pt x="18" y="18"/>
                    <a:pt x="18" y="18"/>
                    <a:pt x="1" y="18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2"/>
            <p:cNvSpPr/>
            <p:nvPr/>
          </p:nvSpPr>
          <p:spPr>
            <a:xfrm>
              <a:off x="2071050" y="25447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2"/>
            <p:cNvSpPr/>
            <p:nvPr/>
          </p:nvSpPr>
          <p:spPr>
            <a:xfrm>
              <a:off x="2071925" y="25438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8" y="18"/>
                    <a:pt x="18" y="18"/>
                    <a:pt x="18" y="1"/>
                  </a:cubicBezTo>
                  <a:cubicBezTo>
                    <a:pt x="18" y="18"/>
                    <a:pt x="1" y="18"/>
                    <a:pt x="1" y="18"/>
                  </a:cubicBezTo>
                  <a:cubicBezTo>
                    <a:pt x="1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2"/>
            <p:cNvSpPr/>
            <p:nvPr/>
          </p:nvSpPr>
          <p:spPr>
            <a:xfrm>
              <a:off x="2072375" y="2543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2"/>
            <p:cNvSpPr/>
            <p:nvPr/>
          </p:nvSpPr>
          <p:spPr>
            <a:xfrm>
              <a:off x="2063600" y="25500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8" y="0"/>
                    <a:pt x="18" y="0"/>
                    <a:pt x="1" y="0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2"/>
            <p:cNvSpPr/>
            <p:nvPr/>
          </p:nvSpPr>
          <p:spPr>
            <a:xfrm>
              <a:off x="2069750" y="25456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2"/>
            <p:cNvSpPr/>
            <p:nvPr/>
          </p:nvSpPr>
          <p:spPr>
            <a:xfrm>
              <a:off x="2068875" y="25456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1"/>
                  </a:moveTo>
                  <a:cubicBezTo>
                    <a:pt x="35" y="18"/>
                    <a:pt x="18" y="36"/>
                    <a:pt x="0" y="36"/>
                  </a:cubicBezTo>
                  <a:cubicBezTo>
                    <a:pt x="0" y="36"/>
                    <a:pt x="18" y="18"/>
                    <a:pt x="18" y="18"/>
                  </a:cubicBezTo>
                  <a:cubicBezTo>
                    <a:pt x="35" y="18"/>
                    <a:pt x="35" y="18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2"/>
            <p:cNvSpPr/>
            <p:nvPr/>
          </p:nvSpPr>
          <p:spPr>
            <a:xfrm>
              <a:off x="2062300" y="25513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0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2"/>
            <p:cNvSpPr/>
            <p:nvPr/>
          </p:nvSpPr>
          <p:spPr>
            <a:xfrm>
              <a:off x="2067550" y="25473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1" y="18"/>
                  </a:ln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8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2"/>
            <p:cNvSpPr/>
            <p:nvPr/>
          </p:nvSpPr>
          <p:spPr>
            <a:xfrm>
              <a:off x="2066675" y="25482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9"/>
                  </a:moveTo>
                  <a:cubicBezTo>
                    <a:pt x="18" y="1"/>
                    <a:pt x="36" y="1"/>
                    <a:pt x="36" y="1"/>
                  </a:cubicBezTo>
                  <a:cubicBezTo>
                    <a:pt x="18" y="19"/>
                    <a:pt x="18" y="1"/>
                    <a:pt x="18" y="19"/>
                  </a:cubicBezTo>
                  <a:cubicBezTo>
                    <a:pt x="18" y="19"/>
                    <a:pt x="18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2"/>
            <p:cNvSpPr/>
            <p:nvPr/>
          </p:nvSpPr>
          <p:spPr>
            <a:xfrm>
              <a:off x="2052200" y="25627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2"/>
            <p:cNvSpPr/>
            <p:nvPr/>
          </p:nvSpPr>
          <p:spPr>
            <a:xfrm>
              <a:off x="2033375" y="2538625"/>
              <a:ext cx="46900" cy="50425"/>
            </a:xfrm>
            <a:custGeom>
              <a:avLst/>
              <a:gdLst/>
              <a:ahLst/>
              <a:cxnLst/>
              <a:rect l="l" t="t" r="r" b="b"/>
              <a:pathLst>
                <a:path w="1876" h="2017" extrusionOk="0">
                  <a:moveTo>
                    <a:pt x="561" y="772"/>
                  </a:moveTo>
                  <a:cubicBezTo>
                    <a:pt x="561" y="772"/>
                    <a:pt x="561" y="772"/>
                    <a:pt x="561" y="772"/>
                  </a:cubicBezTo>
                  <a:cubicBezTo>
                    <a:pt x="544" y="789"/>
                    <a:pt x="544" y="772"/>
                    <a:pt x="544" y="789"/>
                  </a:cubicBezTo>
                  <a:cubicBezTo>
                    <a:pt x="544" y="789"/>
                    <a:pt x="544" y="789"/>
                    <a:pt x="544" y="789"/>
                  </a:cubicBezTo>
                  <a:cubicBezTo>
                    <a:pt x="526" y="789"/>
                    <a:pt x="526" y="807"/>
                    <a:pt x="508" y="807"/>
                  </a:cubicBezTo>
                  <a:cubicBezTo>
                    <a:pt x="508" y="824"/>
                    <a:pt x="491" y="824"/>
                    <a:pt x="491" y="824"/>
                  </a:cubicBezTo>
                  <a:cubicBezTo>
                    <a:pt x="491" y="842"/>
                    <a:pt x="491" y="842"/>
                    <a:pt x="473" y="859"/>
                  </a:cubicBezTo>
                  <a:cubicBezTo>
                    <a:pt x="473" y="859"/>
                    <a:pt x="456" y="877"/>
                    <a:pt x="438" y="894"/>
                  </a:cubicBezTo>
                  <a:cubicBezTo>
                    <a:pt x="438" y="894"/>
                    <a:pt x="438" y="894"/>
                    <a:pt x="438" y="894"/>
                  </a:cubicBezTo>
                  <a:cubicBezTo>
                    <a:pt x="403" y="947"/>
                    <a:pt x="333" y="982"/>
                    <a:pt x="298" y="1035"/>
                  </a:cubicBezTo>
                  <a:cubicBezTo>
                    <a:pt x="281" y="1052"/>
                    <a:pt x="263" y="1070"/>
                    <a:pt x="245" y="1087"/>
                  </a:cubicBezTo>
                  <a:cubicBezTo>
                    <a:pt x="228" y="1105"/>
                    <a:pt x="228" y="1122"/>
                    <a:pt x="210" y="1140"/>
                  </a:cubicBezTo>
                  <a:cubicBezTo>
                    <a:pt x="210" y="1140"/>
                    <a:pt x="193" y="1157"/>
                    <a:pt x="175" y="1175"/>
                  </a:cubicBezTo>
                  <a:cubicBezTo>
                    <a:pt x="175" y="1192"/>
                    <a:pt x="175" y="1192"/>
                    <a:pt x="175" y="1192"/>
                  </a:cubicBezTo>
                  <a:cubicBezTo>
                    <a:pt x="158" y="1210"/>
                    <a:pt x="158" y="1210"/>
                    <a:pt x="158" y="1228"/>
                  </a:cubicBezTo>
                  <a:cubicBezTo>
                    <a:pt x="140" y="1228"/>
                    <a:pt x="140" y="1245"/>
                    <a:pt x="123" y="1263"/>
                  </a:cubicBezTo>
                  <a:cubicBezTo>
                    <a:pt x="123" y="1263"/>
                    <a:pt x="123" y="1263"/>
                    <a:pt x="123" y="1263"/>
                  </a:cubicBezTo>
                  <a:cubicBezTo>
                    <a:pt x="123" y="1280"/>
                    <a:pt x="105" y="1298"/>
                    <a:pt x="88" y="1315"/>
                  </a:cubicBezTo>
                  <a:cubicBezTo>
                    <a:pt x="70" y="1350"/>
                    <a:pt x="53" y="1403"/>
                    <a:pt x="35" y="1455"/>
                  </a:cubicBezTo>
                  <a:cubicBezTo>
                    <a:pt x="18" y="1490"/>
                    <a:pt x="18" y="1508"/>
                    <a:pt x="18" y="1543"/>
                  </a:cubicBezTo>
                  <a:cubicBezTo>
                    <a:pt x="18" y="1543"/>
                    <a:pt x="18" y="1561"/>
                    <a:pt x="0" y="1561"/>
                  </a:cubicBezTo>
                  <a:cubicBezTo>
                    <a:pt x="0" y="1631"/>
                    <a:pt x="0" y="1683"/>
                    <a:pt x="18" y="1736"/>
                  </a:cubicBezTo>
                  <a:lnTo>
                    <a:pt x="18" y="1753"/>
                  </a:lnTo>
                  <a:cubicBezTo>
                    <a:pt x="35" y="1824"/>
                    <a:pt x="88" y="1911"/>
                    <a:pt x="158" y="1946"/>
                  </a:cubicBezTo>
                  <a:lnTo>
                    <a:pt x="210" y="1964"/>
                  </a:lnTo>
                  <a:cubicBezTo>
                    <a:pt x="228" y="1981"/>
                    <a:pt x="228" y="1981"/>
                    <a:pt x="228" y="1981"/>
                  </a:cubicBezTo>
                  <a:cubicBezTo>
                    <a:pt x="281" y="1999"/>
                    <a:pt x="316" y="1999"/>
                    <a:pt x="351" y="1999"/>
                  </a:cubicBezTo>
                  <a:cubicBezTo>
                    <a:pt x="351" y="1999"/>
                    <a:pt x="351" y="1999"/>
                    <a:pt x="368" y="1999"/>
                  </a:cubicBezTo>
                  <a:cubicBezTo>
                    <a:pt x="386" y="1999"/>
                    <a:pt x="386" y="1999"/>
                    <a:pt x="386" y="1999"/>
                  </a:cubicBezTo>
                  <a:cubicBezTo>
                    <a:pt x="421" y="2016"/>
                    <a:pt x="456" y="1999"/>
                    <a:pt x="491" y="1999"/>
                  </a:cubicBezTo>
                  <a:cubicBezTo>
                    <a:pt x="544" y="1981"/>
                    <a:pt x="579" y="1981"/>
                    <a:pt x="631" y="1964"/>
                  </a:cubicBezTo>
                  <a:cubicBezTo>
                    <a:pt x="631" y="1946"/>
                    <a:pt x="649" y="1946"/>
                    <a:pt x="666" y="1929"/>
                  </a:cubicBezTo>
                  <a:cubicBezTo>
                    <a:pt x="666" y="1929"/>
                    <a:pt x="666" y="1929"/>
                    <a:pt x="666" y="1929"/>
                  </a:cubicBezTo>
                  <a:cubicBezTo>
                    <a:pt x="666" y="1929"/>
                    <a:pt x="666" y="1946"/>
                    <a:pt x="666" y="1946"/>
                  </a:cubicBezTo>
                  <a:cubicBezTo>
                    <a:pt x="666" y="1946"/>
                    <a:pt x="666" y="1946"/>
                    <a:pt x="666" y="1946"/>
                  </a:cubicBezTo>
                  <a:cubicBezTo>
                    <a:pt x="684" y="1946"/>
                    <a:pt x="701" y="1929"/>
                    <a:pt x="719" y="1929"/>
                  </a:cubicBezTo>
                  <a:cubicBezTo>
                    <a:pt x="754" y="1911"/>
                    <a:pt x="771" y="1894"/>
                    <a:pt x="807" y="1876"/>
                  </a:cubicBezTo>
                  <a:cubicBezTo>
                    <a:pt x="824" y="1876"/>
                    <a:pt x="824" y="1876"/>
                    <a:pt x="824" y="1859"/>
                  </a:cubicBezTo>
                  <a:cubicBezTo>
                    <a:pt x="877" y="1841"/>
                    <a:pt x="912" y="1824"/>
                    <a:pt x="947" y="1789"/>
                  </a:cubicBezTo>
                  <a:cubicBezTo>
                    <a:pt x="964" y="1771"/>
                    <a:pt x="982" y="1771"/>
                    <a:pt x="999" y="1753"/>
                  </a:cubicBezTo>
                  <a:cubicBezTo>
                    <a:pt x="999" y="1753"/>
                    <a:pt x="999" y="1753"/>
                    <a:pt x="999" y="1753"/>
                  </a:cubicBezTo>
                  <a:cubicBezTo>
                    <a:pt x="1034" y="1718"/>
                    <a:pt x="1069" y="1701"/>
                    <a:pt x="1105" y="1666"/>
                  </a:cubicBezTo>
                  <a:cubicBezTo>
                    <a:pt x="1105" y="1666"/>
                    <a:pt x="1105" y="1666"/>
                    <a:pt x="1105" y="1648"/>
                  </a:cubicBezTo>
                  <a:cubicBezTo>
                    <a:pt x="1122" y="1648"/>
                    <a:pt x="1140" y="1631"/>
                    <a:pt x="1157" y="1596"/>
                  </a:cubicBezTo>
                  <a:cubicBezTo>
                    <a:pt x="1157" y="1596"/>
                    <a:pt x="1175" y="1596"/>
                    <a:pt x="1175" y="1596"/>
                  </a:cubicBezTo>
                  <a:cubicBezTo>
                    <a:pt x="1192" y="1578"/>
                    <a:pt x="1210" y="1561"/>
                    <a:pt x="1210" y="1543"/>
                  </a:cubicBezTo>
                  <a:cubicBezTo>
                    <a:pt x="1245" y="1526"/>
                    <a:pt x="1262" y="1490"/>
                    <a:pt x="1280" y="1473"/>
                  </a:cubicBezTo>
                  <a:cubicBezTo>
                    <a:pt x="1297" y="1455"/>
                    <a:pt x="1315" y="1438"/>
                    <a:pt x="1332" y="1420"/>
                  </a:cubicBezTo>
                  <a:cubicBezTo>
                    <a:pt x="1332" y="1403"/>
                    <a:pt x="1332" y="1403"/>
                    <a:pt x="1350" y="1403"/>
                  </a:cubicBezTo>
                  <a:cubicBezTo>
                    <a:pt x="1350" y="1385"/>
                    <a:pt x="1350" y="1403"/>
                    <a:pt x="1350" y="1385"/>
                  </a:cubicBezTo>
                  <a:cubicBezTo>
                    <a:pt x="1368" y="1368"/>
                    <a:pt x="1385" y="1333"/>
                    <a:pt x="1403" y="1298"/>
                  </a:cubicBezTo>
                  <a:cubicBezTo>
                    <a:pt x="1403" y="1298"/>
                    <a:pt x="1403" y="1298"/>
                    <a:pt x="1420" y="1298"/>
                  </a:cubicBezTo>
                  <a:cubicBezTo>
                    <a:pt x="1420" y="1280"/>
                    <a:pt x="1438" y="1263"/>
                    <a:pt x="1438" y="1263"/>
                  </a:cubicBezTo>
                  <a:cubicBezTo>
                    <a:pt x="1455" y="1245"/>
                    <a:pt x="1455" y="1228"/>
                    <a:pt x="1455" y="1228"/>
                  </a:cubicBezTo>
                  <a:cubicBezTo>
                    <a:pt x="1490" y="1175"/>
                    <a:pt x="1490" y="1140"/>
                    <a:pt x="1525" y="1105"/>
                  </a:cubicBezTo>
                  <a:lnTo>
                    <a:pt x="1631" y="842"/>
                  </a:lnTo>
                  <a:cubicBezTo>
                    <a:pt x="1631" y="842"/>
                    <a:pt x="1631" y="842"/>
                    <a:pt x="1648" y="842"/>
                  </a:cubicBezTo>
                  <a:cubicBezTo>
                    <a:pt x="1648" y="824"/>
                    <a:pt x="1648" y="824"/>
                    <a:pt x="1648" y="824"/>
                  </a:cubicBezTo>
                  <a:lnTo>
                    <a:pt x="1648" y="807"/>
                  </a:lnTo>
                  <a:cubicBezTo>
                    <a:pt x="1666" y="772"/>
                    <a:pt x="1683" y="754"/>
                    <a:pt x="1683" y="719"/>
                  </a:cubicBezTo>
                  <a:cubicBezTo>
                    <a:pt x="1683" y="702"/>
                    <a:pt x="1701" y="684"/>
                    <a:pt x="1701" y="667"/>
                  </a:cubicBezTo>
                  <a:lnTo>
                    <a:pt x="1753" y="526"/>
                  </a:lnTo>
                  <a:lnTo>
                    <a:pt x="1771" y="474"/>
                  </a:lnTo>
                  <a:cubicBezTo>
                    <a:pt x="1771" y="439"/>
                    <a:pt x="1788" y="439"/>
                    <a:pt x="1788" y="421"/>
                  </a:cubicBezTo>
                  <a:cubicBezTo>
                    <a:pt x="1788" y="386"/>
                    <a:pt x="1806" y="351"/>
                    <a:pt x="1823" y="316"/>
                  </a:cubicBezTo>
                  <a:cubicBezTo>
                    <a:pt x="1841" y="281"/>
                    <a:pt x="1858" y="281"/>
                    <a:pt x="1858" y="246"/>
                  </a:cubicBezTo>
                  <a:cubicBezTo>
                    <a:pt x="1876" y="193"/>
                    <a:pt x="1841" y="176"/>
                    <a:pt x="1841" y="105"/>
                  </a:cubicBezTo>
                  <a:cubicBezTo>
                    <a:pt x="1841" y="105"/>
                    <a:pt x="1823" y="88"/>
                    <a:pt x="1823" y="70"/>
                  </a:cubicBezTo>
                  <a:cubicBezTo>
                    <a:pt x="1823" y="70"/>
                    <a:pt x="1823" y="53"/>
                    <a:pt x="1823" y="53"/>
                  </a:cubicBezTo>
                  <a:cubicBezTo>
                    <a:pt x="1806" y="53"/>
                    <a:pt x="1788" y="53"/>
                    <a:pt x="1788" y="35"/>
                  </a:cubicBezTo>
                  <a:cubicBezTo>
                    <a:pt x="1771" y="53"/>
                    <a:pt x="1771" y="18"/>
                    <a:pt x="1753" y="35"/>
                  </a:cubicBezTo>
                  <a:cubicBezTo>
                    <a:pt x="1718" y="0"/>
                    <a:pt x="1683" y="35"/>
                    <a:pt x="1666" y="18"/>
                  </a:cubicBezTo>
                  <a:cubicBezTo>
                    <a:pt x="1666" y="18"/>
                    <a:pt x="1648" y="18"/>
                    <a:pt x="1648" y="18"/>
                  </a:cubicBezTo>
                  <a:cubicBezTo>
                    <a:pt x="1631" y="35"/>
                    <a:pt x="1631" y="53"/>
                    <a:pt x="1613" y="53"/>
                  </a:cubicBezTo>
                  <a:cubicBezTo>
                    <a:pt x="1613" y="70"/>
                    <a:pt x="1595" y="53"/>
                    <a:pt x="1595" y="53"/>
                  </a:cubicBezTo>
                  <a:cubicBezTo>
                    <a:pt x="1578" y="53"/>
                    <a:pt x="1578" y="70"/>
                    <a:pt x="1578" y="70"/>
                  </a:cubicBezTo>
                  <a:cubicBezTo>
                    <a:pt x="1560" y="88"/>
                    <a:pt x="1560" y="105"/>
                    <a:pt x="1543" y="141"/>
                  </a:cubicBezTo>
                  <a:cubicBezTo>
                    <a:pt x="1543" y="141"/>
                    <a:pt x="1543" y="141"/>
                    <a:pt x="1543" y="141"/>
                  </a:cubicBezTo>
                  <a:cubicBezTo>
                    <a:pt x="1525" y="193"/>
                    <a:pt x="1508" y="246"/>
                    <a:pt x="1508" y="298"/>
                  </a:cubicBezTo>
                  <a:cubicBezTo>
                    <a:pt x="1490" y="298"/>
                    <a:pt x="1490" y="333"/>
                    <a:pt x="1490" y="351"/>
                  </a:cubicBezTo>
                  <a:cubicBezTo>
                    <a:pt x="1473" y="386"/>
                    <a:pt x="1455" y="404"/>
                    <a:pt x="1455" y="439"/>
                  </a:cubicBezTo>
                  <a:cubicBezTo>
                    <a:pt x="1438" y="474"/>
                    <a:pt x="1438" y="491"/>
                    <a:pt x="1438" y="509"/>
                  </a:cubicBezTo>
                  <a:lnTo>
                    <a:pt x="1420" y="544"/>
                  </a:lnTo>
                  <a:cubicBezTo>
                    <a:pt x="1420" y="561"/>
                    <a:pt x="1403" y="579"/>
                    <a:pt x="1403" y="596"/>
                  </a:cubicBezTo>
                  <a:cubicBezTo>
                    <a:pt x="1403" y="596"/>
                    <a:pt x="1403" y="614"/>
                    <a:pt x="1385" y="614"/>
                  </a:cubicBezTo>
                  <a:cubicBezTo>
                    <a:pt x="1385" y="631"/>
                    <a:pt x="1385" y="649"/>
                    <a:pt x="1368" y="667"/>
                  </a:cubicBezTo>
                  <a:cubicBezTo>
                    <a:pt x="1368" y="684"/>
                    <a:pt x="1368" y="702"/>
                    <a:pt x="1350" y="719"/>
                  </a:cubicBezTo>
                  <a:cubicBezTo>
                    <a:pt x="1350" y="737"/>
                    <a:pt x="1332" y="754"/>
                    <a:pt x="1332" y="772"/>
                  </a:cubicBezTo>
                  <a:cubicBezTo>
                    <a:pt x="1332" y="789"/>
                    <a:pt x="1332" y="789"/>
                    <a:pt x="1332" y="807"/>
                  </a:cubicBezTo>
                  <a:cubicBezTo>
                    <a:pt x="1315" y="807"/>
                    <a:pt x="1315" y="824"/>
                    <a:pt x="1315" y="842"/>
                  </a:cubicBezTo>
                  <a:cubicBezTo>
                    <a:pt x="1315" y="842"/>
                    <a:pt x="1315" y="842"/>
                    <a:pt x="1297" y="842"/>
                  </a:cubicBezTo>
                  <a:cubicBezTo>
                    <a:pt x="1280" y="877"/>
                    <a:pt x="1262" y="912"/>
                    <a:pt x="1245" y="947"/>
                  </a:cubicBezTo>
                  <a:cubicBezTo>
                    <a:pt x="1245" y="965"/>
                    <a:pt x="1227" y="982"/>
                    <a:pt x="1227" y="1000"/>
                  </a:cubicBezTo>
                  <a:cubicBezTo>
                    <a:pt x="1210" y="1017"/>
                    <a:pt x="1227" y="1017"/>
                    <a:pt x="1210" y="1017"/>
                  </a:cubicBezTo>
                  <a:lnTo>
                    <a:pt x="1105" y="1192"/>
                  </a:lnTo>
                  <a:cubicBezTo>
                    <a:pt x="1087" y="1210"/>
                    <a:pt x="1069" y="1263"/>
                    <a:pt x="1034" y="1280"/>
                  </a:cubicBezTo>
                  <a:cubicBezTo>
                    <a:pt x="1017" y="1315"/>
                    <a:pt x="964" y="1350"/>
                    <a:pt x="947" y="1385"/>
                  </a:cubicBezTo>
                  <a:cubicBezTo>
                    <a:pt x="929" y="1385"/>
                    <a:pt x="929" y="1420"/>
                    <a:pt x="912" y="1420"/>
                  </a:cubicBezTo>
                  <a:cubicBezTo>
                    <a:pt x="894" y="1438"/>
                    <a:pt x="877" y="1438"/>
                    <a:pt x="877" y="1455"/>
                  </a:cubicBezTo>
                  <a:cubicBezTo>
                    <a:pt x="859" y="1455"/>
                    <a:pt x="842" y="1490"/>
                    <a:pt x="824" y="1490"/>
                  </a:cubicBezTo>
                  <a:cubicBezTo>
                    <a:pt x="824" y="1508"/>
                    <a:pt x="824" y="1508"/>
                    <a:pt x="824" y="1508"/>
                  </a:cubicBezTo>
                  <a:cubicBezTo>
                    <a:pt x="807" y="1508"/>
                    <a:pt x="789" y="1526"/>
                    <a:pt x="771" y="1526"/>
                  </a:cubicBezTo>
                  <a:cubicBezTo>
                    <a:pt x="754" y="1561"/>
                    <a:pt x="719" y="1578"/>
                    <a:pt x="701" y="1596"/>
                  </a:cubicBezTo>
                  <a:cubicBezTo>
                    <a:pt x="684" y="1596"/>
                    <a:pt x="666" y="1596"/>
                    <a:pt x="666" y="1613"/>
                  </a:cubicBezTo>
                  <a:lnTo>
                    <a:pt x="649" y="1613"/>
                  </a:lnTo>
                  <a:cubicBezTo>
                    <a:pt x="631" y="1631"/>
                    <a:pt x="631" y="1631"/>
                    <a:pt x="614" y="1631"/>
                  </a:cubicBezTo>
                  <a:cubicBezTo>
                    <a:pt x="614" y="1631"/>
                    <a:pt x="596" y="1648"/>
                    <a:pt x="596" y="1648"/>
                  </a:cubicBezTo>
                  <a:cubicBezTo>
                    <a:pt x="579" y="1648"/>
                    <a:pt x="561" y="1666"/>
                    <a:pt x="561" y="1666"/>
                  </a:cubicBezTo>
                  <a:cubicBezTo>
                    <a:pt x="526" y="1666"/>
                    <a:pt x="491" y="1701"/>
                    <a:pt x="456" y="1701"/>
                  </a:cubicBezTo>
                  <a:cubicBezTo>
                    <a:pt x="438" y="1701"/>
                    <a:pt x="438" y="1701"/>
                    <a:pt x="421" y="1701"/>
                  </a:cubicBezTo>
                  <a:cubicBezTo>
                    <a:pt x="403" y="1701"/>
                    <a:pt x="403" y="1718"/>
                    <a:pt x="403" y="1718"/>
                  </a:cubicBezTo>
                  <a:cubicBezTo>
                    <a:pt x="386" y="1701"/>
                    <a:pt x="351" y="1718"/>
                    <a:pt x="351" y="1701"/>
                  </a:cubicBezTo>
                  <a:cubicBezTo>
                    <a:pt x="351" y="1701"/>
                    <a:pt x="351" y="1718"/>
                    <a:pt x="333" y="1718"/>
                  </a:cubicBezTo>
                  <a:cubicBezTo>
                    <a:pt x="333" y="1701"/>
                    <a:pt x="333" y="1701"/>
                    <a:pt x="316" y="1701"/>
                  </a:cubicBezTo>
                  <a:cubicBezTo>
                    <a:pt x="316" y="1701"/>
                    <a:pt x="316" y="1701"/>
                    <a:pt x="316" y="1701"/>
                  </a:cubicBezTo>
                  <a:cubicBezTo>
                    <a:pt x="316" y="1701"/>
                    <a:pt x="316" y="1701"/>
                    <a:pt x="316" y="1701"/>
                  </a:cubicBezTo>
                  <a:cubicBezTo>
                    <a:pt x="316" y="1683"/>
                    <a:pt x="298" y="1666"/>
                    <a:pt x="316" y="1631"/>
                  </a:cubicBezTo>
                  <a:cubicBezTo>
                    <a:pt x="298" y="1631"/>
                    <a:pt x="316" y="1578"/>
                    <a:pt x="316" y="1561"/>
                  </a:cubicBezTo>
                  <a:cubicBezTo>
                    <a:pt x="316" y="1561"/>
                    <a:pt x="316" y="1561"/>
                    <a:pt x="316" y="1561"/>
                  </a:cubicBezTo>
                  <a:cubicBezTo>
                    <a:pt x="316" y="1543"/>
                    <a:pt x="316" y="1561"/>
                    <a:pt x="316" y="1543"/>
                  </a:cubicBezTo>
                  <a:cubicBezTo>
                    <a:pt x="316" y="1543"/>
                    <a:pt x="316" y="1543"/>
                    <a:pt x="316" y="1543"/>
                  </a:cubicBezTo>
                  <a:cubicBezTo>
                    <a:pt x="333" y="1543"/>
                    <a:pt x="333" y="1526"/>
                    <a:pt x="333" y="1526"/>
                  </a:cubicBezTo>
                  <a:cubicBezTo>
                    <a:pt x="333" y="1526"/>
                    <a:pt x="333" y="1526"/>
                    <a:pt x="333" y="1526"/>
                  </a:cubicBezTo>
                  <a:cubicBezTo>
                    <a:pt x="333" y="1508"/>
                    <a:pt x="333" y="1508"/>
                    <a:pt x="333" y="1508"/>
                  </a:cubicBezTo>
                  <a:cubicBezTo>
                    <a:pt x="351" y="1490"/>
                    <a:pt x="368" y="1455"/>
                    <a:pt x="368" y="1438"/>
                  </a:cubicBezTo>
                  <a:cubicBezTo>
                    <a:pt x="368" y="1438"/>
                    <a:pt x="368" y="1438"/>
                    <a:pt x="368" y="1420"/>
                  </a:cubicBezTo>
                  <a:cubicBezTo>
                    <a:pt x="368" y="1420"/>
                    <a:pt x="386" y="1420"/>
                    <a:pt x="386" y="1420"/>
                  </a:cubicBezTo>
                  <a:cubicBezTo>
                    <a:pt x="386" y="1403"/>
                    <a:pt x="403" y="1385"/>
                    <a:pt x="403" y="1385"/>
                  </a:cubicBezTo>
                  <a:cubicBezTo>
                    <a:pt x="421" y="1385"/>
                    <a:pt x="421" y="1333"/>
                    <a:pt x="438" y="1315"/>
                  </a:cubicBezTo>
                  <a:cubicBezTo>
                    <a:pt x="456" y="1315"/>
                    <a:pt x="438" y="1315"/>
                    <a:pt x="456" y="1315"/>
                  </a:cubicBezTo>
                  <a:cubicBezTo>
                    <a:pt x="473" y="1298"/>
                    <a:pt x="473" y="1280"/>
                    <a:pt x="473" y="1263"/>
                  </a:cubicBezTo>
                  <a:cubicBezTo>
                    <a:pt x="473" y="1263"/>
                    <a:pt x="473" y="1263"/>
                    <a:pt x="473" y="1280"/>
                  </a:cubicBezTo>
                  <a:cubicBezTo>
                    <a:pt x="491" y="1263"/>
                    <a:pt x="508" y="1245"/>
                    <a:pt x="526" y="1228"/>
                  </a:cubicBezTo>
                  <a:cubicBezTo>
                    <a:pt x="526" y="1228"/>
                    <a:pt x="526" y="1210"/>
                    <a:pt x="526" y="1210"/>
                  </a:cubicBezTo>
                  <a:cubicBezTo>
                    <a:pt x="544" y="1192"/>
                    <a:pt x="561" y="1175"/>
                    <a:pt x="579" y="1140"/>
                  </a:cubicBezTo>
                  <a:cubicBezTo>
                    <a:pt x="596" y="1140"/>
                    <a:pt x="614" y="1122"/>
                    <a:pt x="614" y="1105"/>
                  </a:cubicBezTo>
                  <a:cubicBezTo>
                    <a:pt x="666" y="1070"/>
                    <a:pt x="701" y="1017"/>
                    <a:pt x="754" y="982"/>
                  </a:cubicBezTo>
                  <a:cubicBezTo>
                    <a:pt x="754" y="965"/>
                    <a:pt x="754" y="965"/>
                    <a:pt x="771" y="947"/>
                  </a:cubicBezTo>
                  <a:cubicBezTo>
                    <a:pt x="771" y="947"/>
                    <a:pt x="771" y="947"/>
                    <a:pt x="771" y="947"/>
                  </a:cubicBezTo>
                  <a:cubicBezTo>
                    <a:pt x="789" y="929"/>
                    <a:pt x="807" y="912"/>
                    <a:pt x="824" y="912"/>
                  </a:cubicBezTo>
                  <a:cubicBezTo>
                    <a:pt x="824" y="894"/>
                    <a:pt x="824" y="894"/>
                    <a:pt x="842" y="894"/>
                  </a:cubicBezTo>
                  <a:cubicBezTo>
                    <a:pt x="859" y="894"/>
                    <a:pt x="877" y="859"/>
                    <a:pt x="894" y="842"/>
                  </a:cubicBezTo>
                  <a:cubicBezTo>
                    <a:pt x="894" y="842"/>
                    <a:pt x="894" y="842"/>
                    <a:pt x="894" y="842"/>
                  </a:cubicBezTo>
                  <a:cubicBezTo>
                    <a:pt x="894" y="824"/>
                    <a:pt x="912" y="824"/>
                    <a:pt x="929" y="807"/>
                  </a:cubicBezTo>
                  <a:cubicBezTo>
                    <a:pt x="929" y="807"/>
                    <a:pt x="929" y="807"/>
                    <a:pt x="912" y="824"/>
                  </a:cubicBezTo>
                  <a:cubicBezTo>
                    <a:pt x="912" y="824"/>
                    <a:pt x="912" y="824"/>
                    <a:pt x="912" y="824"/>
                  </a:cubicBezTo>
                  <a:cubicBezTo>
                    <a:pt x="929" y="824"/>
                    <a:pt x="964" y="807"/>
                    <a:pt x="982" y="772"/>
                  </a:cubicBezTo>
                  <a:cubicBezTo>
                    <a:pt x="999" y="772"/>
                    <a:pt x="1017" y="754"/>
                    <a:pt x="1034" y="719"/>
                  </a:cubicBezTo>
                  <a:cubicBezTo>
                    <a:pt x="1052" y="719"/>
                    <a:pt x="1069" y="702"/>
                    <a:pt x="1069" y="684"/>
                  </a:cubicBezTo>
                  <a:cubicBezTo>
                    <a:pt x="1105" y="684"/>
                    <a:pt x="1122" y="649"/>
                    <a:pt x="1140" y="649"/>
                  </a:cubicBezTo>
                  <a:cubicBezTo>
                    <a:pt x="1140" y="631"/>
                    <a:pt x="1122" y="631"/>
                    <a:pt x="1140" y="631"/>
                  </a:cubicBezTo>
                  <a:cubicBezTo>
                    <a:pt x="1157" y="614"/>
                    <a:pt x="1175" y="596"/>
                    <a:pt x="1192" y="579"/>
                  </a:cubicBezTo>
                  <a:cubicBezTo>
                    <a:pt x="1192" y="579"/>
                    <a:pt x="1210" y="579"/>
                    <a:pt x="1192" y="561"/>
                  </a:cubicBezTo>
                  <a:cubicBezTo>
                    <a:pt x="1192" y="561"/>
                    <a:pt x="1192" y="579"/>
                    <a:pt x="1192" y="579"/>
                  </a:cubicBezTo>
                  <a:cubicBezTo>
                    <a:pt x="1192" y="561"/>
                    <a:pt x="1210" y="544"/>
                    <a:pt x="1227" y="544"/>
                  </a:cubicBezTo>
                  <a:cubicBezTo>
                    <a:pt x="1210" y="544"/>
                    <a:pt x="1227" y="526"/>
                    <a:pt x="1210" y="526"/>
                  </a:cubicBezTo>
                  <a:cubicBezTo>
                    <a:pt x="1227" y="526"/>
                    <a:pt x="1227" y="509"/>
                    <a:pt x="1227" y="509"/>
                  </a:cubicBezTo>
                  <a:cubicBezTo>
                    <a:pt x="1227" y="509"/>
                    <a:pt x="1245" y="509"/>
                    <a:pt x="1245" y="509"/>
                  </a:cubicBezTo>
                  <a:cubicBezTo>
                    <a:pt x="1262" y="491"/>
                    <a:pt x="1280" y="474"/>
                    <a:pt x="1297" y="456"/>
                  </a:cubicBezTo>
                  <a:cubicBezTo>
                    <a:pt x="1297" y="456"/>
                    <a:pt x="1297" y="456"/>
                    <a:pt x="1315" y="456"/>
                  </a:cubicBezTo>
                  <a:cubicBezTo>
                    <a:pt x="1315" y="456"/>
                    <a:pt x="1297" y="456"/>
                    <a:pt x="1297" y="456"/>
                  </a:cubicBezTo>
                  <a:cubicBezTo>
                    <a:pt x="1315" y="456"/>
                    <a:pt x="1332" y="439"/>
                    <a:pt x="1350" y="421"/>
                  </a:cubicBezTo>
                  <a:cubicBezTo>
                    <a:pt x="1350" y="421"/>
                    <a:pt x="1332" y="439"/>
                    <a:pt x="1315" y="439"/>
                  </a:cubicBezTo>
                  <a:cubicBezTo>
                    <a:pt x="1297" y="456"/>
                    <a:pt x="1280" y="456"/>
                    <a:pt x="1280" y="474"/>
                  </a:cubicBezTo>
                  <a:cubicBezTo>
                    <a:pt x="1280" y="474"/>
                    <a:pt x="1262" y="474"/>
                    <a:pt x="1262" y="474"/>
                  </a:cubicBezTo>
                  <a:cubicBezTo>
                    <a:pt x="1227" y="509"/>
                    <a:pt x="1192" y="526"/>
                    <a:pt x="1157" y="561"/>
                  </a:cubicBezTo>
                  <a:cubicBezTo>
                    <a:pt x="1157" y="561"/>
                    <a:pt x="1175" y="544"/>
                    <a:pt x="1175" y="544"/>
                  </a:cubicBezTo>
                  <a:cubicBezTo>
                    <a:pt x="1210" y="526"/>
                    <a:pt x="1227" y="491"/>
                    <a:pt x="1262" y="474"/>
                  </a:cubicBezTo>
                  <a:cubicBezTo>
                    <a:pt x="1262" y="474"/>
                    <a:pt x="1262" y="474"/>
                    <a:pt x="1262" y="474"/>
                  </a:cubicBezTo>
                  <a:cubicBezTo>
                    <a:pt x="1245" y="474"/>
                    <a:pt x="1245" y="491"/>
                    <a:pt x="1227" y="491"/>
                  </a:cubicBezTo>
                  <a:cubicBezTo>
                    <a:pt x="1227" y="491"/>
                    <a:pt x="1227" y="491"/>
                    <a:pt x="1227" y="491"/>
                  </a:cubicBezTo>
                  <a:cubicBezTo>
                    <a:pt x="1227" y="474"/>
                    <a:pt x="1245" y="491"/>
                    <a:pt x="1245" y="474"/>
                  </a:cubicBezTo>
                  <a:cubicBezTo>
                    <a:pt x="1245" y="474"/>
                    <a:pt x="1262" y="456"/>
                    <a:pt x="1262" y="456"/>
                  </a:cubicBezTo>
                  <a:cubicBezTo>
                    <a:pt x="1262" y="456"/>
                    <a:pt x="1262" y="456"/>
                    <a:pt x="1262" y="474"/>
                  </a:cubicBezTo>
                  <a:cubicBezTo>
                    <a:pt x="1262" y="456"/>
                    <a:pt x="1280" y="456"/>
                    <a:pt x="1280" y="456"/>
                  </a:cubicBezTo>
                  <a:lnTo>
                    <a:pt x="1280" y="456"/>
                  </a:lnTo>
                  <a:cubicBezTo>
                    <a:pt x="1280" y="456"/>
                    <a:pt x="1262" y="474"/>
                    <a:pt x="1262" y="474"/>
                  </a:cubicBezTo>
                  <a:cubicBezTo>
                    <a:pt x="1280" y="456"/>
                    <a:pt x="1315" y="456"/>
                    <a:pt x="1332" y="439"/>
                  </a:cubicBezTo>
                  <a:cubicBezTo>
                    <a:pt x="1315" y="439"/>
                    <a:pt x="1315" y="439"/>
                    <a:pt x="1315" y="439"/>
                  </a:cubicBezTo>
                  <a:cubicBezTo>
                    <a:pt x="1315" y="439"/>
                    <a:pt x="1297" y="439"/>
                    <a:pt x="1297" y="439"/>
                  </a:cubicBezTo>
                  <a:cubicBezTo>
                    <a:pt x="1297" y="439"/>
                    <a:pt x="1297" y="439"/>
                    <a:pt x="1297" y="439"/>
                  </a:cubicBezTo>
                  <a:cubicBezTo>
                    <a:pt x="1315" y="421"/>
                    <a:pt x="1315" y="421"/>
                    <a:pt x="1332" y="421"/>
                  </a:cubicBezTo>
                  <a:lnTo>
                    <a:pt x="1315" y="404"/>
                  </a:lnTo>
                  <a:cubicBezTo>
                    <a:pt x="1297" y="421"/>
                    <a:pt x="1280" y="439"/>
                    <a:pt x="1262" y="439"/>
                  </a:cubicBezTo>
                  <a:cubicBezTo>
                    <a:pt x="1262" y="439"/>
                    <a:pt x="1245" y="456"/>
                    <a:pt x="1245" y="456"/>
                  </a:cubicBezTo>
                  <a:cubicBezTo>
                    <a:pt x="1245" y="456"/>
                    <a:pt x="1245" y="456"/>
                    <a:pt x="1245" y="474"/>
                  </a:cubicBezTo>
                  <a:cubicBezTo>
                    <a:pt x="1227" y="474"/>
                    <a:pt x="1245" y="456"/>
                    <a:pt x="1227" y="456"/>
                  </a:cubicBezTo>
                  <a:cubicBezTo>
                    <a:pt x="1210" y="474"/>
                    <a:pt x="1192" y="491"/>
                    <a:pt x="1175" y="509"/>
                  </a:cubicBezTo>
                  <a:cubicBezTo>
                    <a:pt x="1175" y="509"/>
                    <a:pt x="1175" y="509"/>
                    <a:pt x="1175" y="509"/>
                  </a:cubicBezTo>
                  <a:cubicBezTo>
                    <a:pt x="1157" y="509"/>
                    <a:pt x="1140" y="544"/>
                    <a:pt x="1122" y="544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57" y="509"/>
                    <a:pt x="1210" y="491"/>
                    <a:pt x="1210" y="456"/>
                  </a:cubicBezTo>
                  <a:cubicBezTo>
                    <a:pt x="1210" y="456"/>
                    <a:pt x="1192" y="474"/>
                    <a:pt x="1210" y="456"/>
                  </a:cubicBezTo>
                  <a:cubicBezTo>
                    <a:pt x="1210" y="456"/>
                    <a:pt x="1210" y="439"/>
                    <a:pt x="1227" y="439"/>
                  </a:cubicBezTo>
                  <a:cubicBezTo>
                    <a:pt x="1227" y="439"/>
                    <a:pt x="1227" y="456"/>
                    <a:pt x="1227" y="456"/>
                  </a:cubicBezTo>
                  <a:cubicBezTo>
                    <a:pt x="1245" y="456"/>
                    <a:pt x="1245" y="439"/>
                    <a:pt x="1245" y="439"/>
                  </a:cubicBezTo>
                  <a:cubicBezTo>
                    <a:pt x="1262" y="439"/>
                    <a:pt x="1280" y="421"/>
                    <a:pt x="1297" y="404"/>
                  </a:cubicBezTo>
                  <a:cubicBezTo>
                    <a:pt x="1297" y="404"/>
                    <a:pt x="1297" y="404"/>
                    <a:pt x="1297" y="404"/>
                  </a:cubicBezTo>
                  <a:cubicBezTo>
                    <a:pt x="1315" y="404"/>
                    <a:pt x="1315" y="404"/>
                    <a:pt x="1332" y="404"/>
                  </a:cubicBezTo>
                  <a:cubicBezTo>
                    <a:pt x="1332" y="386"/>
                    <a:pt x="1332" y="386"/>
                    <a:pt x="1350" y="386"/>
                  </a:cubicBezTo>
                  <a:cubicBezTo>
                    <a:pt x="1332" y="386"/>
                    <a:pt x="1350" y="386"/>
                    <a:pt x="1350" y="386"/>
                  </a:cubicBezTo>
                  <a:cubicBezTo>
                    <a:pt x="1332" y="386"/>
                    <a:pt x="1332" y="386"/>
                    <a:pt x="1315" y="386"/>
                  </a:cubicBezTo>
                  <a:cubicBezTo>
                    <a:pt x="1332" y="386"/>
                    <a:pt x="1350" y="368"/>
                    <a:pt x="1368" y="368"/>
                  </a:cubicBezTo>
                  <a:cubicBezTo>
                    <a:pt x="1368" y="368"/>
                    <a:pt x="1350" y="368"/>
                    <a:pt x="1368" y="368"/>
                  </a:cubicBezTo>
                  <a:cubicBezTo>
                    <a:pt x="1385" y="351"/>
                    <a:pt x="1403" y="351"/>
                    <a:pt x="1420" y="333"/>
                  </a:cubicBezTo>
                  <a:cubicBezTo>
                    <a:pt x="1403" y="333"/>
                    <a:pt x="1420" y="333"/>
                    <a:pt x="1420" y="316"/>
                  </a:cubicBezTo>
                  <a:cubicBezTo>
                    <a:pt x="1420" y="316"/>
                    <a:pt x="1420" y="316"/>
                    <a:pt x="1403" y="333"/>
                  </a:cubicBezTo>
                  <a:cubicBezTo>
                    <a:pt x="1403" y="333"/>
                    <a:pt x="1403" y="333"/>
                    <a:pt x="1403" y="333"/>
                  </a:cubicBezTo>
                  <a:cubicBezTo>
                    <a:pt x="1403" y="333"/>
                    <a:pt x="1385" y="333"/>
                    <a:pt x="1368" y="333"/>
                  </a:cubicBezTo>
                  <a:cubicBezTo>
                    <a:pt x="1385" y="316"/>
                    <a:pt x="1403" y="316"/>
                    <a:pt x="1403" y="316"/>
                  </a:cubicBezTo>
                  <a:cubicBezTo>
                    <a:pt x="1403" y="316"/>
                    <a:pt x="1403" y="316"/>
                    <a:pt x="1403" y="316"/>
                  </a:cubicBezTo>
                  <a:cubicBezTo>
                    <a:pt x="1403" y="298"/>
                    <a:pt x="1403" y="316"/>
                    <a:pt x="1420" y="316"/>
                  </a:cubicBezTo>
                  <a:cubicBezTo>
                    <a:pt x="1420" y="298"/>
                    <a:pt x="1420" y="298"/>
                    <a:pt x="1438" y="298"/>
                  </a:cubicBezTo>
                  <a:cubicBezTo>
                    <a:pt x="1438" y="298"/>
                    <a:pt x="1438" y="298"/>
                    <a:pt x="1438" y="298"/>
                  </a:cubicBezTo>
                  <a:cubicBezTo>
                    <a:pt x="1438" y="298"/>
                    <a:pt x="1455" y="281"/>
                    <a:pt x="1473" y="281"/>
                  </a:cubicBezTo>
                  <a:cubicBezTo>
                    <a:pt x="1473" y="263"/>
                    <a:pt x="1473" y="263"/>
                    <a:pt x="1473" y="263"/>
                  </a:cubicBezTo>
                  <a:lnTo>
                    <a:pt x="1455" y="281"/>
                  </a:lnTo>
                  <a:cubicBezTo>
                    <a:pt x="1455" y="281"/>
                    <a:pt x="1455" y="281"/>
                    <a:pt x="1455" y="281"/>
                  </a:cubicBezTo>
                  <a:cubicBezTo>
                    <a:pt x="1455" y="281"/>
                    <a:pt x="1455" y="281"/>
                    <a:pt x="1455" y="281"/>
                  </a:cubicBezTo>
                  <a:cubicBezTo>
                    <a:pt x="1438" y="281"/>
                    <a:pt x="1455" y="281"/>
                    <a:pt x="1438" y="298"/>
                  </a:cubicBezTo>
                  <a:cubicBezTo>
                    <a:pt x="1438" y="298"/>
                    <a:pt x="1438" y="281"/>
                    <a:pt x="1438" y="281"/>
                  </a:cubicBezTo>
                  <a:cubicBezTo>
                    <a:pt x="1420" y="298"/>
                    <a:pt x="1385" y="316"/>
                    <a:pt x="1368" y="333"/>
                  </a:cubicBezTo>
                  <a:cubicBezTo>
                    <a:pt x="1350" y="333"/>
                    <a:pt x="1350" y="333"/>
                    <a:pt x="1350" y="333"/>
                  </a:cubicBezTo>
                  <a:cubicBezTo>
                    <a:pt x="1350" y="316"/>
                    <a:pt x="1385" y="316"/>
                    <a:pt x="1403" y="298"/>
                  </a:cubicBezTo>
                  <a:cubicBezTo>
                    <a:pt x="1385" y="298"/>
                    <a:pt x="1385" y="298"/>
                    <a:pt x="1385" y="298"/>
                  </a:cubicBezTo>
                  <a:cubicBezTo>
                    <a:pt x="1368" y="298"/>
                    <a:pt x="1332" y="316"/>
                    <a:pt x="1332" y="316"/>
                  </a:cubicBezTo>
                  <a:cubicBezTo>
                    <a:pt x="1332" y="316"/>
                    <a:pt x="1332" y="316"/>
                    <a:pt x="1332" y="316"/>
                  </a:cubicBezTo>
                  <a:cubicBezTo>
                    <a:pt x="1332" y="316"/>
                    <a:pt x="1332" y="316"/>
                    <a:pt x="1350" y="316"/>
                  </a:cubicBezTo>
                  <a:cubicBezTo>
                    <a:pt x="1332" y="316"/>
                    <a:pt x="1350" y="298"/>
                    <a:pt x="1350" y="298"/>
                  </a:cubicBezTo>
                  <a:cubicBezTo>
                    <a:pt x="1350" y="298"/>
                    <a:pt x="1350" y="281"/>
                    <a:pt x="1350" y="281"/>
                  </a:cubicBezTo>
                  <a:cubicBezTo>
                    <a:pt x="1350" y="281"/>
                    <a:pt x="1332" y="281"/>
                    <a:pt x="1332" y="281"/>
                  </a:cubicBezTo>
                  <a:cubicBezTo>
                    <a:pt x="1315" y="298"/>
                    <a:pt x="1280" y="298"/>
                    <a:pt x="1262" y="316"/>
                  </a:cubicBezTo>
                  <a:cubicBezTo>
                    <a:pt x="1280" y="298"/>
                    <a:pt x="1315" y="281"/>
                    <a:pt x="1315" y="263"/>
                  </a:cubicBezTo>
                  <a:cubicBezTo>
                    <a:pt x="1315" y="281"/>
                    <a:pt x="1350" y="263"/>
                    <a:pt x="1368" y="246"/>
                  </a:cubicBezTo>
                  <a:cubicBezTo>
                    <a:pt x="1350" y="246"/>
                    <a:pt x="1368" y="246"/>
                    <a:pt x="1368" y="246"/>
                  </a:cubicBezTo>
                  <a:cubicBezTo>
                    <a:pt x="1368" y="246"/>
                    <a:pt x="1350" y="246"/>
                    <a:pt x="1350" y="246"/>
                  </a:cubicBezTo>
                  <a:cubicBezTo>
                    <a:pt x="1332" y="246"/>
                    <a:pt x="1350" y="246"/>
                    <a:pt x="1332" y="263"/>
                  </a:cubicBezTo>
                  <a:cubicBezTo>
                    <a:pt x="1332" y="263"/>
                    <a:pt x="1315" y="263"/>
                    <a:pt x="1315" y="263"/>
                  </a:cubicBezTo>
                  <a:cubicBezTo>
                    <a:pt x="1315" y="263"/>
                    <a:pt x="1315" y="263"/>
                    <a:pt x="1315" y="263"/>
                  </a:cubicBezTo>
                  <a:cubicBezTo>
                    <a:pt x="1280" y="281"/>
                    <a:pt x="1245" y="298"/>
                    <a:pt x="1227" y="316"/>
                  </a:cubicBezTo>
                  <a:cubicBezTo>
                    <a:pt x="1210" y="316"/>
                    <a:pt x="1210" y="316"/>
                    <a:pt x="1210" y="316"/>
                  </a:cubicBezTo>
                  <a:cubicBezTo>
                    <a:pt x="1192" y="333"/>
                    <a:pt x="1192" y="333"/>
                    <a:pt x="1175" y="351"/>
                  </a:cubicBezTo>
                  <a:cubicBezTo>
                    <a:pt x="1157" y="351"/>
                    <a:pt x="1140" y="368"/>
                    <a:pt x="1140" y="368"/>
                  </a:cubicBezTo>
                  <a:cubicBezTo>
                    <a:pt x="1122" y="386"/>
                    <a:pt x="1140" y="386"/>
                    <a:pt x="1140" y="386"/>
                  </a:cubicBezTo>
                  <a:cubicBezTo>
                    <a:pt x="1122" y="386"/>
                    <a:pt x="1140" y="404"/>
                    <a:pt x="1122" y="404"/>
                  </a:cubicBezTo>
                  <a:cubicBezTo>
                    <a:pt x="1122" y="386"/>
                    <a:pt x="1140" y="386"/>
                    <a:pt x="1122" y="386"/>
                  </a:cubicBezTo>
                  <a:cubicBezTo>
                    <a:pt x="1122" y="368"/>
                    <a:pt x="1140" y="368"/>
                    <a:pt x="1122" y="368"/>
                  </a:cubicBezTo>
                  <a:cubicBezTo>
                    <a:pt x="1122" y="386"/>
                    <a:pt x="1105" y="386"/>
                    <a:pt x="1087" y="404"/>
                  </a:cubicBezTo>
                  <a:cubicBezTo>
                    <a:pt x="1087" y="386"/>
                    <a:pt x="1069" y="404"/>
                    <a:pt x="1052" y="404"/>
                  </a:cubicBezTo>
                  <a:cubicBezTo>
                    <a:pt x="1034" y="421"/>
                    <a:pt x="1034" y="421"/>
                    <a:pt x="1034" y="439"/>
                  </a:cubicBezTo>
                  <a:cubicBezTo>
                    <a:pt x="1034" y="439"/>
                    <a:pt x="1017" y="421"/>
                    <a:pt x="1017" y="421"/>
                  </a:cubicBezTo>
                  <a:cubicBezTo>
                    <a:pt x="1017" y="439"/>
                    <a:pt x="1017" y="439"/>
                    <a:pt x="999" y="439"/>
                  </a:cubicBezTo>
                  <a:cubicBezTo>
                    <a:pt x="999" y="439"/>
                    <a:pt x="982" y="456"/>
                    <a:pt x="982" y="456"/>
                  </a:cubicBezTo>
                  <a:cubicBezTo>
                    <a:pt x="982" y="456"/>
                    <a:pt x="999" y="439"/>
                    <a:pt x="1017" y="421"/>
                  </a:cubicBezTo>
                  <a:cubicBezTo>
                    <a:pt x="999" y="421"/>
                    <a:pt x="964" y="456"/>
                    <a:pt x="947" y="474"/>
                  </a:cubicBezTo>
                  <a:cubicBezTo>
                    <a:pt x="929" y="474"/>
                    <a:pt x="947" y="474"/>
                    <a:pt x="929" y="474"/>
                  </a:cubicBezTo>
                  <a:cubicBezTo>
                    <a:pt x="929" y="474"/>
                    <a:pt x="929" y="474"/>
                    <a:pt x="929" y="474"/>
                  </a:cubicBezTo>
                  <a:cubicBezTo>
                    <a:pt x="929" y="474"/>
                    <a:pt x="929" y="474"/>
                    <a:pt x="929" y="474"/>
                  </a:cubicBezTo>
                  <a:cubicBezTo>
                    <a:pt x="912" y="474"/>
                    <a:pt x="929" y="474"/>
                    <a:pt x="912" y="474"/>
                  </a:cubicBezTo>
                  <a:cubicBezTo>
                    <a:pt x="912" y="491"/>
                    <a:pt x="912" y="491"/>
                    <a:pt x="894" y="509"/>
                  </a:cubicBezTo>
                  <a:cubicBezTo>
                    <a:pt x="894" y="509"/>
                    <a:pt x="877" y="509"/>
                    <a:pt x="877" y="509"/>
                  </a:cubicBezTo>
                  <a:cubicBezTo>
                    <a:pt x="877" y="509"/>
                    <a:pt x="877" y="526"/>
                    <a:pt x="877" y="526"/>
                  </a:cubicBezTo>
                  <a:cubicBezTo>
                    <a:pt x="877" y="526"/>
                    <a:pt x="877" y="526"/>
                    <a:pt x="877" y="526"/>
                  </a:cubicBezTo>
                  <a:cubicBezTo>
                    <a:pt x="859" y="526"/>
                    <a:pt x="842" y="544"/>
                    <a:pt x="824" y="561"/>
                  </a:cubicBezTo>
                  <a:cubicBezTo>
                    <a:pt x="824" y="561"/>
                    <a:pt x="824" y="544"/>
                    <a:pt x="824" y="561"/>
                  </a:cubicBezTo>
                  <a:cubicBezTo>
                    <a:pt x="807" y="579"/>
                    <a:pt x="754" y="596"/>
                    <a:pt x="736" y="631"/>
                  </a:cubicBezTo>
                  <a:cubicBezTo>
                    <a:pt x="736" y="631"/>
                    <a:pt x="719" y="631"/>
                    <a:pt x="719" y="631"/>
                  </a:cubicBezTo>
                  <a:cubicBezTo>
                    <a:pt x="719" y="649"/>
                    <a:pt x="719" y="649"/>
                    <a:pt x="719" y="649"/>
                  </a:cubicBezTo>
                  <a:cubicBezTo>
                    <a:pt x="719" y="649"/>
                    <a:pt x="719" y="631"/>
                    <a:pt x="719" y="631"/>
                  </a:cubicBezTo>
                  <a:cubicBezTo>
                    <a:pt x="701" y="649"/>
                    <a:pt x="701" y="649"/>
                    <a:pt x="719" y="649"/>
                  </a:cubicBezTo>
                  <a:cubicBezTo>
                    <a:pt x="701" y="667"/>
                    <a:pt x="701" y="667"/>
                    <a:pt x="701" y="667"/>
                  </a:cubicBezTo>
                  <a:cubicBezTo>
                    <a:pt x="684" y="649"/>
                    <a:pt x="666" y="684"/>
                    <a:pt x="649" y="684"/>
                  </a:cubicBezTo>
                  <a:cubicBezTo>
                    <a:pt x="649" y="684"/>
                    <a:pt x="666" y="684"/>
                    <a:pt x="666" y="684"/>
                  </a:cubicBezTo>
                  <a:cubicBezTo>
                    <a:pt x="649" y="684"/>
                    <a:pt x="649" y="702"/>
                    <a:pt x="631" y="719"/>
                  </a:cubicBezTo>
                  <a:cubicBezTo>
                    <a:pt x="631" y="719"/>
                    <a:pt x="631" y="737"/>
                    <a:pt x="631" y="737"/>
                  </a:cubicBezTo>
                  <a:cubicBezTo>
                    <a:pt x="614" y="737"/>
                    <a:pt x="614" y="737"/>
                    <a:pt x="596" y="737"/>
                  </a:cubicBezTo>
                  <a:cubicBezTo>
                    <a:pt x="596" y="754"/>
                    <a:pt x="579" y="754"/>
                    <a:pt x="561" y="772"/>
                  </a:cubicBezTo>
                  <a:close/>
                  <a:moveTo>
                    <a:pt x="912" y="509"/>
                  </a:moveTo>
                  <a:cubicBezTo>
                    <a:pt x="929" y="509"/>
                    <a:pt x="929" y="491"/>
                    <a:pt x="947" y="491"/>
                  </a:cubicBezTo>
                  <a:cubicBezTo>
                    <a:pt x="929" y="509"/>
                    <a:pt x="912" y="509"/>
                    <a:pt x="912" y="526"/>
                  </a:cubicBezTo>
                  <a:cubicBezTo>
                    <a:pt x="912" y="526"/>
                    <a:pt x="912" y="526"/>
                    <a:pt x="912" y="526"/>
                  </a:cubicBezTo>
                  <a:cubicBezTo>
                    <a:pt x="894" y="526"/>
                    <a:pt x="912" y="509"/>
                    <a:pt x="912" y="509"/>
                  </a:cubicBezTo>
                  <a:close/>
                  <a:moveTo>
                    <a:pt x="1052" y="421"/>
                  </a:moveTo>
                  <a:cubicBezTo>
                    <a:pt x="1052" y="421"/>
                    <a:pt x="1034" y="421"/>
                    <a:pt x="1034" y="421"/>
                  </a:cubicBezTo>
                  <a:cubicBezTo>
                    <a:pt x="1034" y="421"/>
                    <a:pt x="1034" y="439"/>
                    <a:pt x="1034" y="439"/>
                  </a:cubicBezTo>
                  <a:cubicBezTo>
                    <a:pt x="1034" y="421"/>
                    <a:pt x="1034" y="421"/>
                    <a:pt x="1052" y="421"/>
                  </a:cubicBezTo>
                  <a:close/>
                  <a:moveTo>
                    <a:pt x="771" y="667"/>
                  </a:moveTo>
                  <a:cubicBezTo>
                    <a:pt x="789" y="667"/>
                    <a:pt x="789" y="667"/>
                    <a:pt x="807" y="667"/>
                  </a:cubicBezTo>
                  <a:cubicBezTo>
                    <a:pt x="789" y="667"/>
                    <a:pt x="789" y="667"/>
                    <a:pt x="789" y="684"/>
                  </a:cubicBezTo>
                  <a:cubicBezTo>
                    <a:pt x="771" y="684"/>
                    <a:pt x="771" y="667"/>
                    <a:pt x="771" y="667"/>
                  </a:cubicBezTo>
                  <a:close/>
                  <a:moveTo>
                    <a:pt x="1192" y="351"/>
                  </a:moveTo>
                  <a:cubicBezTo>
                    <a:pt x="1192" y="351"/>
                    <a:pt x="1175" y="351"/>
                    <a:pt x="1175" y="368"/>
                  </a:cubicBezTo>
                  <a:cubicBezTo>
                    <a:pt x="1175" y="368"/>
                    <a:pt x="1175" y="351"/>
                    <a:pt x="1192" y="351"/>
                  </a:cubicBezTo>
                  <a:close/>
                  <a:moveTo>
                    <a:pt x="982" y="544"/>
                  </a:moveTo>
                  <a:cubicBezTo>
                    <a:pt x="982" y="544"/>
                    <a:pt x="982" y="561"/>
                    <a:pt x="964" y="561"/>
                  </a:cubicBezTo>
                  <a:cubicBezTo>
                    <a:pt x="964" y="561"/>
                    <a:pt x="982" y="561"/>
                    <a:pt x="982" y="544"/>
                  </a:cubicBezTo>
                  <a:close/>
                  <a:moveTo>
                    <a:pt x="1069" y="474"/>
                  </a:moveTo>
                  <a:cubicBezTo>
                    <a:pt x="1069" y="474"/>
                    <a:pt x="1069" y="491"/>
                    <a:pt x="1069" y="474"/>
                  </a:cubicBezTo>
                  <a:cubicBezTo>
                    <a:pt x="1087" y="474"/>
                    <a:pt x="1069" y="491"/>
                    <a:pt x="1069" y="491"/>
                  </a:cubicBezTo>
                  <a:cubicBezTo>
                    <a:pt x="1069" y="491"/>
                    <a:pt x="1052" y="509"/>
                    <a:pt x="1034" y="526"/>
                  </a:cubicBezTo>
                  <a:cubicBezTo>
                    <a:pt x="1034" y="509"/>
                    <a:pt x="1052" y="491"/>
                    <a:pt x="1069" y="491"/>
                  </a:cubicBezTo>
                  <a:cubicBezTo>
                    <a:pt x="1069" y="491"/>
                    <a:pt x="1069" y="491"/>
                    <a:pt x="1069" y="474"/>
                  </a:cubicBezTo>
                  <a:cubicBezTo>
                    <a:pt x="1069" y="491"/>
                    <a:pt x="1052" y="491"/>
                    <a:pt x="1052" y="491"/>
                  </a:cubicBezTo>
                  <a:cubicBezTo>
                    <a:pt x="1052" y="491"/>
                    <a:pt x="1052" y="491"/>
                    <a:pt x="1052" y="491"/>
                  </a:cubicBezTo>
                  <a:cubicBezTo>
                    <a:pt x="1069" y="474"/>
                    <a:pt x="1069" y="456"/>
                    <a:pt x="1087" y="474"/>
                  </a:cubicBezTo>
                  <a:cubicBezTo>
                    <a:pt x="1087" y="474"/>
                    <a:pt x="1087" y="474"/>
                    <a:pt x="1087" y="474"/>
                  </a:cubicBezTo>
                  <a:cubicBezTo>
                    <a:pt x="1069" y="474"/>
                    <a:pt x="1087" y="474"/>
                    <a:pt x="1069" y="474"/>
                  </a:cubicBezTo>
                  <a:close/>
                  <a:moveTo>
                    <a:pt x="1157" y="404"/>
                  </a:moveTo>
                  <a:cubicBezTo>
                    <a:pt x="1157" y="404"/>
                    <a:pt x="1157" y="404"/>
                    <a:pt x="1175" y="404"/>
                  </a:cubicBezTo>
                  <a:cubicBezTo>
                    <a:pt x="1175" y="404"/>
                    <a:pt x="1157" y="404"/>
                    <a:pt x="1175" y="404"/>
                  </a:cubicBezTo>
                  <a:cubicBezTo>
                    <a:pt x="1157" y="421"/>
                    <a:pt x="1140" y="421"/>
                    <a:pt x="1157" y="404"/>
                  </a:cubicBezTo>
                  <a:close/>
                  <a:moveTo>
                    <a:pt x="1105" y="439"/>
                  </a:moveTo>
                  <a:lnTo>
                    <a:pt x="1122" y="439"/>
                  </a:lnTo>
                  <a:cubicBezTo>
                    <a:pt x="1105" y="456"/>
                    <a:pt x="1105" y="439"/>
                    <a:pt x="1105" y="456"/>
                  </a:cubicBezTo>
                  <a:cubicBezTo>
                    <a:pt x="1105" y="456"/>
                    <a:pt x="1105" y="456"/>
                    <a:pt x="1105" y="439"/>
                  </a:cubicBezTo>
                  <a:close/>
                  <a:moveTo>
                    <a:pt x="1105" y="456"/>
                  </a:moveTo>
                  <a:lnTo>
                    <a:pt x="1122" y="456"/>
                  </a:lnTo>
                  <a:cubicBezTo>
                    <a:pt x="1105" y="456"/>
                    <a:pt x="1105" y="474"/>
                    <a:pt x="1087" y="474"/>
                  </a:cubicBezTo>
                  <a:cubicBezTo>
                    <a:pt x="1087" y="456"/>
                    <a:pt x="1105" y="456"/>
                    <a:pt x="1105" y="456"/>
                  </a:cubicBezTo>
                  <a:close/>
                  <a:moveTo>
                    <a:pt x="1210" y="386"/>
                  </a:moveTo>
                  <a:cubicBezTo>
                    <a:pt x="1210" y="386"/>
                    <a:pt x="1210" y="386"/>
                    <a:pt x="1227" y="386"/>
                  </a:cubicBezTo>
                  <a:cubicBezTo>
                    <a:pt x="1227" y="386"/>
                    <a:pt x="1210" y="386"/>
                    <a:pt x="1210" y="386"/>
                  </a:cubicBezTo>
                  <a:close/>
                  <a:moveTo>
                    <a:pt x="1192" y="404"/>
                  </a:moveTo>
                  <a:cubicBezTo>
                    <a:pt x="1192" y="386"/>
                    <a:pt x="1192" y="386"/>
                    <a:pt x="1210" y="404"/>
                  </a:cubicBezTo>
                  <a:cubicBezTo>
                    <a:pt x="1192" y="404"/>
                    <a:pt x="1192" y="404"/>
                    <a:pt x="1192" y="404"/>
                  </a:cubicBezTo>
                  <a:close/>
                  <a:moveTo>
                    <a:pt x="1105" y="491"/>
                  </a:moveTo>
                  <a:cubicBezTo>
                    <a:pt x="1105" y="491"/>
                    <a:pt x="1105" y="491"/>
                    <a:pt x="1105" y="491"/>
                  </a:cubicBezTo>
                  <a:cubicBezTo>
                    <a:pt x="1105" y="491"/>
                    <a:pt x="1105" y="491"/>
                    <a:pt x="1105" y="491"/>
                  </a:cubicBezTo>
                  <a:cubicBezTo>
                    <a:pt x="1087" y="491"/>
                    <a:pt x="1087" y="491"/>
                    <a:pt x="1087" y="509"/>
                  </a:cubicBezTo>
                  <a:cubicBezTo>
                    <a:pt x="1087" y="491"/>
                    <a:pt x="1069" y="509"/>
                    <a:pt x="1069" y="509"/>
                  </a:cubicBezTo>
                  <a:cubicBezTo>
                    <a:pt x="1069" y="491"/>
                    <a:pt x="1069" y="491"/>
                    <a:pt x="1087" y="491"/>
                  </a:cubicBezTo>
                  <a:cubicBezTo>
                    <a:pt x="1087" y="491"/>
                    <a:pt x="1069" y="491"/>
                    <a:pt x="1087" y="491"/>
                  </a:cubicBezTo>
                  <a:cubicBezTo>
                    <a:pt x="1087" y="491"/>
                    <a:pt x="1105" y="474"/>
                    <a:pt x="1122" y="456"/>
                  </a:cubicBezTo>
                  <a:cubicBezTo>
                    <a:pt x="1122" y="474"/>
                    <a:pt x="1122" y="474"/>
                    <a:pt x="1122" y="474"/>
                  </a:cubicBezTo>
                  <a:cubicBezTo>
                    <a:pt x="1122" y="474"/>
                    <a:pt x="1122" y="474"/>
                    <a:pt x="1140" y="474"/>
                  </a:cubicBezTo>
                  <a:cubicBezTo>
                    <a:pt x="1140" y="474"/>
                    <a:pt x="1122" y="456"/>
                    <a:pt x="1122" y="474"/>
                  </a:cubicBezTo>
                  <a:cubicBezTo>
                    <a:pt x="1122" y="456"/>
                    <a:pt x="1140" y="456"/>
                    <a:pt x="1140" y="456"/>
                  </a:cubicBezTo>
                  <a:cubicBezTo>
                    <a:pt x="1140" y="456"/>
                    <a:pt x="1140" y="456"/>
                    <a:pt x="1157" y="456"/>
                  </a:cubicBezTo>
                  <a:cubicBezTo>
                    <a:pt x="1157" y="456"/>
                    <a:pt x="1140" y="474"/>
                    <a:pt x="1157" y="474"/>
                  </a:cubicBezTo>
                  <a:cubicBezTo>
                    <a:pt x="1140" y="474"/>
                    <a:pt x="1140" y="474"/>
                    <a:pt x="1140" y="474"/>
                  </a:cubicBezTo>
                  <a:cubicBezTo>
                    <a:pt x="1140" y="474"/>
                    <a:pt x="1140" y="474"/>
                    <a:pt x="1140" y="474"/>
                  </a:cubicBezTo>
                  <a:cubicBezTo>
                    <a:pt x="1122" y="474"/>
                    <a:pt x="1122" y="474"/>
                    <a:pt x="1105" y="491"/>
                  </a:cubicBezTo>
                  <a:close/>
                  <a:moveTo>
                    <a:pt x="1157" y="439"/>
                  </a:moveTo>
                  <a:cubicBezTo>
                    <a:pt x="1157" y="439"/>
                    <a:pt x="1157" y="439"/>
                    <a:pt x="1157" y="439"/>
                  </a:cubicBezTo>
                  <a:cubicBezTo>
                    <a:pt x="1175" y="439"/>
                    <a:pt x="1175" y="439"/>
                    <a:pt x="1175" y="421"/>
                  </a:cubicBezTo>
                  <a:cubicBezTo>
                    <a:pt x="1192" y="439"/>
                    <a:pt x="1210" y="439"/>
                    <a:pt x="1192" y="456"/>
                  </a:cubicBezTo>
                  <a:cubicBezTo>
                    <a:pt x="1192" y="456"/>
                    <a:pt x="1192" y="439"/>
                    <a:pt x="1192" y="439"/>
                  </a:cubicBezTo>
                  <a:cubicBezTo>
                    <a:pt x="1175" y="439"/>
                    <a:pt x="1175" y="439"/>
                    <a:pt x="1175" y="439"/>
                  </a:cubicBezTo>
                  <a:cubicBezTo>
                    <a:pt x="1175" y="439"/>
                    <a:pt x="1157" y="456"/>
                    <a:pt x="1157" y="456"/>
                  </a:cubicBezTo>
                  <a:cubicBezTo>
                    <a:pt x="1157" y="456"/>
                    <a:pt x="1140" y="439"/>
                    <a:pt x="1157" y="439"/>
                  </a:cubicBezTo>
                  <a:close/>
                  <a:moveTo>
                    <a:pt x="1227" y="386"/>
                  </a:moveTo>
                  <a:cubicBezTo>
                    <a:pt x="1245" y="386"/>
                    <a:pt x="1245" y="386"/>
                    <a:pt x="1262" y="368"/>
                  </a:cubicBezTo>
                  <a:cubicBezTo>
                    <a:pt x="1262" y="368"/>
                    <a:pt x="1262" y="386"/>
                    <a:pt x="1262" y="368"/>
                  </a:cubicBezTo>
                  <a:cubicBezTo>
                    <a:pt x="1262" y="386"/>
                    <a:pt x="1245" y="386"/>
                    <a:pt x="1262" y="386"/>
                  </a:cubicBezTo>
                  <a:cubicBezTo>
                    <a:pt x="1245" y="386"/>
                    <a:pt x="1227" y="404"/>
                    <a:pt x="1227" y="404"/>
                  </a:cubicBezTo>
                  <a:lnTo>
                    <a:pt x="1227" y="404"/>
                  </a:lnTo>
                  <a:cubicBezTo>
                    <a:pt x="1227" y="404"/>
                    <a:pt x="1227" y="404"/>
                    <a:pt x="1227" y="386"/>
                  </a:cubicBezTo>
                  <a:close/>
                  <a:moveTo>
                    <a:pt x="1034" y="544"/>
                  </a:moveTo>
                  <a:cubicBezTo>
                    <a:pt x="1034" y="544"/>
                    <a:pt x="1034" y="544"/>
                    <a:pt x="1034" y="544"/>
                  </a:cubicBezTo>
                  <a:cubicBezTo>
                    <a:pt x="1052" y="544"/>
                    <a:pt x="1052" y="526"/>
                    <a:pt x="1069" y="526"/>
                  </a:cubicBezTo>
                  <a:cubicBezTo>
                    <a:pt x="1069" y="526"/>
                    <a:pt x="1069" y="526"/>
                    <a:pt x="1069" y="526"/>
                  </a:cubicBezTo>
                  <a:cubicBezTo>
                    <a:pt x="1052" y="544"/>
                    <a:pt x="1034" y="561"/>
                    <a:pt x="1017" y="561"/>
                  </a:cubicBezTo>
                  <a:cubicBezTo>
                    <a:pt x="1017" y="561"/>
                    <a:pt x="1034" y="561"/>
                    <a:pt x="1034" y="544"/>
                  </a:cubicBezTo>
                  <a:close/>
                  <a:moveTo>
                    <a:pt x="1315" y="333"/>
                  </a:moveTo>
                  <a:cubicBezTo>
                    <a:pt x="1315" y="333"/>
                    <a:pt x="1332" y="333"/>
                    <a:pt x="1332" y="333"/>
                  </a:cubicBezTo>
                  <a:cubicBezTo>
                    <a:pt x="1332" y="333"/>
                    <a:pt x="1332" y="333"/>
                    <a:pt x="1332" y="333"/>
                  </a:cubicBezTo>
                  <a:cubicBezTo>
                    <a:pt x="1315" y="333"/>
                    <a:pt x="1315" y="333"/>
                    <a:pt x="1315" y="333"/>
                  </a:cubicBezTo>
                  <a:close/>
                  <a:moveTo>
                    <a:pt x="1245" y="404"/>
                  </a:moveTo>
                  <a:lnTo>
                    <a:pt x="1245" y="404"/>
                  </a:lnTo>
                  <a:cubicBezTo>
                    <a:pt x="1245" y="404"/>
                    <a:pt x="1245" y="404"/>
                    <a:pt x="1227" y="404"/>
                  </a:cubicBezTo>
                  <a:cubicBezTo>
                    <a:pt x="1245" y="404"/>
                    <a:pt x="1245" y="404"/>
                    <a:pt x="1245" y="404"/>
                  </a:cubicBezTo>
                  <a:close/>
                  <a:moveTo>
                    <a:pt x="1245" y="404"/>
                  </a:moveTo>
                  <a:cubicBezTo>
                    <a:pt x="1262" y="386"/>
                    <a:pt x="1297" y="368"/>
                    <a:pt x="1315" y="368"/>
                  </a:cubicBezTo>
                  <a:cubicBezTo>
                    <a:pt x="1332" y="368"/>
                    <a:pt x="1350" y="333"/>
                    <a:pt x="1368" y="333"/>
                  </a:cubicBezTo>
                  <a:cubicBezTo>
                    <a:pt x="1350" y="351"/>
                    <a:pt x="1332" y="351"/>
                    <a:pt x="1297" y="368"/>
                  </a:cubicBezTo>
                  <a:cubicBezTo>
                    <a:pt x="1297" y="368"/>
                    <a:pt x="1280" y="386"/>
                    <a:pt x="1262" y="386"/>
                  </a:cubicBezTo>
                  <a:cubicBezTo>
                    <a:pt x="1262" y="404"/>
                    <a:pt x="1262" y="404"/>
                    <a:pt x="1262" y="404"/>
                  </a:cubicBezTo>
                  <a:cubicBezTo>
                    <a:pt x="1262" y="404"/>
                    <a:pt x="1280" y="404"/>
                    <a:pt x="1280" y="404"/>
                  </a:cubicBezTo>
                  <a:cubicBezTo>
                    <a:pt x="1262" y="404"/>
                    <a:pt x="1245" y="421"/>
                    <a:pt x="1245" y="404"/>
                  </a:cubicBezTo>
                  <a:close/>
                  <a:moveTo>
                    <a:pt x="1175" y="456"/>
                  </a:moveTo>
                  <a:cubicBezTo>
                    <a:pt x="1192" y="474"/>
                    <a:pt x="1175" y="474"/>
                    <a:pt x="1175" y="474"/>
                  </a:cubicBezTo>
                  <a:cubicBezTo>
                    <a:pt x="1175" y="474"/>
                    <a:pt x="1175" y="474"/>
                    <a:pt x="1175" y="474"/>
                  </a:cubicBezTo>
                  <a:cubicBezTo>
                    <a:pt x="1175" y="474"/>
                    <a:pt x="1175" y="474"/>
                    <a:pt x="1175" y="456"/>
                  </a:cubicBezTo>
                  <a:close/>
                  <a:moveTo>
                    <a:pt x="1157" y="491"/>
                  </a:moveTo>
                  <a:cubicBezTo>
                    <a:pt x="1157" y="474"/>
                    <a:pt x="1157" y="491"/>
                    <a:pt x="1157" y="491"/>
                  </a:cubicBezTo>
                  <a:cubicBezTo>
                    <a:pt x="1157" y="491"/>
                    <a:pt x="1157" y="491"/>
                    <a:pt x="1157" y="491"/>
                  </a:cubicBezTo>
                  <a:cubicBezTo>
                    <a:pt x="1140" y="509"/>
                    <a:pt x="1157" y="491"/>
                    <a:pt x="1157" y="491"/>
                  </a:cubicBezTo>
                  <a:close/>
                  <a:moveTo>
                    <a:pt x="1262" y="421"/>
                  </a:moveTo>
                  <a:cubicBezTo>
                    <a:pt x="1262" y="421"/>
                    <a:pt x="1262" y="421"/>
                    <a:pt x="1262" y="421"/>
                  </a:cubicBezTo>
                  <a:cubicBezTo>
                    <a:pt x="1262" y="421"/>
                    <a:pt x="1245" y="421"/>
                    <a:pt x="1245" y="421"/>
                  </a:cubicBezTo>
                  <a:cubicBezTo>
                    <a:pt x="1262" y="421"/>
                    <a:pt x="1262" y="421"/>
                    <a:pt x="1262" y="421"/>
                  </a:cubicBezTo>
                  <a:close/>
                  <a:moveTo>
                    <a:pt x="1368" y="333"/>
                  </a:moveTo>
                  <a:lnTo>
                    <a:pt x="1368" y="333"/>
                  </a:lnTo>
                  <a:cubicBezTo>
                    <a:pt x="1368" y="333"/>
                    <a:pt x="1368" y="351"/>
                    <a:pt x="1368" y="351"/>
                  </a:cubicBezTo>
                  <a:cubicBezTo>
                    <a:pt x="1368" y="351"/>
                    <a:pt x="1368" y="351"/>
                    <a:pt x="1368" y="333"/>
                  </a:cubicBezTo>
                  <a:close/>
                  <a:moveTo>
                    <a:pt x="982" y="649"/>
                  </a:moveTo>
                  <a:cubicBezTo>
                    <a:pt x="982" y="649"/>
                    <a:pt x="964" y="667"/>
                    <a:pt x="964" y="667"/>
                  </a:cubicBezTo>
                  <a:cubicBezTo>
                    <a:pt x="964" y="667"/>
                    <a:pt x="982" y="649"/>
                    <a:pt x="982" y="649"/>
                  </a:cubicBezTo>
                  <a:close/>
                  <a:moveTo>
                    <a:pt x="1017" y="631"/>
                  </a:moveTo>
                  <a:cubicBezTo>
                    <a:pt x="1017" y="631"/>
                    <a:pt x="1034" y="631"/>
                    <a:pt x="1034" y="649"/>
                  </a:cubicBezTo>
                  <a:cubicBezTo>
                    <a:pt x="1017" y="649"/>
                    <a:pt x="1017" y="649"/>
                    <a:pt x="1017" y="649"/>
                  </a:cubicBezTo>
                  <a:cubicBezTo>
                    <a:pt x="1017" y="649"/>
                    <a:pt x="1017" y="649"/>
                    <a:pt x="1017" y="631"/>
                  </a:cubicBezTo>
                  <a:lnTo>
                    <a:pt x="999" y="631"/>
                  </a:lnTo>
                  <a:cubicBezTo>
                    <a:pt x="999" y="631"/>
                    <a:pt x="1017" y="631"/>
                    <a:pt x="1017" y="631"/>
                  </a:cubicBezTo>
                  <a:close/>
                  <a:moveTo>
                    <a:pt x="1052" y="579"/>
                  </a:moveTo>
                  <a:cubicBezTo>
                    <a:pt x="1069" y="579"/>
                    <a:pt x="1069" y="579"/>
                    <a:pt x="1087" y="561"/>
                  </a:cubicBezTo>
                  <a:cubicBezTo>
                    <a:pt x="1087" y="579"/>
                    <a:pt x="1069" y="579"/>
                    <a:pt x="1069" y="579"/>
                  </a:cubicBezTo>
                  <a:lnTo>
                    <a:pt x="1069" y="579"/>
                  </a:lnTo>
                  <a:cubicBezTo>
                    <a:pt x="1069" y="579"/>
                    <a:pt x="1069" y="596"/>
                    <a:pt x="1052" y="596"/>
                  </a:cubicBezTo>
                  <a:cubicBezTo>
                    <a:pt x="1052" y="596"/>
                    <a:pt x="1069" y="579"/>
                    <a:pt x="1069" y="579"/>
                  </a:cubicBezTo>
                  <a:close/>
                  <a:moveTo>
                    <a:pt x="1087" y="561"/>
                  </a:moveTo>
                  <a:lnTo>
                    <a:pt x="1087" y="561"/>
                  </a:lnTo>
                  <a:cubicBezTo>
                    <a:pt x="1087" y="561"/>
                    <a:pt x="1087" y="561"/>
                    <a:pt x="1087" y="561"/>
                  </a:cubicBezTo>
                  <a:lnTo>
                    <a:pt x="1087" y="561"/>
                  </a:lnTo>
                  <a:cubicBezTo>
                    <a:pt x="1087" y="561"/>
                    <a:pt x="1087" y="561"/>
                    <a:pt x="1087" y="561"/>
                  </a:cubicBezTo>
                  <a:close/>
                  <a:moveTo>
                    <a:pt x="1105" y="561"/>
                  </a:moveTo>
                  <a:cubicBezTo>
                    <a:pt x="1105" y="544"/>
                    <a:pt x="1105" y="561"/>
                    <a:pt x="1122" y="544"/>
                  </a:cubicBezTo>
                  <a:cubicBezTo>
                    <a:pt x="1122" y="561"/>
                    <a:pt x="1105" y="561"/>
                    <a:pt x="1105" y="561"/>
                  </a:cubicBezTo>
                  <a:cubicBezTo>
                    <a:pt x="1105" y="561"/>
                    <a:pt x="1105" y="561"/>
                    <a:pt x="1105" y="561"/>
                  </a:cubicBezTo>
                  <a:close/>
                  <a:moveTo>
                    <a:pt x="1210" y="491"/>
                  </a:moveTo>
                  <a:lnTo>
                    <a:pt x="1210" y="474"/>
                  </a:lnTo>
                  <a:cubicBezTo>
                    <a:pt x="1227" y="474"/>
                    <a:pt x="1210" y="491"/>
                    <a:pt x="1227" y="491"/>
                  </a:cubicBezTo>
                  <a:cubicBezTo>
                    <a:pt x="1210" y="491"/>
                    <a:pt x="1210" y="491"/>
                    <a:pt x="1210" y="491"/>
                  </a:cubicBezTo>
                  <a:close/>
                  <a:moveTo>
                    <a:pt x="1227" y="474"/>
                  </a:moveTo>
                  <a:cubicBezTo>
                    <a:pt x="1227" y="474"/>
                    <a:pt x="1227" y="474"/>
                    <a:pt x="1227" y="474"/>
                  </a:cubicBezTo>
                  <a:cubicBezTo>
                    <a:pt x="1227" y="474"/>
                    <a:pt x="1227" y="474"/>
                    <a:pt x="1227" y="474"/>
                  </a:cubicBezTo>
                  <a:close/>
                  <a:moveTo>
                    <a:pt x="579" y="1140"/>
                  </a:moveTo>
                  <a:cubicBezTo>
                    <a:pt x="579" y="1140"/>
                    <a:pt x="579" y="1122"/>
                    <a:pt x="579" y="1122"/>
                  </a:cubicBezTo>
                  <a:cubicBezTo>
                    <a:pt x="579" y="1122"/>
                    <a:pt x="579" y="1140"/>
                    <a:pt x="579" y="1140"/>
                  </a:cubicBezTo>
                  <a:cubicBezTo>
                    <a:pt x="579" y="1140"/>
                    <a:pt x="579" y="1140"/>
                    <a:pt x="579" y="1140"/>
                  </a:cubicBezTo>
                  <a:cubicBezTo>
                    <a:pt x="579" y="1140"/>
                    <a:pt x="579" y="1140"/>
                    <a:pt x="579" y="1140"/>
                  </a:cubicBezTo>
                  <a:close/>
                  <a:moveTo>
                    <a:pt x="596" y="1105"/>
                  </a:moveTo>
                  <a:cubicBezTo>
                    <a:pt x="596" y="1122"/>
                    <a:pt x="596" y="1122"/>
                    <a:pt x="596" y="1122"/>
                  </a:cubicBezTo>
                  <a:cubicBezTo>
                    <a:pt x="579" y="1122"/>
                    <a:pt x="596" y="1122"/>
                    <a:pt x="596" y="1105"/>
                  </a:cubicBezTo>
                  <a:close/>
                  <a:moveTo>
                    <a:pt x="631" y="1087"/>
                  </a:moveTo>
                  <a:cubicBezTo>
                    <a:pt x="614" y="1087"/>
                    <a:pt x="614" y="1105"/>
                    <a:pt x="596" y="1105"/>
                  </a:cubicBezTo>
                  <a:cubicBezTo>
                    <a:pt x="596" y="1105"/>
                    <a:pt x="614" y="1087"/>
                    <a:pt x="614" y="1087"/>
                  </a:cubicBezTo>
                  <a:close/>
                  <a:moveTo>
                    <a:pt x="1192" y="544"/>
                  </a:moveTo>
                  <a:cubicBezTo>
                    <a:pt x="1192" y="561"/>
                    <a:pt x="1192" y="561"/>
                    <a:pt x="1192" y="561"/>
                  </a:cubicBezTo>
                  <a:cubicBezTo>
                    <a:pt x="1175" y="561"/>
                    <a:pt x="1175" y="579"/>
                    <a:pt x="1157" y="579"/>
                  </a:cubicBezTo>
                  <a:cubicBezTo>
                    <a:pt x="1175" y="561"/>
                    <a:pt x="1175" y="561"/>
                    <a:pt x="1175" y="544"/>
                  </a:cubicBezTo>
                  <a:close/>
                  <a:moveTo>
                    <a:pt x="1122" y="614"/>
                  </a:moveTo>
                  <a:cubicBezTo>
                    <a:pt x="1105" y="614"/>
                    <a:pt x="1105" y="614"/>
                    <a:pt x="1105" y="631"/>
                  </a:cubicBezTo>
                  <a:cubicBezTo>
                    <a:pt x="1122" y="631"/>
                    <a:pt x="1122" y="631"/>
                    <a:pt x="1122" y="631"/>
                  </a:cubicBezTo>
                  <a:cubicBezTo>
                    <a:pt x="1122" y="631"/>
                    <a:pt x="1122" y="631"/>
                    <a:pt x="1105" y="631"/>
                  </a:cubicBezTo>
                  <a:cubicBezTo>
                    <a:pt x="1105" y="631"/>
                    <a:pt x="1105" y="631"/>
                    <a:pt x="1105" y="631"/>
                  </a:cubicBezTo>
                  <a:cubicBezTo>
                    <a:pt x="1105" y="631"/>
                    <a:pt x="1105" y="614"/>
                    <a:pt x="1122" y="614"/>
                  </a:cubicBezTo>
                  <a:close/>
                  <a:moveTo>
                    <a:pt x="1122" y="596"/>
                  </a:moveTo>
                  <a:cubicBezTo>
                    <a:pt x="1140" y="596"/>
                    <a:pt x="1140" y="596"/>
                    <a:pt x="1140" y="596"/>
                  </a:cubicBezTo>
                  <a:cubicBezTo>
                    <a:pt x="1140" y="596"/>
                    <a:pt x="1140" y="614"/>
                    <a:pt x="1122" y="614"/>
                  </a:cubicBezTo>
                  <a:cubicBezTo>
                    <a:pt x="1122" y="614"/>
                    <a:pt x="1140" y="596"/>
                    <a:pt x="1122" y="596"/>
                  </a:cubicBezTo>
                  <a:close/>
                  <a:moveTo>
                    <a:pt x="877" y="842"/>
                  </a:moveTo>
                  <a:cubicBezTo>
                    <a:pt x="877" y="842"/>
                    <a:pt x="877" y="842"/>
                    <a:pt x="877" y="859"/>
                  </a:cubicBezTo>
                  <a:cubicBezTo>
                    <a:pt x="859" y="842"/>
                    <a:pt x="877" y="842"/>
                    <a:pt x="877" y="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2"/>
            <p:cNvSpPr/>
            <p:nvPr/>
          </p:nvSpPr>
          <p:spPr>
            <a:xfrm>
              <a:off x="2059225" y="2547375"/>
              <a:ext cx="1775" cy="1350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35" y="18"/>
                  </a:moveTo>
                  <a:cubicBezTo>
                    <a:pt x="35" y="36"/>
                    <a:pt x="53" y="18"/>
                    <a:pt x="53" y="1"/>
                  </a:cubicBezTo>
                  <a:cubicBezTo>
                    <a:pt x="53" y="1"/>
                    <a:pt x="53" y="1"/>
                    <a:pt x="71" y="1"/>
                  </a:cubicBezTo>
                  <a:cubicBezTo>
                    <a:pt x="71" y="1"/>
                    <a:pt x="71" y="18"/>
                    <a:pt x="53" y="18"/>
                  </a:cubicBezTo>
                  <a:cubicBezTo>
                    <a:pt x="53" y="18"/>
                    <a:pt x="53" y="18"/>
                    <a:pt x="71" y="18"/>
                  </a:cubicBezTo>
                  <a:cubicBezTo>
                    <a:pt x="35" y="36"/>
                    <a:pt x="18" y="36"/>
                    <a:pt x="0" y="54"/>
                  </a:cubicBezTo>
                  <a:cubicBezTo>
                    <a:pt x="0" y="54"/>
                    <a:pt x="18" y="36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2"/>
            <p:cNvSpPr/>
            <p:nvPr/>
          </p:nvSpPr>
          <p:spPr>
            <a:xfrm>
              <a:off x="2126725" y="25316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35" y="1"/>
                    <a:pt x="35" y="18"/>
                  </a:cubicBezTo>
                  <a:lnTo>
                    <a:pt x="35" y="18"/>
                  </a:lnTo>
                  <a:cubicBezTo>
                    <a:pt x="18" y="18"/>
                    <a:pt x="18" y="1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2"/>
            <p:cNvSpPr/>
            <p:nvPr/>
          </p:nvSpPr>
          <p:spPr>
            <a:xfrm>
              <a:off x="2128475" y="25329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8"/>
                  </a:moveTo>
                  <a:cubicBezTo>
                    <a:pt x="18" y="18"/>
                    <a:pt x="36" y="18"/>
                    <a:pt x="36" y="18"/>
                  </a:cubicBezTo>
                  <a:cubicBezTo>
                    <a:pt x="36" y="18"/>
                    <a:pt x="18" y="18"/>
                    <a:pt x="36" y="35"/>
                  </a:cubicBezTo>
                  <a:cubicBezTo>
                    <a:pt x="18" y="18"/>
                    <a:pt x="18" y="18"/>
                    <a:pt x="0" y="0"/>
                  </a:cubicBezTo>
                  <a:cubicBezTo>
                    <a:pt x="0" y="0"/>
                    <a:pt x="36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2"/>
            <p:cNvSpPr/>
            <p:nvPr/>
          </p:nvSpPr>
          <p:spPr>
            <a:xfrm>
              <a:off x="2125850" y="2531175"/>
              <a:ext cx="2650" cy="2200"/>
            </a:xfrm>
            <a:custGeom>
              <a:avLst/>
              <a:gdLst/>
              <a:ahLst/>
              <a:cxnLst/>
              <a:rect l="l" t="t" r="r" b="b"/>
              <a:pathLst>
                <a:path w="106" h="88" extrusionOk="0">
                  <a:moveTo>
                    <a:pt x="0" y="0"/>
                  </a:moveTo>
                  <a:cubicBezTo>
                    <a:pt x="0" y="0"/>
                    <a:pt x="18" y="18"/>
                    <a:pt x="18" y="18"/>
                  </a:cubicBezTo>
                  <a:cubicBezTo>
                    <a:pt x="35" y="18"/>
                    <a:pt x="18" y="18"/>
                    <a:pt x="18" y="18"/>
                  </a:cubicBezTo>
                  <a:cubicBezTo>
                    <a:pt x="18" y="35"/>
                    <a:pt x="35" y="35"/>
                    <a:pt x="35" y="35"/>
                  </a:cubicBezTo>
                  <a:cubicBezTo>
                    <a:pt x="53" y="35"/>
                    <a:pt x="53" y="53"/>
                    <a:pt x="70" y="53"/>
                  </a:cubicBezTo>
                  <a:cubicBezTo>
                    <a:pt x="53" y="70"/>
                    <a:pt x="105" y="88"/>
                    <a:pt x="88" y="88"/>
                  </a:cubicBezTo>
                  <a:cubicBezTo>
                    <a:pt x="88" y="88"/>
                    <a:pt x="88" y="88"/>
                    <a:pt x="88" y="70"/>
                  </a:cubicBezTo>
                  <a:cubicBezTo>
                    <a:pt x="70" y="70"/>
                    <a:pt x="53" y="53"/>
                    <a:pt x="35" y="35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2"/>
            <p:cNvSpPr/>
            <p:nvPr/>
          </p:nvSpPr>
          <p:spPr>
            <a:xfrm>
              <a:off x="2130675" y="253687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35"/>
                  </a:moveTo>
                  <a:cubicBezTo>
                    <a:pt x="53" y="35"/>
                    <a:pt x="35" y="35"/>
                    <a:pt x="35" y="35"/>
                  </a:cubicBezTo>
                  <a:cubicBezTo>
                    <a:pt x="35" y="35"/>
                    <a:pt x="35" y="18"/>
                    <a:pt x="35" y="35"/>
                  </a:cubicBezTo>
                  <a:cubicBezTo>
                    <a:pt x="35" y="18"/>
                    <a:pt x="0" y="18"/>
                    <a:pt x="0" y="0"/>
                  </a:cubicBezTo>
                  <a:cubicBezTo>
                    <a:pt x="0" y="0"/>
                    <a:pt x="18" y="0"/>
                    <a:pt x="0" y="0"/>
                  </a:cubicBezTo>
                  <a:cubicBezTo>
                    <a:pt x="18" y="0"/>
                    <a:pt x="53" y="35"/>
                    <a:pt x="53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2"/>
            <p:cNvSpPr/>
            <p:nvPr/>
          </p:nvSpPr>
          <p:spPr>
            <a:xfrm>
              <a:off x="2133300" y="25381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2"/>
            <p:cNvSpPr/>
            <p:nvPr/>
          </p:nvSpPr>
          <p:spPr>
            <a:xfrm>
              <a:off x="2132425" y="25381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18" y="1"/>
                    <a:pt x="18" y="1"/>
                    <a:pt x="35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2"/>
            <p:cNvSpPr/>
            <p:nvPr/>
          </p:nvSpPr>
          <p:spPr>
            <a:xfrm>
              <a:off x="2135475" y="25395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0"/>
                    <a:pt x="1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2"/>
            <p:cNvSpPr/>
            <p:nvPr/>
          </p:nvSpPr>
          <p:spPr>
            <a:xfrm>
              <a:off x="2131550" y="25377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2"/>
            <p:cNvSpPr/>
            <p:nvPr/>
          </p:nvSpPr>
          <p:spPr>
            <a:xfrm>
              <a:off x="2131550" y="25381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8"/>
                  </a:moveTo>
                  <a:cubicBezTo>
                    <a:pt x="18" y="18"/>
                    <a:pt x="0" y="1"/>
                    <a:pt x="0" y="1"/>
                  </a:cubicBezTo>
                  <a:cubicBezTo>
                    <a:pt x="18" y="1"/>
                    <a:pt x="18" y="1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2"/>
            <p:cNvSpPr/>
            <p:nvPr/>
          </p:nvSpPr>
          <p:spPr>
            <a:xfrm>
              <a:off x="2132425" y="25386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2"/>
            <p:cNvSpPr/>
            <p:nvPr/>
          </p:nvSpPr>
          <p:spPr>
            <a:xfrm>
              <a:off x="2133300" y="2539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2"/>
            <p:cNvSpPr/>
            <p:nvPr/>
          </p:nvSpPr>
          <p:spPr>
            <a:xfrm>
              <a:off x="2132850" y="25395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18"/>
                  </a:moveTo>
                  <a:cubicBezTo>
                    <a:pt x="36" y="18"/>
                    <a:pt x="18" y="18"/>
                    <a:pt x="18" y="18"/>
                  </a:cubicBezTo>
                  <a:cubicBezTo>
                    <a:pt x="1" y="0"/>
                    <a:pt x="18" y="0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2"/>
            <p:cNvSpPr/>
            <p:nvPr/>
          </p:nvSpPr>
          <p:spPr>
            <a:xfrm>
              <a:off x="2134175" y="25403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1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2"/>
            <p:cNvSpPr/>
            <p:nvPr/>
          </p:nvSpPr>
          <p:spPr>
            <a:xfrm>
              <a:off x="2133725" y="25399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2"/>
            <p:cNvSpPr/>
            <p:nvPr/>
          </p:nvSpPr>
          <p:spPr>
            <a:xfrm>
              <a:off x="2134600" y="25408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18" y="1"/>
                    <a:pt x="36" y="1"/>
                  </a:cubicBezTo>
                  <a:cubicBezTo>
                    <a:pt x="36" y="18"/>
                    <a:pt x="18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2"/>
            <p:cNvSpPr/>
            <p:nvPr/>
          </p:nvSpPr>
          <p:spPr>
            <a:xfrm>
              <a:off x="2135475" y="25412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2"/>
            <p:cNvSpPr/>
            <p:nvPr/>
          </p:nvSpPr>
          <p:spPr>
            <a:xfrm>
              <a:off x="2125400" y="25346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2"/>
            <p:cNvSpPr/>
            <p:nvPr/>
          </p:nvSpPr>
          <p:spPr>
            <a:xfrm>
              <a:off x="2132425" y="25390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lnTo>
                    <a:pt x="18" y="18"/>
                  </a:lnTo>
                  <a:lnTo>
                    <a:pt x="0" y="18"/>
                  </a:lnTo>
                  <a:cubicBezTo>
                    <a:pt x="0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2"/>
            <p:cNvSpPr/>
            <p:nvPr/>
          </p:nvSpPr>
          <p:spPr>
            <a:xfrm>
              <a:off x="2131100" y="253862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35"/>
                  </a:moveTo>
                  <a:cubicBezTo>
                    <a:pt x="36" y="35"/>
                    <a:pt x="18" y="18"/>
                    <a:pt x="1" y="18"/>
                  </a:cubicBezTo>
                  <a:cubicBezTo>
                    <a:pt x="1" y="0"/>
                    <a:pt x="18" y="18"/>
                    <a:pt x="18" y="18"/>
                  </a:cubicBezTo>
                  <a:cubicBezTo>
                    <a:pt x="36" y="18"/>
                    <a:pt x="53" y="35"/>
                    <a:pt x="53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2"/>
            <p:cNvSpPr/>
            <p:nvPr/>
          </p:nvSpPr>
          <p:spPr>
            <a:xfrm>
              <a:off x="2123225" y="25338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8" y="0"/>
                    <a:pt x="18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2"/>
            <p:cNvSpPr/>
            <p:nvPr/>
          </p:nvSpPr>
          <p:spPr>
            <a:xfrm>
              <a:off x="2128900" y="253775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35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9" y="18"/>
                    <a:pt x="36" y="18"/>
                    <a:pt x="5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2"/>
            <p:cNvSpPr/>
            <p:nvPr/>
          </p:nvSpPr>
          <p:spPr>
            <a:xfrm>
              <a:off x="2128025" y="25377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0"/>
                  </a:moveTo>
                  <a:cubicBezTo>
                    <a:pt x="18" y="0"/>
                    <a:pt x="36" y="18"/>
                    <a:pt x="18" y="18"/>
                  </a:cubicBezTo>
                  <a:cubicBezTo>
                    <a:pt x="18" y="0"/>
                    <a:pt x="18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2"/>
            <p:cNvSpPr/>
            <p:nvPr/>
          </p:nvSpPr>
          <p:spPr>
            <a:xfrm>
              <a:off x="2108750" y="25232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2"/>
            <p:cNvSpPr/>
            <p:nvPr/>
          </p:nvSpPr>
          <p:spPr>
            <a:xfrm>
              <a:off x="2091650" y="2489975"/>
              <a:ext cx="50425" cy="49550"/>
            </a:xfrm>
            <a:custGeom>
              <a:avLst/>
              <a:gdLst/>
              <a:ahLst/>
              <a:cxnLst/>
              <a:rect l="l" t="t" r="r" b="b"/>
              <a:pathLst>
                <a:path w="2017" h="1982" extrusionOk="0">
                  <a:moveTo>
                    <a:pt x="895" y="1157"/>
                  </a:moveTo>
                  <a:cubicBezTo>
                    <a:pt x="895" y="1157"/>
                    <a:pt x="895" y="1157"/>
                    <a:pt x="895" y="1157"/>
                  </a:cubicBezTo>
                  <a:cubicBezTo>
                    <a:pt x="877" y="1140"/>
                    <a:pt x="895" y="1140"/>
                    <a:pt x="895" y="1140"/>
                  </a:cubicBezTo>
                  <a:cubicBezTo>
                    <a:pt x="877" y="1122"/>
                    <a:pt x="877" y="1140"/>
                    <a:pt x="877" y="1140"/>
                  </a:cubicBezTo>
                  <a:cubicBezTo>
                    <a:pt x="877" y="1122"/>
                    <a:pt x="860" y="1122"/>
                    <a:pt x="860" y="1105"/>
                  </a:cubicBezTo>
                  <a:cubicBezTo>
                    <a:pt x="842" y="1105"/>
                    <a:pt x="842" y="1087"/>
                    <a:pt x="842" y="1087"/>
                  </a:cubicBezTo>
                  <a:cubicBezTo>
                    <a:pt x="825" y="1070"/>
                    <a:pt x="825" y="1070"/>
                    <a:pt x="825" y="1070"/>
                  </a:cubicBezTo>
                  <a:cubicBezTo>
                    <a:pt x="807" y="1052"/>
                    <a:pt x="790" y="1035"/>
                    <a:pt x="772" y="1017"/>
                  </a:cubicBezTo>
                  <a:cubicBezTo>
                    <a:pt x="772" y="1017"/>
                    <a:pt x="772" y="1017"/>
                    <a:pt x="772" y="1017"/>
                  </a:cubicBezTo>
                  <a:cubicBezTo>
                    <a:pt x="737" y="965"/>
                    <a:pt x="702" y="894"/>
                    <a:pt x="649" y="859"/>
                  </a:cubicBezTo>
                  <a:cubicBezTo>
                    <a:pt x="632" y="842"/>
                    <a:pt x="614" y="807"/>
                    <a:pt x="597" y="789"/>
                  </a:cubicBezTo>
                  <a:cubicBezTo>
                    <a:pt x="597" y="772"/>
                    <a:pt x="579" y="772"/>
                    <a:pt x="579" y="754"/>
                  </a:cubicBezTo>
                  <a:cubicBezTo>
                    <a:pt x="579" y="737"/>
                    <a:pt x="544" y="719"/>
                    <a:pt x="544" y="702"/>
                  </a:cubicBezTo>
                  <a:cubicBezTo>
                    <a:pt x="527" y="702"/>
                    <a:pt x="527" y="702"/>
                    <a:pt x="527" y="702"/>
                  </a:cubicBezTo>
                  <a:cubicBezTo>
                    <a:pt x="527" y="684"/>
                    <a:pt x="509" y="684"/>
                    <a:pt x="509" y="667"/>
                  </a:cubicBezTo>
                  <a:cubicBezTo>
                    <a:pt x="509" y="667"/>
                    <a:pt x="492" y="649"/>
                    <a:pt x="492" y="631"/>
                  </a:cubicBezTo>
                  <a:cubicBezTo>
                    <a:pt x="492" y="631"/>
                    <a:pt x="492" y="631"/>
                    <a:pt x="492" y="631"/>
                  </a:cubicBezTo>
                  <a:cubicBezTo>
                    <a:pt x="474" y="631"/>
                    <a:pt x="457" y="614"/>
                    <a:pt x="457" y="596"/>
                  </a:cubicBezTo>
                  <a:cubicBezTo>
                    <a:pt x="439" y="561"/>
                    <a:pt x="422" y="526"/>
                    <a:pt x="386" y="491"/>
                  </a:cubicBezTo>
                  <a:cubicBezTo>
                    <a:pt x="386" y="474"/>
                    <a:pt x="369" y="456"/>
                    <a:pt x="351" y="439"/>
                  </a:cubicBezTo>
                  <a:cubicBezTo>
                    <a:pt x="351" y="421"/>
                    <a:pt x="351" y="421"/>
                    <a:pt x="351" y="421"/>
                  </a:cubicBezTo>
                  <a:cubicBezTo>
                    <a:pt x="334" y="386"/>
                    <a:pt x="334" y="351"/>
                    <a:pt x="316" y="333"/>
                  </a:cubicBezTo>
                  <a:lnTo>
                    <a:pt x="316" y="333"/>
                  </a:lnTo>
                  <a:cubicBezTo>
                    <a:pt x="316" y="316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81"/>
                  </a:cubicBezTo>
                  <a:cubicBezTo>
                    <a:pt x="316" y="281"/>
                    <a:pt x="316" y="281"/>
                    <a:pt x="316" y="298"/>
                  </a:cubicBezTo>
                  <a:cubicBezTo>
                    <a:pt x="316" y="298"/>
                    <a:pt x="299" y="263"/>
                    <a:pt x="299" y="263"/>
                  </a:cubicBezTo>
                  <a:lnTo>
                    <a:pt x="299" y="263"/>
                  </a:lnTo>
                  <a:cubicBezTo>
                    <a:pt x="299" y="263"/>
                    <a:pt x="299" y="263"/>
                    <a:pt x="299" y="263"/>
                  </a:cubicBezTo>
                  <a:cubicBezTo>
                    <a:pt x="299" y="316"/>
                    <a:pt x="299" y="298"/>
                    <a:pt x="316" y="298"/>
                  </a:cubicBezTo>
                  <a:cubicBezTo>
                    <a:pt x="351" y="316"/>
                    <a:pt x="386" y="316"/>
                    <a:pt x="422" y="333"/>
                  </a:cubicBezTo>
                  <a:cubicBezTo>
                    <a:pt x="422" y="333"/>
                    <a:pt x="439" y="333"/>
                    <a:pt x="457" y="333"/>
                  </a:cubicBezTo>
                  <a:cubicBezTo>
                    <a:pt x="457" y="333"/>
                    <a:pt x="457" y="333"/>
                    <a:pt x="457" y="333"/>
                  </a:cubicBezTo>
                  <a:cubicBezTo>
                    <a:pt x="457" y="333"/>
                    <a:pt x="457" y="333"/>
                    <a:pt x="457" y="333"/>
                  </a:cubicBezTo>
                  <a:cubicBezTo>
                    <a:pt x="457" y="333"/>
                    <a:pt x="457" y="333"/>
                    <a:pt x="457" y="333"/>
                  </a:cubicBezTo>
                  <a:cubicBezTo>
                    <a:pt x="457" y="351"/>
                    <a:pt x="474" y="351"/>
                    <a:pt x="492" y="351"/>
                  </a:cubicBezTo>
                  <a:cubicBezTo>
                    <a:pt x="509" y="368"/>
                    <a:pt x="544" y="368"/>
                    <a:pt x="562" y="386"/>
                  </a:cubicBezTo>
                  <a:cubicBezTo>
                    <a:pt x="579" y="386"/>
                    <a:pt x="579" y="386"/>
                    <a:pt x="579" y="386"/>
                  </a:cubicBezTo>
                  <a:cubicBezTo>
                    <a:pt x="597" y="421"/>
                    <a:pt x="667" y="439"/>
                    <a:pt x="685" y="439"/>
                  </a:cubicBezTo>
                  <a:cubicBezTo>
                    <a:pt x="702" y="456"/>
                    <a:pt x="702" y="474"/>
                    <a:pt x="720" y="474"/>
                  </a:cubicBezTo>
                  <a:cubicBezTo>
                    <a:pt x="720" y="491"/>
                    <a:pt x="737" y="491"/>
                    <a:pt x="737" y="491"/>
                  </a:cubicBezTo>
                  <a:cubicBezTo>
                    <a:pt x="755" y="509"/>
                    <a:pt x="790" y="526"/>
                    <a:pt x="825" y="544"/>
                  </a:cubicBezTo>
                  <a:cubicBezTo>
                    <a:pt x="825" y="544"/>
                    <a:pt x="825" y="561"/>
                    <a:pt x="842" y="561"/>
                  </a:cubicBezTo>
                  <a:cubicBezTo>
                    <a:pt x="842" y="579"/>
                    <a:pt x="860" y="596"/>
                    <a:pt x="895" y="596"/>
                  </a:cubicBezTo>
                  <a:cubicBezTo>
                    <a:pt x="895" y="596"/>
                    <a:pt x="895" y="614"/>
                    <a:pt x="895" y="614"/>
                  </a:cubicBezTo>
                  <a:cubicBezTo>
                    <a:pt x="912" y="614"/>
                    <a:pt x="912" y="631"/>
                    <a:pt x="930" y="649"/>
                  </a:cubicBezTo>
                  <a:cubicBezTo>
                    <a:pt x="947" y="667"/>
                    <a:pt x="983" y="684"/>
                    <a:pt x="1000" y="719"/>
                  </a:cubicBezTo>
                  <a:cubicBezTo>
                    <a:pt x="1018" y="737"/>
                    <a:pt x="1035" y="754"/>
                    <a:pt x="1053" y="772"/>
                  </a:cubicBezTo>
                  <a:cubicBezTo>
                    <a:pt x="1053" y="772"/>
                    <a:pt x="1053" y="772"/>
                    <a:pt x="1070" y="772"/>
                  </a:cubicBezTo>
                  <a:cubicBezTo>
                    <a:pt x="1070" y="772"/>
                    <a:pt x="1070" y="772"/>
                    <a:pt x="1070" y="772"/>
                  </a:cubicBezTo>
                  <a:cubicBezTo>
                    <a:pt x="1088" y="807"/>
                    <a:pt x="1105" y="824"/>
                    <a:pt x="1123" y="842"/>
                  </a:cubicBezTo>
                  <a:cubicBezTo>
                    <a:pt x="1123" y="842"/>
                    <a:pt x="1123" y="859"/>
                    <a:pt x="1140" y="859"/>
                  </a:cubicBezTo>
                  <a:cubicBezTo>
                    <a:pt x="1140" y="877"/>
                    <a:pt x="1158" y="877"/>
                    <a:pt x="1158" y="894"/>
                  </a:cubicBezTo>
                  <a:cubicBezTo>
                    <a:pt x="1158" y="894"/>
                    <a:pt x="1175" y="912"/>
                    <a:pt x="1175" y="912"/>
                  </a:cubicBezTo>
                  <a:cubicBezTo>
                    <a:pt x="1210" y="947"/>
                    <a:pt x="1228" y="982"/>
                    <a:pt x="1263" y="1017"/>
                  </a:cubicBezTo>
                  <a:cubicBezTo>
                    <a:pt x="1316" y="1087"/>
                    <a:pt x="1368" y="1175"/>
                    <a:pt x="1403" y="1245"/>
                  </a:cubicBezTo>
                  <a:cubicBezTo>
                    <a:pt x="1403" y="1245"/>
                    <a:pt x="1421" y="1263"/>
                    <a:pt x="1421" y="1263"/>
                  </a:cubicBezTo>
                  <a:cubicBezTo>
                    <a:pt x="1421" y="1263"/>
                    <a:pt x="1421" y="1263"/>
                    <a:pt x="1421" y="1280"/>
                  </a:cubicBezTo>
                  <a:lnTo>
                    <a:pt x="1438" y="1280"/>
                  </a:lnTo>
                  <a:cubicBezTo>
                    <a:pt x="1438" y="1315"/>
                    <a:pt x="1456" y="1350"/>
                    <a:pt x="1473" y="1368"/>
                  </a:cubicBezTo>
                  <a:lnTo>
                    <a:pt x="1491" y="1420"/>
                  </a:lnTo>
                  <a:cubicBezTo>
                    <a:pt x="1526" y="1455"/>
                    <a:pt x="1544" y="1508"/>
                    <a:pt x="1561" y="1543"/>
                  </a:cubicBezTo>
                  <a:cubicBezTo>
                    <a:pt x="1579" y="1578"/>
                    <a:pt x="1596" y="1596"/>
                    <a:pt x="1596" y="1613"/>
                  </a:cubicBezTo>
                  <a:cubicBezTo>
                    <a:pt x="1614" y="1631"/>
                    <a:pt x="1614" y="1648"/>
                    <a:pt x="1614" y="1666"/>
                  </a:cubicBezTo>
                  <a:cubicBezTo>
                    <a:pt x="1631" y="1701"/>
                    <a:pt x="1649" y="1736"/>
                    <a:pt x="1649" y="1771"/>
                  </a:cubicBezTo>
                  <a:cubicBezTo>
                    <a:pt x="1666" y="1789"/>
                    <a:pt x="1666" y="1824"/>
                    <a:pt x="1666" y="1841"/>
                  </a:cubicBezTo>
                  <a:cubicBezTo>
                    <a:pt x="1701" y="1894"/>
                    <a:pt x="1736" y="1894"/>
                    <a:pt x="1771" y="1946"/>
                  </a:cubicBezTo>
                  <a:cubicBezTo>
                    <a:pt x="1789" y="1964"/>
                    <a:pt x="1807" y="1964"/>
                    <a:pt x="1807" y="1964"/>
                  </a:cubicBezTo>
                  <a:cubicBezTo>
                    <a:pt x="1824" y="1981"/>
                    <a:pt x="1824" y="1981"/>
                    <a:pt x="1842" y="1981"/>
                  </a:cubicBezTo>
                  <a:cubicBezTo>
                    <a:pt x="1842" y="1981"/>
                    <a:pt x="1859" y="1964"/>
                    <a:pt x="1859" y="1981"/>
                  </a:cubicBezTo>
                  <a:cubicBezTo>
                    <a:pt x="1859" y="1964"/>
                    <a:pt x="1894" y="1981"/>
                    <a:pt x="1894" y="1964"/>
                  </a:cubicBezTo>
                  <a:cubicBezTo>
                    <a:pt x="1929" y="1964"/>
                    <a:pt x="1947" y="1929"/>
                    <a:pt x="1982" y="1911"/>
                  </a:cubicBezTo>
                  <a:cubicBezTo>
                    <a:pt x="1982" y="1911"/>
                    <a:pt x="1982" y="1911"/>
                    <a:pt x="1982" y="1911"/>
                  </a:cubicBezTo>
                  <a:cubicBezTo>
                    <a:pt x="1982" y="1894"/>
                    <a:pt x="1982" y="1859"/>
                    <a:pt x="1999" y="1859"/>
                  </a:cubicBezTo>
                  <a:cubicBezTo>
                    <a:pt x="1982" y="1841"/>
                    <a:pt x="1999" y="1841"/>
                    <a:pt x="2017" y="1841"/>
                  </a:cubicBezTo>
                  <a:cubicBezTo>
                    <a:pt x="2017" y="1841"/>
                    <a:pt x="1999" y="1824"/>
                    <a:pt x="2017" y="1824"/>
                  </a:cubicBezTo>
                  <a:cubicBezTo>
                    <a:pt x="2017" y="1789"/>
                    <a:pt x="1999" y="1771"/>
                    <a:pt x="1982" y="1736"/>
                  </a:cubicBezTo>
                  <a:cubicBezTo>
                    <a:pt x="1982" y="1736"/>
                    <a:pt x="1982" y="1736"/>
                    <a:pt x="1982" y="1718"/>
                  </a:cubicBezTo>
                  <a:cubicBezTo>
                    <a:pt x="1964" y="1666"/>
                    <a:pt x="1947" y="1613"/>
                    <a:pt x="1912" y="1578"/>
                  </a:cubicBezTo>
                  <a:cubicBezTo>
                    <a:pt x="1912" y="1543"/>
                    <a:pt x="1912" y="1526"/>
                    <a:pt x="1894" y="1508"/>
                  </a:cubicBezTo>
                  <a:cubicBezTo>
                    <a:pt x="1877" y="1473"/>
                    <a:pt x="1859" y="1438"/>
                    <a:pt x="1842" y="1403"/>
                  </a:cubicBezTo>
                  <a:cubicBezTo>
                    <a:pt x="1824" y="1368"/>
                    <a:pt x="1824" y="1350"/>
                    <a:pt x="1807" y="1333"/>
                  </a:cubicBezTo>
                  <a:lnTo>
                    <a:pt x="1789" y="1298"/>
                  </a:lnTo>
                  <a:cubicBezTo>
                    <a:pt x="1771" y="1280"/>
                    <a:pt x="1771" y="1263"/>
                    <a:pt x="1754" y="1245"/>
                  </a:cubicBezTo>
                  <a:cubicBezTo>
                    <a:pt x="1754" y="1228"/>
                    <a:pt x="1754" y="1228"/>
                    <a:pt x="1736" y="1210"/>
                  </a:cubicBezTo>
                  <a:cubicBezTo>
                    <a:pt x="1736" y="1192"/>
                    <a:pt x="1719" y="1175"/>
                    <a:pt x="1719" y="1157"/>
                  </a:cubicBezTo>
                  <a:cubicBezTo>
                    <a:pt x="1701" y="1140"/>
                    <a:pt x="1684" y="1122"/>
                    <a:pt x="1684" y="1105"/>
                  </a:cubicBezTo>
                  <a:cubicBezTo>
                    <a:pt x="1666" y="1087"/>
                    <a:pt x="1666" y="1052"/>
                    <a:pt x="1649" y="1052"/>
                  </a:cubicBezTo>
                  <a:cubicBezTo>
                    <a:pt x="1649" y="1035"/>
                    <a:pt x="1631" y="1035"/>
                    <a:pt x="1614" y="1017"/>
                  </a:cubicBezTo>
                  <a:cubicBezTo>
                    <a:pt x="1631" y="1000"/>
                    <a:pt x="1614" y="982"/>
                    <a:pt x="1596" y="982"/>
                  </a:cubicBezTo>
                  <a:cubicBezTo>
                    <a:pt x="1596" y="982"/>
                    <a:pt x="1596" y="982"/>
                    <a:pt x="1596" y="982"/>
                  </a:cubicBezTo>
                  <a:cubicBezTo>
                    <a:pt x="1579" y="929"/>
                    <a:pt x="1544" y="894"/>
                    <a:pt x="1526" y="842"/>
                  </a:cubicBezTo>
                  <a:cubicBezTo>
                    <a:pt x="1509" y="824"/>
                    <a:pt x="1491" y="807"/>
                    <a:pt x="1473" y="789"/>
                  </a:cubicBezTo>
                  <a:cubicBezTo>
                    <a:pt x="1473" y="789"/>
                    <a:pt x="1473" y="789"/>
                    <a:pt x="1473" y="789"/>
                  </a:cubicBezTo>
                  <a:cubicBezTo>
                    <a:pt x="1421" y="719"/>
                    <a:pt x="1368" y="649"/>
                    <a:pt x="1316" y="596"/>
                  </a:cubicBezTo>
                  <a:cubicBezTo>
                    <a:pt x="1281" y="544"/>
                    <a:pt x="1228" y="526"/>
                    <a:pt x="1210" y="474"/>
                  </a:cubicBezTo>
                  <a:cubicBezTo>
                    <a:pt x="1175" y="456"/>
                    <a:pt x="1140" y="404"/>
                    <a:pt x="1088" y="368"/>
                  </a:cubicBezTo>
                  <a:cubicBezTo>
                    <a:pt x="1088" y="351"/>
                    <a:pt x="1053" y="333"/>
                    <a:pt x="1035" y="333"/>
                  </a:cubicBezTo>
                  <a:cubicBezTo>
                    <a:pt x="1018" y="316"/>
                    <a:pt x="1000" y="298"/>
                    <a:pt x="983" y="298"/>
                  </a:cubicBezTo>
                  <a:cubicBezTo>
                    <a:pt x="983" y="281"/>
                    <a:pt x="947" y="263"/>
                    <a:pt x="930" y="246"/>
                  </a:cubicBezTo>
                  <a:cubicBezTo>
                    <a:pt x="930" y="246"/>
                    <a:pt x="930" y="246"/>
                    <a:pt x="912" y="246"/>
                  </a:cubicBezTo>
                  <a:cubicBezTo>
                    <a:pt x="895" y="228"/>
                    <a:pt x="877" y="211"/>
                    <a:pt x="860" y="193"/>
                  </a:cubicBezTo>
                  <a:cubicBezTo>
                    <a:pt x="825" y="176"/>
                    <a:pt x="790" y="158"/>
                    <a:pt x="737" y="141"/>
                  </a:cubicBezTo>
                  <a:cubicBezTo>
                    <a:pt x="737" y="123"/>
                    <a:pt x="720" y="123"/>
                    <a:pt x="702" y="105"/>
                  </a:cubicBezTo>
                  <a:lnTo>
                    <a:pt x="685" y="105"/>
                  </a:lnTo>
                  <a:cubicBezTo>
                    <a:pt x="667" y="105"/>
                    <a:pt x="649" y="88"/>
                    <a:pt x="632" y="88"/>
                  </a:cubicBezTo>
                  <a:cubicBezTo>
                    <a:pt x="632" y="70"/>
                    <a:pt x="614" y="70"/>
                    <a:pt x="597" y="70"/>
                  </a:cubicBezTo>
                  <a:cubicBezTo>
                    <a:pt x="579" y="70"/>
                    <a:pt x="562" y="53"/>
                    <a:pt x="544" y="53"/>
                  </a:cubicBezTo>
                  <a:cubicBezTo>
                    <a:pt x="509" y="35"/>
                    <a:pt x="439" y="35"/>
                    <a:pt x="422" y="18"/>
                  </a:cubicBezTo>
                  <a:lnTo>
                    <a:pt x="334" y="0"/>
                  </a:lnTo>
                  <a:cubicBezTo>
                    <a:pt x="316" y="0"/>
                    <a:pt x="316" y="0"/>
                    <a:pt x="316" y="0"/>
                  </a:cubicBezTo>
                  <a:cubicBezTo>
                    <a:pt x="246" y="0"/>
                    <a:pt x="176" y="18"/>
                    <a:pt x="123" y="53"/>
                  </a:cubicBezTo>
                  <a:cubicBezTo>
                    <a:pt x="106" y="70"/>
                    <a:pt x="123" y="70"/>
                    <a:pt x="123" y="70"/>
                  </a:cubicBezTo>
                  <a:cubicBezTo>
                    <a:pt x="88" y="88"/>
                    <a:pt x="71" y="123"/>
                    <a:pt x="53" y="158"/>
                  </a:cubicBezTo>
                  <a:cubicBezTo>
                    <a:pt x="18" y="193"/>
                    <a:pt x="18" y="246"/>
                    <a:pt x="1" y="298"/>
                  </a:cubicBezTo>
                  <a:lnTo>
                    <a:pt x="18" y="351"/>
                  </a:lnTo>
                  <a:cubicBezTo>
                    <a:pt x="18" y="404"/>
                    <a:pt x="36" y="456"/>
                    <a:pt x="53" y="509"/>
                  </a:cubicBezTo>
                  <a:cubicBezTo>
                    <a:pt x="71" y="526"/>
                    <a:pt x="106" y="596"/>
                    <a:pt x="123" y="614"/>
                  </a:cubicBezTo>
                  <a:cubicBezTo>
                    <a:pt x="123" y="631"/>
                    <a:pt x="123" y="614"/>
                    <a:pt x="123" y="631"/>
                  </a:cubicBezTo>
                  <a:cubicBezTo>
                    <a:pt x="123" y="631"/>
                    <a:pt x="123" y="631"/>
                    <a:pt x="123" y="631"/>
                  </a:cubicBezTo>
                  <a:cubicBezTo>
                    <a:pt x="123" y="631"/>
                    <a:pt x="141" y="631"/>
                    <a:pt x="141" y="631"/>
                  </a:cubicBezTo>
                  <a:cubicBezTo>
                    <a:pt x="141" y="649"/>
                    <a:pt x="141" y="667"/>
                    <a:pt x="141" y="667"/>
                  </a:cubicBezTo>
                  <a:cubicBezTo>
                    <a:pt x="141" y="667"/>
                    <a:pt x="141" y="667"/>
                    <a:pt x="141" y="684"/>
                  </a:cubicBezTo>
                  <a:cubicBezTo>
                    <a:pt x="159" y="684"/>
                    <a:pt x="159" y="684"/>
                    <a:pt x="176" y="702"/>
                  </a:cubicBezTo>
                  <a:cubicBezTo>
                    <a:pt x="176" y="737"/>
                    <a:pt x="211" y="754"/>
                    <a:pt x="229" y="789"/>
                  </a:cubicBezTo>
                  <a:cubicBezTo>
                    <a:pt x="229" y="789"/>
                    <a:pt x="229" y="789"/>
                    <a:pt x="246" y="789"/>
                  </a:cubicBezTo>
                  <a:cubicBezTo>
                    <a:pt x="246" y="789"/>
                    <a:pt x="246" y="807"/>
                    <a:pt x="246" y="807"/>
                  </a:cubicBezTo>
                  <a:cubicBezTo>
                    <a:pt x="246" y="824"/>
                    <a:pt x="264" y="842"/>
                    <a:pt x="281" y="859"/>
                  </a:cubicBezTo>
                  <a:cubicBezTo>
                    <a:pt x="281" y="877"/>
                    <a:pt x="316" y="912"/>
                    <a:pt x="334" y="929"/>
                  </a:cubicBezTo>
                  <a:cubicBezTo>
                    <a:pt x="334" y="929"/>
                    <a:pt x="334" y="929"/>
                    <a:pt x="351" y="947"/>
                  </a:cubicBezTo>
                  <a:cubicBezTo>
                    <a:pt x="351" y="965"/>
                    <a:pt x="369" y="965"/>
                    <a:pt x="386" y="982"/>
                  </a:cubicBezTo>
                  <a:cubicBezTo>
                    <a:pt x="386" y="982"/>
                    <a:pt x="386" y="982"/>
                    <a:pt x="386" y="982"/>
                  </a:cubicBezTo>
                  <a:cubicBezTo>
                    <a:pt x="404" y="1000"/>
                    <a:pt x="422" y="1017"/>
                    <a:pt x="422" y="1035"/>
                  </a:cubicBezTo>
                  <a:cubicBezTo>
                    <a:pt x="439" y="1052"/>
                    <a:pt x="439" y="1052"/>
                    <a:pt x="439" y="1052"/>
                  </a:cubicBezTo>
                  <a:cubicBezTo>
                    <a:pt x="457" y="1070"/>
                    <a:pt x="492" y="1105"/>
                    <a:pt x="509" y="1122"/>
                  </a:cubicBezTo>
                  <a:cubicBezTo>
                    <a:pt x="527" y="1140"/>
                    <a:pt x="527" y="1157"/>
                    <a:pt x="544" y="1175"/>
                  </a:cubicBezTo>
                  <a:lnTo>
                    <a:pt x="685" y="1333"/>
                  </a:lnTo>
                  <a:cubicBezTo>
                    <a:pt x="702" y="1333"/>
                    <a:pt x="702" y="1350"/>
                    <a:pt x="720" y="1350"/>
                  </a:cubicBezTo>
                  <a:cubicBezTo>
                    <a:pt x="720" y="1368"/>
                    <a:pt x="720" y="1368"/>
                    <a:pt x="720" y="1368"/>
                  </a:cubicBezTo>
                  <a:cubicBezTo>
                    <a:pt x="737" y="1385"/>
                    <a:pt x="755" y="1403"/>
                    <a:pt x="755" y="1420"/>
                  </a:cubicBezTo>
                  <a:cubicBezTo>
                    <a:pt x="772" y="1420"/>
                    <a:pt x="772" y="1420"/>
                    <a:pt x="790" y="1438"/>
                  </a:cubicBezTo>
                  <a:cubicBezTo>
                    <a:pt x="790" y="1455"/>
                    <a:pt x="825" y="1490"/>
                    <a:pt x="842" y="1508"/>
                  </a:cubicBezTo>
                  <a:cubicBezTo>
                    <a:pt x="842" y="1508"/>
                    <a:pt x="842" y="1508"/>
                    <a:pt x="842" y="1508"/>
                  </a:cubicBezTo>
                  <a:cubicBezTo>
                    <a:pt x="860" y="1508"/>
                    <a:pt x="877" y="1526"/>
                    <a:pt x="877" y="1543"/>
                  </a:cubicBezTo>
                  <a:cubicBezTo>
                    <a:pt x="877" y="1526"/>
                    <a:pt x="877" y="1543"/>
                    <a:pt x="877" y="1526"/>
                  </a:cubicBezTo>
                  <a:cubicBezTo>
                    <a:pt x="877" y="1526"/>
                    <a:pt x="860" y="1526"/>
                    <a:pt x="860" y="1526"/>
                  </a:cubicBezTo>
                  <a:cubicBezTo>
                    <a:pt x="877" y="1543"/>
                    <a:pt x="895" y="1578"/>
                    <a:pt x="930" y="1596"/>
                  </a:cubicBezTo>
                  <a:cubicBezTo>
                    <a:pt x="947" y="1613"/>
                    <a:pt x="965" y="1648"/>
                    <a:pt x="1000" y="1648"/>
                  </a:cubicBezTo>
                  <a:cubicBezTo>
                    <a:pt x="1000" y="1666"/>
                    <a:pt x="1035" y="1701"/>
                    <a:pt x="1053" y="1701"/>
                  </a:cubicBezTo>
                  <a:cubicBezTo>
                    <a:pt x="1070" y="1718"/>
                    <a:pt x="1088" y="1736"/>
                    <a:pt x="1123" y="1753"/>
                  </a:cubicBezTo>
                  <a:cubicBezTo>
                    <a:pt x="1123" y="1753"/>
                    <a:pt x="1123" y="1753"/>
                    <a:pt x="1123" y="1753"/>
                  </a:cubicBezTo>
                  <a:cubicBezTo>
                    <a:pt x="1158" y="1771"/>
                    <a:pt x="1175" y="1789"/>
                    <a:pt x="1210" y="1806"/>
                  </a:cubicBezTo>
                  <a:cubicBezTo>
                    <a:pt x="1210" y="1806"/>
                    <a:pt x="1228" y="1824"/>
                    <a:pt x="1228" y="1806"/>
                  </a:cubicBezTo>
                  <a:cubicBezTo>
                    <a:pt x="1228" y="1806"/>
                    <a:pt x="1210" y="1806"/>
                    <a:pt x="1210" y="1806"/>
                  </a:cubicBezTo>
                  <a:cubicBezTo>
                    <a:pt x="1228" y="1806"/>
                    <a:pt x="1246" y="1824"/>
                    <a:pt x="1263" y="1824"/>
                  </a:cubicBezTo>
                  <a:cubicBezTo>
                    <a:pt x="1263" y="1806"/>
                    <a:pt x="1281" y="1824"/>
                    <a:pt x="1281" y="1824"/>
                  </a:cubicBezTo>
                  <a:cubicBezTo>
                    <a:pt x="1281" y="1824"/>
                    <a:pt x="1298" y="1824"/>
                    <a:pt x="1298" y="1824"/>
                  </a:cubicBezTo>
                  <a:cubicBezTo>
                    <a:pt x="1298" y="1824"/>
                    <a:pt x="1298" y="1841"/>
                    <a:pt x="1298" y="1841"/>
                  </a:cubicBezTo>
                  <a:cubicBezTo>
                    <a:pt x="1333" y="1859"/>
                    <a:pt x="1351" y="1876"/>
                    <a:pt x="1386" y="1894"/>
                  </a:cubicBezTo>
                  <a:cubicBezTo>
                    <a:pt x="1386" y="1894"/>
                    <a:pt x="1386" y="1894"/>
                    <a:pt x="1386" y="1894"/>
                  </a:cubicBezTo>
                  <a:cubicBezTo>
                    <a:pt x="1386" y="1894"/>
                    <a:pt x="1386" y="1894"/>
                    <a:pt x="1386" y="1894"/>
                  </a:cubicBezTo>
                  <a:cubicBezTo>
                    <a:pt x="1403" y="1911"/>
                    <a:pt x="1421" y="1911"/>
                    <a:pt x="1438" y="1929"/>
                  </a:cubicBezTo>
                  <a:cubicBezTo>
                    <a:pt x="1438" y="1929"/>
                    <a:pt x="1421" y="1911"/>
                    <a:pt x="1403" y="1894"/>
                  </a:cubicBezTo>
                  <a:cubicBezTo>
                    <a:pt x="1386" y="1894"/>
                    <a:pt x="1368" y="1876"/>
                    <a:pt x="1351" y="1859"/>
                  </a:cubicBezTo>
                  <a:cubicBezTo>
                    <a:pt x="1351" y="1859"/>
                    <a:pt x="1351" y="1859"/>
                    <a:pt x="1351" y="1859"/>
                  </a:cubicBezTo>
                  <a:lnTo>
                    <a:pt x="1228" y="1771"/>
                  </a:lnTo>
                  <a:cubicBezTo>
                    <a:pt x="1228" y="1771"/>
                    <a:pt x="1228" y="1771"/>
                    <a:pt x="1246" y="1771"/>
                  </a:cubicBezTo>
                  <a:cubicBezTo>
                    <a:pt x="1281" y="1806"/>
                    <a:pt x="1316" y="1824"/>
                    <a:pt x="1351" y="1859"/>
                  </a:cubicBezTo>
                  <a:cubicBezTo>
                    <a:pt x="1351" y="1841"/>
                    <a:pt x="1351" y="1859"/>
                    <a:pt x="1351" y="1859"/>
                  </a:cubicBezTo>
                  <a:cubicBezTo>
                    <a:pt x="1351" y="1841"/>
                    <a:pt x="1333" y="1841"/>
                    <a:pt x="1316" y="1824"/>
                  </a:cubicBezTo>
                  <a:cubicBezTo>
                    <a:pt x="1316" y="1824"/>
                    <a:pt x="1316" y="1824"/>
                    <a:pt x="1316" y="1824"/>
                  </a:cubicBezTo>
                  <a:cubicBezTo>
                    <a:pt x="1333" y="1824"/>
                    <a:pt x="1333" y="1824"/>
                    <a:pt x="1333" y="1841"/>
                  </a:cubicBezTo>
                  <a:cubicBezTo>
                    <a:pt x="1351" y="1841"/>
                    <a:pt x="1351" y="1841"/>
                    <a:pt x="1368" y="1859"/>
                  </a:cubicBezTo>
                  <a:cubicBezTo>
                    <a:pt x="1368" y="1859"/>
                    <a:pt x="1368" y="1859"/>
                    <a:pt x="1368" y="1859"/>
                  </a:cubicBezTo>
                  <a:cubicBezTo>
                    <a:pt x="1368" y="1859"/>
                    <a:pt x="1386" y="1859"/>
                    <a:pt x="1386" y="1859"/>
                  </a:cubicBezTo>
                  <a:lnTo>
                    <a:pt x="1386" y="1859"/>
                  </a:lnTo>
                  <a:cubicBezTo>
                    <a:pt x="1368" y="1859"/>
                    <a:pt x="1368" y="1859"/>
                    <a:pt x="1351" y="1859"/>
                  </a:cubicBezTo>
                  <a:cubicBezTo>
                    <a:pt x="1368" y="1876"/>
                    <a:pt x="1403" y="1894"/>
                    <a:pt x="1421" y="1911"/>
                  </a:cubicBezTo>
                  <a:cubicBezTo>
                    <a:pt x="1403" y="1894"/>
                    <a:pt x="1421" y="1894"/>
                    <a:pt x="1403" y="1894"/>
                  </a:cubicBezTo>
                  <a:cubicBezTo>
                    <a:pt x="1421" y="1894"/>
                    <a:pt x="1403" y="1876"/>
                    <a:pt x="1403" y="1876"/>
                  </a:cubicBezTo>
                  <a:cubicBezTo>
                    <a:pt x="1403" y="1876"/>
                    <a:pt x="1403" y="1876"/>
                    <a:pt x="1403" y="1876"/>
                  </a:cubicBezTo>
                  <a:lnTo>
                    <a:pt x="1438" y="1894"/>
                  </a:lnTo>
                  <a:lnTo>
                    <a:pt x="1438" y="1894"/>
                  </a:lnTo>
                  <a:cubicBezTo>
                    <a:pt x="1421" y="1876"/>
                    <a:pt x="1403" y="1859"/>
                    <a:pt x="1386" y="1841"/>
                  </a:cubicBezTo>
                  <a:cubicBezTo>
                    <a:pt x="1386" y="1841"/>
                    <a:pt x="1368" y="1841"/>
                    <a:pt x="1368" y="1824"/>
                  </a:cubicBezTo>
                  <a:cubicBezTo>
                    <a:pt x="1351" y="1824"/>
                    <a:pt x="1351" y="1824"/>
                    <a:pt x="1351" y="1824"/>
                  </a:cubicBezTo>
                  <a:cubicBezTo>
                    <a:pt x="1351" y="1824"/>
                    <a:pt x="1351" y="1824"/>
                    <a:pt x="1351" y="1824"/>
                  </a:cubicBezTo>
                  <a:lnTo>
                    <a:pt x="1281" y="1771"/>
                  </a:lnTo>
                  <a:cubicBezTo>
                    <a:pt x="1281" y="1771"/>
                    <a:pt x="1281" y="1771"/>
                    <a:pt x="1263" y="1771"/>
                  </a:cubicBezTo>
                  <a:cubicBezTo>
                    <a:pt x="1263" y="1753"/>
                    <a:pt x="1228" y="1736"/>
                    <a:pt x="1228" y="1718"/>
                  </a:cubicBezTo>
                  <a:cubicBezTo>
                    <a:pt x="1228" y="1736"/>
                    <a:pt x="1246" y="1736"/>
                    <a:pt x="1246" y="1736"/>
                  </a:cubicBezTo>
                  <a:cubicBezTo>
                    <a:pt x="1281" y="1753"/>
                    <a:pt x="1316" y="1789"/>
                    <a:pt x="1351" y="1806"/>
                  </a:cubicBezTo>
                  <a:cubicBezTo>
                    <a:pt x="1333" y="1789"/>
                    <a:pt x="1333" y="1789"/>
                    <a:pt x="1333" y="1789"/>
                  </a:cubicBezTo>
                  <a:cubicBezTo>
                    <a:pt x="1333" y="1789"/>
                    <a:pt x="1351" y="1806"/>
                    <a:pt x="1368" y="1806"/>
                  </a:cubicBezTo>
                  <a:cubicBezTo>
                    <a:pt x="1368" y="1806"/>
                    <a:pt x="1351" y="1806"/>
                    <a:pt x="1351" y="1806"/>
                  </a:cubicBezTo>
                  <a:cubicBezTo>
                    <a:pt x="1368" y="1824"/>
                    <a:pt x="1368" y="1824"/>
                    <a:pt x="1386" y="1824"/>
                  </a:cubicBezTo>
                  <a:cubicBezTo>
                    <a:pt x="1386" y="1841"/>
                    <a:pt x="1403" y="1859"/>
                    <a:pt x="1421" y="1859"/>
                  </a:cubicBezTo>
                  <a:cubicBezTo>
                    <a:pt x="1421" y="1876"/>
                    <a:pt x="1421" y="1876"/>
                    <a:pt x="1438" y="1876"/>
                  </a:cubicBezTo>
                  <a:cubicBezTo>
                    <a:pt x="1438" y="1876"/>
                    <a:pt x="1456" y="1876"/>
                    <a:pt x="1456" y="1894"/>
                  </a:cubicBezTo>
                  <a:cubicBezTo>
                    <a:pt x="1456" y="1894"/>
                    <a:pt x="1473" y="1894"/>
                    <a:pt x="1473" y="1911"/>
                  </a:cubicBezTo>
                  <a:cubicBezTo>
                    <a:pt x="1473" y="1894"/>
                    <a:pt x="1473" y="1911"/>
                    <a:pt x="1473" y="1911"/>
                  </a:cubicBezTo>
                  <a:cubicBezTo>
                    <a:pt x="1473" y="1894"/>
                    <a:pt x="1456" y="1894"/>
                    <a:pt x="1456" y="1876"/>
                  </a:cubicBezTo>
                  <a:cubicBezTo>
                    <a:pt x="1473" y="1876"/>
                    <a:pt x="1491" y="1911"/>
                    <a:pt x="1509" y="1911"/>
                  </a:cubicBezTo>
                  <a:cubicBezTo>
                    <a:pt x="1509" y="1911"/>
                    <a:pt x="1491" y="1911"/>
                    <a:pt x="1509" y="1911"/>
                  </a:cubicBezTo>
                  <a:cubicBezTo>
                    <a:pt x="1526" y="1929"/>
                    <a:pt x="1544" y="1929"/>
                    <a:pt x="1561" y="1946"/>
                  </a:cubicBezTo>
                  <a:cubicBezTo>
                    <a:pt x="1561" y="1946"/>
                    <a:pt x="1579" y="1964"/>
                    <a:pt x="1579" y="1946"/>
                  </a:cubicBezTo>
                  <a:cubicBezTo>
                    <a:pt x="1579" y="1946"/>
                    <a:pt x="1579" y="1946"/>
                    <a:pt x="1561" y="1946"/>
                  </a:cubicBezTo>
                  <a:cubicBezTo>
                    <a:pt x="1561" y="1946"/>
                    <a:pt x="1561" y="1946"/>
                    <a:pt x="1561" y="1946"/>
                  </a:cubicBezTo>
                  <a:cubicBezTo>
                    <a:pt x="1561" y="1929"/>
                    <a:pt x="1544" y="1911"/>
                    <a:pt x="1544" y="1911"/>
                  </a:cubicBezTo>
                  <a:cubicBezTo>
                    <a:pt x="1561" y="1911"/>
                    <a:pt x="1561" y="1929"/>
                    <a:pt x="1579" y="1929"/>
                  </a:cubicBezTo>
                  <a:cubicBezTo>
                    <a:pt x="1579" y="1929"/>
                    <a:pt x="1579" y="1929"/>
                    <a:pt x="1579" y="1929"/>
                  </a:cubicBezTo>
                  <a:cubicBezTo>
                    <a:pt x="1579" y="1929"/>
                    <a:pt x="1579" y="1946"/>
                    <a:pt x="1579" y="1946"/>
                  </a:cubicBezTo>
                  <a:cubicBezTo>
                    <a:pt x="1596" y="1946"/>
                    <a:pt x="1596" y="1946"/>
                    <a:pt x="1614" y="1946"/>
                  </a:cubicBezTo>
                  <a:cubicBezTo>
                    <a:pt x="1596" y="1964"/>
                    <a:pt x="1596" y="1964"/>
                    <a:pt x="1596" y="1964"/>
                  </a:cubicBezTo>
                  <a:cubicBezTo>
                    <a:pt x="1614" y="1964"/>
                    <a:pt x="1631" y="1981"/>
                    <a:pt x="1649" y="1981"/>
                  </a:cubicBezTo>
                  <a:cubicBezTo>
                    <a:pt x="1649" y="1981"/>
                    <a:pt x="1649" y="1981"/>
                    <a:pt x="1649" y="1981"/>
                  </a:cubicBezTo>
                  <a:lnTo>
                    <a:pt x="1631" y="1964"/>
                  </a:lnTo>
                  <a:cubicBezTo>
                    <a:pt x="1631" y="1981"/>
                    <a:pt x="1631" y="1964"/>
                    <a:pt x="1631" y="1964"/>
                  </a:cubicBezTo>
                  <a:cubicBezTo>
                    <a:pt x="1631" y="1964"/>
                    <a:pt x="1631" y="1964"/>
                    <a:pt x="1631" y="1964"/>
                  </a:cubicBezTo>
                  <a:cubicBezTo>
                    <a:pt x="1614" y="1964"/>
                    <a:pt x="1614" y="1964"/>
                    <a:pt x="1614" y="1964"/>
                  </a:cubicBezTo>
                  <a:cubicBezTo>
                    <a:pt x="1614" y="1946"/>
                    <a:pt x="1614" y="1964"/>
                    <a:pt x="1614" y="1946"/>
                  </a:cubicBezTo>
                  <a:cubicBezTo>
                    <a:pt x="1596" y="1929"/>
                    <a:pt x="1561" y="1911"/>
                    <a:pt x="1544" y="1894"/>
                  </a:cubicBezTo>
                  <a:cubicBezTo>
                    <a:pt x="1544" y="1894"/>
                    <a:pt x="1544" y="1894"/>
                    <a:pt x="1526" y="1876"/>
                  </a:cubicBezTo>
                  <a:cubicBezTo>
                    <a:pt x="1544" y="1894"/>
                    <a:pt x="1561" y="1911"/>
                    <a:pt x="1596" y="1911"/>
                  </a:cubicBezTo>
                  <a:cubicBezTo>
                    <a:pt x="1596" y="1911"/>
                    <a:pt x="1579" y="1911"/>
                    <a:pt x="1579" y="1911"/>
                  </a:cubicBezTo>
                  <a:cubicBezTo>
                    <a:pt x="1561" y="1894"/>
                    <a:pt x="1526" y="1876"/>
                    <a:pt x="1526" y="1859"/>
                  </a:cubicBezTo>
                  <a:lnTo>
                    <a:pt x="1526" y="1859"/>
                  </a:lnTo>
                  <a:cubicBezTo>
                    <a:pt x="1544" y="1859"/>
                    <a:pt x="1544" y="1876"/>
                    <a:pt x="1544" y="1876"/>
                  </a:cubicBezTo>
                  <a:cubicBezTo>
                    <a:pt x="1544" y="1859"/>
                    <a:pt x="1561" y="1876"/>
                    <a:pt x="1561" y="1876"/>
                  </a:cubicBezTo>
                  <a:cubicBezTo>
                    <a:pt x="1561" y="1876"/>
                    <a:pt x="1579" y="1876"/>
                    <a:pt x="1579" y="1859"/>
                  </a:cubicBezTo>
                  <a:cubicBezTo>
                    <a:pt x="1579" y="1876"/>
                    <a:pt x="1561" y="1859"/>
                    <a:pt x="1561" y="1859"/>
                  </a:cubicBezTo>
                  <a:cubicBezTo>
                    <a:pt x="1544" y="1841"/>
                    <a:pt x="1526" y="1824"/>
                    <a:pt x="1509" y="1806"/>
                  </a:cubicBezTo>
                  <a:cubicBezTo>
                    <a:pt x="1526" y="1806"/>
                    <a:pt x="1544" y="1841"/>
                    <a:pt x="1579" y="1841"/>
                  </a:cubicBezTo>
                  <a:cubicBezTo>
                    <a:pt x="1579" y="1841"/>
                    <a:pt x="1596" y="1859"/>
                    <a:pt x="1614" y="1876"/>
                  </a:cubicBezTo>
                  <a:cubicBezTo>
                    <a:pt x="1614" y="1859"/>
                    <a:pt x="1614" y="1876"/>
                    <a:pt x="1614" y="1876"/>
                  </a:cubicBezTo>
                  <a:cubicBezTo>
                    <a:pt x="1614" y="1859"/>
                    <a:pt x="1614" y="1859"/>
                    <a:pt x="1614" y="1859"/>
                  </a:cubicBezTo>
                  <a:cubicBezTo>
                    <a:pt x="1596" y="1841"/>
                    <a:pt x="1596" y="1859"/>
                    <a:pt x="1596" y="1841"/>
                  </a:cubicBezTo>
                  <a:cubicBezTo>
                    <a:pt x="1596" y="1841"/>
                    <a:pt x="1579" y="1841"/>
                    <a:pt x="1579" y="1841"/>
                  </a:cubicBezTo>
                  <a:cubicBezTo>
                    <a:pt x="1579" y="1824"/>
                    <a:pt x="1579" y="1824"/>
                    <a:pt x="1579" y="1824"/>
                  </a:cubicBezTo>
                  <a:cubicBezTo>
                    <a:pt x="1544" y="1806"/>
                    <a:pt x="1509" y="1771"/>
                    <a:pt x="1473" y="1753"/>
                  </a:cubicBezTo>
                  <a:cubicBezTo>
                    <a:pt x="1473" y="1753"/>
                    <a:pt x="1473" y="1753"/>
                    <a:pt x="1473" y="1753"/>
                  </a:cubicBezTo>
                  <a:cubicBezTo>
                    <a:pt x="1456" y="1753"/>
                    <a:pt x="1438" y="1736"/>
                    <a:pt x="1438" y="1718"/>
                  </a:cubicBezTo>
                  <a:cubicBezTo>
                    <a:pt x="1421" y="1701"/>
                    <a:pt x="1403" y="1701"/>
                    <a:pt x="1386" y="1683"/>
                  </a:cubicBezTo>
                  <a:cubicBezTo>
                    <a:pt x="1386" y="1683"/>
                    <a:pt x="1386" y="1701"/>
                    <a:pt x="1386" y="1701"/>
                  </a:cubicBezTo>
                  <a:cubicBezTo>
                    <a:pt x="1368" y="1701"/>
                    <a:pt x="1368" y="1701"/>
                    <a:pt x="1368" y="1701"/>
                  </a:cubicBezTo>
                  <a:cubicBezTo>
                    <a:pt x="1368" y="1683"/>
                    <a:pt x="1386" y="1701"/>
                    <a:pt x="1386" y="1683"/>
                  </a:cubicBezTo>
                  <a:cubicBezTo>
                    <a:pt x="1386" y="1683"/>
                    <a:pt x="1386" y="1701"/>
                    <a:pt x="1386" y="1683"/>
                  </a:cubicBezTo>
                  <a:cubicBezTo>
                    <a:pt x="1386" y="1683"/>
                    <a:pt x="1368" y="1666"/>
                    <a:pt x="1351" y="1666"/>
                  </a:cubicBezTo>
                  <a:cubicBezTo>
                    <a:pt x="1368" y="1648"/>
                    <a:pt x="1333" y="1631"/>
                    <a:pt x="1333" y="1613"/>
                  </a:cubicBezTo>
                  <a:cubicBezTo>
                    <a:pt x="1316" y="1613"/>
                    <a:pt x="1316" y="1613"/>
                    <a:pt x="1298" y="1613"/>
                  </a:cubicBezTo>
                  <a:cubicBezTo>
                    <a:pt x="1298" y="1596"/>
                    <a:pt x="1298" y="1596"/>
                    <a:pt x="1298" y="1596"/>
                  </a:cubicBezTo>
                  <a:cubicBezTo>
                    <a:pt x="1298" y="1578"/>
                    <a:pt x="1281" y="1596"/>
                    <a:pt x="1281" y="1596"/>
                  </a:cubicBezTo>
                  <a:cubicBezTo>
                    <a:pt x="1281" y="1578"/>
                    <a:pt x="1263" y="1561"/>
                    <a:pt x="1263" y="1561"/>
                  </a:cubicBezTo>
                  <a:cubicBezTo>
                    <a:pt x="1263" y="1578"/>
                    <a:pt x="1281" y="1578"/>
                    <a:pt x="1298" y="1596"/>
                  </a:cubicBezTo>
                  <a:cubicBezTo>
                    <a:pt x="1298" y="1561"/>
                    <a:pt x="1263" y="1543"/>
                    <a:pt x="1246" y="1526"/>
                  </a:cubicBezTo>
                  <a:cubicBezTo>
                    <a:pt x="1228" y="1526"/>
                    <a:pt x="1228" y="1526"/>
                    <a:pt x="1228" y="1526"/>
                  </a:cubicBezTo>
                  <a:cubicBezTo>
                    <a:pt x="1228" y="1508"/>
                    <a:pt x="1228" y="1526"/>
                    <a:pt x="1228" y="1508"/>
                  </a:cubicBezTo>
                  <a:cubicBezTo>
                    <a:pt x="1228" y="1508"/>
                    <a:pt x="1228" y="1508"/>
                    <a:pt x="1228" y="1508"/>
                  </a:cubicBezTo>
                  <a:cubicBezTo>
                    <a:pt x="1228" y="1508"/>
                    <a:pt x="1228" y="1508"/>
                    <a:pt x="1228" y="1508"/>
                  </a:cubicBezTo>
                  <a:cubicBezTo>
                    <a:pt x="1210" y="1508"/>
                    <a:pt x="1210" y="1490"/>
                    <a:pt x="1193" y="1490"/>
                  </a:cubicBezTo>
                  <a:cubicBezTo>
                    <a:pt x="1193" y="1490"/>
                    <a:pt x="1193" y="1473"/>
                    <a:pt x="1175" y="1473"/>
                  </a:cubicBezTo>
                  <a:cubicBezTo>
                    <a:pt x="1175" y="1473"/>
                    <a:pt x="1175" y="1473"/>
                    <a:pt x="1175" y="1473"/>
                  </a:cubicBezTo>
                  <a:cubicBezTo>
                    <a:pt x="1175" y="1473"/>
                    <a:pt x="1175" y="1473"/>
                    <a:pt x="1175" y="1455"/>
                  </a:cubicBezTo>
                  <a:cubicBezTo>
                    <a:pt x="1158" y="1455"/>
                    <a:pt x="1140" y="1438"/>
                    <a:pt x="1123" y="1420"/>
                  </a:cubicBezTo>
                  <a:cubicBezTo>
                    <a:pt x="1140" y="1438"/>
                    <a:pt x="1123" y="1420"/>
                    <a:pt x="1123" y="1420"/>
                  </a:cubicBezTo>
                  <a:cubicBezTo>
                    <a:pt x="1105" y="1403"/>
                    <a:pt x="1070" y="1350"/>
                    <a:pt x="1053" y="1333"/>
                  </a:cubicBezTo>
                  <a:cubicBezTo>
                    <a:pt x="1035" y="1333"/>
                    <a:pt x="1035" y="1333"/>
                    <a:pt x="1035" y="1333"/>
                  </a:cubicBezTo>
                  <a:cubicBezTo>
                    <a:pt x="1035" y="1315"/>
                    <a:pt x="1035" y="1333"/>
                    <a:pt x="1035" y="1333"/>
                  </a:cubicBezTo>
                  <a:cubicBezTo>
                    <a:pt x="1018" y="1315"/>
                    <a:pt x="1035" y="1315"/>
                    <a:pt x="1035" y="1315"/>
                  </a:cubicBezTo>
                  <a:cubicBezTo>
                    <a:pt x="1018" y="1315"/>
                    <a:pt x="1018" y="1315"/>
                    <a:pt x="1018" y="1315"/>
                  </a:cubicBezTo>
                  <a:cubicBezTo>
                    <a:pt x="1018" y="1315"/>
                    <a:pt x="1000" y="1298"/>
                    <a:pt x="1000" y="1298"/>
                  </a:cubicBezTo>
                  <a:cubicBezTo>
                    <a:pt x="1018" y="1298"/>
                    <a:pt x="983" y="1263"/>
                    <a:pt x="983" y="1263"/>
                  </a:cubicBezTo>
                  <a:cubicBezTo>
                    <a:pt x="983" y="1263"/>
                    <a:pt x="983" y="1263"/>
                    <a:pt x="983" y="1263"/>
                  </a:cubicBezTo>
                  <a:cubicBezTo>
                    <a:pt x="983" y="1245"/>
                    <a:pt x="965" y="1245"/>
                    <a:pt x="947" y="1228"/>
                  </a:cubicBezTo>
                  <a:cubicBezTo>
                    <a:pt x="947" y="1245"/>
                    <a:pt x="930" y="1228"/>
                    <a:pt x="930" y="1228"/>
                  </a:cubicBezTo>
                  <a:cubicBezTo>
                    <a:pt x="930" y="1210"/>
                    <a:pt x="930" y="1210"/>
                    <a:pt x="930" y="1210"/>
                  </a:cubicBezTo>
                  <a:cubicBezTo>
                    <a:pt x="912" y="1192"/>
                    <a:pt x="912" y="1175"/>
                    <a:pt x="895" y="1157"/>
                  </a:cubicBezTo>
                  <a:close/>
                  <a:moveTo>
                    <a:pt x="1210" y="1508"/>
                  </a:moveTo>
                  <a:cubicBezTo>
                    <a:pt x="1210" y="1526"/>
                    <a:pt x="1210" y="1526"/>
                    <a:pt x="1210" y="1526"/>
                  </a:cubicBezTo>
                  <a:cubicBezTo>
                    <a:pt x="1193" y="1526"/>
                    <a:pt x="1193" y="1508"/>
                    <a:pt x="1175" y="1508"/>
                  </a:cubicBezTo>
                  <a:cubicBezTo>
                    <a:pt x="1175" y="1508"/>
                    <a:pt x="1175" y="1508"/>
                    <a:pt x="1175" y="1508"/>
                  </a:cubicBezTo>
                  <a:cubicBezTo>
                    <a:pt x="1175" y="1490"/>
                    <a:pt x="1193" y="1508"/>
                    <a:pt x="1210" y="1508"/>
                  </a:cubicBezTo>
                  <a:close/>
                  <a:moveTo>
                    <a:pt x="1316" y="1613"/>
                  </a:moveTo>
                  <a:cubicBezTo>
                    <a:pt x="1316" y="1613"/>
                    <a:pt x="1316" y="1613"/>
                    <a:pt x="1316" y="1613"/>
                  </a:cubicBezTo>
                  <a:cubicBezTo>
                    <a:pt x="1316" y="1613"/>
                    <a:pt x="1298" y="1613"/>
                    <a:pt x="1298" y="1613"/>
                  </a:cubicBezTo>
                  <a:cubicBezTo>
                    <a:pt x="1298" y="1613"/>
                    <a:pt x="1316" y="1613"/>
                    <a:pt x="1316" y="1613"/>
                  </a:cubicBezTo>
                  <a:close/>
                  <a:moveTo>
                    <a:pt x="1000" y="1385"/>
                  </a:moveTo>
                  <a:cubicBezTo>
                    <a:pt x="1000" y="1385"/>
                    <a:pt x="1018" y="1403"/>
                    <a:pt x="1018" y="1403"/>
                  </a:cubicBezTo>
                  <a:cubicBezTo>
                    <a:pt x="1018" y="1403"/>
                    <a:pt x="1000" y="1403"/>
                    <a:pt x="1000" y="1385"/>
                  </a:cubicBezTo>
                  <a:cubicBezTo>
                    <a:pt x="1000" y="1385"/>
                    <a:pt x="1000" y="1385"/>
                    <a:pt x="1000" y="1385"/>
                  </a:cubicBezTo>
                  <a:close/>
                  <a:moveTo>
                    <a:pt x="1438" y="1736"/>
                  </a:moveTo>
                  <a:cubicBezTo>
                    <a:pt x="1438" y="1736"/>
                    <a:pt x="1438" y="1736"/>
                    <a:pt x="1421" y="1736"/>
                  </a:cubicBezTo>
                  <a:cubicBezTo>
                    <a:pt x="1421" y="1736"/>
                    <a:pt x="1438" y="1736"/>
                    <a:pt x="1438" y="1736"/>
                  </a:cubicBezTo>
                  <a:close/>
                  <a:moveTo>
                    <a:pt x="1175" y="1578"/>
                  </a:moveTo>
                  <a:cubicBezTo>
                    <a:pt x="1175" y="1578"/>
                    <a:pt x="1158" y="1578"/>
                    <a:pt x="1158" y="1561"/>
                  </a:cubicBezTo>
                  <a:cubicBezTo>
                    <a:pt x="1158" y="1561"/>
                    <a:pt x="1158" y="1578"/>
                    <a:pt x="1175" y="1578"/>
                  </a:cubicBezTo>
                  <a:close/>
                  <a:moveTo>
                    <a:pt x="1263" y="1666"/>
                  </a:moveTo>
                  <a:cubicBezTo>
                    <a:pt x="1263" y="1666"/>
                    <a:pt x="1263" y="1666"/>
                    <a:pt x="1263" y="1666"/>
                  </a:cubicBezTo>
                  <a:cubicBezTo>
                    <a:pt x="1263" y="1666"/>
                    <a:pt x="1263" y="1666"/>
                    <a:pt x="1263" y="1666"/>
                  </a:cubicBezTo>
                  <a:cubicBezTo>
                    <a:pt x="1246" y="1648"/>
                    <a:pt x="1228" y="1648"/>
                    <a:pt x="1210" y="1631"/>
                  </a:cubicBezTo>
                  <a:cubicBezTo>
                    <a:pt x="1228" y="1631"/>
                    <a:pt x="1246" y="1648"/>
                    <a:pt x="1263" y="1648"/>
                  </a:cubicBezTo>
                  <a:cubicBezTo>
                    <a:pt x="1263" y="1666"/>
                    <a:pt x="1263" y="1666"/>
                    <a:pt x="1263" y="1666"/>
                  </a:cubicBezTo>
                  <a:cubicBezTo>
                    <a:pt x="1263" y="1648"/>
                    <a:pt x="1263" y="1648"/>
                    <a:pt x="1246" y="1648"/>
                  </a:cubicBezTo>
                  <a:cubicBezTo>
                    <a:pt x="1246" y="1648"/>
                    <a:pt x="1246" y="1648"/>
                    <a:pt x="1263" y="1648"/>
                  </a:cubicBezTo>
                  <a:cubicBezTo>
                    <a:pt x="1263" y="1648"/>
                    <a:pt x="1281" y="1666"/>
                    <a:pt x="1281" y="1666"/>
                  </a:cubicBezTo>
                  <a:cubicBezTo>
                    <a:pt x="1281" y="1666"/>
                    <a:pt x="1281" y="1666"/>
                    <a:pt x="1263" y="1666"/>
                  </a:cubicBezTo>
                  <a:cubicBezTo>
                    <a:pt x="1263" y="1666"/>
                    <a:pt x="1281" y="1666"/>
                    <a:pt x="1263" y="1666"/>
                  </a:cubicBezTo>
                  <a:close/>
                  <a:moveTo>
                    <a:pt x="1368" y="1718"/>
                  </a:moveTo>
                  <a:cubicBezTo>
                    <a:pt x="1368" y="1718"/>
                    <a:pt x="1386" y="1736"/>
                    <a:pt x="1386" y="1736"/>
                  </a:cubicBezTo>
                  <a:cubicBezTo>
                    <a:pt x="1386" y="1736"/>
                    <a:pt x="1368" y="1736"/>
                    <a:pt x="1368" y="1736"/>
                  </a:cubicBezTo>
                  <a:cubicBezTo>
                    <a:pt x="1368" y="1736"/>
                    <a:pt x="1351" y="1718"/>
                    <a:pt x="1368" y="1718"/>
                  </a:cubicBezTo>
                  <a:close/>
                  <a:moveTo>
                    <a:pt x="1316" y="1683"/>
                  </a:moveTo>
                  <a:lnTo>
                    <a:pt x="1316" y="1701"/>
                  </a:lnTo>
                  <a:cubicBezTo>
                    <a:pt x="1316" y="1683"/>
                    <a:pt x="1316" y="1683"/>
                    <a:pt x="1298" y="1683"/>
                  </a:cubicBezTo>
                  <a:cubicBezTo>
                    <a:pt x="1298" y="1683"/>
                    <a:pt x="1316" y="1683"/>
                    <a:pt x="1316" y="1683"/>
                  </a:cubicBezTo>
                  <a:close/>
                  <a:moveTo>
                    <a:pt x="1298" y="1701"/>
                  </a:moveTo>
                  <a:lnTo>
                    <a:pt x="1298" y="1701"/>
                  </a:lnTo>
                  <a:cubicBezTo>
                    <a:pt x="1298" y="1701"/>
                    <a:pt x="1281" y="1683"/>
                    <a:pt x="1281" y="1683"/>
                  </a:cubicBezTo>
                  <a:cubicBezTo>
                    <a:pt x="1281" y="1683"/>
                    <a:pt x="1298" y="1683"/>
                    <a:pt x="1298" y="1701"/>
                  </a:cubicBezTo>
                  <a:close/>
                  <a:moveTo>
                    <a:pt x="1403" y="1771"/>
                  </a:moveTo>
                  <a:cubicBezTo>
                    <a:pt x="1421" y="1771"/>
                    <a:pt x="1421" y="1771"/>
                    <a:pt x="1421" y="1789"/>
                  </a:cubicBezTo>
                  <a:cubicBezTo>
                    <a:pt x="1421" y="1789"/>
                    <a:pt x="1403" y="1771"/>
                    <a:pt x="1403" y="1771"/>
                  </a:cubicBezTo>
                  <a:close/>
                  <a:moveTo>
                    <a:pt x="1386" y="1753"/>
                  </a:moveTo>
                  <a:cubicBezTo>
                    <a:pt x="1403" y="1771"/>
                    <a:pt x="1403" y="1771"/>
                    <a:pt x="1403" y="1771"/>
                  </a:cubicBezTo>
                  <a:cubicBezTo>
                    <a:pt x="1403" y="1771"/>
                    <a:pt x="1386" y="1753"/>
                    <a:pt x="1386" y="1753"/>
                  </a:cubicBezTo>
                  <a:close/>
                  <a:moveTo>
                    <a:pt x="1263" y="1683"/>
                  </a:moveTo>
                  <a:cubicBezTo>
                    <a:pt x="1263" y="1683"/>
                    <a:pt x="1281" y="1701"/>
                    <a:pt x="1263" y="1701"/>
                  </a:cubicBezTo>
                  <a:cubicBezTo>
                    <a:pt x="1263" y="1701"/>
                    <a:pt x="1263" y="1701"/>
                    <a:pt x="1263" y="1701"/>
                  </a:cubicBezTo>
                  <a:cubicBezTo>
                    <a:pt x="1263" y="1683"/>
                    <a:pt x="1263" y="1683"/>
                    <a:pt x="1246" y="1683"/>
                  </a:cubicBezTo>
                  <a:cubicBezTo>
                    <a:pt x="1263" y="1683"/>
                    <a:pt x="1246" y="1666"/>
                    <a:pt x="1246" y="1666"/>
                  </a:cubicBezTo>
                  <a:cubicBezTo>
                    <a:pt x="1246" y="1666"/>
                    <a:pt x="1263" y="1666"/>
                    <a:pt x="1263" y="1666"/>
                  </a:cubicBezTo>
                  <a:cubicBezTo>
                    <a:pt x="1263" y="1683"/>
                    <a:pt x="1246" y="1666"/>
                    <a:pt x="1246" y="1666"/>
                  </a:cubicBezTo>
                  <a:cubicBezTo>
                    <a:pt x="1263" y="1683"/>
                    <a:pt x="1281" y="1683"/>
                    <a:pt x="1298" y="1701"/>
                  </a:cubicBezTo>
                  <a:cubicBezTo>
                    <a:pt x="1298" y="1701"/>
                    <a:pt x="1298" y="1701"/>
                    <a:pt x="1281" y="1701"/>
                  </a:cubicBezTo>
                  <a:cubicBezTo>
                    <a:pt x="1281" y="1701"/>
                    <a:pt x="1298" y="1718"/>
                    <a:pt x="1298" y="1718"/>
                  </a:cubicBezTo>
                  <a:cubicBezTo>
                    <a:pt x="1298" y="1718"/>
                    <a:pt x="1298" y="1718"/>
                    <a:pt x="1298" y="1701"/>
                  </a:cubicBezTo>
                  <a:cubicBezTo>
                    <a:pt x="1298" y="1701"/>
                    <a:pt x="1316" y="1718"/>
                    <a:pt x="1316" y="1718"/>
                  </a:cubicBezTo>
                  <a:cubicBezTo>
                    <a:pt x="1316" y="1718"/>
                    <a:pt x="1316" y="1718"/>
                    <a:pt x="1316" y="1736"/>
                  </a:cubicBezTo>
                  <a:cubicBezTo>
                    <a:pt x="1316" y="1736"/>
                    <a:pt x="1298" y="1736"/>
                    <a:pt x="1298" y="1736"/>
                  </a:cubicBezTo>
                  <a:cubicBezTo>
                    <a:pt x="1298" y="1736"/>
                    <a:pt x="1298" y="1736"/>
                    <a:pt x="1298" y="1736"/>
                  </a:cubicBezTo>
                  <a:cubicBezTo>
                    <a:pt x="1298" y="1718"/>
                    <a:pt x="1298" y="1736"/>
                    <a:pt x="1298" y="1718"/>
                  </a:cubicBezTo>
                  <a:cubicBezTo>
                    <a:pt x="1298" y="1718"/>
                    <a:pt x="1281" y="1701"/>
                    <a:pt x="1263" y="1683"/>
                  </a:cubicBezTo>
                  <a:close/>
                  <a:moveTo>
                    <a:pt x="1351" y="1736"/>
                  </a:moveTo>
                  <a:cubicBezTo>
                    <a:pt x="1333" y="1736"/>
                    <a:pt x="1333" y="1736"/>
                    <a:pt x="1333" y="1736"/>
                  </a:cubicBezTo>
                  <a:cubicBezTo>
                    <a:pt x="1351" y="1753"/>
                    <a:pt x="1351" y="1753"/>
                    <a:pt x="1368" y="1753"/>
                  </a:cubicBezTo>
                  <a:cubicBezTo>
                    <a:pt x="1351" y="1771"/>
                    <a:pt x="1351" y="1789"/>
                    <a:pt x="1333" y="1771"/>
                  </a:cubicBezTo>
                  <a:cubicBezTo>
                    <a:pt x="1333" y="1771"/>
                    <a:pt x="1351" y="1771"/>
                    <a:pt x="1351" y="1771"/>
                  </a:cubicBezTo>
                  <a:cubicBezTo>
                    <a:pt x="1351" y="1753"/>
                    <a:pt x="1351" y="1771"/>
                    <a:pt x="1333" y="1753"/>
                  </a:cubicBezTo>
                  <a:cubicBezTo>
                    <a:pt x="1351" y="1753"/>
                    <a:pt x="1333" y="1736"/>
                    <a:pt x="1316" y="1736"/>
                  </a:cubicBezTo>
                  <a:cubicBezTo>
                    <a:pt x="1333" y="1736"/>
                    <a:pt x="1333" y="1718"/>
                    <a:pt x="1351" y="1736"/>
                  </a:cubicBezTo>
                  <a:close/>
                  <a:moveTo>
                    <a:pt x="1421" y="1789"/>
                  </a:moveTo>
                  <a:cubicBezTo>
                    <a:pt x="1421" y="1806"/>
                    <a:pt x="1438" y="1806"/>
                    <a:pt x="1438" y="1824"/>
                  </a:cubicBezTo>
                  <a:cubicBezTo>
                    <a:pt x="1456" y="1824"/>
                    <a:pt x="1438" y="1824"/>
                    <a:pt x="1456" y="1824"/>
                  </a:cubicBezTo>
                  <a:cubicBezTo>
                    <a:pt x="1438" y="1824"/>
                    <a:pt x="1421" y="1806"/>
                    <a:pt x="1421" y="1824"/>
                  </a:cubicBezTo>
                  <a:cubicBezTo>
                    <a:pt x="1421" y="1806"/>
                    <a:pt x="1403" y="1806"/>
                    <a:pt x="1403" y="1789"/>
                  </a:cubicBezTo>
                  <a:lnTo>
                    <a:pt x="1403" y="1789"/>
                  </a:lnTo>
                  <a:cubicBezTo>
                    <a:pt x="1403" y="1789"/>
                    <a:pt x="1403" y="1789"/>
                    <a:pt x="1421" y="1789"/>
                  </a:cubicBezTo>
                  <a:close/>
                  <a:moveTo>
                    <a:pt x="1193" y="1648"/>
                  </a:moveTo>
                  <a:cubicBezTo>
                    <a:pt x="1193" y="1648"/>
                    <a:pt x="1193" y="1648"/>
                    <a:pt x="1193" y="1648"/>
                  </a:cubicBezTo>
                  <a:cubicBezTo>
                    <a:pt x="1193" y="1648"/>
                    <a:pt x="1210" y="1666"/>
                    <a:pt x="1228" y="1666"/>
                  </a:cubicBezTo>
                  <a:cubicBezTo>
                    <a:pt x="1228" y="1683"/>
                    <a:pt x="1210" y="1666"/>
                    <a:pt x="1210" y="1666"/>
                  </a:cubicBezTo>
                  <a:cubicBezTo>
                    <a:pt x="1193" y="1648"/>
                    <a:pt x="1175" y="1648"/>
                    <a:pt x="1158" y="1613"/>
                  </a:cubicBezTo>
                  <a:cubicBezTo>
                    <a:pt x="1158" y="1631"/>
                    <a:pt x="1175" y="1648"/>
                    <a:pt x="1193" y="1648"/>
                  </a:cubicBezTo>
                  <a:close/>
                  <a:moveTo>
                    <a:pt x="1509" y="1859"/>
                  </a:moveTo>
                  <a:cubicBezTo>
                    <a:pt x="1509" y="1859"/>
                    <a:pt x="1526" y="1876"/>
                    <a:pt x="1526" y="1876"/>
                  </a:cubicBezTo>
                  <a:cubicBezTo>
                    <a:pt x="1526" y="1876"/>
                    <a:pt x="1509" y="1876"/>
                    <a:pt x="1509" y="1876"/>
                  </a:cubicBezTo>
                  <a:cubicBezTo>
                    <a:pt x="1509" y="1876"/>
                    <a:pt x="1509" y="1859"/>
                    <a:pt x="1509" y="1859"/>
                  </a:cubicBezTo>
                  <a:close/>
                  <a:moveTo>
                    <a:pt x="1421" y="1806"/>
                  </a:moveTo>
                  <a:lnTo>
                    <a:pt x="1421" y="1806"/>
                  </a:lnTo>
                  <a:cubicBezTo>
                    <a:pt x="1403" y="1806"/>
                    <a:pt x="1403" y="1806"/>
                    <a:pt x="1403" y="1806"/>
                  </a:cubicBezTo>
                  <a:cubicBezTo>
                    <a:pt x="1403" y="1806"/>
                    <a:pt x="1421" y="1806"/>
                    <a:pt x="1421" y="1806"/>
                  </a:cubicBezTo>
                  <a:close/>
                  <a:moveTo>
                    <a:pt x="1403" y="1806"/>
                  </a:moveTo>
                  <a:cubicBezTo>
                    <a:pt x="1438" y="1824"/>
                    <a:pt x="1456" y="1859"/>
                    <a:pt x="1473" y="1859"/>
                  </a:cubicBezTo>
                  <a:cubicBezTo>
                    <a:pt x="1491" y="1876"/>
                    <a:pt x="1526" y="1894"/>
                    <a:pt x="1526" y="1911"/>
                  </a:cubicBezTo>
                  <a:cubicBezTo>
                    <a:pt x="1509" y="1894"/>
                    <a:pt x="1491" y="1876"/>
                    <a:pt x="1456" y="1859"/>
                  </a:cubicBezTo>
                  <a:cubicBezTo>
                    <a:pt x="1456" y="1859"/>
                    <a:pt x="1438" y="1841"/>
                    <a:pt x="1438" y="1841"/>
                  </a:cubicBezTo>
                  <a:cubicBezTo>
                    <a:pt x="1421" y="1824"/>
                    <a:pt x="1421" y="1841"/>
                    <a:pt x="1421" y="1824"/>
                  </a:cubicBezTo>
                  <a:cubicBezTo>
                    <a:pt x="1421" y="1841"/>
                    <a:pt x="1421" y="1841"/>
                    <a:pt x="1421" y="1841"/>
                  </a:cubicBezTo>
                  <a:cubicBezTo>
                    <a:pt x="1421" y="1824"/>
                    <a:pt x="1403" y="1824"/>
                    <a:pt x="1403" y="1806"/>
                  </a:cubicBezTo>
                  <a:close/>
                  <a:moveTo>
                    <a:pt x="1316" y="1771"/>
                  </a:moveTo>
                  <a:cubicBezTo>
                    <a:pt x="1316" y="1771"/>
                    <a:pt x="1316" y="1771"/>
                    <a:pt x="1316" y="1771"/>
                  </a:cubicBezTo>
                  <a:cubicBezTo>
                    <a:pt x="1316" y="1771"/>
                    <a:pt x="1298" y="1771"/>
                    <a:pt x="1316" y="1753"/>
                  </a:cubicBezTo>
                  <a:cubicBezTo>
                    <a:pt x="1316" y="1771"/>
                    <a:pt x="1316" y="1771"/>
                    <a:pt x="1316" y="1771"/>
                  </a:cubicBezTo>
                  <a:close/>
                  <a:moveTo>
                    <a:pt x="1298" y="1753"/>
                  </a:moveTo>
                  <a:cubicBezTo>
                    <a:pt x="1298" y="1753"/>
                    <a:pt x="1298" y="1753"/>
                    <a:pt x="1298" y="1753"/>
                  </a:cubicBezTo>
                  <a:cubicBezTo>
                    <a:pt x="1281" y="1753"/>
                    <a:pt x="1281" y="1753"/>
                    <a:pt x="1281" y="1753"/>
                  </a:cubicBezTo>
                  <a:cubicBezTo>
                    <a:pt x="1263" y="1736"/>
                    <a:pt x="1281" y="1753"/>
                    <a:pt x="1298" y="1753"/>
                  </a:cubicBezTo>
                  <a:close/>
                  <a:moveTo>
                    <a:pt x="1403" y="1841"/>
                  </a:moveTo>
                  <a:cubicBezTo>
                    <a:pt x="1403" y="1841"/>
                    <a:pt x="1403" y="1841"/>
                    <a:pt x="1386" y="1824"/>
                  </a:cubicBezTo>
                  <a:cubicBezTo>
                    <a:pt x="1386" y="1824"/>
                    <a:pt x="1386" y="1824"/>
                    <a:pt x="1386" y="1824"/>
                  </a:cubicBezTo>
                  <a:cubicBezTo>
                    <a:pt x="1403" y="1824"/>
                    <a:pt x="1403" y="1841"/>
                    <a:pt x="1403" y="1841"/>
                  </a:cubicBezTo>
                  <a:close/>
                  <a:moveTo>
                    <a:pt x="1526" y="1911"/>
                  </a:moveTo>
                  <a:lnTo>
                    <a:pt x="1544" y="1911"/>
                  </a:lnTo>
                  <a:cubicBezTo>
                    <a:pt x="1526" y="1911"/>
                    <a:pt x="1526" y="1911"/>
                    <a:pt x="1526" y="1911"/>
                  </a:cubicBezTo>
                  <a:cubicBezTo>
                    <a:pt x="1526" y="1911"/>
                    <a:pt x="1526" y="1911"/>
                    <a:pt x="1526" y="1911"/>
                  </a:cubicBezTo>
                  <a:close/>
                  <a:moveTo>
                    <a:pt x="1053" y="1596"/>
                  </a:moveTo>
                  <a:cubicBezTo>
                    <a:pt x="1053" y="1596"/>
                    <a:pt x="1035" y="1578"/>
                    <a:pt x="1035" y="1578"/>
                  </a:cubicBezTo>
                  <a:cubicBezTo>
                    <a:pt x="1035" y="1578"/>
                    <a:pt x="1070" y="1596"/>
                    <a:pt x="1053" y="1596"/>
                  </a:cubicBezTo>
                  <a:close/>
                  <a:moveTo>
                    <a:pt x="1105" y="1631"/>
                  </a:moveTo>
                  <a:cubicBezTo>
                    <a:pt x="1088" y="1631"/>
                    <a:pt x="1105" y="1648"/>
                    <a:pt x="1088" y="1648"/>
                  </a:cubicBezTo>
                  <a:cubicBezTo>
                    <a:pt x="1070" y="1631"/>
                    <a:pt x="1070" y="1631"/>
                    <a:pt x="1070" y="1631"/>
                  </a:cubicBezTo>
                  <a:lnTo>
                    <a:pt x="1088" y="1631"/>
                  </a:lnTo>
                  <a:lnTo>
                    <a:pt x="1088" y="1613"/>
                  </a:lnTo>
                  <a:cubicBezTo>
                    <a:pt x="1088" y="1613"/>
                    <a:pt x="1088" y="1631"/>
                    <a:pt x="1105" y="1631"/>
                  </a:cubicBezTo>
                  <a:close/>
                  <a:moveTo>
                    <a:pt x="1158" y="1666"/>
                  </a:moveTo>
                  <a:cubicBezTo>
                    <a:pt x="1158" y="1683"/>
                    <a:pt x="1175" y="1683"/>
                    <a:pt x="1175" y="1683"/>
                  </a:cubicBezTo>
                  <a:cubicBezTo>
                    <a:pt x="1175" y="1683"/>
                    <a:pt x="1158" y="1683"/>
                    <a:pt x="1158" y="1683"/>
                  </a:cubicBezTo>
                  <a:lnTo>
                    <a:pt x="1158" y="1683"/>
                  </a:lnTo>
                  <a:cubicBezTo>
                    <a:pt x="1158" y="1683"/>
                    <a:pt x="1158" y="1683"/>
                    <a:pt x="1140" y="1666"/>
                  </a:cubicBezTo>
                  <a:cubicBezTo>
                    <a:pt x="1158" y="1666"/>
                    <a:pt x="1158" y="1666"/>
                    <a:pt x="1158" y="1666"/>
                  </a:cubicBezTo>
                  <a:close/>
                  <a:moveTo>
                    <a:pt x="1193" y="1701"/>
                  </a:moveTo>
                  <a:lnTo>
                    <a:pt x="1193" y="1701"/>
                  </a:lnTo>
                  <a:cubicBezTo>
                    <a:pt x="1175" y="1701"/>
                    <a:pt x="1193" y="1701"/>
                    <a:pt x="1175" y="1701"/>
                  </a:cubicBezTo>
                  <a:lnTo>
                    <a:pt x="1175" y="1701"/>
                  </a:lnTo>
                  <a:cubicBezTo>
                    <a:pt x="1193" y="1701"/>
                    <a:pt x="1193" y="1701"/>
                    <a:pt x="1193" y="1701"/>
                  </a:cubicBezTo>
                  <a:close/>
                  <a:moveTo>
                    <a:pt x="1193" y="1718"/>
                  </a:moveTo>
                  <a:cubicBezTo>
                    <a:pt x="1210" y="1718"/>
                    <a:pt x="1193" y="1718"/>
                    <a:pt x="1210" y="1736"/>
                  </a:cubicBezTo>
                  <a:cubicBezTo>
                    <a:pt x="1210" y="1718"/>
                    <a:pt x="1193" y="1718"/>
                    <a:pt x="1193" y="1718"/>
                  </a:cubicBezTo>
                  <a:cubicBezTo>
                    <a:pt x="1193" y="1718"/>
                    <a:pt x="1193" y="1718"/>
                    <a:pt x="1193" y="1718"/>
                  </a:cubicBezTo>
                  <a:close/>
                  <a:moveTo>
                    <a:pt x="1316" y="1806"/>
                  </a:moveTo>
                  <a:lnTo>
                    <a:pt x="1316" y="1806"/>
                  </a:lnTo>
                  <a:cubicBezTo>
                    <a:pt x="1316" y="1806"/>
                    <a:pt x="1316" y="1806"/>
                    <a:pt x="1316" y="1806"/>
                  </a:cubicBezTo>
                  <a:cubicBezTo>
                    <a:pt x="1316" y="1806"/>
                    <a:pt x="1316" y="1806"/>
                    <a:pt x="1316" y="1806"/>
                  </a:cubicBezTo>
                  <a:close/>
                  <a:moveTo>
                    <a:pt x="1333" y="1824"/>
                  </a:moveTo>
                  <a:cubicBezTo>
                    <a:pt x="1333" y="1824"/>
                    <a:pt x="1316" y="1824"/>
                    <a:pt x="1333" y="1806"/>
                  </a:cubicBezTo>
                  <a:cubicBezTo>
                    <a:pt x="1333" y="1824"/>
                    <a:pt x="1333" y="1806"/>
                    <a:pt x="1333" y="1824"/>
                  </a:cubicBezTo>
                  <a:close/>
                  <a:moveTo>
                    <a:pt x="509" y="1122"/>
                  </a:moveTo>
                  <a:cubicBezTo>
                    <a:pt x="509" y="1122"/>
                    <a:pt x="527" y="1122"/>
                    <a:pt x="527" y="1122"/>
                  </a:cubicBezTo>
                  <a:cubicBezTo>
                    <a:pt x="527" y="1122"/>
                    <a:pt x="527" y="1122"/>
                    <a:pt x="509" y="1122"/>
                  </a:cubicBezTo>
                  <a:cubicBezTo>
                    <a:pt x="509" y="1122"/>
                    <a:pt x="509" y="1122"/>
                    <a:pt x="509" y="1122"/>
                  </a:cubicBezTo>
                  <a:cubicBezTo>
                    <a:pt x="509" y="1122"/>
                    <a:pt x="509" y="1122"/>
                    <a:pt x="509" y="1122"/>
                  </a:cubicBezTo>
                  <a:close/>
                  <a:moveTo>
                    <a:pt x="544" y="1157"/>
                  </a:moveTo>
                  <a:cubicBezTo>
                    <a:pt x="544" y="1157"/>
                    <a:pt x="527" y="1140"/>
                    <a:pt x="527" y="1140"/>
                  </a:cubicBezTo>
                  <a:cubicBezTo>
                    <a:pt x="527" y="1140"/>
                    <a:pt x="544" y="1140"/>
                    <a:pt x="544" y="1140"/>
                  </a:cubicBezTo>
                  <a:close/>
                  <a:moveTo>
                    <a:pt x="562" y="1175"/>
                  </a:moveTo>
                  <a:cubicBezTo>
                    <a:pt x="562" y="1175"/>
                    <a:pt x="544" y="1175"/>
                    <a:pt x="544" y="1157"/>
                  </a:cubicBezTo>
                  <a:cubicBezTo>
                    <a:pt x="544" y="1157"/>
                    <a:pt x="562" y="1175"/>
                    <a:pt x="562" y="1175"/>
                  </a:cubicBezTo>
                  <a:close/>
                  <a:moveTo>
                    <a:pt x="1228" y="1789"/>
                  </a:moveTo>
                  <a:cubicBezTo>
                    <a:pt x="1228" y="1789"/>
                    <a:pt x="1228" y="1789"/>
                    <a:pt x="1228" y="1806"/>
                  </a:cubicBezTo>
                  <a:cubicBezTo>
                    <a:pt x="1210" y="1789"/>
                    <a:pt x="1210" y="1789"/>
                    <a:pt x="1193" y="1771"/>
                  </a:cubicBezTo>
                  <a:close/>
                  <a:moveTo>
                    <a:pt x="1140" y="1736"/>
                  </a:moveTo>
                  <a:cubicBezTo>
                    <a:pt x="1140" y="1736"/>
                    <a:pt x="1140" y="1736"/>
                    <a:pt x="1123" y="1736"/>
                  </a:cubicBezTo>
                  <a:cubicBezTo>
                    <a:pt x="1123" y="1736"/>
                    <a:pt x="1123" y="1736"/>
                    <a:pt x="1123" y="1736"/>
                  </a:cubicBezTo>
                  <a:cubicBezTo>
                    <a:pt x="1123" y="1736"/>
                    <a:pt x="1123" y="1736"/>
                    <a:pt x="1123" y="1736"/>
                  </a:cubicBezTo>
                  <a:cubicBezTo>
                    <a:pt x="1123" y="1736"/>
                    <a:pt x="1123" y="1718"/>
                    <a:pt x="1123" y="1718"/>
                  </a:cubicBezTo>
                  <a:cubicBezTo>
                    <a:pt x="1123" y="1718"/>
                    <a:pt x="1140" y="1718"/>
                    <a:pt x="1140" y="1736"/>
                  </a:cubicBezTo>
                  <a:close/>
                  <a:moveTo>
                    <a:pt x="1158" y="1736"/>
                  </a:moveTo>
                  <a:cubicBezTo>
                    <a:pt x="1158" y="1753"/>
                    <a:pt x="1158" y="1753"/>
                    <a:pt x="1175" y="1753"/>
                  </a:cubicBezTo>
                  <a:cubicBezTo>
                    <a:pt x="1158" y="1753"/>
                    <a:pt x="1158" y="1753"/>
                    <a:pt x="1140" y="1753"/>
                  </a:cubicBezTo>
                  <a:cubicBezTo>
                    <a:pt x="1140" y="1736"/>
                    <a:pt x="1158" y="1753"/>
                    <a:pt x="1158" y="1736"/>
                  </a:cubicBezTo>
                  <a:close/>
                  <a:moveTo>
                    <a:pt x="825" y="1490"/>
                  </a:moveTo>
                  <a:cubicBezTo>
                    <a:pt x="825" y="1490"/>
                    <a:pt x="825" y="1473"/>
                    <a:pt x="825" y="1473"/>
                  </a:cubicBezTo>
                  <a:cubicBezTo>
                    <a:pt x="825" y="1473"/>
                    <a:pt x="842" y="1490"/>
                    <a:pt x="825" y="14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2"/>
            <p:cNvSpPr/>
            <p:nvPr/>
          </p:nvSpPr>
          <p:spPr>
            <a:xfrm>
              <a:off x="2124975" y="252985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5" y="36"/>
                  </a:moveTo>
                  <a:cubicBezTo>
                    <a:pt x="35" y="36"/>
                    <a:pt x="53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71"/>
                    <a:pt x="53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18" y="36"/>
                    <a:pt x="0" y="18"/>
                  </a:cubicBezTo>
                  <a:cubicBezTo>
                    <a:pt x="0" y="1"/>
                    <a:pt x="18" y="18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2"/>
            <p:cNvSpPr/>
            <p:nvPr/>
          </p:nvSpPr>
          <p:spPr>
            <a:xfrm>
              <a:off x="2066675" y="25289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"/>
                  </a:moveTo>
                  <a:cubicBezTo>
                    <a:pt x="18" y="1"/>
                    <a:pt x="36" y="18"/>
                    <a:pt x="18" y="18"/>
                  </a:cubicBezTo>
                  <a:lnTo>
                    <a:pt x="36" y="36"/>
                  </a:lnTo>
                  <a:cubicBezTo>
                    <a:pt x="18" y="36"/>
                    <a:pt x="18" y="18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2"/>
            <p:cNvSpPr/>
            <p:nvPr/>
          </p:nvSpPr>
          <p:spPr>
            <a:xfrm>
              <a:off x="2068000" y="25303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18" y="18"/>
                    <a:pt x="35" y="18"/>
                    <a:pt x="35" y="18"/>
                  </a:cubicBezTo>
                  <a:cubicBezTo>
                    <a:pt x="35" y="18"/>
                    <a:pt x="18" y="18"/>
                    <a:pt x="35" y="18"/>
                  </a:cubicBezTo>
                  <a:cubicBezTo>
                    <a:pt x="18" y="18"/>
                    <a:pt x="18" y="18"/>
                    <a:pt x="0" y="0"/>
                  </a:cubicBezTo>
                  <a:cubicBezTo>
                    <a:pt x="18" y="0"/>
                    <a:pt x="35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2"/>
            <p:cNvSpPr/>
            <p:nvPr/>
          </p:nvSpPr>
          <p:spPr>
            <a:xfrm>
              <a:off x="2065800" y="2528975"/>
              <a:ext cx="2225" cy="1775"/>
            </a:xfrm>
            <a:custGeom>
              <a:avLst/>
              <a:gdLst/>
              <a:ahLst/>
              <a:cxnLst/>
              <a:rect l="l" t="t" r="r" b="b"/>
              <a:pathLst>
                <a:path w="89" h="71" extrusionOk="0">
                  <a:moveTo>
                    <a:pt x="0" y="1"/>
                  </a:moveTo>
                  <a:cubicBezTo>
                    <a:pt x="0" y="1"/>
                    <a:pt x="18" y="18"/>
                    <a:pt x="18" y="1"/>
                  </a:cubicBezTo>
                  <a:cubicBezTo>
                    <a:pt x="18" y="18"/>
                    <a:pt x="18" y="1"/>
                    <a:pt x="18" y="18"/>
                  </a:cubicBezTo>
                  <a:cubicBezTo>
                    <a:pt x="18" y="18"/>
                    <a:pt x="35" y="18"/>
                    <a:pt x="35" y="18"/>
                  </a:cubicBezTo>
                  <a:cubicBezTo>
                    <a:pt x="35" y="18"/>
                    <a:pt x="53" y="36"/>
                    <a:pt x="53" y="36"/>
                  </a:cubicBezTo>
                  <a:cubicBezTo>
                    <a:pt x="53" y="53"/>
                    <a:pt x="88" y="71"/>
                    <a:pt x="88" y="71"/>
                  </a:cubicBezTo>
                  <a:cubicBezTo>
                    <a:pt x="71" y="71"/>
                    <a:pt x="71" y="71"/>
                    <a:pt x="71" y="53"/>
                  </a:cubicBezTo>
                  <a:cubicBezTo>
                    <a:pt x="53" y="53"/>
                    <a:pt x="35" y="36"/>
                    <a:pt x="35" y="18"/>
                  </a:cubicBezTo>
                  <a:cubicBezTo>
                    <a:pt x="18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2"/>
            <p:cNvSpPr/>
            <p:nvPr/>
          </p:nvSpPr>
          <p:spPr>
            <a:xfrm>
              <a:off x="2069750" y="2533800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53" y="36"/>
                  </a:moveTo>
                  <a:cubicBezTo>
                    <a:pt x="35" y="53"/>
                    <a:pt x="35" y="36"/>
                    <a:pt x="35" y="36"/>
                  </a:cubicBezTo>
                  <a:cubicBezTo>
                    <a:pt x="35" y="36"/>
                    <a:pt x="18" y="36"/>
                    <a:pt x="35" y="36"/>
                  </a:cubicBezTo>
                  <a:cubicBezTo>
                    <a:pt x="18" y="36"/>
                    <a:pt x="0" y="18"/>
                    <a:pt x="0" y="18"/>
                  </a:cubicBezTo>
                  <a:cubicBezTo>
                    <a:pt x="0" y="18"/>
                    <a:pt x="18" y="18"/>
                    <a:pt x="0" y="18"/>
                  </a:cubicBezTo>
                  <a:cubicBezTo>
                    <a:pt x="18" y="0"/>
                    <a:pt x="35" y="36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2"/>
            <p:cNvSpPr/>
            <p:nvPr/>
          </p:nvSpPr>
          <p:spPr>
            <a:xfrm>
              <a:off x="2071925" y="25355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2"/>
            <p:cNvSpPr/>
            <p:nvPr/>
          </p:nvSpPr>
          <p:spPr>
            <a:xfrm>
              <a:off x="2071500" y="25351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8" y="0"/>
                    <a:pt x="18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2"/>
            <p:cNvSpPr/>
            <p:nvPr/>
          </p:nvSpPr>
          <p:spPr>
            <a:xfrm>
              <a:off x="2073675" y="25364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8"/>
                  </a:moveTo>
                  <a:cubicBezTo>
                    <a:pt x="19" y="18"/>
                    <a:pt x="19" y="1"/>
                    <a:pt x="1" y="1"/>
                  </a:cubicBezTo>
                  <a:cubicBezTo>
                    <a:pt x="19" y="1"/>
                    <a:pt x="19" y="18"/>
                    <a:pt x="19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2070625" y="25351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2"/>
            <p:cNvSpPr/>
            <p:nvPr/>
          </p:nvSpPr>
          <p:spPr>
            <a:xfrm>
              <a:off x="2070175" y="25351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18"/>
                  </a:moveTo>
                  <a:cubicBezTo>
                    <a:pt x="36" y="18"/>
                    <a:pt x="1" y="0"/>
                    <a:pt x="18" y="0"/>
                  </a:cubicBezTo>
                  <a:cubicBezTo>
                    <a:pt x="18" y="0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2"/>
            <p:cNvSpPr/>
            <p:nvPr/>
          </p:nvSpPr>
          <p:spPr>
            <a:xfrm>
              <a:off x="2071050" y="25355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"/>
                    <a:pt x="1" y="1"/>
                  </a:cubicBez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2"/>
            <p:cNvSpPr/>
            <p:nvPr/>
          </p:nvSpPr>
          <p:spPr>
            <a:xfrm>
              <a:off x="2071925" y="25360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8" y="18"/>
                  </a:lnTo>
                  <a:cubicBezTo>
                    <a:pt x="1" y="18"/>
                    <a:pt x="1" y="1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2"/>
            <p:cNvSpPr/>
            <p:nvPr/>
          </p:nvSpPr>
          <p:spPr>
            <a:xfrm>
              <a:off x="2071925" y="25364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1"/>
                    <a:pt x="1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2"/>
            <p:cNvSpPr/>
            <p:nvPr/>
          </p:nvSpPr>
          <p:spPr>
            <a:xfrm>
              <a:off x="2072800" y="25373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8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2"/>
            <p:cNvSpPr/>
            <p:nvPr/>
          </p:nvSpPr>
          <p:spPr>
            <a:xfrm>
              <a:off x="2072375" y="25368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18" y="18"/>
                    <a:pt x="0" y="1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2"/>
            <p:cNvSpPr/>
            <p:nvPr/>
          </p:nvSpPr>
          <p:spPr>
            <a:xfrm>
              <a:off x="2073250" y="25373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8"/>
                  </a:moveTo>
                  <a:cubicBezTo>
                    <a:pt x="18" y="18"/>
                    <a:pt x="18" y="18"/>
                    <a:pt x="36" y="18"/>
                  </a:cubicBezTo>
                  <a:cubicBezTo>
                    <a:pt x="36" y="36"/>
                    <a:pt x="18" y="18"/>
                    <a:pt x="0" y="18"/>
                  </a:cubicBezTo>
                  <a:cubicBezTo>
                    <a:pt x="0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2"/>
            <p:cNvSpPr/>
            <p:nvPr/>
          </p:nvSpPr>
          <p:spPr>
            <a:xfrm>
              <a:off x="2074125" y="25377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18"/>
                    <a:pt x="1" y="18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2"/>
            <p:cNvSpPr/>
            <p:nvPr/>
          </p:nvSpPr>
          <p:spPr>
            <a:xfrm>
              <a:off x="2064925" y="253205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2"/>
            <p:cNvSpPr/>
            <p:nvPr/>
          </p:nvSpPr>
          <p:spPr>
            <a:xfrm>
              <a:off x="2071050" y="25364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lnTo>
                    <a:pt x="18" y="18"/>
                  </a:lnTo>
                  <a:lnTo>
                    <a:pt x="1" y="1"/>
                  </a:ln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2"/>
            <p:cNvSpPr/>
            <p:nvPr/>
          </p:nvSpPr>
          <p:spPr>
            <a:xfrm>
              <a:off x="2070175" y="253600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35"/>
                  </a:moveTo>
                  <a:cubicBezTo>
                    <a:pt x="36" y="35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18"/>
                    <a:pt x="36" y="18"/>
                    <a:pt x="53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2"/>
            <p:cNvSpPr/>
            <p:nvPr/>
          </p:nvSpPr>
          <p:spPr>
            <a:xfrm>
              <a:off x="2063175" y="25311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8" y="18"/>
                    <a:pt x="18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2"/>
            <p:cNvSpPr/>
            <p:nvPr/>
          </p:nvSpPr>
          <p:spPr>
            <a:xfrm>
              <a:off x="2068000" y="25351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5"/>
                  </a:moveTo>
                  <a:cubicBezTo>
                    <a:pt x="35" y="18"/>
                    <a:pt x="18" y="1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8"/>
                    <a:pt x="3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2"/>
            <p:cNvSpPr/>
            <p:nvPr/>
          </p:nvSpPr>
          <p:spPr>
            <a:xfrm>
              <a:off x="2067100" y="2534675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cubicBezTo>
                    <a:pt x="19" y="18"/>
                    <a:pt x="36" y="18"/>
                    <a:pt x="19" y="18"/>
                  </a:cubicBezTo>
                  <a:cubicBezTo>
                    <a:pt x="19" y="18"/>
                    <a:pt x="19" y="1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2"/>
            <p:cNvSpPr/>
            <p:nvPr/>
          </p:nvSpPr>
          <p:spPr>
            <a:xfrm>
              <a:off x="2050450" y="25224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2"/>
            <p:cNvSpPr/>
            <p:nvPr/>
          </p:nvSpPr>
          <p:spPr>
            <a:xfrm>
              <a:off x="2040375" y="2493050"/>
              <a:ext cx="45175" cy="45600"/>
            </a:xfrm>
            <a:custGeom>
              <a:avLst/>
              <a:gdLst/>
              <a:ahLst/>
              <a:cxnLst/>
              <a:rect l="l" t="t" r="r" b="b"/>
              <a:pathLst>
                <a:path w="1807" h="1824" extrusionOk="0">
                  <a:moveTo>
                    <a:pt x="614" y="999"/>
                  </a:moveTo>
                  <a:cubicBezTo>
                    <a:pt x="614" y="999"/>
                    <a:pt x="614" y="999"/>
                    <a:pt x="614" y="999"/>
                  </a:cubicBezTo>
                  <a:cubicBezTo>
                    <a:pt x="597" y="982"/>
                    <a:pt x="614" y="982"/>
                    <a:pt x="614" y="982"/>
                  </a:cubicBezTo>
                  <a:cubicBezTo>
                    <a:pt x="597" y="964"/>
                    <a:pt x="597" y="982"/>
                    <a:pt x="597" y="982"/>
                  </a:cubicBezTo>
                  <a:cubicBezTo>
                    <a:pt x="597" y="964"/>
                    <a:pt x="579" y="964"/>
                    <a:pt x="579" y="947"/>
                  </a:cubicBezTo>
                  <a:cubicBezTo>
                    <a:pt x="579" y="947"/>
                    <a:pt x="562" y="929"/>
                    <a:pt x="562" y="929"/>
                  </a:cubicBezTo>
                  <a:cubicBezTo>
                    <a:pt x="562" y="929"/>
                    <a:pt x="562" y="929"/>
                    <a:pt x="544" y="912"/>
                  </a:cubicBezTo>
                  <a:cubicBezTo>
                    <a:pt x="544" y="912"/>
                    <a:pt x="527" y="894"/>
                    <a:pt x="527" y="877"/>
                  </a:cubicBezTo>
                  <a:cubicBezTo>
                    <a:pt x="527" y="877"/>
                    <a:pt x="527" y="877"/>
                    <a:pt x="527" y="877"/>
                  </a:cubicBezTo>
                  <a:cubicBezTo>
                    <a:pt x="491" y="842"/>
                    <a:pt x="456" y="771"/>
                    <a:pt x="421" y="736"/>
                  </a:cubicBezTo>
                  <a:cubicBezTo>
                    <a:pt x="421" y="719"/>
                    <a:pt x="421" y="701"/>
                    <a:pt x="404" y="684"/>
                  </a:cubicBezTo>
                  <a:cubicBezTo>
                    <a:pt x="404" y="666"/>
                    <a:pt x="386" y="649"/>
                    <a:pt x="386" y="649"/>
                  </a:cubicBezTo>
                  <a:cubicBezTo>
                    <a:pt x="386" y="631"/>
                    <a:pt x="369" y="614"/>
                    <a:pt x="369" y="596"/>
                  </a:cubicBezTo>
                  <a:cubicBezTo>
                    <a:pt x="369" y="596"/>
                    <a:pt x="369" y="596"/>
                    <a:pt x="369" y="596"/>
                  </a:cubicBezTo>
                  <a:cubicBezTo>
                    <a:pt x="369" y="579"/>
                    <a:pt x="351" y="579"/>
                    <a:pt x="351" y="561"/>
                  </a:cubicBezTo>
                  <a:cubicBezTo>
                    <a:pt x="351" y="561"/>
                    <a:pt x="351" y="544"/>
                    <a:pt x="334" y="544"/>
                  </a:cubicBezTo>
                  <a:cubicBezTo>
                    <a:pt x="351" y="544"/>
                    <a:pt x="351" y="526"/>
                    <a:pt x="351" y="526"/>
                  </a:cubicBezTo>
                  <a:cubicBezTo>
                    <a:pt x="334" y="526"/>
                    <a:pt x="334" y="508"/>
                    <a:pt x="334" y="491"/>
                  </a:cubicBezTo>
                  <a:cubicBezTo>
                    <a:pt x="334" y="473"/>
                    <a:pt x="316" y="438"/>
                    <a:pt x="316" y="403"/>
                  </a:cubicBezTo>
                  <a:cubicBezTo>
                    <a:pt x="316" y="386"/>
                    <a:pt x="316" y="368"/>
                    <a:pt x="316" y="368"/>
                  </a:cubicBezTo>
                  <a:cubicBezTo>
                    <a:pt x="316" y="351"/>
                    <a:pt x="316" y="351"/>
                    <a:pt x="316" y="351"/>
                  </a:cubicBezTo>
                  <a:cubicBezTo>
                    <a:pt x="299" y="333"/>
                    <a:pt x="316" y="298"/>
                    <a:pt x="316" y="281"/>
                  </a:cubicBezTo>
                  <a:lnTo>
                    <a:pt x="316" y="281"/>
                  </a:lnTo>
                  <a:lnTo>
                    <a:pt x="316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16" y="245"/>
                  </a:lnTo>
                  <a:cubicBezTo>
                    <a:pt x="281" y="228"/>
                    <a:pt x="264" y="228"/>
                    <a:pt x="228" y="210"/>
                  </a:cubicBezTo>
                  <a:cubicBezTo>
                    <a:pt x="228" y="193"/>
                    <a:pt x="228" y="193"/>
                    <a:pt x="228" y="210"/>
                  </a:cubicBezTo>
                  <a:cubicBezTo>
                    <a:pt x="228" y="228"/>
                    <a:pt x="228" y="263"/>
                    <a:pt x="228" y="298"/>
                  </a:cubicBezTo>
                  <a:cubicBezTo>
                    <a:pt x="228" y="316"/>
                    <a:pt x="228" y="298"/>
                    <a:pt x="228" y="316"/>
                  </a:cubicBezTo>
                  <a:cubicBezTo>
                    <a:pt x="246" y="316"/>
                    <a:pt x="264" y="316"/>
                    <a:pt x="281" y="316"/>
                  </a:cubicBezTo>
                  <a:cubicBezTo>
                    <a:pt x="281" y="316"/>
                    <a:pt x="281" y="316"/>
                    <a:pt x="299" y="316"/>
                  </a:cubicBezTo>
                  <a:cubicBezTo>
                    <a:pt x="299" y="316"/>
                    <a:pt x="299" y="316"/>
                    <a:pt x="299" y="333"/>
                  </a:cubicBezTo>
                  <a:cubicBezTo>
                    <a:pt x="316" y="333"/>
                    <a:pt x="351" y="351"/>
                    <a:pt x="369" y="351"/>
                  </a:cubicBezTo>
                  <a:cubicBezTo>
                    <a:pt x="404" y="368"/>
                    <a:pt x="421" y="368"/>
                    <a:pt x="456" y="386"/>
                  </a:cubicBezTo>
                  <a:cubicBezTo>
                    <a:pt x="474" y="368"/>
                    <a:pt x="474" y="368"/>
                    <a:pt x="491" y="368"/>
                  </a:cubicBezTo>
                  <a:cubicBezTo>
                    <a:pt x="491" y="386"/>
                    <a:pt x="491" y="386"/>
                    <a:pt x="491" y="386"/>
                  </a:cubicBezTo>
                  <a:cubicBezTo>
                    <a:pt x="491" y="386"/>
                    <a:pt x="491" y="386"/>
                    <a:pt x="491" y="386"/>
                  </a:cubicBezTo>
                  <a:cubicBezTo>
                    <a:pt x="491" y="386"/>
                    <a:pt x="491" y="386"/>
                    <a:pt x="491" y="386"/>
                  </a:cubicBezTo>
                  <a:cubicBezTo>
                    <a:pt x="509" y="403"/>
                    <a:pt x="509" y="403"/>
                    <a:pt x="527" y="403"/>
                  </a:cubicBezTo>
                  <a:cubicBezTo>
                    <a:pt x="544" y="421"/>
                    <a:pt x="579" y="421"/>
                    <a:pt x="597" y="438"/>
                  </a:cubicBezTo>
                  <a:cubicBezTo>
                    <a:pt x="597" y="438"/>
                    <a:pt x="597" y="438"/>
                    <a:pt x="614" y="438"/>
                  </a:cubicBezTo>
                  <a:cubicBezTo>
                    <a:pt x="614" y="456"/>
                    <a:pt x="684" y="473"/>
                    <a:pt x="702" y="491"/>
                  </a:cubicBezTo>
                  <a:cubicBezTo>
                    <a:pt x="719" y="508"/>
                    <a:pt x="719" y="508"/>
                    <a:pt x="737" y="526"/>
                  </a:cubicBezTo>
                  <a:cubicBezTo>
                    <a:pt x="737" y="526"/>
                    <a:pt x="737" y="526"/>
                    <a:pt x="737" y="526"/>
                  </a:cubicBezTo>
                  <a:cubicBezTo>
                    <a:pt x="772" y="544"/>
                    <a:pt x="807" y="561"/>
                    <a:pt x="825" y="579"/>
                  </a:cubicBezTo>
                  <a:cubicBezTo>
                    <a:pt x="825" y="579"/>
                    <a:pt x="825" y="579"/>
                    <a:pt x="842" y="579"/>
                  </a:cubicBezTo>
                  <a:cubicBezTo>
                    <a:pt x="842" y="596"/>
                    <a:pt x="860" y="614"/>
                    <a:pt x="877" y="614"/>
                  </a:cubicBezTo>
                  <a:cubicBezTo>
                    <a:pt x="877" y="614"/>
                    <a:pt x="895" y="614"/>
                    <a:pt x="895" y="631"/>
                  </a:cubicBezTo>
                  <a:cubicBezTo>
                    <a:pt x="912" y="631"/>
                    <a:pt x="912" y="649"/>
                    <a:pt x="930" y="649"/>
                  </a:cubicBezTo>
                  <a:cubicBezTo>
                    <a:pt x="947" y="684"/>
                    <a:pt x="982" y="684"/>
                    <a:pt x="1000" y="701"/>
                  </a:cubicBezTo>
                  <a:cubicBezTo>
                    <a:pt x="1017" y="719"/>
                    <a:pt x="1017" y="736"/>
                    <a:pt x="1035" y="754"/>
                  </a:cubicBezTo>
                  <a:cubicBezTo>
                    <a:pt x="1035" y="754"/>
                    <a:pt x="1052" y="754"/>
                    <a:pt x="1052" y="754"/>
                  </a:cubicBezTo>
                  <a:cubicBezTo>
                    <a:pt x="1052" y="754"/>
                    <a:pt x="1052" y="754"/>
                    <a:pt x="1052" y="754"/>
                  </a:cubicBezTo>
                  <a:cubicBezTo>
                    <a:pt x="1070" y="771"/>
                    <a:pt x="1088" y="789"/>
                    <a:pt x="1105" y="806"/>
                  </a:cubicBezTo>
                  <a:cubicBezTo>
                    <a:pt x="1105" y="824"/>
                    <a:pt x="1105" y="824"/>
                    <a:pt x="1123" y="824"/>
                  </a:cubicBezTo>
                  <a:cubicBezTo>
                    <a:pt x="1123" y="824"/>
                    <a:pt x="1123" y="842"/>
                    <a:pt x="1140" y="842"/>
                  </a:cubicBezTo>
                  <a:cubicBezTo>
                    <a:pt x="1140" y="859"/>
                    <a:pt x="1158" y="859"/>
                    <a:pt x="1158" y="859"/>
                  </a:cubicBezTo>
                  <a:cubicBezTo>
                    <a:pt x="1175" y="894"/>
                    <a:pt x="1193" y="912"/>
                    <a:pt x="1210" y="947"/>
                  </a:cubicBezTo>
                  <a:cubicBezTo>
                    <a:pt x="1245" y="999"/>
                    <a:pt x="1280" y="1069"/>
                    <a:pt x="1315" y="1140"/>
                  </a:cubicBezTo>
                  <a:cubicBezTo>
                    <a:pt x="1315" y="1140"/>
                    <a:pt x="1315" y="1140"/>
                    <a:pt x="1315" y="1140"/>
                  </a:cubicBezTo>
                  <a:cubicBezTo>
                    <a:pt x="1315" y="1140"/>
                    <a:pt x="1315" y="1157"/>
                    <a:pt x="1315" y="1157"/>
                  </a:cubicBezTo>
                  <a:lnTo>
                    <a:pt x="1333" y="1175"/>
                  </a:lnTo>
                  <a:cubicBezTo>
                    <a:pt x="1333" y="1192"/>
                    <a:pt x="1351" y="1210"/>
                    <a:pt x="1351" y="1245"/>
                  </a:cubicBezTo>
                  <a:cubicBezTo>
                    <a:pt x="1368" y="1245"/>
                    <a:pt x="1368" y="1262"/>
                    <a:pt x="1368" y="1280"/>
                  </a:cubicBezTo>
                  <a:cubicBezTo>
                    <a:pt x="1386" y="1315"/>
                    <a:pt x="1403" y="1367"/>
                    <a:pt x="1403" y="1403"/>
                  </a:cubicBezTo>
                  <a:cubicBezTo>
                    <a:pt x="1421" y="1420"/>
                    <a:pt x="1421" y="1438"/>
                    <a:pt x="1438" y="1455"/>
                  </a:cubicBezTo>
                  <a:lnTo>
                    <a:pt x="1438" y="1508"/>
                  </a:lnTo>
                  <a:cubicBezTo>
                    <a:pt x="1456" y="1543"/>
                    <a:pt x="1456" y="1578"/>
                    <a:pt x="1456" y="1595"/>
                  </a:cubicBezTo>
                  <a:cubicBezTo>
                    <a:pt x="1473" y="1630"/>
                    <a:pt x="1456" y="1648"/>
                    <a:pt x="1456" y="1683"/>
                  </a:cubicBezTo>
                  <a:cubicBezTo>
                    <a:pt x="1491" y="1718"/>
                    <a:pt x="1526" y="1718"/>
                    <a:pt x="1543" y="1771"/>
                  </a:cubicBezTo>
                  <a:cubicBezTo>
                    <a:pt x="1543" y="1788"/>
                    <a:pt x="1561" y="1788"/>
                    <a:pt x="1578" y="1788"/>
                  </a:cubicBezTo>
                  <a:cubicBezTo>
                    <a:pt x="1578" y="1806"/>
                    <a:pt x="1596" y="1806"/>
                    <a:pt x="1596" y="1823"/>
                  </a:cubicBezTo>
                  <a:cubicBezTo>
                    <a:pt x="1596" y="1806"/>
                    <a:pt x="1613" y="1806"/>
                    <a:pt x="1631" y="1806"/>
                  </a:cubicBezTo>
                  <a:cubicBezTo>
                    <a:pt x="1631" y="1788"/>
                    <a:pt x="1649" y="1806"/>
                    <a:pt x="1666" y="1806"/>
                  </a:cubicBezTo>
                  <a:cubicBezTo>
                    <a:pt x="1701" y="1806"/>
                    <a:pt x="1719" y="1771"/>
                    <a:pt x="1736" y="1771"/>
                  </a:cubicBezTo>
                  <a:cubicBezTo>
                    <a:pt x="1754" y="1753"/>
                    <a:pt x="1754" y="1753"/>
                    <a:pt x="1754" y="1753"/>
                  </a:cubicBezTo>
                  <a:cubicBezTo>
                    <a:pt x="1754" y="1753"/>
                    <a:pt x="1754" y="1718"/>
                    <a:pt x="1771" y="1718"/>
                  </a:cubicBezTo>
                  <a:cubicBezTo>
                    <a:pt x="1771" y="1701"/>
                    <a:pt x="1789" y="1718"/>
                    <a:pt x="1789" y="1701"/>
                  </a:cubicBezTo>
                  <a:cubicBezTo>
                    <a:pt x="1789" y="1701"/>
                    <a:pt x="1789" y="1683"/>
                    <a:pt x="1806" y="1683"/>
                  </a:cubicBezTo>
                  <a:cubicBezTo>
                    <a:pt x="1806" y="1666"/>
                    <a:pt x="1789" y="1648"/>
                    <a:pt x="1789" y="1613"/>
                  </a:cubicBezTo>
                  <a:cubicBezTo>
                    <a:pt x="1789" y="1613"/>
                    <a:pt x="1789" y="1613"/>
                    <a:pt x="1789" y="1595"/>
                  </a:cubicBezTo>
                  <a:cubicBezTo>
                    <a:pt x="1789" y="1560"/>
                    <a:pt x="1771" y="1508"/>
                    <a:pt x="1754" y="1455"/>
                  </a:cubicBezTo>
                  <a:cubicBezTo>
                    <a:pt x="1754" y="1438"/>
                    <a:pt x="1754" y="1420"/>
                    <a:pt x="1736" y="1403"/>
                  </a:cubicBezTo>
                  <a:cubicBezTo>
                    <a:pt x="1736" y="1367"/>
                    <a:pt x="1719" y="1332"/>
                    <a:pt x="1701" y="1297"/>
                  </a:cubicBezTo>
                  <a:cubicBezTo>
                    <a:pt x="1701" y="1280"/>
                    <a:pt x="1701" y="1262"/>
                    <a:pt x="1684" y="1245"/>
                  </a:cubicBezTo>
                  <a:lnTo>
                    <a:pt x="1684" y="1210"/>
                  </a:lnTo>
                  <a:cubicBezTo>
                    <a:pt x="1666" y="1192"/>
                    <a:pt x="1666" y="1175"/>
                    <a:pt x="1666" y="1157"/>
                  </a:cubicBezTo>
                  <a:cubicBezTo>
                    <a:pt x="1649" y="1140"/>
                    <a:pt x="1649" y="1140"/>
                    <a:pt x="1649" y="1122"/>
                  </a:cubicBezTo>
                  <a:cubicBezTo>
                    <a:pt x="1649" y="1105"/>
                    <a:pt x="1631" y="1105"/>
                    <a:pt x="1631" y="1087"/>
                  </a:cubicBezTo>
                  <a:cubicBezTo>
                    <a:pt x="1613" y="1069"/>
                    <a:pt x="1613" y="1034"/>
                    <a:pt x="1596" y="1017"/>
                  </a:cubicBezTo>
                  <a:cubicBezTo>
                    <a:pt x="1596" y="999"/>
                    <a:pt x="1596" y="982"/>
                    <a:pt x="1578" y="982"/>
                  </a:cubicBezTo>
                  <a:cubicBezTo>
                    <a:pt x="1578" y="964"/>
                    <a:pt x="1561" y="947"/>
                    <a:pt x="1561" y="929"/>
                  </a:cubicBezTo>
                  <a:cubicBezTo>
                    <a:pt x="1561" y="929"/>
                    <a:pt x="1543" y="912"/>
                    <a:pt x="1543" y="912"/>
                  </a:cubicBezTo>
                  <a:cubicBezTo>
                    <a:pt x="1543" y="894"/>
                    <a:pt x="1543" y="912"/>
                    <a:pt x="1543" y="894"/>
                  </a:cubicBezTo>
                  <a:cubicBezTo>
                    <a:pt x="1526" y="859"/>
                    <a:pt x="1491" y="824"/>
                    <a:pt x="1473" y="771"/>
                  </a:cubicBezTo>
                  <a:cubicBezTo>
                    <a:pt x="1473" y="754"/>
                    <a:pt x="1456" y="736"/>
                    <a:pt x="1438" y="719"/>
                  </a:cubicBezTo>
                  <a:cubicBezTo>
                    <a:pt x="1438" y="719"/>
                    <a:pt x="1438" y="719"/>
                    <a:pt x="1438" y="719"/>
                  </a:cubicBezTo>
                  <a:cubicBezTo>
                    <a:pt x="1386" y="649"/>
                    <a:pt x="1333" y="596"/>
                    <a:pt x="1280" y="544"/>
                  </a:cubicBezTo>
                  <a:cubicBezTo>
                    <a:pt x="1263" y="508"/>
                    <a:pt x="1210" y="491"/>
                    <a:pt x="1193" y="456"/>
                  </a:cubicBezTo>
                  <a:cubicBezTo>
                    <a:pt x="1140" y="438"/>
                    <a:pt x="1105" y="403"/>
                    <a:pt x="1070" y="386"/>
                  </a:cubicBezTo>
                  <a:cubicBezTo>
                    <a:pt x="1070" y="368"/>
                    <a:pt x="1035" y="351"/>
                    <a:pt x="1017" y="333"/>
                  </a:cubicBezTo>
                  <a:cubicBezTo>
                    <a:pt x="1017" y="333"/>
                    <a:pt x="1000" y="316"/>
                    <a:pt x="982" y="316"/>
                  </a:cubicBezTo>
                  <a:cubicBezTo>
                    <a:pt x="982" y="298"/>
                    <a:pt x="947" y="281"/>
                    <a:pt x="930" y="281"/>
                  </a:cubicBezTo>
                  <a:cubicBezTo>
                    <a:pt x="930" y="281"/>
                    <a:pt x="930" y="263"/>
                    <a:pt x="912" y="263"/>
                  </a:cubicBezTo>
                  <a:cubicBezTo>
                    <a:pt x="895" y="263"/>
                    <a:pt x="877" y="245"/>
                    <a:pt x="877" y="228"/>
                  </a:cubicBezTo>
                  <a:cubicBezTo>
                    <a:pt x="842" y="228"/>
                    <a:pt x="807" y="193"/>
                    <a:pt x="772" y="193"/>
                  </a:cubicBezTo>
                  <a:cubicBezTo>
                    <a:pt x="754" y="175"/>
                    <a:pt x="737" y="175"/>
                    <a:pt x="737" y="158"/>
                  </a:cubicBezTo>
                  <a:cubicBezTo>
                    <a:pt x="719" y="158"/>
                    <a:pt x="719" y="158"/>
                    <a:pt x="719" y="158"/>
                  </a:cubicBezTo>
                  <a:lnTo>
                    <a:pt x="667" y="140"/>
                  </a:lnTo>
                  <a:cubicBezTo>
                    <a:pt x="667" y="123"/>
                    <a:pt x="649" y="123"/>
                    <a:pt x="649" y="123"/>
                  </a:cubicBezTo>
                  <a:cubicBezTo>
                    <a:pt x="632" y="123"/>
                    <a:pt x="614" y="105"/>
                    <a:pt x="597" y="105"/>
                  </a:cubicBezTo>
                  <a:cubicBezTo>
                    <a:pt x="562" y="88"/>
                    <a:pt x="509" y="88"/>
                    <a:pt x="491" y="70"/>
                  </a:cubicBezTo>
                  <a:cubicBezTo>
                    <a:pt x="474" y="70"/>
                    <a:pt x="456" y="53"/>
                    <a:pt x="439" y="53"/>
                  </a:cubicBezTo>
                  <a:cubicBezTo>
                    <a:pt x="421" y="53"/>
                    <a:pt x="421" y="53"/>
                    <a:pt x="421" y="53"/>
                  </a:cubicBezTo>
                  <a:cubicBezTo>
                    <a:pt x="386" y="35"/>
                    <a:pt x="351" y="18"/>
                    <a:pt x="334" y="18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299" y="18"/>
                    <a:pt x="281" y="18"/>
                    <a:pt x="246" y="18"/>
                  </a:cubicBezTo>
                  <a:cubicBezTo>
                    <a:pt x="211" y="0"/>
                    <a:pt x="176" y="18"/>
                    <a:pt x="141" y="35"/>
                  </a:cubicBezTo>
                  <a:cubicBezTo>
                    <a:pt x="106" y="53"/>
                    <a:pt x="71" y="88"/>
                    <a:pt x="53" y="123"/>
                  </a:cubicBezTo>
                  <a:cubicBezTo>
                    <a:pt x="53" y="123"/>
                    <a:pt x="53" y="140"/>
                    <a:pt x="53" y="158"/>
                  </a:cubicBezTo>
                  <a:cubicBezTo>
                    <a:pt x="18" y="193"/>
                    <a:pt x="18" y="245"/>
                    <a:pt x="1" y="298"/>
                  </a:cubicBezTo>
                  <a:cubicBezTo>
                    <a:pt x="18" y="316"/>
                    <a:pt x="1" y="386"/>
                    <a:pt x="1" y="421"/>
                  </a:cubicBezTo>
                  <a:cubicBezTo>
                    <a:pt x="18" y="421"/>
                    <a:pt x="18" y="421"/>
                    <a:pt x="18" y="421"/>
                  </a:cubicBezTo>
                  <a:cubicBezTo>
                    <a:pt x="18" y="438"/>
                    <a:pt x="18" y="438"/>
                    <a:pt x="18" y="438"/>
                  </a:cubicBezTo>
                  <a:cubicBezTo>
                    <a:pt x="18" y="438"/>
                    <a:pt x="18" y="438"/>
                    <a:pt x="18" y="438"/>
                  </a:cubicBezTo>
                  <a:cubicBezTo>
                    <a:pt x="18" y="456"/>
                    <a:pt x="18" y="456"/>
                    <a:pt x="18" y="473"/>
                  </a:cubicBezTo>
                  <a:cubicBezTo>
                    <a:pt x="18" y="473"/>
                    <a:pt x="18" y="473"/>
                    <a:pt x="18" y="491"/>
                  </a:cubicBezTo>
                  <a:cubicBezTo>
                    <a:pt x="18" y="491"/>
                    <a:pt x="18" y="491"/>
                    <a:pt x="18" y="508"/>
                  </a:cubicBezTo>
                  <a:cubicBezTo>
                    <a:pt x="36" y="544"/>
                    <a:pt x="36" y="579"/>
                    <a:pt x="53" y="614"/>
                  </a:cubicBezTo>
                  <a:cubicBezTo>
                    <a:pt x="53" y="614"/>
                    <a:pt x="53" y="614"/>
                    <a:pt x="53" y="614"/>
                  </a:cubicBezTo>
                  <a:cubicBezTo>
                    <a:pt x="53" y="614"/>
                    <a:pt x="53" y="631"/>
                    <a:pt x="71" y="631"/>
                  </a:cubicBezTo>
                  <a:cubicBezTo>
                    <a:pt x="71" y="649"/>
                    <a:pt x="71" y="666"/>
                    <a:pt x="88" y="684"/>
                  </a:cubicBezTo>
                  <a:cubicBezTo>
                    <a:pt x="71" y="701"/>
                    <a:pt x="106" y="736"/>
                    <a:pt x="106" y="754"/>
                  </a:cubicBezTo>
                  <a:cubicBezTo>
                    <a:pt x="106" y="771"/>
                    <a:pt x="123" y="754"/>
                    <a:pt x="123" y="771"/>
                  </a:cubicBezTo>
                  <a:cubicBezTo>
                    <a:pt x="123" y="789"/>
                    <a:pt x="141" y="806"/>
                    <a:pt x="158" y="824"/>
                  </a:cubicBezTo>
                  <a:cubicBezTo>
                    <a:pt x="158" y="824"/>
                    <a:pt x="141" y="824"/>
                    <a:pt x="141" y="824"/>
                  </a:cubicBezTo>
                  <a:cubicBezTo>
                    <a:pt x="158" y="842"/>
                    <a:pt x="176" y="859"/>
                    <a:pt x="176" y="877"/>
                  </a:cubicBezTo>
                  <a:cubicBezTo>
                    <a:pt x="176" y="894"/>
                    <a:pt x="193" y="877"/>
                    <a:pt x="193" y="894"/>
                  </a:cubicBezTo>
                  <a:cubicBezTo>
                    <a:pt x="193" y="912"/>
                    <a:pt x="228" y="947"/>
                    <a:pt x="246" y="964"/>
                  </a:cubicBezTo>
                  <a:cubicBezTo>
                    <a:pt x="246" y="982"/>
                    <a:pt x="264" y="999"/>
                    <a:pt x="264" y="1017"/>
                  </a:cubicBezTo>
                  <a:cubicBezTo>
                    <a:pt x="316" y="1069"/>
                    <a:pt x="351" y="1122"/>
                    <a:pt x="404" y="1175"/>
                  </a:cubicBezTo>
                  <a:cubicBezTo>
                    <a:pt x="404" y="1175"/>
                    <a:pt x="421" y="1175"/>
                    <a:pt x="421" y="1192"/>
                  </a:cubicBezTo>
                  <a:cubicBezTo>
                    <a:pt x="421" y="1192"/>
                    <a:pt x="421" y="1192"/>
                    <a:pt x="421" y="1192"/>
                  </a:cubicBezTo>
                  <a:cubicBezTo>
                    <a:pt x="439" y="1210"/>
                    <a:pt x="456" y="1227"/>
                    <a:pt x="456" y="1245"/>
                  </a:cubicBezTo>
                  <a:cubicBezTo>
                    <a:pt x="474" y="1245"/>
                    <a:pt x="474" y="1262"/>
                    <a:pt x="491" y="1262"/>
                  </a:cubicBezTo>
                  <a:cubicBezTo>
                    <a:pt x="491" y="1280"/>
                    <a:pt x="527" y="1315"/>
                    <a:pt x="544" y="1332"/>
                  </a:cubicBezTo>
                  <a:cubicBezTo>
                    <a:pt x="544" y="1332"/>
                    <a:pt x="544" y="1315"/>
                    <a:pt x="544" y="1315"/>
                  </a:cubicBezTo>
                  <a:cubicBezTo>
                    <a:pt x="562" y="1332"/>
                    <a:pt x="562" y="1332"/>
                    <a:pt x="579" y="1350"/>
                  </a:cubicBezTo>
                  <a:cubicBezTo>
                    <a:pt x="579" y="1350"/>
                    <a:pt x="579" y="1350"/>
                    <a:pt x="562" y="1350"/>
                  </a:cubicBezTo>
                  <a:cubicBezTo>
                    <a:pt x="562" y="1332"/>
                    <a:pt x="562" y="1332"/>
                    <a:pt x="562" y="1332"/>
                  </a:cubicBezTo>
                  <a:cubicBezTo>
                    <a:pt x="562" y="1367"/>
                    <a:pt x="579" y="1385"/>
                    <a:pt x="614" y="1403"/>
                  </a:cubicBezTo>
                  <a:cubicBezTo>
                    <a:pt x="632" y="1420"/>
                    <a:pt x="649" y="1438"/>
                    <a:pt x="684" y="1455"/>
                  </a:cubicBezTo>
                  <a:cubicBezTo>
                    <a:pt x="684" y="1455"/>
                    <a:pt x="702" y="1490"/>
                    <a:pt x="719" y="1490"/>
                  </a:cubicBezTo>
                  <a:cubicBezTo>
                    <a:pt x="737" y="1508"/>
                    <a:pt x="772" y="1525"/>
                    <a:pt x="772" y="1543"/>
                  </a:cubicBezTo>
                  <a:cubicBezTo>
                    <a:pt x="789" y="1543"/>
                    <a:pt x="789" y="1525"/>
                    <a:pt x="789" y="1525"/>
                  </a:cubicBezTo>
                  <a:cubicBezTo>
                    <a:pt x="807" y="1543"/>
                    <a:pt x="825" y="1560"/>
                    <a:pt x="860" y="1578"/>
                  </a:cubicBezTo>
                  <a:cubicBezTo>
                    <a:pt x="860" y="1578"/>
                    <a:pt x="860" y="1578"/>
                    <a:pt x="860" y="1578"/>
                  </a:cubicBezTo>
                  <a:cubicBezTo>
                    <a:pt x="877" y="1578"/>
                    <a:pt x="860" y="1578"/>
                    <a:pt x="860" y="1578"/>
                  </a:cubicBezTo>
                  <a:cubicBezTo>
                    <a:pt x="877" y="1578"/>
                    <a:pt x="895" y="1595"/>
                    <a:pt x="895" y="1595"/>
                  </a:cubicBezTo>
                  <a:cubicBezTo>
                    <a:pt x="895" y="1578"/>
                    <a:pt x="912" y="1595"/>
                    <a:pt x="912" y="1595"/>
                  </a:cubicBezTo>
                  <a:cubicBezTo>
                    <a:pt x="930" y="1595"/>
                    <a:pt x="930" y="1595"/>
                    <a:pt x="930" y="1595"/>
                  </a:cubicBezTo>
                  <a:cubicBezTo>
                    <a:pt x="930" y="1595"/>
                    <a:pt x="930" y="1595"/>
                    <a:pt x="930" y="1613"/>
                  </a:cubicBezTo>
                  <a:cubicBezTo>
                    <a:pt x="947" y="1613"/>
                    <a:pt x="982" y="1630"/>
                    <a:pt x="1000" y="1648"/>
                  </a:cubicBezTo>
                  <a:cubicBezTo>
                    <a:pt x="1000" y="1648"/>
                    <a:pt x="1000" y="1648"/>
                    <a:pt x="1000" y="1648"/>
                  </a:cubicBezTo>
                  <a:cubicBezTo>
                    <a:pt x="1000" y="1648"/>
                    <a:pt x="1000" y="1648"/>
                    <a:pt x="1000" y="1648"/>
                  </a:cubicBezTo>
                  <a:cubicBezTo>
                    <a:pt x="1017" y="1666"/>
                    <a:pt x="1035" y="1683"/>
                    <a:pt x="1052" y="1701"/>
                  </a:cubicBezTo>
                  <a:cubicBezTo>
                    <a:pt x="1052" y="1683"/>
                    <a:pt x="1035" y="1666"/>
                    <a:pt x="1017" y="1666"/>
                  </a:cubicBezTo>
                  <a:cubicBezTo>
                    <a:pt x="1017" y="1648"/>
                    <a:pt x="1000" y="1630"/>
                    <a:pt x="982" y="1630"/>
                  </a:cubicBezTo>
                  <a:cubicBezTo>
                    <a:pt x="982" y="1630"/>
                    <a:pt x="965" y="1630"/>
                    <a:pt x="982" y="1630"/>
                  </a:cubicBezTo>
                  <a:cubicBezTo>
                    <a:pt x="947" y="1595"/>
                    <a:pt x="895" y="1560"/>
                    <a:pt x="860" y="1543"/>
                  </a:cubicBezTo>
                  <a:cubicBezTo>
                    <a:pt x="877" y="1543"/>
                    <a:pt x="877" y="1543"/>
                    <a:pt x="895" y="1543"/>
                  </a:cubicBezTo>
                  <a:cubicBezTo>
                    <a:pt x="912" y="1560"/>
                    <a:pt x="947" y="1595"/>
                    <a:pt x="965" y="1613"/>
                  </a:cubicBezTo>
                  <a:cubicBezTo>
                    <a:pt x="965" y="1613"/>
                    <a:pt x="982" y="1613"/>
                    <a:pt x="982" y="1613"/>
                  </a:cubicBezTo>
                  <a:cubicBezTo>
                    <a:pt x="982" y="1595"/>
                    <a:pt x="947" y="1613"/>
                    <a:pt x="947" y="1595"/>
                  </a:cubicBezTo>
                  <a:cubicBezTo>
                    <a:pt x="947" y="1595"/>
                    <a:pt x="947" y="1578"/>
                    <a:pt x="965" y="1595"/>
                  </a:cubicBezTo>
                  <a:cubicBezTo>
                    <a:pt x="965" y="1595"/>
                    <a:pt x="965" y="1595"/>
                    <a:pt x="965" y="1595"/>
                  </a:cubicBezTo>
                  <a:cubicBezTo>
                    <a:pt x="982" y="1595"/>
                    <a:pt x="982" y="1613"/>
                    <a:pt x="982" y="1613"/>
                  </a:cubicBezTo>
                  <a:cubicBezTo>
                    <a:pt x="982" y="1613"/>
                    <a:pt x="982" y="1613"/>
                    <a:pt x="982" y="1613"/>
                  </a:cubicBezTo>
                  <a:cubicBezTo>
                    <a:pt x="982" y="1630"/>
                    <a:pt x="1000" y="1630"/>
                    <a:pt x="1000" y="1630"/>
                  </a:cubicBezTo>
                  <a:lnTo>
                    <a:pt x="1000" y="1630"/>
                  </a:lnTo>
                  <a:cubicBezTo>
                    <a:pt x="1000" y="1630"/>
                    <a:pt x="982" y="1630"/>
                    <a:pt x="982" y="1630"/>
                  </a:cubicBezTo>
                  <a:cubicBezTo>
                    <a:pt x="1000" y="1630"/>
                    <a:pt x="1017" y="1648"/>
                    <a:pt x="1035" y="1666"/>
                  </a:cubicBezTo>
                  <a:cubicBezTo>
                    <a:pt x="1035" y="1666"/>
                    <a:pt x="1035" y="1666"/>
                    <a:pt x="1017" y="1648"/>
                  </a:cubicBezTo>
                  <a:cubicBezTo>
                    <a:pt x="1035" y="1648"/>
                    <a:pt x="1017" y="1648"/>
                    <a:pt x="1017" y="1648"/>
                  </a:cubicBezTo>
                  <a:cubicBezTo>
                    <a:pt x="1017" y="1648"/>
                    <a:pt x="1017" y="1630"/>
                    <a:pt x="1017" y="1630"/>
                  </a:cubicBezTo>
                  <a:lnTo>
                    <a:pt x="1052" y="1666"/>
                  </a:lnTo>
                  <a:lnTo>
                    <a:pt x="1052" y="1648"/>
                  </a:lnTo>
                  <a:cubicBezTo>
                    <a:pt x="1035" y="1630"/>
                    <a:pt x="1017" y="1630"/>
                    <a:pt x="1000" y="1613"/>
                  </a:cubicBezTo>
                  <a:cubicBezTo>
                    <a:pt x="1000" y="1613"/>
                    <a:pt x="982" y="1595"/>
                    <a:pt x="982" y="1595"/>
                  </a:cubicBezTo>
                  <a:cubicBezTo>
                    <a:pt x="982" y="1595"/>
                    <a:pt x="982" y="1595"/>
                    <a:pt x="982" y="1595"/>
                  </a:cubicBezTo>
                  <a:cubicBezTo>
                    <a:pt x="982" y="1595"/>
                    <a:pt x="982" y="1595"/>
                    <a:pt x="982" y="1578"/>
                  </a:cubicBezTo>
                  <a:lnTo>
                    <a:pt x="930" y="1543"/>
                  </a:lnTo>
                  <a:cubicBezTo>
                    <a:pt x="912" y="1543"/>
                    <a:pt x="912" y="1543"/>
                    <a:pt x="912" y="1543"/>
                  </a:cubicBezTo>
                  <a:cubicBezTo>
                    <a:pt x="912" y="1525"/>
                    <a:pt x="877" y="1508"/>
                    <a:pt x="877" y="1508"/>
                  </a:cubicBezTo>
                  <a:cubicBezTo>
                    <a:pt x="877" y="1508"/>
                    <a:pt x="895" y="1508"/>
                    <a:pt x="895" y="1508"/>
                  </a:cubicBezTo>
                  <a:cubicBezTo>
                    <a:pt x="930" y="1525"/>
                    <a:pt x="947" y="1560"/>
                    <a:pt x="982" y="1560"/>
                  </a:cubicBezTo>
                  <a:cubicBezTo>
                    <a:pt x="965" y="1560"/>
                    <a:pt x="965" y="1560"/>
                    <a:pt x="982" y="1560"/>
                  </a:cubicBezTo>
                  <a:cubicBezTo>
                    <a:pt x="982" y="1560"/>
                    <a:pt x="982" y="1560"/>
                    <a:pt x="1000" y="1578"/>
                  </a:cubicBezTo>
                  <a:cubicBezTo>
                    <a:pt x="1000" y="1578"/>
                    <a:pt x="982" y="1578"/>
                    <a:pt x="982" y="1578"/>
                  </a:cubicBezTo>
                  <a:cubicBezTo>
                    <a:pt x="982" y="1595"/>
                    <a:pt x="1000" y="1595"/>
                    <a:pt x="1017" y="1595"/>
                  </a:cubicBezTo>
                  <a:cubicBezTo>
                    <a:pt x="1017" y="1613"/>
                    <a:pt x="1035" y="1630"/>
                    <a:pt x="1052" y="1630"/>
                  </a:cubicBezTo>
                  <a:cubicBezTo>
                    <a:pt x="1052" y="1630"/>
                    <a:pt x="1052" y="1630"/>
                    <a:pt x="1052" y="1630"/>
                  </a:cubicBezTo>
                  <a:cubicBezTo>
                    <a:pt x="1052" y="1630"/>
                    <a:pt x="1070" y="1648"/>
                    <a:pt x="1070" y="1648"/>
                  </a:cubicBezTo>
                  <a:cubicBezTo>
                    <a:pt x="1070" y="1648"/>
                    <a:pt x="1088" y="1666"/>
                    <a:pt x="1088" y="1666"/>
                  </a:cubicBezTo>
                  <a:cubicBezTo>
                    <a:pt x="1088" y="1666"/>
                    <a:pt x="1088" y="1666"/>
                    <a:pt x="1088" y="1666"/>
                  </a:cubicBezTo>
                  <a:cubicBezTo>
                    <a:pt x="1088" y="1666"/>
                    <a:pt x="1070" y="1648"/>
                    <a:pt x="1070" y="1648"/>
                  </a:cubicBezTo>
                  <a:cubicBezTo>
                    <a:pt x="1088" y="1648"/>
                    <a:pt x="1105" y="1666"/>
                    <a:pt x="1123" y="1683"/>
                  </a:cubicBezTo>
                  <a:cubicBezTo>
                    <a:pt x="1123" y="1683"/>
                    <a:pt x="1105" y="1666"/>
                    <a:pt x="1105" y="1683"/>
                  </a:cubicBezTo>
                  <a:cubicBezTo>
                    <a:pt x="1123" y="1683"/>
                    <a:pt x="1140" y="1701"/>
                    <a:pt x="1158" y="1718"/>
                  </a:cubicBezTo>
                  <a:cubicBezTo>
                    <a:pt x="1158" y="1701"/>
                    <a:pt x="1175" y="1718"/>
                    <a:pt x="1175" y="1718"/>
                  </a:cubicBezTo>
                  <a:cubicBezTo>
                    <a:pt x="1175" y="1718"/>
                    <a:pt x="1175" y="1701"/>
                    <a:pt x="1175" y="1701"/>
                  </a:cubicBezTo>
                  <a:cubicBezTo>
                    <a:pt x="1158" y="1701"/>
                    <a:pt x="1158" y="1701"/>
                    <a:pt x="1158" y="1701"/>
                  </a:cubicBezTo>
                  <a:cubicBezTo>
                    <a:pt x="1158" y="1701"/>
                    <a:pt x="1140" y="1683"/>
                    <a:pt x="1140" y="1666"/>
                  </a:cubicBezTo>
                  <a:cubicBezTo>
                    <a:pt x="1158" y="1683"/>
                    <a:pt x="1175" y="1683"/>
                    <a:pt x="1175" y="1701"/>
                  </a:cubicBezTo>
                  <a:cubicBezTo>
                    <a:pt x="1175" y="1701"/>
                    <a:pt x="1175" y="1701"/>
                    <a:pt x="1175" y="1683"/>
                  </a:cubicBezTo>
                  <a:cubicBezTo>
                    <a:pt x="1193" y="1701"/>
                    <a:pt x="1175" y="1701"/>
                    <a:pt x="1193" y="1701"/>
                  </a:cubicBezTo>
                  <a:cubicBezTo>
                    <a:pt x="1193" y="1701"/>
                    <a:pt x="1193" y="1701"/>
                    <a:pt x="1210" y="1718"/>
                  </a:cubicBezTo>
                  <a:cubicBezTo>
                    <a:pt x="1210" y="1718"/>
                    <a:pt x="1193" y="1718"/>
                    <a:pt x="1193" y="1718"/>
                  </a:cubicBezTo>
                  <a:cubicBezTo>
                    <a:pt x="1210" y="1718"/>
                    <a:pt x="1228" y="1736"/>
                    <a:pt x="1245" y="1736"/>
                  </a:cubicBezTo>
                  <a:cubicBezTo>
                    <a:pt x="1245" y="1736"/>
                    <a:pt x="1245" y="1736"/>
                    <a:pt x="1245" y="1736"/>
                  </a:cubicBezTo>
                  <a:lnTo>
                    <a:pt x="1228" y="1718"/>
                  </a:lnTo>
                  <a:cubicBezTo>
                    <a:pt x="1228" y="1736"/>
                    <a:pt x="1228" y="1736"/>
                    <a:pt x="1228" y="1718"/>
                  </a:cubicBezTo>
                  <a:cubicBezTo>
                    <a:pt x="1228" y="1718"/>
                    <a:pt x="1228" y="1718"/>
                    <a:pt x="1228" y="1718"/>
                  </a:cubicBezTo>
                  <a:cubicBezTo>
                    <a:pt x="1228" y="1718"/>
                    <a:pt x="1228" y="1718"/>
                    <a:pt x="1210" y="1718"/>
                  </a:cubicBezTo>
                  <a:cubicBezTo>
                    <a:pt x="1210" y="1718"/>
                    <a:pt x="1210" y="1718"/>
                    <a:pt x="1210" y="1718"/>
                  </a:cubicBezTo>
                  <a:cubicBezTo>
                    <a:pt x="1193" y="1701"/>
                    <a:pt x="1175" y="1683"/>
                    <a:pt x="1158" y="1666"/>
                  </a:cubicBezTo>
                  <a:cubicBezTo>
                    <a:pt x="1140" y="1666"/>
                    <a:pt x="1140" y="1648"/>
                    <a:pt x="1140" y="1648"/>
                  </a:cubicBezTo>
                  <a:cubicBezTo>
                    <a:pt x="1158" y="1648"/>
                    <a:pt x="1175" y="1666"/>
                    <a:pt x="1193" y="1683"/>
                  </a:cubicBezTo>
                  <a:cubicBezTo>
                    <a:pt x="1193" y="1683"/>
                    <a:pt x="1175" y="1666"/>
                    <a:pt x="1175" y="1666"/>
                  </a:cubicBezTo>
                  <a:cubicBezTo>
                    <a:pt x="1175" y="1648"/>
                    <a:pt x="1140" y="1648"/>
                    <a:pt x="1140" y="1630"/>
                  </a:cubicBezTo>
                  <a:lnTo>
                    <a:pt x="1140" y="1630"/>
                  </a:lnTo>
                  <a:cubicBezTo>
                    <a:pt x="1140" y="1630"/>
                    <a:pt x="1158" y="1630"/>
                    <a:pt x="1158" y="1630"/>
                  </a:cubicBezTo>
                  <a:cubicBezTo>
                    <a:pt x="1158" y="1630"/>
                    <a:pt x="1158" y="1630"/>
                    <a:pt x="1175" y="1630"/>
                  </a:cubicBezTo>
                  <a:cubicBezTo>
                    <a:pt x="1175" y="1630"/>
                    <a:pt x="1193" y="1630"/>
                    <a:pt x="1193" y="1630"/>
                  </a:cubicBezTo>
                  <a:cubicBezTo>
                    <a:pt x="1175" y="1630"/>
                    <a:pt x="1175" y="1613"/>
                    <a:pt x="1175" y="1613"/>
                  </a:cubicBezTo>
                  <a:cubicBezTo>
                    <a:pt x="1158" y="1595"/>
                    <a:pt x="1140" y="1578"/>
                    <a:pt x="1123" y="1560"/>
                  </a:cubicBezTo>
                  <a:cubicBezTo>
                    <a:pt x="1140" y="1578"/>
                    <a:pt x="1158" y="1595"/>
                    <a:pt x="1193" y="1595"/>
                  </a:cubicBezTo>
                  <a:cubicBezTo>
                    <a:pt x="1175" y="1613"/>
                    <a:pt x="1210" y="1613"/>
                    <a:pt x="1210" y="1630"/>
                  </a:cubicBezTo>
                  <a:cubicBezTo>
                    <a:pt x="1210" y="1630"/>
                    <a:pt x="1228" y="1630"/>
                    <a:pt x="1228" y="1630"/>
                  </a:cubicBezTo>
                  <a:cubicBezTo>
                    <a:pt x="1228" y="1630"/>
                    <a:pt x="1210" y="1613"/>
                    <a:pt x="1210" y="1613"/>
                  </a:cubicBezTo>
                  <a:cubicBezTo>
                    <a:pt x="1210" y="1613"/>
                    <a:pt x="1210" y="1613"/>
                    <a:pt x="1210" y="1613"/>
                  </a:cubicBezTo>
                  <a:cubicBezTo>
                    <a:pt x="1193" y="1613"/>
                    <a:pt x="1193" y="1595"/>
                    <a:pt x="1193" y="1595"/>
                  </a:cubicBezTo>
                  <a:cubicBezTo>
                    <a:pt x="1193" y="1595"/>
                    <a:pt x="1193" y="1595"/>
                    <a:pt x="1193" y="1595"/>
                  </a:cubicBezTo>
                  <a:cubicBezTo>
                    <a:pt x="1158" y="1560"/>
                    <a:pt x="1140" y="1543"/>
                    <a:pt x="1105" y="1525"/>
                  </a:cubicBezTo>
                  <a:cubicBezTo>
                    <a:pt x="1105" y="1525"/>
                    <a:pt x="1105" y="1525"/>
                    <a:pt x="1105" y="1525"/>
                  </a:cubicBezTo>
                  <a:cubicBezTo>
                    <a:pt x="1088" y="1508"/>
                    <a:pt x="1088" y="1508"/>
                    <a:pt x="1070" y="1490"/>
                  </a:cubicBezTo>
                  <a:cubicBezTo>
                    <a:pt x="1052" y="1473"/>
                    <a:pt x="1052" y="1473"/>
                    <a:pt x="1035" y="1473"/>
                  </a:cubicBezTo>
                  <a:cubicBezTo>
                    <a:pt x="1035" y="1473"/>
                    <a:pt x="1035" y="1473"/>
                    <a:pt x="1035" y="1473"/>
                  </a:cubicBezTo>
                  <a:cubicBezTo>
                    <a:pt x="1017" y="1473"/>
                    <a:pt x="1017" y="1473"/>
                    <a:pt x="1017" y="1473"/>
                  </a:cubicBezTo>
                  <a:cubicBezTo>
                    <a:pt x="1017" y="1473"/>
                    <a:pt x="1017" y="1473"/>
                    <a:pt x="1017" y="1455"/>
                  </a:cubicBezTo>
                  <a:cubicBezTo>
                    <a:pt x="1035" y="1455"/>
                    <a:pt x="1035" y="1473"/>
                    <a:pt x="1035" y="1455"/>
                  </a:cubicBezTo>
                  <a:cubicBezTo>
                    <a:pt x="1017" y="1455"/>
                    <a:pt x="1017" y="1438"/>
                    <a:pt x="1000" y="1438"/>
                  </a:cubicBezTo>
                  <a:cubicBezTo>
                    <a:pt x="1017" y="1420"/>
                    <a:pt x="982" y="1403"/>
                    <a:pt x="982" y="1403"/>
                  </a:cubicBezTo>
                  <a:cubicBezTo>
                    <a:pt x="982" y="1385"/>
                    <a:pt x="965" y="1385"/>
                    <a:pt x="965" y="1385"/>
                  </a:cubicBezTo>
                  <a:cubicBezTo>
                    <a:pt x="965" y="1385"/>
                    <a:pt x="965" y="1385"/>
                    <a:pt x="965" y="1367"/>
                  </a:cubicBezTo>
                  <a:cubicBezTo>
                    <a:pt x="947" y="1367"/>
                    <a:pt x="947" y="1367"/>
                    <a:pt x="947" y="1367"/>
                  </a:cubicBezTo>
                  <a:cubicBezTo>
                    <a:pt x="947" y="1367"/>
                    <a:pt x="930" y="1350"/>
                    <a:pt x="930" y="1350"/>
                  </a:cubicBezTo>
                  <a:cubicBezTo>
                    <a:pt x="930" y="1350"/>
                    <a:pt x="947" y="1367"/>
                    <a:pt x="965" y="1367"/>
                  </a:cubicBezTo>
                  <a:cubicBezTo>
                    <a:pt x="965" y="1350"/>
                    <a:pt x="930" y="1332"/>
                    <a:pt x="912" y="1315"/>
                  </a:cubicBezTo>
                  <a:cubicBezTo>
                    <a:pt x="912" y="1297"/>
                    <a:pt x="912" y="1315"/>
                    <a:pt x="895" y="1297"/>
                  </a:cubicBezTo>
                  <a:cubicBezTo>
                    <a:pt x="895" y="1297"/>
                    <a:pt x="912" y="1297"/>
                    <a:pt x="895" y="1297"/>
                  </a:cubicBezTo>
                  <a:cubicBezTo>
                    <a:pt x="895" y="1297"/>
                    <a:pt x="895" y="1297"/>
                    <a:pt x="895" y="1297"/>
                  </a:cubicBezTo>
                  <a:cubicBezTo>
                    <a:pt x="895" y="1297"/>
                    <a:pt x="895" y="1297"/>
                    <a:pt x="895" y="1297"/>
                  </a:cubicBezTo>
                  <a:cubicBezTo>
                    <a:pt x="895" y="1297"/>
                    <a:pt x="877" y="1280"/>
                    <a:pt x="877" y="1280"/>
                  </a:cubicBezTo>
                  <a:cubicBezTo>
                    <a:pt x="877" y="1280"/>
                    <a:pt x="860" y="1262"/>
                    <a:pt x="860" y="1262"/>
                  </a:cubicBezTo>
                  <a:cubicBezTo>
                    <a:pt x="860" y="1262"/>
                    <a:pt x="860" y="1262"/>
                    <a:pt x="842" y="1262"/>
                  </a:cubicBezTo>
                  <a:cubicBezTo>
                    <a:pt x="860" y="1262"/>
                    <a:pt x="842" y="1262"/>
                    <a:pt x="842" y="1262"/>
                  </a:cubicBezTo>
                  <a:cubicBezTo>
                    <a:pt x="842" y="1245"/>
                    <a:pt x="807" y="1227"/>
                    <a:pt x="807" y="1227"/>
                  </a:cubicBezTo>
                  <a:cubicBezTo>
                    <a:pt x="807" y="1227"/>
                    <a:pt x="807" y="1227"/>
                    <a:pt x="807" y="1210"/>
                  </a:cubicBezTo>
                  <a:cubicBezTo>
                    <a:pt x="789" y="1210"/>
                    <a:pt x="772" y="1157"/>
                    <a:pt x="737" y="1157"/>
                  </a:cubicBezTo>
                  <a:cubicBezTo>
                    <a:pt x="737" y="1140"/>
                    <a:pt x="737" y="1140"/>
                    <a:pt x="737" y="1140"/>
                  </a:cubicBezTo>
                  <a:cubicBezTo>
                    <a:pt x="719" y="1140"/>
                    <a:pt x="719" y="1140"/>
                    <a:pt x="719" y="1140"/>
                  </a:cubicBezTo>
                  <a:cubicBezTo>
                    <a:pt x="719" y="1122"/>
                    <a:pt x="737" y="1140"/>
                    <a:pt x="719" y="1122"/>
                  </a:cubicBezTo>
                  <a:cubicBezTo>
                    <a:pt x="719" y="1122"/>
                    <a:pt x="719" y="1122"/>
                    <a:pt x="719" y="1122"/>
                  </a:cubicBezTo>
                  <a:cubicBezTo>
                    <a:pt x="702" y="1122"/>
                    <a:pt x="702" y="1122"/>
                    <a:pt x="702" y="1105"/>
                  </a:cubicBezTo>
                  <a:cubicBezTo>
                    <a:pt x="719" y="1105"/>
                    <a:pt x="684" y="1087"/>
                    <a:pt x="684" y="1087"/>
                  </a:cubicBezTo>
                  <a:cubicBezTo>
                    <a:pt x="684" y="1087"/>
                    <a:pt x="684" y="1087"/>
                    <a:pt x="684" y="1087"/>
                  </a:cubicBezTo>
                  <a:cubicBezTo>
                    <a:pt x="684" y="1069"/>
                    <a:pt x="667" y="1069"/>
                    <a:pt x="649" y="1052"/>
                  </a:cubicBezTo>
                  <a:cubicBezTo>
                    <a:pt x="649" y="1069"/>
                    <a:pt x="649" y="1052"/>
                    <a:pt x="632" y="1052"/>
                  </a:cubicBezTo>
                  <a:cubicBezTo>
                    <a:pt x="632" y="1034"/>
                    <a:pt x="649" y="1034"/>
                    <a:pt x="632" y="1034"/>
                  </a:cubicBezTo>
                  <a:cubicBezTo>
                    <a:pt x="632" y="1034"/>
                    <a:pt x="632" y="1017"/>
                    <a:pt x="614" y="999"/>
                  </a:cubicBezTo>
                  <a:close/>
                  <a:moveTo>
                    <a:pt x="877" y="1297"/>
                  </a:moveTo>
                  <a:cubicBezTo>
                    <a:pt x="877" y="1315"/>
                    <a:pt x="895" y="1315"/>
                    <a:pt x="877" y="1315"/>
                  </a:cubicBezTo>
                  <a:cubicBezTo>
                    <a:pt x="877" y="1315"/>
                    <a:pt x="877" y="1297"/>
                    <a:pt x="860" y="1297"/>
                  </a:cubicBezTo>
                  <a:cubicBezTo>
                    <a:pt x="860" y="1297"/>
                    <a:pt x="860" y="1297"/>
                    <a:pt x="860" y="1297"/>
                  </a:cubicBezTo>
                  <a:cubicBezTo>
                    <a:pt x="860" y="1280"/>
                    <a:pt x="877" y="1297"/>
                    <a:pt x="877" y="1297"/>
                  </a:cubicBezTo>
                  <a:close/>
                  <a:moveTo>
                    <a:pt x="982" y="1403"/>
                  </a:moveTo>
                  <a:lnTo>
                    <a:pt x="965" y="1403"/>
                  </a:lnTo>
                  <a:cubicBezTo>
                    <a:pt x="965" y="1403"/>
                    <a:pt x="965" y="1385"/>
                    <a:pt x="965" y="1385"/>
                  </a:cubicBezTo>
                  <a:cubicBezTo>
                    <a:pt x="965" y="1403"/>
                    <a:pt x="982" y="1385"/>
                    <a:pt x="982" y="1403"/>
                  </a:cubicBezTo>
                  <a:close/>
                  <a:moveTo>
                    <a:pt x="702" y="1192"/>
                  </a:moveTo>
                  <a:cubicBezTo>
                    <a:pt x="702" y="1210"/>
                    <a:pt x="719" y="1210"/>
                    <a:pt x="719" y="1210"/>
                  </a:cubicBezTo>
                  <a:cubicBezTo>
                    <a:pt x="702" y="1210"/>
                    <a:pt x="702" y="1210"/>
                    <a:pt x="702" y="1210"/>
                  </a:cubicBezTo>
                  <a:cubicBezTo>
                    <a:pt x="702" y="1192"/>
                    <a:pt x="702" y="1192"/>
                    <a:pt x="702" y="1192"/>
                  </a:cubicBezTo>
                  <a:close/>
                  <a:moveTo>
                    <a:pt x="1088" y="1508"/>
                  </a:moveTo>
                  <a:cubicBezTo>
                    <a:pt x="1070" y="1508"/>
                    <a:pt x="1070" y="1508"/>
                    <a:pt x="1070" y="1508"/>
                  </a:cubicBezTo>
                  <a:cubicBezTo>
                    <a:pt x="1070" y="1508"/>
                    <a:pt x="1070" y="1508"/>
                    <a:pt x="1070" y="1508"/>
                  </a:cubicBezTo>
                  <a:close/>
                  <a:moveTo>
                    <a:pt x="842" y="1367"/>
                  </a:moveTo>
                  <a:cubicBezTo>
                    <a:pt x="842" y="1367"/>
                    <a:pt x="842" y="1367"/>
                    <a:pt x="825" y="1350"/>
                  </a:cubicBezTo>
                  <a:cubicBezTo>
                    <a:pt x="842" y="1350"/>
                    <a:pt x="842" y="1367"/>
                    <a:pt x="842" y="1367"/>
                  </a:cubicBezTo>
                  <a:close/>
                  <a:moveTo>
                    <a:pt x="930" y="1438"/>
                  </a:moveTo>
                  <a:cubicBezTo>
                    <a:pt x="930" y="1438"/>
                    <a:pt x="930" y="1438"/>
                    <a:pt x="930" y="1438"/>
                  </a:cubicBezTo>
                  <a:cubicBezTo>
                    <a:pt x="930" y="1455"/>
                    <a:pt x="930" y="1438"/>
                    <a:pt x="930" y="1438"/>
                  </a:cubicBezTo>
                  <a:cubicBezTo>
                    <a:pt x="912" y="1438"/>
                    <a:pt x="895" y="1420"/>
                    <a:pt x="877" y="1403"/>
                  </a:cubicBezTo>
                  <a:cubicBezTo>
                    <a:pt x="895" y="1420"/>
                    <a:pt x="912" y="1420"/>
                    <a:pt x="912" y="1438"/>
                  </a:cubicBezTo>
                  <a:cubicBezTo>
                    <a:pt x="930" y="1438"/>
                    <a:pt x="930" y="1438"/>
                    <a:pt x="930" y="1438"/>
                  </a:cubicBezTo>
                  <a:cubicBezTo>
                    <a:pt x="930" y="1438"/>
                    <a:pt x="930" y="1438"/>
                    <a:pt x="912" y="1420"/>
                  </a:cubicBezTo>
                  <a:cubicBezTo>
                    <a:pt x="912" y="1420"/>
                    <a:pt x="912" y="1420"/>
                    <a:pt x="912" y="1420"/>
                  </a:cubicBezTo>
                  <a:cubicBezTo>
                    <a:pt x="930" y="1438"/>
                    <a:pt x="947" y="1438"/>
                    <a:pt x="930" y="1455"/>
                  </a:cubicBezTo>
                  <a:cubicBezTo>
                    <a:pt x="930" y="1455"/>
                    <a:pt x="930" y="1455"/>
                    <a:pt x="930" y="1438"/>
                  </a:cubicBezTo>
                  <a:cubicBezTo>
                    <a:pt x="930" y="1438"/>
                    <a:pt x="930" y="1438"/>
                    <a:pt x="930" y="1438"/>
                  </a:cubicBezTo>
                  <a:close/>
                  <a:moveTo>
                    <a:pt x="1017" y="1490"/>
                  </a:moveTo>
                  <a:cubicBezTo>
                    <a:pt x="1017" y="1490"/>
                    <a:pt x="1017" y="1508"/>
                    <a:pt x="1035" y="1508"/>
                  </a:cubicBezTo>
                  <a:cubicBezTo>
                    <a:pt x="1017" y="1508"/>
                    <a:pt x="1017" y="1508"/>
                    <a:pt x="1017" y="1508"/>
                  </a:cubicBezTo>
                  <a:cubicBezTo>
                    <a:pt x="1000" y="1508"/>
                    <a:pt x="1000" y="1490"/>
                    <a:pt x="1017" y="1490"/>
                  </a:cubicBezTo>
                  <a:close/>
                  <a:moveTo>
                    <a:pt x="965" y="1473"/>
                  </a:moveTo>
                  <a:lnTo>
                    <a:pt x="965" y="1473"/>
                  </a:lnTo>
                  <a:cubicBezTo>
                    <a:pt x="965" y="1473"/>
                    <a:pt x="965" y="1473"/>
                    <a:pt x="965" y="1455"/>
                  </a:cubicBezTo>
                  <a:cubicBezTo>
                    <a:pt x="965" y="1455"/>
                    <a:pt x="965" y="1455"/>
                    <a:pt x="965" y="1473"/>
                  </a:cubicBezTo>
                  <a:close/>
                  <a:moveTo>
                    <a:pt x="965" y="1473"/>
                  </a:moveTo>
                  <a:lnTo>
                    <a:pt x="965" y="1473"/>
                  </a:lnTo>
                  <a:cubicBezTo>
                    <a:pt x="947" y="1473"/>
                    <a:pt x="947" y="1473"/>
                    <a:pt x="947" y="1455"/>
                  </a:cubicBezTo>
                  <a:cubicBezTo>
                    <a:pt x="947" y="1455"/>
                    <a:pt x="947" y="1455"/>
                    <a:pt x="965" y="1473"/>
                  </a:cubicBezTo>
                  <a:close/>
                  <a:moveTo>
                    <a:pt x="1052" y="1543"/>
                  </a:moveTo>
                  <a:cubicBezTo>
                    <a:pt x="1052" y="1543"/>
                    <a:pt x="1052" y="1543"/>
                    <a:pt x="1052" y="1560"/>
                  </a:cubicBezTo>
                  <a:cubicBezTo>
                    <a:pt x="1052" y="1560"/>
                    <a:pt x="1035" y="1543"/>
                    <a:pt x="1052" y="1543"/>
                  </a:cubicBezTo>
                  <a:close/>
                  <a:moveTo>
                    <a:pt x="1035" y="1525"/>
                  </a:moveTo>
                  <a:cubicBezTo>
                    <a:pt x="1035" y="1525"/>
                    <a:pt x="1035" y="1543"/>
                    <a:pt x="1035" y="1543"/>
                  </a:cubicBezTo>
                  <a:cubicBezTo>
                    <a:pt x="1035" y="1543"/>
                    <a:pt x="1035" y="1525"/>
                    <a:pt x="1035" y="1525"/>
                  </a:cubicBezTo>
                  <a:close/>
                  <a:moveTo>
                    <a:pt x="930" y="1473"/>
                  </a:moveTo>
                  <a:cubicBezTo>
                    <a:pt x="930" y="1473"/>
                    <a:pt x="930" y="1473"/>
                    <a:pt x="930" y="1473"/>
                  </a:cubicBezTo>
                  <a:cubicBezTo>
                    <a:pt x="930" y="1473"/>
                    <a:pt x="930" y="1473"/>
                    <a:pt x="930" y="1473"/>
                  </a:cubicBezTo>
                  <a:cubicBezTo>
                    <a:pt x="912" y="1473"/>
                    <a:pt x="912" y="1455"/>
                    <a:pt x="912" y="1455"/>
                  </a:cubicBezTo>
                  <a:cubicBezTo>
                    <a:pt x="912" y="1455"/>
                    <a:pt x="912" y="1455"/>
                    <a:pt x="912" y="1438"/>
                  </a:cubicBezTo>
                  <a:cubicBezTo>
                    <a:pt x="912" y="1438"/>
                    <a:pt x="912" y="1438"/>
                    <a:pt x="912" y="1455"/>
                  </a:cubicBezTo>
                  <a:cubicBezTo>
                    <a:pt x="912" y="1455"/>
                    <a:pt x="912" y="1455"/>
                    <a:pt x="912" y="1455"/>
                  </a:cubicBezTo>
                  <a:cubicBezTo>
                    <a:pt x="930" y="1455"/>
                    <a:pt x="947" y="1473"/>
                    <a:pt x="947" y="1473"/>
                  </a:cubicBezTo>
                  <a:cubicBezTo>
                    <a:pt x="947" y="1490"/>
                    <a:pt x="947" y="1490"/>
                    <a:pt x="947" y="1473"/>
                  </a:cubicBezTo>
                  <a:cubicBezTo>
                    <a:pt x="930" y="1490"/>
                    <a:pt x="947" y="1490"/>
                    <a:pt x="947" y="1490"/>
                  </a:cubicBezTo>
                  <a:cubicBezTo>
                    <a:pt x="947" y="1490"/>
                    <a:pt x="965" y="1490"/>
                    <a:pt x="947" y="1490"/>
                  </a:cubicBezTo>
                  <a:cubicBezTo>
                    <a:pt x="965" y="1473"/>
                    <a:pt x="965" y="1490"/>
                    <a:pt x="965" y="1490"/>
                  </a:cubicBezTo>
                  <a:cubicBezTo>
                    <a:pt x="965" y="1490"/>
                    <a:pt x="965" y="1508"/>
                    <a:pt x="965" y="1508"/>
                  </a:cubicBezTo>
                  <a:cubicBezTo>
                    <a:pt x="965" y="1508"/>
                    <a:pt x="965" y="1508"/>
                    <a:pt x="947" y="1508"/>
                  </a:cubicBezTo>
                  <a:cubicBezTo>
                    <a:pt x="947" y="1508"/>
                    <a:pt x="947" y="1508"/>
                    <a:pt x="947" y="1508"/>
                  </a:cubicBezTo>
                  <a:cubicBezTo>
                    <a:pt x="947" y="1508"/>
                    <a:pt x="947" y="1508"/>
                    <a:pt x="947" y="1508"/>
                  </a:cubicBezTo>
                  <a:cubicBezTo>
                    <a:pt x="947" y="1490"/>
                    <a:pt x="930" y="1490"/>
                    <a:pt x="930" y="1473"/>
                  </a:cubicBezTo>
                  <a:close/>
                  <a:moveTo>
                    <a:pt x="982" y="1508"/>
                  </a:moveTo>
                  <a:cubicBezTo>
                    <a:pt x="982" y="1508"/>
                    <a:pt x="982" y="1508"/>
                    <a:pt x="982" y="1508"/>
                  </a:cubicBezTo>
                  <a:cubicBezTo>
                    <a:pt x="982" y="1525"/>
                    <a:pt x="1000" y="1525"/>
                    <a:pt x="1000" y="1525"/>
                  </a:cubicBezTo>
                  <a:cubicBezTo>
                    <a:pt x="1000" y="1543"/>
                    <a:pt x="1000" y="1560"/>
                    <a:pt x="982" y="1543"/>
                  </a:cubicBezTo>
                  <a:cubicBezTo>
                    <a:pt x="982" y="1543"/>
                    <a:pt x="982" y="1543"/>
                    <a:pt x="1000" y="1543"/>
                  </a:cubicBezTo>
                  <a:cubicBezTo>
                    <a:pt x="1000" y="1525"/>
                    <a:pt x="982" y="1543"/>
                    <a:pt x="982" y="1525"/>
                  </a:cubicBezTo>
                  <a:cubicBezTo>
                    <a:pt x="982" y="1525"/>
                    <a:pt x="982" y="1508"/>
                    <a:pt x="965" y="1508"/>
                  </a:cubicBezTo>
                  <a:cubicBezTo>
                    <a:pt x="965" y="1508"/>
                    <a:pt x="982" y="1490"/>
                    <a:pt x="982" y="1508"/>
                  </a:cubicBezTo>
                  <a:close/>
                  <a:moveTo>
                    <a:pt x="1052" y="1560"/>
                  </a:moveTo>
                  <a:cubicBezTo>
                    <a:pt x="1052" y="1578"/>
                    <a:pt x="1070" y="1578"/>
                    <a:pt x="1070" y="1578"/>
                  </a:cubicBezTo>
                  <a:cubicBezTo>
                    <a:pt x="1070" y="1578"/>
                    <a:pt x="1070" y="1595"/>
                    <a:pt x="1070" y="1595"/>
                  </a:cubicBezTo>
                  <a:cubicBezTo>
                    <a:pt x="1070" y="1595"/>
                    <a:pt x="1052" y="1578"/>
                    <a:pt x="1052" y="1578"/>
                  </a:cubicBezTo>
                  <a:cubicBezTo>
                    <a:pt x="1052" y="1578"/>
                    <a:pt x="1052" y="1560"/>
                    <a:pt x="1035" y="1560"/>
                  </a:cubicBezTo>
                  <a:lnTo>
                    <a:pt x="1035" y="1560"/>
                  </a:lnTo>
                  <a:cubicBezTo>
                    <a:pt x="1035" y="1560"/>
                    <a:pt x="1035" y="1560"/>
                    <a:pt x="1052" y="1560"/>
                  </a:cubicBezTo>
                  <a:close/>
                  <a:moveTo>
                    <a:pt x="860" y="1420"/>
                  </a:moveTo>
                  <a:cubicBezTo>
                    <a:pt x="860" y="1420"/>
                    <a:pt x="860" y="1420"/>
                    <a:pt x="860" y="1420"/>
                  </a:cubicBezTo>
                  <a:cubicBezTo>
                    <a:pt x="860" y="1438"/>
                    <a:pt x="877" y="1438"/>
                    <a:pt x="895" y="1455"/>
                  </a:cubicBezTo>
                  <a:cubicBezTo>
                    <a:pt x="877" y="1455"/>
                    <a:pt x="877" y="1455"/>
                    <a:pt x="877" y="1455"/>
                  </a:cubicBezTo>
                  <a:cubicBezTo>
                    <a:pt x="860" y="1438"/>
                    <a:pt x="842" y="1420"/>
                    <a:pt x="825" y="1403"/>
                  </a:cubicBezTo>
                  <a:cubicBezTo>
                    <a:pt x="842" y="1420"/>
                    <a:pt x="842" y="1420"/>
                    <a:pt x="860" y="1420"/>
                  </a:cubicBezTo>
                  <a:close/>
                  <a:moveTo>
                    <a:pt x="1123" y="1630"/>
                  </a:moveTo>
                  <a:cubicBezTo>
                    <a:pt x="1140" y="1630"/>
                    <a:pt x="1140" y="1630"/>
                    <a:pt x="1140" y="1648"/>
                  </a:cubicBezTo>
                  <a:cubicBezTo>
                    <a:pt x="1140" y="1648"/>
                    <a:pt x="1123" y="1630"/>
                    <a:pt x="1123" y="1630"/>
                  </a:cubicBezTo>
                  <a:cubicBezTo>
                    <a:pt x="1123" y="1630"/>
                    <a:pt x="1123" y="1630"/>
                    <a:pt x="1123" y="1630"/>
                  </a:cubicBezTo>
                  <a:close/>
                  <a:moveTo>
                    <a:pt x="1052" y="1578"/>
                  </a:moveTo>
                  <a:lnTo>
                    <a:pt x="1052" y="1578"/>
                  </a:lnTo>
                  <a:cubicBezTo>
                    <a:pt x="1035" y="1578"/>
                    <a:pt x="1035" y="1578"/>
                    <a:pt x="1035" y="1578"/>
                  </a:cubicBezTo>
                  <a:cubicBezTo>
                    <a:pt x="1035" y="1578"/>
                    <a:pt x="1052" y="1578"/>
                    <a:pt x="1052" y="1578"/>
                  </a:cubicBezTo>
                  <a:close/>
                  <a:moveTo>
                    <a:pt x="1035" y="1578"/>
                  </a:moveTo>
                  <a:cubicBezTo>
                    <a:pt x="1070" y="1595"/>
                    <a:pt x="1088" y="1630"/>
                    <a:pt x="1105" y="1630"/>
                  </a:cubicBezTo>
                  <a:cubicBezTo>
                    <a:pt x="1105" y="1648"/>
                    <a:pt x="1140" y="1648"/>
                    <a:pt x="1140" y="1666"/>
                  </a:cubicBezTo>
                  <a:cubicBezTo>
                    <a:pt x="1123" y="1666"/>
                    <a:pt x="1123" y="1630"/>
                    <a:pt x="1088" y="1630"/>
                  </a:cubicBezTo>
                  <a:cubicBezTo>
                    <a:pt x="1088" y="1613"/>
                    <a:pt x="1070" y="1613"/>
                    <a:pt x="1052" y="1595"/>
                  </a:cubicBezTo>
                  <a:cubicBezTo>
                    <a:pt x="1052" y="1595"/>
                    <a:pt x="1052" y="1595"/>
                    <a:pt x="1052" y="1595"/>
                  </a:cubicBezTo>
                  <a:cubicBezTo>
                    <a:pt x="1052" y="1595"/>
                    <a:pt x="1052" y="1613"/>
                    <a:pt x="1052" y="1613"/>
                  </a:cubicBezTo>
                  <a:cubicBezTo>
                    <a:pt x="1052" y="1595"/>
                    <a:pt x="1035" y="1595"/>
                    <a:pt x="1035" y="1578"/>
                  </a:cubicBezTo>
                  <a:close/>
                  <a:moveTo>
                    <a:pt x="965" y="1543"/>
                  </a:moveTo>
                  <a:cubicBezTo>
                    <a:pt x="965" y="1543"/>
                    <a:pt x="965" y="1543"/>
                    <a:pt x="965" y="1543"/>
                  </a:cubicBezTo>
                  <a:cubicBezTo>
                    <a:pt x="947" y="1543"/>
                    <a:pt x="947" y="1543"/>
                    <a:pt x="947" y="1543"/>
                  </a:cubicBezTo>
                  <a:cubicBezTo>
                    <a:pt x="965" y="1543"/>
                    <a:pt x="965" y="1543"/>
                    <a:pt x="965" y="1543"/>
                  </a:cubicBezTo>
                  <a:close/>
                  <a:moveTo>
                    <a:pt x="947" y="1525"/>
                  </a:moveTo>
                  <a:cubicBezTo>
                    <a:pt x="947" y="1525"/>
                    <a:pt x="947" y="1525"/>
                    <a:pt x="947" y="1525"/>
                  </a:cubicBezTo>
                  <a:cubicBezTo>
                    <a:pt x="930" y="1525"/>
                    <a:pt x="930" y="1525"/>
                    <a:pt x="930" y="1525"/>
                  </a:cubicBezTo>
                  <a:cubicBezTo>
                    <a:pt x="930" y="1508"/>
                    <a:pt x="930" y="1525"/>
                    <a:pt x="947" y="1525"/>
                  </a:cubicBezTo>
                  <a:close/>
                  <a:moveTo>
                    <a:pt x="1035" y="1613"/>
                  </a:moveTo>
                  <a:cubicBezTo>
                    <a:pt x="1035" y="1595"/>
                    <a:pt x="1035" y="1613"/>
                    <a:pt x="1017" y="1595"/>
                  </a:cubicBezTo>
                  <a:cubicBezTo>
                    <a:pt x="1017" y="1595"/>
                    <a:pt x="1017" y="1595"/>
                    <a:pt x="1017" y="1595"/>
                  </a:cubicBezTo>
                  <a:cubicBezTo>
                    <a:pt x="1035" y="1595"/>
                    <a:pt x="1035" y="1595"/>
                    <a:pt x="1035" y="1613"/>
                  </a:cubicBezTo>
                  <a:close/>
                  <a:moveTo>
                    <a:pt x="1140" y="1683"/>
                  </a:moveTo>
                  <a:lnTo>
                    <a:pt x="1158" y="1683"/>
                  </a:lnTo>
                  <a:cubicBezTo>
                    <a:pt x="1140" y="1683"/>
                    <a:pt x="1140" y="1683"/>
                    <a:pt x="1140" y="1683"/>
                  </a:cubicBezTo>
                  <a:cubicBezTo>
                    <a:pt x="1140" y="1683"/>
                    <a:pt x="1140" y="1683"/>
                    <a:pt x="1140" y="1683"/>
                  </a:cubicBezTo>
                  <a:close/>
                  <a:moveTo>
                    <a:pt x="737" y="1403"/>
                  </a:moveTo>
                  <a:cubicBezTo>
                    <a:pt x="737" y="1385"/>
                    <a:pt x="719" y="1385"/>
                    <a:pt x="719" y="1367"/>
                  </a:cubicBezTo>
                  <a:cubicBezTo>
                    <a:pt x="719" y="1367"/>
                    <a:pt x="754" y="1385"/>
                    <a:pt x="737" y="1403"/>
                  </a:cubicBezTo>
                  <a:close/>
                  <a:moveTo>
                    <a:pt x="772" y="1420"/>
                  </a:moveTo>
                  <a:cubicBezTo>
                    <a:pt x="772" y="1420"/>
                    <a:pt x="772" y="1438"/>
                    <a:pt x="754" y="1438"/>
                  </a:cubicBezTo>
                  <a:cubicBezTo>
                    <a:pt x="754" y="1420"/>
                    <a:pt x="754" y="1420"/>
                    <a:pt x="754" y="1420"/>
                  </a:cubicBezTo>
                  <a:cubicBezTo>
                    <a:pt x="754" y="1420"/>
                    <a:pt x="754" y="1420"/>
                    <a:pt x="772" y="1420"/>
                  </a:cubicBezTo>
                  <a:lnTo>
                    <a:pt x="772" y="1403"/>
                  </a:lnTo>
                  <a:cubicBezTo>
                    <a:pt x="772" y="1403"/>
                    <a:pt x="772" y="1420"/>
                    <a:pt x="772" y="1420"/>
                  </a:cubicBezTo>
                  <a:close/>
                  <a:moveTo>
                    <a:pt x="825" y="1455"/>
                  </a:moveTo>
                  <a:cubicBezTo>
                    <a:pt x="825" y="1455"/>
                    <a:pt x="842" y="1473"/>
                    <a:pt x="842" y="1473"/>
                  </a:cubicBezTo>
                  <a:cubicBezTo>
                    <a:pt x="842" y="1473"/>
                    <a:pt x="825" y="1473"/>
                    <a:pt x="825" y="1455"/>
                  </a:cubicBezTo>
                  <a:lnTo>
                    <a:pt x="825" y="1473"/>
                  </a:lnTo>
                  <a:cubicBezTo>
                    <a:pt x="825" y="1455"/>
                    <a:pt x="825" y="1455"/>
                    <a:pt x="825" y="1455"/>
                  </a:cubicBezTo>
                  <a:cubicBezTo>
                    <a:pt x="825" y="1455"/>
                    <a:pt x="825" y="1455"/>
                    <a:pt x="825" y="1455"/>
                  </a:cubicBezTo>
                  <a:close/>
                  <a:moveTo>
                    <a:pt x="860" y="1473"/>
                  </a:moveTo>
                  <a:lnTo>
                    <a:pt x="860" y="1473"/>
                  </a:lnTo>
                  <a:cubicBezTo>
                    <a:pt x="842" y="1473"/>
                    <a:pt x="860" y="1473"/>
                    <a:pt x="842" y="1473"/>
                  </a:cubicBezTo>
                  <a:lnTo>
                    <a:pt x="842" y="1473"/>
                  </a:lnTo>
                  <a:cubicBezTo>
                    <a:pt x="860" y="1473"/>
                    <a:pt x="860" y="1473"/>
                    <a:pt x="860" y="1473"/>
                  </a:cubicBezTo>
                  <a:close/>
                  <a:moveTo>
                    <a:pt x="860" y="1490"/>
                  </a:moveTo>
                  <a:cubicBezTo>
                    <a:pt x="877" y="1490"/>
                    <a:pt x="860" y="1490"/>
                    <a:pt x="877" y="1508"/>
                  </a:cubicBezTo>
                  <a:cubicBezTo>
                    <a:pt x="860" y="1508"/>
                    <a:pt x="860" y="1490"/>
                    <a:pt x="860" y="1490"/>
                  </a:cubicBezTo>
                  <a:cubicBezTo>
                    <a:pt x="860" y="1490"/>
                    <a:pt x="860" y="1490"/>
                    <a:pt x="860" y="1490"/>
                  </a:cubicBezTo>
                  <a:close/>
                  <a:moveTo>
                    <a:pt x="947" y="1578"/>
                  </a:moveTo>
                  <a:lnTo>
                    <a:pt x="965" y="1578"/>
                  </a:lnTo>
                  <a:cubicBezTo>
                    <a:pt x="965" y="1578"/>
                    <a:pt x="965" y="1578"/>
                    <a:pt x="947" y="1578"/>
                  </a:cubicBezTo>
                  <a:cubicBezTo>
                    <a:pt x="947" y="1578"/>
                    <a:pt x="947" y="1578"/>
                    <a:pt x="947" y="1578"/>
                  </a:cubicBezTo>
                  <a:close/>
                  <a:moveTo>
                    <a:pt x="982" y="1578"/>
                  </a:moveTo>
                  <a:cubicBezTo>
                    <a:pt x="982" y="1595"/>
                    <a:pt x="965" y="1595"/>
                    <a:pt x="965" y="1578"/>
                  </a:cubicBezTo>
                  <a:cubicBezTo>
                    <a:pt x="965" y="1595"/>
                    <a:pt x="965" y="1578"/>
                    <a:pt x="982" y="1578"/>
                  </a:cubicBezTo>
                  <a:close/>
                  <a:moveTo>
                    <a:pt x="264" y="964"/>
                  </a:moveTo>
                  <a:cubicBezTo>
                    <a:pt x="264" y="964"/>
                    <a:pt x="264" y="964"/>
                    <a:pt x="264" y="982"/>
                  </a:cubicBezTo>
                  <a:cubicBezTo>
                    <a:pt x="264" y="982"/>
                    <a:pt x="264" y="964"/>
                    <a:pt x="264" y="964"/>
                  </a:cubicBezTo>
                  <a:cubicBezTo>
                    <a:pt x="264" y="964"/>
                    <a:pt x="264" y="964"/>
                    <a:pt x="246" y="964"/>
                  </a:cubicBezTo>
                  <a:cubicBezTo>
                    <a:pt x="246" y="964"/>
                    <a:pt x="264" y="964"/>
                    <a:pt x="264" y="964"/>
                  </a:cubicBezTo>
                  <a:close/>
                  <a:moveTo>
                    <a:pt x="281" y="999"/>
                  </a:moveTo>
                  <a:cubicBezTo>
                    <a:pt x="281" y="999"/>
                    <a:pt x="264" y="982"/>
                    <a:pt x="264" y="982"/>
                  </a:cubicBezTo>
                  <a:cubicBezTo>
                    <a:pt x="281" y="982"/>
                    <a:pt x="281" y="999"/>
                    <a:pt x="281" y="999"/>
                  </a:cubicBezTo>
                  <a:close/>
                  <a:moveTo>
                    <a:pt x="299" y="1034"/>
                  </a:moveTo>
                  <a:cubicBezTo>
                    <a:pt x="299" y="1017"/>
                    <a:pt x="281" y="1017"/>
                    <a:pt x="281" y="999"/>
                  </a:cubicBezTo>
                  <a:cubicBezTo>
                    <a:pt x="281" y="999"/>
                    <a:pt x="299" y="1017"/>
                    <a:pt x="299" y="1034"/>
                  </a:cubicBezTo>
                  <a:close/>
                  <a:moveTo>
                    <a:pt x="877" y="1560"/>
                  </a:moveTo>
                  <a:cubicBezTo>
                    <a:pt x="877" y="1560"/>
                    <a:pt x="877" y="1560"/>
                    <a:pt x="877" y="1578"/>
                  </a:cubicBezTo>
                  <a:cubicBezTo>
                    <a:pt x="860" y="1560"/>
                    <a:pt x="860" y="1560"/>
                    <a:pt x="860" y="1543"/>
                  </a:cubicBezTo>
                  <a:close/>
                  <a:moveTo>
                    <a:pt x="807" y="1508"/>
                  </a:moveTo>
                  <a:cubicBezTo>
                    <a:pt x="807" y="1508"/>
                    <a:pt x="807" y="1508"/>
                    <a:pt x="789" y="1508"/>
                  </a:cubicBezTo>
                  <a:cubicBezTo>
                    <a:pt x="789" y="1508"/>
                    <a:pt x="789" y="1525"/>
                    <a:pt x="789" y="1525"/>
                  </a:cubicBezTo>
                  <a:cubicBezTo>
                    <a:pt x="789" y="1525"/>
                    <a:pt x="789" y="1525"/>
                    <a:pt x="789" y="1508"/>
                  </a:cubicBezTo>
                  <a:cubicBezTo>
                    <a:pt x="789" y="1508"/>
                    <a:pt x="789" y="1508"/>
                    <a:pt x="789" y="1508"/>
                  </a:cubicBezTo>
                  <a:cubicBezTo>
                    <a:pt x="789" y="1508"/>
                    <a:pt x="807" y="1508"/>
                    <a:pt x="807" y="1508"/>
                  </a:cubicBezTo>
                  <a:close/>
                  <a:moveTo>
                    <a:pt x="825" y="1525"/>
                  </a:moveTo>
                  <a:cubicBezTo>
                    <a:pt x="825" y="1525"/>
                    <a:pt x="825" y="1525"/>
                    <a:pt x="825" y="1525"/>
                  </a:cubicBezTo>
                  <a:cubicBezTo>
                    <a:pt x="825" y="1543"/>
                    <a:pt x="825" y="1525"/>
                    <a:pt x="807" y="1525"/>
                  </a:cubicBezTo>
                  <a:cubicBezTo>
                    <a:pt x="807" y="1525"/>
                    <a:pt x="825" y="1525"/>
                    <a:pt x="825" y="1525"/>
                  </a:cubicBezTo>
                  <a:close/>
                  <a:moveTo>
                    <a:pt x="544" y="1315"/>
                  </a:moveTo>
                  <a:cubicBezTo>
                    <a:pt x="527" y="1297"/>
                    <a:pt x="527" y="1297"/>
                    <a:pt x="527" y="1297"/>
                  </a:cubicBezTo>
                  <a:cubicBezTo>
                    <a:pt x="527" y="1297"/>
                    <a:pt x="544" y="1297"/>
                    <a:pt x="544" y="1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2064925" y="2527675"/>
              <a:ext cx="1775" cy="1325"/>
            </a:xfrm>
            <a:custGeom>
              <a:avLst/>
              <a:gdLst/>
              <a:ahLst/>
              <a:cxnLst/>
              <a:rect l="l" t="t" r="r" b="b"/>
              <a:pathLst>
                <a:path w="71" h="53" extrusionOk="0">
                  <a:moveTo>
                    <a:pt x="53" y="18"/>
                  </a:moveTo>
                  <a:cubicBezTo>
                    <a:pt x="35" y="18"/>
                    <a:pt x="53" y="35"/>
                    <a:pt x="70" y="35"/>
                  </a:cubicBezTo>
                  <a:cubicBezTo>
                    <a:pt x="70" y="35"/>
                    <a:pt x="70" y="35"/>
                    <a:pt x="70" y="53"/>
                  </a:cubicBezTo>
                  <a:cubicBezTo>
                    <a:pt x="70" y="53"/>
                    <a:pt x="53" y="53"/>
                    <a:pt x="53" y="35"/>
                  </a:cubicBezTo>
                  <a:cubicBezTo>
                    <a:pt x="53" y="35"/>
                    <a:pt x="53" y="35"/>
                    <a:pt x="53" y="53"/>
                  </a:cubicBezTo>
                  <a:cubicBezTo>
                    <a:pt x="35" y="35"/>
                    <a:pt x="18" y="18"/>
                    <a:pt x="0" y="0"/>
                  </a:cubicBezTo>
                  <a:cubicBezTo>
                    <a:pt x="18" y="0"/>
                    <a:pt x="35" y="0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1997425" y="25228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18"/>
                  </a:moveTo>
                  <a:cubicBezTo>
                    <a:pt x="0" y="18"/>
                    <a:pt x="18" y="0"/>
                    <a:pt x="18" y="18"/>
                  </a:cubicBezTo>
                  <a:lnTo>
                    <a:pt x="36" y="0"/>
                  </a:ln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1998750" y="25224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18" y="1"/>
                    <a:pt x="18" y="18"/>
                    <a:pt x="0" y="18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1996975" y="2522850"/>
              <a:ext cx="2225" cy="1325"/>
            </a:xfrm>
            <a:custGeom>
              <a:avLst/>
              <a:gdLst/>
              <a:ahLst/>
              <a:cxnLst/>
              <a:rect l="l" t="t" r="r" b="b"/>
              <a:pathLst>
                <a:path w="89" h="53" extrusionOk="0">
                  <a:moveTo>
                    <a:pt x="1" y="53"/>
                  </a:moveTo>
                  <a:cubicBezTo>
                    <a:pt x="1" y="53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6" y="35"/>
                    <a:pt x="36" y="35"/>
                  </a:cubicBezTo>
                  <a:cubicBezTo>
                    <a:pt x="36" y="35"/>
                    <a:pt x="54" y="18"/>
                    <a:pt x="54" y="18"/>
                  </a:cubicBezTo>
                  <a:cubicBezTo>
                    <a:pt x="54" y="35"/>
                    <a:pt x="71" y="0"/>
                    <a:pt x="89" y="18"/>
                  </a:cubicBezTo>
                  <a:cubicBezTo>
                    <a:pt x="89" y="18"/>
                    <a:pt x="71" y="18"/>
                    <a:pt x="71" y="18"/>
                  </a:cubicBezTo>
                  <a:cubicBezTo>
                    <a:pt x="54" y="35"/>
                    <a:pt x="36" y="35"/>
                    <a:pt x="36" y="35"/>
                  </a:cubicBezTo>
                  <a:cubicBezTo>
                    <a:pt x="18" y="35"/>
                    <a:pt x="18" y="53"/>
                    <a:pt x="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2001800" y="25237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cubicBezTo>
                    <a:pt x="36" y="0"/>
                    <a:pt x="36" y="0"/>
                    <a:pt x="36" y="18"/>
                  </a:cubicBezTo>
                  <a:cubicBezTo>
                    <a:pt x="36" y="18"/>
                    <a:pt x="18" y="0"/>
                    <a:pt x="36" y="0"/>
                  </a:cubicBezTo>
                  <a:cubicBezTo>
                    <a:pt x="18" y="0"/>
                    <a:pt x="18" y="18"/>
                    <a:pt x="1" y="0"/>
                  </a:cubicBezTo>
                  <a:cubicBezTo>
                    <a:pt x="1" y="0"/>
                    <a:pt x="18" y="0"/>
                    <a:pt x="1" y="0"/>
                  </a:cubicBezTo>
                  <a:cubicBezTo>
                    <a:pt x="1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2003550" y="252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2003125" y="25237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0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2004875" y="25237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2002675" y="25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2002675" y="25241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2003125" y="25241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0" y="18"/>
                    <a:pt x="0" y="18"/>
                    <a:pt x="0" y="1"/>
                  </a:cubicBezTo>
                  <a:cubicBezTo>
                    <a:pt x="0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2003550" y="25241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2003550" y="25246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18"/>
                    <a:pt x="1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2004000" y="25250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2004000" y="252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2004425" y="2525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"/>
                    <a:pt x="1" y="1"/>
                    <a:pt x="18" y="1"/>
                  </a:cubicBezTo>
                  <a:cubicBezTo>
                    <a:pt x="1" y="18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2004875" y="25250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8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2000050" y="2525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2003125" y="25250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2002675" y="25250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cubicBezTo>
                    <a:pt x="18" y="18"/>
                    <a:pt x="18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8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1999175" y="25267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2"/>
            <p:cNvSpPr/>
            <p:nvPr/>
          </p:nvSpPr>
          <p:spPr>
            <a:xfrm>
              <a:off x="2001800" y="25254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2"/>
            <p:cNvSpPr/>
            <p:nvPr/>
          </p:nvSpPr>
          <p:spPr>
            <a:xfrm>
              <a:off x="2001800" y="2525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2"/>
            <p:cNvSpPr/>
            <p:nvPr/>
          </p:nvSpPr>
          <p:spPr>
            <a:xfrm>
              <a:off x="1998300" y="25346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2"/>
            <p:cNvSpPr/>
            <p:nvPr/>
          </p:nvSpPr>
          <p:spPr>
            <a:xfrm>
              <a:off x="1991300" y="2518450"/>
              <a:ext cx="33325" cy="33775"/>
            </a:xfrm>
            <a:custGeom>
              <a:avLst/>
              <a:gdLst/>
              <a:ahLst/>
              <a:cxnLst/>
              <a:rect l="l" t="t" r="r" b="b"/>
              <a:pathLst>
                <a:path w="1333" h="1351" extrusionOk="0">
                  <a:moveTo>
                    <a:pt x="0" y="667"/>
                  </a:moveTo>
                  <a:cubicBezTo>
                    <a:pt x="0" y="667"/>
                    <a:pt x="18" y="667"/>
                    <a:pt x="18" y="667"/>
                  </a:cubicBezTo>
                  <a:cubicBezTo>
                    <a:pt x="18" y="667"/>
                    <a:pt x="0" y="667"/>
                    <a:pt x="0" y="667"/>
                  </a:cubicBezTo>
                  <a:cubicBezTo>
                    <a:pt x="0" y="685"/>
                    <a:pt x="18" y="685"/>
                    <a:pt x="18" y="685"/>
                  </a:cubicBezTo>
                  <a:cubicBezTo>
                    <a:pt x="0" y="685"/>
                    <a:pt x="18" y="702"/>
                    <a:pt x="18" y="702"/>
                  </a:cubicBezTo>
                  <a:cubicBezTo>
                    <a:pt x="18" y="720"/>
                    <a:pt x="18" y="720"/>
                    <a:pt x="18" y="737"/>
                  </a:cubicBezTo>
                  <a:cubicBezTo>
                    <a:pt x="18" y="737"/>
                    <a:pt x="18" y="737"/>
                    <a:pt x="18" y="755"/>
                  </a:cubicBezTo>
                  <a:cubicBezTo>
                    <a:pt x="18" y="755"/>
                    <a:pt x="18" y="772"/>
                    <a:pt x="18" y="790"/>
                  </a:cubicBezTo>
                  <a:cubicBezTo>
                    <a:pt x="18" y="790"/>
                    <a:pt x="18" y="790"/>
                    <a:pt x="18" y="790"/>
                  </a:cubicBezTo>
                  <a:cubicBezTo>
                    <a:pt x="18" y="842"/>
                    <a:pt x="35" y="895"/>
                    <a:pt x="53" y="948"/>
                  </a:cubicBezTo>
                  <a:cubicBezTo>
                    <a:pt x="53" y="965"/>
                    <a:pt x="70" y="983"/>
                    <a:pt x="70" y="1000"/>
                  </a:cubicBezTo>
                  <a:cubicBezTo>
                    <a:pt x="70" y="1018"/>
                    <a:pt x="88" y="1035"/>
                    <a:pt x="88" y="1035"/>
                  </a:cubicBezTo>
                  <a:cubicBezTo>
                    <a:pt x="88" y="1053"/>
                    <a:pt x="105" y="1070"/>
                    <a:pt x="123" y="1088"/>
                  </a:cubicBezTo>
                  <a:cubicBezTo>
                    <a:pt x="123" y="1088"/>
                    <a:pt x="123" y="1088"/>
                    <a:pt x="123" y="1088"/>
                  </a:cubicBezTo>
                  <a:cubicBezTo>
                    <a:pt x="123" y="1105"/>
                    <a:pt x="123" y="1105"/>
                    <a:pt x="140" y="1105"/>
                  </a:cubicBezTo>
                  <a:cubicBezTo>
                    <a:pt x="140" y="1123"/>
                    <a:pt x="140" y="1140"/>
                    <a:pt x="158" y="1140"/>
                  </a:cubicBezTo>
                  <a:cubicBezTo>
                    <a:pt x="158" y="1140"/>
                    <a:pt x="158" y="1140"/>
                    <a:pt x="158" y="1158"/>
                  </a:cubicBezTo>
                  <a:cubicBezTo>
                    <a:pt x="175" y="1158"/>
                    <a:pt x="175" y="1175"/>
                    <a:pt x="175" y="1175"/>
                  </a:cubicBezTo>
                  <a:cubicBezTo>
                    <a:pt x="210" y="1211"/>
                    <a:pt x="245" y="1246"/>
                    <a:pt x="281" y="1263"/>
                  </a:cubicBezTo>
                  <a:cubicBezTo>
                    <a:pt x="298" y="1281"/>
                    <a:pt x="316" y="1281"/>
                    <a:pt x="333" y="1298"/>
                  </a:cubicBezTo>
                  <a:cubicBezTo>
                    <a:pt x="333" y="1298"/>
                    <a:pt x="351" y="1298"/>
                    <a:pt x="351" y="1298"/>
                  </a:cubicBezTo>
                  <a:cubicBezTo>
                    <a:pt x="386" y="1316"/>
                    <a:pt x="421" y="1333"/>
                    <a:pt x="456" y="1333"/>
                  </a:cubicBezTo>
                  <a:lnTo>
                    <a:pt x="456" y="1333"/>
                  </a:lnTo>
                  <a:cubicBezTo>
                    <a:pt x="491" y="1351"/>
                    <a:pt x="543" y="1351"/>
                    <a:pt x="579" y="1351"/>
                  </a:cubicBezTo>
                  <a:cubicBezTo>
                    <a:pt x="579" y="1351"/>
                    <a:pt x="596" y="1351"/>
                    <a:pt x="596" y="1351"/>
                  </a:cubicBezTo>
                  <a:cubicBezTo>
                    <a:pt x="614" y="1351"/>
                    <a:pt x="614" y="1351"/>
                    <a:pt x="614" y="1351"/>
                  </a:cubicBezTo>
                  <a:cubicBezTo>
                    <a:pt x="631" y="1351"/>
                    <a:pt x="649" y="1351"/>
                    <a:pt x="684" y="1351"/>
                  </a:cubicBezTo>
                  <a:cubicBezTo>
                    <a:pt x="684" y="1333"/>
                    <a:pt x="684" y="1333"/>
                    <a:pt x="684" y="1333"/>
                  </a:cubicBezTo>
                  <a:cubicBezTo>
                    <a:pt x="701" y="1333"/>
                    <a:pt x="684" y="1333"/>
                    <a:pt x="684" y="1351"/>
                  </a:cubicBezTo>
                  <a:cubicBezTo>
                    <a:pt x="719" y="1351"/>
                    <a:pt x="754" y="1351"/>
                    <a:pt x="771" y="1333"/>
                  </a:cubicBezTo>
                  <a:cubicBezTo>
                    <a:pt x="806" y="1333"/>
                    <a:pt x="842" y="1316"/>
                    <a:pt x="859" y="1316"/>
                  </a:cubicBezTo>
                  <a:cubicBezTo>
                    <a:pt x="877" y="1298"/>
                    <a:pt x="877" y="1298"/>
                    <a:pt x="894" y="1281"/>
                  </a:cubicBezTo>
                  <a:cubicBezTo>
                    <a:pt x="894" y="1281"/>
                    <a:pt x="894" y="1281"/>
                    <a:pt x="894" y="1281"/>
                  </a:cubicBezTo>
                  <a:cubicBezTo>
                    <a:pt x="894" y="1281"/>
                    <a:pt x="894" y="1281"/>
                    <a:pt x="894" y="1298"/>
                  </a:cubicBezTo>
                  <a:cubicBezTo>
                    <a:pt x="894" y="1298"/>
                    <a:pt x="894" y="1298"/>
                    <a:pt x="894" y="1298"/>
                  </a:cubicBezTo>
                  <a:cubicBezTo>
                    <a:pt x="912" y="1298"/>
                    <a:pt x="912" y="1281"/>
                    <a:pt x="929" y="1281"/>
                  </a:cubicBezTo>
                  <a:cubicBezTo>
                    <a:pt x="947" y="1263"/>
                    <a:pt x="982" y="1263"/>
                    <a:pt x="999" y="1246"/>
                  </a:cubicBezTo>
                  <a:cubicBezTo>
                    <a:pt x="999" y="1246"/>
                    <a:pt x="1017" y="1228"/>
                    <a:pt x="1017" y="1228"/>
                  </a:cubicBezTo>
                  <a:cubicBezTo>
                    <a:pt x="1034" y="1228"/>
                    <a:pt x="1087" y="1193"/>
                    <a:pt x="1105" y="1158"/>
                  </a:cubicBezTo>
                  <a:cubicBezTo>
                    <a:pt x="1122" y="1158"/>
                    <a:pt x="1122" y="1158"/>
                    <a:pt x="1140" y="1140"/>
                  </a:cubicBezTo>
                  <a:cubicBezTo>
                    <a:pt x="1140" y="1140"/>
                    <a:pt x="1140" y="1140"/>
                    <a:pt x="1140" y="1123"/>
                  </a:cubicBezTo>
                  <a:cubicBezTo>
                    <a:pt x="1175" y="1105"/>
                    <a:pt x="1192" y="1088"/>
                    <a:pt x="1210" y="1053"/>
                  </a:cubicBezTo>
                  <a:cubicBezTo>
                    <a:pt x="1210" y="1053"/>
                    <a:pt x="1210" y="1035"/>
                    <a:pt x="1210" y="1035"/>
                  </a:cubicBezTo>
                  <a:cubicBezTo>
                    <a:pt x="1227" y="1018"/>
                    <a:pt x="1245" y="1000"/>
                    <a:pt x="1245" y="983"/>
                  </a:cubicBezTo>
                  <a:cubicBezTo>
                    <a:pt x="1262" y="983"/>
                    <a:pt x="1262" y="983"/>
                    <a:pt x="1262" y="983"/>
                  </a:cubicBezTo>
                  <a:cubicBezTo>
                    <a:pt x="1262" y="948"/>
                    <a:pt x="1280" y="948"/>
                    <a:pt x="1280" y="930"/>
                  </a:cubicBezTo>
                  <a:cubicBezTo>
                    <a:pt x="1297" y="912"/>
                    <a:pt x="1297" y="860"/>
                    <a:pt x="1315" y="842"/>
                  </a:cubicBezTo>
                  <a:cubicBezTo>
                    <a:pt x="1315" y="825"/>
                    <a:pt x="1332" y="790"/>
                    <a:pt x="1332" y="772"/>
                  </a:cubicBezTo>
                  <a:cubicBezTo>
                    <a:pt x="1332" y="772"/>
                    <a:pt x="1332" y="772"/>
                    <a:pt x="1332" y="755"/>
                  </a:cubicBezTo>
                  <a:cubicBezTo>
                    <a:pt x="1332" y="755"/>
                    <a:pt x="1332" y="755"/>
                    <a:pt x="1332" y="755"/>
                  </a:cubicBezTo>
                  <a:cubicBezTo>
                    <a:pt x="1332" y="720"/>
                    <a:pt x="1332" y="685"/>
                    <a:pt x="1332" y="667"/>
                  </a:cubicBezTo>
                  <a:cubicBezTo>
                    <a:pt x="1332" y="667"/>
                    <a:pt x="1332" y="667"/>
                    <a:pt x="1332" y="650"/>
                  </a:cubicBezTo>
                  <a:cubicBezTo>
                    <a:pt x="1332" y="650"/>
                    <a:pt x="1332" y="632"/>
                    <a:pt x="1332" y="614"/>
                  </a:cubicBezTo>
                  <a:cubicBezTo>
                    <a:pt x="1332" y="614"/>
                    <a:pt x="1332" y="597"/>
                    <a:pt x="1332" y="579"/>
                  </a:cubicBezTo>
                  <a:cubicBezTo>
                    <a:pt x="1332" y="544"/>
                    <a:pt x="1315" y="509"/>
                    <a:pt x="1315" y="474"/>
                  </a:cubicBezTo>
                  <a:cubicBezTo>
                    <a:pt x="1280" y="387"/>
                    <a:pt x="1245" y="316"/>
                    <a:pt x="1192" y="246"/>
                  </a:cubicBezTo>
                  <a:cubicBezTo>
                    <a:pt x="1175" y="246"/>
                    <a:pt x="1175" y="246"/>
                    <a:pt x="1175" y="246"/>
                  </a:cubicBezTo>
                  <a:cubicBezTo>
                    <a:pt x="1175" y="246"/>
                    <a:pt x="1175" y="229"/>
                    <a:pt x="1175" y="229"/>
                  </a:cubicBezTo>
                  <a:lnTo>
                    <a:pt x="1157" y="229"/>
                  </a:lnTo>
                  <a:cubicBezTo>
                    <a:pt x="1140" y="194"/>
                    <a:pt x="1122" y="176"/>
                    <a:pt x="1105" y="176"/>
                  </a:cubicBezTo>
                  <a:cubicBezTo>
                    <a:pt x="1087" y="159"/>
                    <a:pt x="1069" y="141"/>
                    <a:pt x="1052" y="141"/>
                  </a:cubicBezTo>
                  <a:cubicBezTo>
                    <a:pt x="1017" y="106"/>
                    <a:pt x="982" y="89"/>
                    <a:pt x="947" y="71"/>
                  </a:cubicBezTo>
                  <a:cubicBezTo>
                    <a:pt x="929" y="71"/>
                    <a:pt x="912" y="71"/>
                    <a:pt x="894" y="53"/>
                  </a:cubicBezTo>
                  <a:cubicBezTo>
                    <a:pt x="877" y="53"/>
                    <a:pt x="859" y="53"/>
                    <a:pt x="842" y="53"/>
                  </a:cubicBezTo>
                  <a:cubicBezTo>
                    <a:pt x="806" y="36"/>
                    <a:pt x="789" y="36"/>
                    <a:pt x="754" y="18"/>
                  </a:cubicBezTo>
                  <a:cubicBezTo>
                    <a:pt x="719" y="18"/>
                    <a:pt x="719" y="1"/>
                    <a:pt x="684" y="1"/>
                  </a:cubicBezTo>
                  <a:cubicBezTo>
                    <a:pt x="631" y="18"/>
                    <a:pt x="631" y="53"/>
                    <a:pt x="579" y="71"/>
                  </a:cubicBezTo>
                  <a:cubicBezTo>
                    <a:pt x="579" y="71"/>
                    <a:pt x="579" y="89"/>
                    <a:pt x="561" y="106"/>
                  </a:cubicBezTo>
                  <a:cubicBezTo>
                    <a:pt x="561" y="106"/>
                    <a:pt x="561" y="106"/>
                    <a:pt x="543" y="124"/>
                  </a:cubicBezTo>
                  <a:cubicBezTo>
                    <a:pt x="561" y="124"/>
                    <a:pt x="561" y="141"/>
                    <a:pt x="561" y="159"/>
                  </a:cubicBezTo>
                  <a:cubicBezTo>
                    <a:pt x="579" y="159"/>
                    <a:pt x="561" y="176"/>
                    <a:pt x="561" y="194"/>
                  </a:cubicBezTo>
                  <a:cubicBezTo>
                    <a:pt x="561" y="229"/>
                    <a:pt x="596" y="246"/>
                    <a:pt x="596" y="264"/>
                  </a:cubicBezTo>
                  <a:cubicBezTo>
                    <a:pt x="596" y="264"/>
                    <a:pt x="596" y="281"/>
                    <a:pt x="596" y="281"/>
                  </a:cubicBezTo>
                  <a:cubicBezTo>
                    <a:pt x="614" y="281"/>
                    <a:pt x="614" y="299"/>
                    <a:pt x="614" y="299"/>
                  </a:cubicBezTo>
                  <a:cubicBezTo>
                    <a:pt x="631" y="299"/>
                    <a:pt x="631" y="316"/>
                    <a:pt x="631" y="316"/>
                  </a:cubicBezTo>
                  <a:cubicBezTo>
                    <a:pt x="631" y="334"/>
                    <a:pt x="631" y="316"/>
                    <a:pt x="631" y="334"/>
                  </a:cubicBezTo>
                  <a:cubicBezTo>
                    <a:pt x="649" y="334"/>
                    <a:pt x="666" y="334"/>
                    <a:pt x="666" y="334"/>
                  </a:cubicBezTo>
                  <a:cubicBezTo>
                    <a:pt x="666" y="334"/>
                    <a:pt x="666" y="334"/>
                    <a:pt x="684" y="334"/>
                  </a:cubicBezTo>
                  <a:cubicBezTo>
                    <a:pt x="701" y="334"/>
                    <a:pt x="719" y="334"/>
                    <a:pt x="736" y="334"/>
                  </a:cubicBezTo>
                  <a:cubicBezTo>
                    <a:pt x="754" y="351"/>
                    <a:pt x="771" y="351"/>
                    <a:pt x="771" y="351"/>
                  </a:cubicBezTo>
                  <a:cubicBezTo>
                    <a:pt x="789" y="351"/>
                    <a:pt x="806" y="351"/>
                    <a:pt x="824" y="369"/>
                  </a:cubicBezTo>
                  <a:cubicBezTo>
                    <a:pt x="824" y="369"/>
                    <a:pt x="842" y="369"/>
                    <a:pt x="842" y="369"/>
                  </a:cubicBezTo>
                  <a:lnTo>
                    <a:pt x="859" y="387"/>
                  </a:lnTo>
                  <a:cubicBezTo>
                    <a:pt x="877" y="387"/>
                    <a:pt x="877" y="387"/>
                    <a:pt x="877" y="404"/>
                  </a:cubicBezTo>
                  <a:cubicBezTo>
                    <a:pt x="894" y="404"/>
                    <a:pt x="894" y="404"/>
                    <a:pt x="894" y="404"/>
                  </a:cubicBezTo>
                  <a:cubicBezTo>
                    <a:pt x="894" y="404"/>
                    <a:pt x="912" y="422"/>
                    <a:pt x="912" y="422"/>
                  </a:cubicBezTo>
                  <a:cubicBezTo>
                    <a:pt x="929" y="422"/>
                    <a:pt x="929" y="422"/>
                    <a:pt x="947" y="439"/>
                  </a:cubicBezTo>
                  <a:cubicBezTo>
                    <a:pt x="947" y="439"/>
                    <a:pt x="947" y="457"/>
                    <a:pt x="964" y="457"/>
                  </a:cubicBezTo>
                  <a:cubicBezTo>
                    <a:pt x="964" y="457"/>
                    <a:pt x="964" y="474"/>
                    <a:pt x="964" y="474"/>
                  </a:cubicBezTo>
                  <a:cubicBezTo>
                    <a:pt x="964" y="474"/>
                    <a:pt x="982" y="492"/>
                    <a:pt x="982" y="492"/>
                  </a:cubicBezTo>
                  <a:cubicBezTo>
                    <a:pt x="982" y="492"/>
                    <a:pt x="982" y="492"/>
                    <a:pt x="982" y="492"/>
                  </a:cubicBezTo>
                  <a:cubicBezTo>
                    <a:pt x="982" y="509"/>
                    <a:pt x="999" y="527"/>
                    <a:pt x="999" y="562"/>
                  </a:cubicBezTo>
                  <a:cubicBezTo>
                    <a:pt x="999" y="562"/>
                    <a:pt x="1017" y="579"/>
                    <a:pt x="1017" y="579"/>
                  </a:cubicBezTo>
                  <a:cubicBezTo>
                    <a:pt x="1017" y="579"/>
                    <a:pt x="1017" y="579"/>
                    <a:pt x="1017" y="597"/>
                  </a:cubicBezTo>
                  <a:cubicBezTo>
                    <a:pt x="1017" y="632"/>
                    <a:pt x="1017" y="667"/>
                    <a:pt x="1017" y="702"/>
                  </a:cubicBezTo>
                  <a:cubicBezTo>
                    <a:pt x="1017" y="720"/>
                    <a:pt x="1034" y="755"/>
                    <a:pt x="1017" y="772"/>
                  </a:cubicBezTo>
                  <a:cubicBezTo>
                    <a:pt x="1017" y="790"/>
                    <a:pt x="982" y="807"/>
                    <a:pt x="982" y="842"/>
                  </a:cubicBezTo>
                  <a:cubicBezTo>
                    <a:pt x="982" y="842"/>
                    <a:pt x="982" y="860"/>
                    <a:pt x="964" y="860"/>
                  </a:cubicBezTo>
                  <a:cubicBezTo>
                    <a:pt x="964" y="877"/>
                    <a:pt x="947" y="877"/>
                    <a:pt x="947" y="877"/>
                  </a:cubicBezTo>
                  <a:cubicBezTo>
                    <a:pt x="947" y="877"/>
                    <a:pt x="947" y="895"/>
                    <a:pt x="929" y="912"/>
                  </a:cubicBezTo>
                  <a:cubicBezTo>
                    <a:pt x="929" y="912"/>
                    <a:pt x="929" y="912"/>
                    <a:pt x="929" y="912"/>
                  </a:cubicBezTo>
                  <a:cubicBezTo>
                    <a:pt x="912" y="912"/>
                    <a:pt x="912" y="930"/>
                    <a:pt x="912" y="930"/>
                  </a:cubicBezTo>
                  <a:cubicBezTo>
                    <a:pt x="894" y="948"/>
                    <a:pt x="877" y="948"/>
                    <a:pt x="859" y="965"/>
                  </a:cubicBezTo>
                  <a:cubicBezTo>
                    <a:pt x="859" y="965"/>
                    <a:pt x="842" y="983"/>
                    <a:pt x="842" y="983"/>
                  </a:cubicBezTo>
                  <a:cubicBezTo>
                    <a:pt x="842" y="983"/>
                    <a:pt x="842" y="983"/>
                    <a:pt x="842" y="983"/>
                  </a:cubicBezTo>
                  <a:cubicBezTo>
                    <a:pt x="824" y="983"/>
                    <a:pt x="824" y="1000"/>
                    <a:pt x="806" y="1000"/>
                  </a:cubicBezTo>
                  <a:cubicBezTo>
                    <a:pt x="806" y="1000"/>
                    <a:pt x="806" y="1000"/>
                    <a:pt x="806" y="1000"/>
                  </a:cubicBezTo>
                  <a:cubicBezTo>
                    <a:pt x="789" y="1000"/>
                    <a:pt x="789" y="1018"/>
                    <a:pt x="771" y="1018"/>
                  </a:cubicBezTo>
                  <a:cubicBezTo>
                    <a:pt x="754" y="1018"/>
                    <a:pt x="736" y="1035"/>
                    <a:pt x="719" y="1035"/>
                  </a:cubicBezTo>
                  <a:cubicBezTo>
                    <a:pt x="719" y="1035"/>
                    <a:pt x="701" y="1035"/>
                    <a:pt x="684" y="1053"/>
                  </a:cubicBezTo>
                  <a:cubicBezTo>
                    <a:pt x="684" y="1053"/>
                    <a:pt x="684" y="1053"/>
                    <a:pt x="684" y="1053"/>
                  </a:cubicBezTo>
                  <a:cubicBezTo>
                    <a:pt x="666" y="1035"/>
                    <a:pt x="649" y="1053"/>
                    <a:pt x="631" y="1053"/>
                  </a:cubicBezTo>
                  <a:cubicBezTo>
                    <a:pt x="631" y="1053"/>
                    <a:pt x="631" y="1053"/>
                    <a:pt x="631" y="1053"/>
                  </a:cubicBezTo>
                  <a:cubicBezTo>
                    <a:pt x="614" y="1053"/>
                    <a:pt x="614" y="1053"/>
                    <a:pt x="596" y="1053"/>
                  </a:cubicBezTo>
                  <a:cubicBezTo>
                    <a:pt x="579" y="1053"/>
                    <a:pt x="579" y="1053"/>
                    <a:pt x="561" y="1053"/>
                  </a:cubicBezTo>
                  <a:cubicBezTo>
                    <a:pt x="561" y="1053"/>
                    <a:pt x="543" y="1053"/>
                    <a:pt x="543" y="1053"/>
                  </a:cubicBezTo>
                  <a:cubicBezTo>
                    <a:pt x="526" y="1035"/>
                    <a:pt x="508" y="1035"/>
                    <a:pt x="491" y="1035"/>
                  </a:cubicBezTo>
                  <a:cubicBezTo>
                    <a:pt x="473" y="1035"/>
                    <a:pt x="456" y="1018"/>
                    <a:pt x="456" y="1018"/>
                  </a:cubicBezTo>
                  <a:cubicBezTo>
                    <a:pt x="456" y="1018"/>
                    <a:pt x="456" y="1018"/>
                    <a:pt x="438" y="1018"/>
                  </a:cubicBezTo>
                  <a:cubicBezTo>
                    <a:pt x="438" y="1018"/>
                    <a:pt x="456" y="1018"/>
                    <a:pt x="438" y="1018"/>
                  </a:cubicBezTo>
                  <a:cubicBezTo>
                    <a:pt x="438" y="1018"/>
                    <a:pt x="438" y="1018"/>
                    <a:pt x="438" y="1018"/>
                  </a:cubicBezTo>
                  <a:cubicBezTo>
                    <a:pt x="438" y="1000"/>
                    <a:pt x="438" y="1000"/>
                    <a:pt x="438" y="1000"/>
                  </a:cubicBezTo>
                  <a:cubicBezTo>
                    <a:pt x="438" y="1000"/>
                    <a:pt x="438" y="1000"/>
                    <a:pt x="438" y="1000"/>
                  </a:cubicBezTo>
                  <a:cubicBezTo>
                    <a:pt x="421" y="1000"/>
                    <a:pt x="421" y="1000"/>
                    <a:pt x="421" y="1000"/>
                  </a:cubicBezTo>
                  <a:cubicBezTo>
                    <a:pt x="421" y="983"/>
                    <a:pt x="403" y="965"/>
                    <a:pt x="386" y="965"/>
                  </a:cubicBezTo>
                  <a:cubicBezTo>
                    <a:pt x="386" y="965"/>
                    <a:pt x="386" y="965"/>
                    <a:pt x="386" y="965"/>
                  </a:cubicBezTo>
                  <a:cubicBezTo>
                    <a:pt x="386" y="948"/>
                    <a:pt x="386" y="948"/>
                    <a:pt x="386" y="948"/>
                  </a:cubicBezTo>
                  <a:cubicBezTo>
                    <a:pt x="386" y="948"/>
                    <a:pt x="368" y="930"/>
                    <a:pt x="368" y="930"/>
                  </a:cubicBezTo>
                  <a:cubicBezTo>
                    <a:pt x="386" y="912"/>
                    <a:pt x="351" y="912"/>
                    <a:pt x="351" y="895"/>
                  </a:cubicBezTo>
                  <a:cubicBezTo>
                    <a:pt x="351" y="895"/>
                    <a:pt x="351" y="895"/>
                    <a:pt x="351" y="895"/>
                  </a:cubicBezTo>
                  <a:cubicBezTo>
                    <a:pt x="351" y="877"/>
                    <a:pt x="333" y="877"/>
                    <a:pt x="333" y="877"/>
                  </a:cubicBezTo>
                  <a:cubicBezTo>
                    <a:pt x="333" y="860"/>
                    <a:pt x="333" y="860"/>
                    <a:pt x="333" y="860"/>
                  </a:cubicBezTo>
                  <a:cubicBezTo>
                    <a:pt x="333" y="860"/>
                    <a:pt x="316" y="842"/>
                    <a:pt x="316" y="842"/>
                  </a:cubicBezTo>
                  <a:cubicBezTo>
                    <a:pt x="316" y="825"/>
                    <a:pt x="316" y="825"/>
                    <a:pt x="316" y="825"/>
                  </a:cubicBezTo>
                  <a:cubicBezTo>
                    <a:pt x="316" y="807"/>
                    <a:pt x="298" y="807"/>
                    <a:pt x="298" y="790"/>
                  </a:cubicBezTo>
                  <a:cubicBezTo>
                    <a:pt x="298" y="772"/>
                    <a:pt x="298" y="772"/>
                    <a:pt x="298" y="755"/>
                  </a:cubicBezTo>
                  <a:cubicBezTo>
                    <a:pt x="298" y="720"/>
                    <a:pt x="298" y="685"/>
                    <a:pt x="298" y="650"/>
                  </a:cubicBezTo>
                  <a:cubicBezTo>
                    <a:pt x="281" y="650"/>
                    <a:pt x="281" y="650"/>
                    <a:pt x="281" y="632"/>
                  </a:cubicBezTo>
                  <a:cubicBezTo>
                    <a:pt x="281" y="632"/>
                    <a:pt x="281" y="632"/>
                    <a:pt x="298" y="632"/>
                  </a:cubicBezTo>
                  <a:cubicBezTo>
                    <a:pt x="298" y="614"/>
                    <a:pt x="281" y="614"/>
                    <a:pt x="298" y="597"/>
                  </a:cubicBezTo>
                  <a:cubicBezTo>
                    <a:pt x="298" y="597"/>
                    <a:pt x="298" y="597"/>
                    <a:pt x="298" y="579"/>
                  </a:cubicBezTo>
                  <a:cubicBezTo>
                    <a:pt x="316" y="579"/>
                    <a:pt x="298" y="562"/>
                    <a:pt x="316" y="544"/>
                  </a:cubicBezTo>
                  <a:lnTo>
                    <a:pt x="298" y="544"/>
                  </a:lnTo>
                  <a:cubicBezTo>
                    <a:pt x="298" y="544"/>
                    <a:pt x="298" y="527"/>
                    <a:pt x="298" y="527"/>
                  </a:cubicBezTo>
                  <a:cubicBezTo>
                    <a:pt x="298" y="527"/>
                    <a:pt x="298" y="527"/>
                    <a:pt x="298" y="527"/>
                  </a:cubicBezTo>
                  <a:cubicBezTo>
                    <a:pt x="298" y="527"/>
                    <a:pt x="298" y="544"/>
                    <a:pt x="298" y="544"/>
                  </a:cubicBezTo>
                  <a:cubicBezTo>
                    <a:pt x="316" y="527"/>
                    <a:pt x="333" y="509"/>
                    <a:pt x="316" y="509"/>
                  </a:cubicBezTo>
                  <a:cubicBezTo>
                    <a:pt x="333" y="492"/>
                    <a:pt x="333" y="474"/>
                    <a:pt x="333" y="474"/>
                  </a:cubicBezTo>
                  <a:cubicBezTo>
                    <a:pt x="333" y="474"/>
                    <a:pt x="351" y="457"/>
                    <a:pt x="333" y="439"/>
                  </a:cubicBezTo>
                  <a:cubicBezTo>
                    <a:pt x="351" y="439"/>
                    <a:pt x="351" y="422"/>
                    <a:pt x="351" y="422"/>
                  </a:cubicBezTo>
                  <a:cubicBezTo>
                    <a:pt x="351" y="422"/>
                    <a:pt x="351" y="422"/>
                    <a:pt x="351" y="422"/>
                  </a:cubicBezTo>
                  <a:cubicBezTo>
                    <a:pt x="351" y="404"/>
                    <a:pt x="368" y="404"/>
                    <a:pt x="368" y="387"/>
                  </a:cubicBezTo>
                  <a:cubicBezTo>
                    <a:pt x="368" y="387"/>
                    <a:pt x="368" y="387"/>
                    <a:pt x="368" y="387"/>
                  </a:cubicBezTo>
                  <a:cubicBezTo>
                    <a:pt x="368" y="387"/>
                    <a:pt x="368" y="387"/>
                    <a:pt x="368" y="387"/>
                  </a:cubicBezTo>
                  <a:cubicBezTo>
                    <a:pt x="368" y="387"/>
                    <a:pt x="368" y="369"/>
                    <a:pt x="368" y="369"/>
                  </a:cubicBezTo>
                  <a:cubicBezTo>
                    <a:pt x="368" y="369"/>
                    <a:pt x="368" y="351"/>
                    <a:pt x="368" y="351"/>
                  </a:cubicBezTo>
                  <a:cubicBezTo>
                    <a:pt x="368" y="351"/>
                    <a:pt x="368" y="351"/>
                    <a:pt x="368" y="351"/>
                  </a:cubicBezTo>
                  <a:cubicBezTo>
                    <a:pt x="368" y="351"/>
                    <a:pt x="368" y="351"/>
                    <a:pt x="368" y="351"/>
                  </a:cubicBezTo>
                  <a:cubicBezTo>
                    <a:pt x="386" y="351"/>
                    <a:pt x="386" y="334"/>
                    <a:pt x="403" y="334"/>
                  </a:cubicBezTo>
                  <a:cubicBezTo>
                    <a:pt x="403" y="334"/>
                    <a:pt x="403" y="334"/>
                    <a:pt x="403" y="334"/>
                  </a:cubicBezTo>
                  <a:cubicBezTo>
                    <a:pt x="403" y="334"/>
                    <a:pt x="403" y="334"/>
                    <a:pt x="403" y="334"/>
                  </a:cubicBezTo>
                  <a:cubicBezTo>
                    <a:pt x="403" y="334"/>
                    <a:pt x="421" y="334"/>
                    <a:pt x="421" y="334"/>
                  </a:cubicBezTo>
                  <a:cubicBezTo>
                    <a:pt x="421" y="316"/>
                    <a:pt x="421" y="334"/>
                    <a:pt x="403" y="334"/>
                  </a:cubicBezTo>
                  <a:cubicBezTo>
                    <a:pt x="403" y="334"/>
                    <a:pt x="386" y="334"/>
                    <a:pt x="386" y="334"/>
                  </a:cubicBezTo>
                  <a:cubicBezTo>
                    <a:pt x="386" y="334"/>
                    <a:pt x="386" y="334"/>
                    <a:pt x="386" y="334"/>
                  </a:cubicBezTo>
                  <a:cubicBezTo>
                    <a:pt x="368" y="334"/>
                    <a:pt x="351" y="351"/>
                    <a:pt x="333" y="369"/>
                  </a:cubicBezTo>
                  <a:cubicBezTo>
                    <a:pt x="333" y="369"/>
                    <a:pt x="333" y="369"/>
                    <a:pt x="333" y="351"/>
                  </a:cubicBezTo>
                  <a:cubicBezTo>
                    <a:pt x="351" y="351"/>
                    <a:pt x="368" y="334"/>
                    <a:pt x="386" y="334"/>
                  </a:cubicBezTo>
                  <a:cubicBezTo>
                    <a:pt x="368" y="334"/>
                    <a:pt x="386" y="334"/>
                    <a:pt x="386" y="334"/>
                  </a:cubicBezTo>
                  <a:cubicBezTo>
                    <a:pt x="368" y="316"/>
                    <a:pt x="368" y="334"/>
                    <a:pt x="368" y="334"/>
                  </a:cubicBezTo>
                  <a:cubicBezTo>
                    <a:pt x="368" y="334"/>
                    <a:pt x="351" y="334"/>
                    <a:pt x="351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316"/>
                    <a:pt x="368" y="316"/>
                    <a:pt x="386" y="316"/>
                  </a:cubicBezTo>
                  <a:cubicBezTo>
                    <a:pt x="386" y="316"/>
                    <a:pt x="386" y="316"/>
                    <a:pt x="386" y="316"/>
                  </a:cubicBezTo>
                  <a:cubicBezTo>
                    <a:pt x="386" y="316"/>
                    <a:pt x="386" y="316"/>
                    <a:pt x="386" y="316"/>
                  </a:cubicBezTo>
                  <a:lnTo>
                    <a:pt x="386" y="316"/>
                  </a:lnTo>
                  <a:cubicBezTo>
                    <a:pt x="386" y="316"/>
                    <a:pt x="386" y="316"/>
                    <a:pt x="386" y="334"/>
                  </a:cubicBezTo>
                  <a:cubicBezTo>
                    <a:pt x="386" y="334"/>
                    <a:pt x="403" y="316"/>
                    <a:pt x="403" y="316"/>
                  </a:cubicBezTo>
                  <a:cubicBezTo>
                    <a:pt x="403" y="316"/>
                    <a:pt x="403" y="316"/>
                    <a:pt x="403" y="316"/>
                  </a:cubicBezTo>
                  <a:cubicBezTo>
                    <a:pt x="403" y="316"/>
                    <a:pt x="403" y="316"/>
                    <a:pt x="386" y="316"/>
                  </a:cubicBezTo>
                  <a:cubicBezTo>
                    <a:pt x="386" y="316"/>
                    <a:pt x="386" y="316"/>
                    <a:pt x="386" y="299"/>
                  </a:cubicBezTo>
                  <a:cubicBezTo>
                    <a:pt x="403" y="299"/>
                    <a:pt x="403" y="299"/>
                    <a:pt x="403" y="299"/>
                  </a:cubicBezTo>
                  <a:lnTo>
                    <a:pt x="403" y="299"/>
                  </a:lnTo>
                  <a:cubicBezTo>
                    <a:pt x="386" y="299"/>
                    <a:pt x="386" y="299"/>
                    <a:pt x="368" y="299"/>
                  </a:cubicBezTo>
                  <a:cubicBezTo>
                    <a:pt x="368" y="299"/>
                    <a:pt x="368" y="316"/>
                    <a:pt x="368" y="299"/>
                  </a:cubicBezTo>
                  <a:cubicBezTo>
                    <a:pt x="368" y="316"/>
                    <a:pt x="368" y="316"/>
                    <a:pt x="368" y="316"/>
                  </a:cubicBezTo>
                  <a:cubicBezTo>
                    <a:pt x="351" y="316"/>
                    <a:pt x="368" y="316"/>
                    <a:pt x="351" y="316"/>
                  </a:cubicBezTo>
                  <a:cubicBezTo>
                    <a:pt x="351" y="316"/>
                    <a:pt x="333" y="316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16" y="334"/>
                    <a:pt x="316" y="351"/>
                    <a:pt x="298" y="351"/>
                  </a:cubicBezTo>
                  <a:cubicBezTo>
                    <a:pt x="316" y="351"/>
                    <a:pt x="298" y="334"/>
                    <a:pt x="316" y="334"/>
                  </a:cubicBezTo>
                  <a:cubicBezTo>
                    <a:pt x="316" y="316"/>
                    <a:pt x="351" y="316"/>
                    <a:pt x="351" y="299"/>
                  </a:cubicBezTo>
                  <a:cubicBezTo>
                    <a:pt x="333" y="299"/>
                    <a:pt x="333" y="299"/>
                    <a:pt x="333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1" y="299"/>
                    <a:pt x="368" y="299"/>
                    <a:pt x="368" y="299"/>
                  </a:cubicBezTo>
                  <a:cubicBezTo>
                    <a:pt x="368" y="299"/>
                    <a:pt x="386" y="299"/>
                    <a:pt x="386" y="281"/>
                  </a:cubicBezTo>
                  <a:cubicBezTo>
                    <a:pt x="386" y="281"/>
                    <a:pt x="386" y="299"/>
                    <a:pt x="403" y="299"/>
                  </a:cubicBezTo>
                  <a:cubicBezTo>
                    <a:pt x="403" y="281"/>
                    <a:pt x="403" y="281"/>
                    <a:pt x="403" y="281"/>
                  </a:cubicBezTo>
                  <a:cubicBezTo>
                    <a:pt x="403" y="281"/>
                    <a:pt x="421" y="281"/>
                    <a:pt x="421" y="281"/>
                  </a:cubicBezTo>
                  <a:cubicBezTo>
                    <a:pt x="421" y="281"/>
                    <a:pt x="421" y="281"/>
                    <a:pt x="421" y="281"/>
                  </a:cubicBezTo>
                  <a:cubicBezTo>
                    <a:pt x="403" y="281"/>
                    <a:pt x="403" y="281"/>
                    <a:pt x="403" y="281"/>
                  </a:cubicBezTo>
                  <a:cubicBezTo>
                    <a:pt x="403" y="281"/>
                    <a:pt x="421" y="281"/>
                    <a:pt x="421" y="264"/>
                  </a:cubicBezTo>
                  <a:cubicBezTo>
                    <a:pt x="421" y="281"/>
                    <a:pt x="421" y="281"/>
                    <a:pt x="421" y="281"/>
                  </a:cubicBezTo>
                  <a:cubicBezTo>
                    <a:pt x="438" y="281"/>
                    <a:pt x="438" y="264"/>
                    <a:pt x="456" y="264"/>
                  </a:cubicBezTo>
                  <a:cubicBezTo>
                    <a:pt x="456" y="264"/>
                    <a:pt x="456" y="264"/>
                    <a:pt x="456" y="264"/>
                  </a:cubicBezTo>
                  <a:cubicBezTo>
                    <a:pt x="456" y="264"/>
                    <a:pt x="456" y="264"/>
                    <a:pt x="456" y="264"/>
                  </a:cubicBezTo>
                  <a:cubicBezTo>
                    <a:pt x="456" y="264"/>
                    <a:pt x="456" y="264"/>
                    <a:pt x="456" y="264"/>
                  </a:cubicBezTo>
                  <a:cubicBezTo>
                    <a:pt x="438" y="264"/>
                    <a:pt x="438" y="264"/>
                    <a:pt x="438" y="246"/>
                  </a:cubicBezTo>
                  <a:cubicBezTo>
                    <a:pt x="438" y="246"/>
                    <a:pt x="438" y="246"/>
                    <a:pt x="456" y="246"/>
                  </a:cubicBezTo>
                  <a:cubicBezTo>
                    <a:pt x="456" y="246"/>
                    <a:pt x="456" y="246"/>
                    <a:pt x="456" y="246"/>
                  </a:cubicBezTo>
                  <a:cubicBezTo>
                    <a:pt x="456" y="246"/>
                    <a:pt x="456" y="246"/>
                    <a:pt x="456" y="246"/>
                  </a:cubicBezTo>
                  <a:cubicBezTo>
                    <a:pt x="456" y="246"/>
                    <a:pt x="473" y="246"/>
                    <a:pt x="473" y="246"/>
                  </a:cubicBezTo>
                  <a:cubicBezTo>
                    <a:pt x="473" y="246"/>
                    <a:pt x="473" y="246"/>
                    <a:pt x="473" y="264"/>
                  </a:cubicBezTo>
                  <a:cubicBezTo>
                    <a:pt x="473" y="264"/>
                    <a:pt x="473" y="246"/>
                    <a:pt x="491" y="246"/>
                  </a:cubicBezTo>
                  <a:cubicBezTo>
                    <a:pt x="491" y="246"/>
                    <a:pt x="491" y="246"/>
                    <a:pt x="491" y="246"/>
                  </a:cubicBezTo>
                  <a:lnTo>
                    <a:pt x="491" y="246"/>
                  </a:lnTo>
                  <a:cubicBezTo>
                    <a:pt x="491" y="246"/>
                    <a:pt x="491" y="246"/>
                    <a:pt x="473" y="246"/>
                  </a:cubicBezTo>
                  <a:cubicBezTo>
                    <a:pt x="473" y="246"/>
                    <a:pt x="473" y="246"/>
                    <a:pt x="473" y="246"/>
                  </a:cubicBezTo>
                  <a:cubicBezTo>
                    <a:pt x="473" y="246"/>
                    <a:pt x="473" y="246"/>
                    <a:pt x="473" y="246"/>
                  </a:cubicBezTo>
                  <a:cubicBezTo>
                    <a:pt x="473" y="246"/>
                    <a:pt x="473" y="246"/>
                    <a:pt x="473" y="246"/>
                  </a:cubicBezTo>
                  <a:cubicBezTo>
                    <a:pt x="456" y="246"/>
                    <a:pt x="438" y="229"/>
                    <a:pt x="421" y="246"/>
                  </a:cubicBezTo>
                  <a:cubicBezTo>
                    <a:pt x="421" y="246"/>
                    <a:pt x="421" y="229"/>
                    <a:pt x="421" y="229"/>
                  </a:cubicBezTo>
                  <a:cubicBezTo>
                    <a:pt x="421" y="229"/>
                    <a:pt x="438" y="229"/>
                    <a:pt x="456" y="229"/>
                  </a:cubicBezTo>
                  <a:cubicBezTo>
                    <a:pt x="456" y="229"/>
                    <a:pt x="438" y="229"/>
                    <a:pt x="438" y="229"/>
                  </a:cubicBezTo>
                  <a:cubicBezTo>
                    <a:pt x="438" y="229"/>
                    <a:pt x="421" y="229"/>
                    <a:pt x="403" y="229"/>
                  </a:cubicBezTo>
                  <a:cubicBezTo>
                    <a:pt x="403" y="229"/>
                    <a:pt x="403" y="229"/>
                    <a:pt x="403" y="211"/>
                  </a:cubicBezTo>
                  <a:cubicBezTo>
                    <a:pt x="403" y="211"/>
                    <a:pt x="421" y="211"/>
                    <a:pt x="421" y="211"/>
                  </a:cubicBezTo>
                  <a:cubicBezTo>
                    <a:pt x="403" y="211"/>
                    <a:pt x="421" y="211"/>
                    <a:pt x="421" y="211"/>
                  </a:cubicBezTo>
                  <a:cubicBezTo>
                    <a:pt x="421" y="211"/>
                    <a:pt x="421" y="194"/>
                    <a:pt x="421" y="194"/>
                  </a:cubicBezTo>
                  <a:cubicBezTo>
                    <a:pt x="421" y="194"/>
                    <a:pt x="403" y="194"/>
                    <a:pt x="421" y="194"/>
                  </a:cubicBezTo>
                  <a:cubicBezTo>
                    <a:pt x="386" y="194"/>
                    <a:pt x="386" y="194"/>
                    <a:pt x="368" y="194"/>
                  </a:cubicBezTo>
                  <a:cubicBezTo>
                    <a:pt x="386" y="194"/>
                    <a:pt x="403" y="194"/>
                    <a:pt x="403" y="176"/>
                  </a:cubicBezTo>
                  <a:cubicBezTo>
                    <a:pt x="403" y="176"/>
                    <a:pt x="438" y="176"/>
                    <a:pt x="438" y="176"/>
                  </a:cubicBezTo>
                  <a:cubicBezTo>
                    <a:pt x="438" y="176"/>
                    <a:pt x="438" y="176"/>
                    <a:pt x="438" y="176"/>
                  </a:cubicBezTo>
                  <a:cubicBezTo>
                    <a:pt x="438" y="159"/>
                    <a:pt x="438" y="176"/>
                    <a:pt x="421" y="159"/>
                  </a:cubicBezTo>
                  <a:cubicBezTo>
                    <a:pt x="421" y="159"/>
                    <a:pt x="421" y="176"/>
                    <a:pt x="421" y="176"/>
                  </a:cubicBezTo>
                  <a:cubicBezTo>
                    <a:pt x="421" y="159"/>
                    <a:pt x="421" y="159"/>
                    <a:pt x="403" y="176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386" y="159"/>
                    <a:pt x="351" y="176"/>
                    <a:pt x="333" y="176"/>
                  </a:cubicBezTo>
                  <a:cubicBezTo>
                    <a:pt x="333" y="176"/>
                    <a:pt x="333" y="176"/>
                    <a:pt x="316" y="176"/>
                  </a:cubicBezTo>
                  <a:cubicBezTo>
                    <a:pt x="316" y="194"/>
                    <a:pt x="298" y="194"/>
                    <a:pt x="298" y="194"/>
                  </a:cubicBezTo>
                  <a:cubicBezTo>
                    <a:pt x="281" y="211"/>
                    <a:pt x="281" y="211"/>
                    <a:pt x="263" y="211"/>
                  </a:cubicBezTo>
                  <a:cubicBezTo>
                    <a:pt x="263" y="229"/>
                    <a:pt x="263" y="229"/>
                    <a:pt x="263" y="229"/>
                  </a:cubicBezTo>
                  <a:cubicBezTo>
                    <a:pt x="263" y="229"/>
                    <a:pt x="263" y="229"/>
                    <a:pt x="263" y="229"/>
                  </a:cubicBezTo>
                  <a:cubicBezTo>
                    <a:pt x="263" y="229"/>
                    <a:pt x="263" y="229"/>
                    <a:pt x="263" y="229"/>
                  </a:cubicBezTo>
                  <a:cubicBezTo>
                    <a:pt x="263" y="211"/>
                    <a:pt x="263" y="211"/>
                    <a:pt x="263" y="211"/>
                  </a:cubicBezTo>
                  <a:cubicBezTo>
                    <a:pt x="263" y="211"/>
                    <a:pt x="245" y="229"/>
                    <a:pt x="245" y="229"/>
                  </a:cubicBezTo>
                  <a:cubicBezTo>
                    <a:pt x="228" y="229"/>
                    <a:pt x="210" y="246"/>
                    <a:pt x="193" y="246"/>
                  </a:cubicBezTo>
                  <a:cubicBezTo>
                    <a:pt x="193" y="246"/>
                    <a:pt x="193" y="264"/>
                    <a:pt x="193" y="264"/>
                  </a:cubicBezTo>
                  <a:cubicBezTo>
                    <a:pt x="193" y="264"/>
                    <a:pt x="175" y="264"/>
                    <a:pt x="175" y="264"/>
                  </a:cubicBezTo>
                  <a:cubicBezTo>
                    <a:pt x="175" y="264"/>
                    <a:pt x="175" y="264"/>
                    <a:pt x="175" y="281"/>
                  </a:cubicBezTo>
                  <a:cubicBezTo>
                    <a:pt x="175" y="281"/>
                    <a:pt x="158" y="281"/>
                    <a:pt x="158" y="299"/>
                  </a:cubicBezTo>
                  <a:cubicBezTo>
                    <a:pt x="158" y="281"/>
                    <a:pt x="175" y="264"/>
                    <a:pt x="175" y="264"/>
                  </a:cubicBezTo>
                  <a:cubicBezTo>
                    <a:pt x="158" y="246"/>
                    <a:pt x="140" y="299"/>
                    <a:pt x="123" y="299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05" y="316"/>
                    <a:pt x="105" y="316"/>
                    <a:pt x="105" y="316"/>
                  </a:cubicBezTo>
                  <a:cubicBezTo>
                    <a:pt x="105" y="316"/>
                    <a:pt x="105" y="334"/>
                    <a:pt x="105" y="351"/>
                  </a:cubicBezTo>
                  <a:cubicBezTo>
                    <a:pt x="105" y="351"/>
                    <a:pt x="88" y="351"/>
                    <a:pt x="88" y="351"/>
                  </a:cubicBezTo>
                  <a:cubicBezTo>
                    <a:pt x="88" y="351"/>
                    <a:pt x="88" y="351"/>
                    <a:pt x="105" y="369"/>
                  </a:cubicBezTo>
                  <a:cubicBezTo>
                    <a:pt x="88" y="369"/>
                    <a:pt x="88" y="369"/>
                    <a:pt x="88" y="369"/>
                  </a:cubicBezTo>
                  <a:cubicBezTo>
                    <a:pt x="88" y="369"/>
                    <a:pt x="88" y="404"/>
                    <a:pt x="70" y="404"/>
                  </a:cubicBezTo>
                  <a:cubicBezTo>
                    <a:pt x="70" y="404"/>
                    <a:pt x="70" y="404"/>
                    <a:pt x="70" y="404"/>
                  </a:cubicBezTo>
                  <a:cubicBezTo>
                    <a:pt x="70" y="422"/>
                    <a:pt x="35" y="457"/>
                    <a:pt x="53" y="492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35" y="509"/>
                    <a:pt x="53" y="492"/>
                    <a:pt x="53" y="509"/>
                  </a:cubicBezTo>
                  <a:cubicBezTo>
                    <a:pt x="35" y="509"/>
                    <a:pt x="35" y="492"/>
                    <a:pt x="35" y="509"/>
                  </a:cubicBezTo>
                  <a:cubicBezTo>
                    <a:pt x="35" y="509"/>
                    <a:pt x="35" y="509"/>
                    <a:pt x="53" y="509"/>
                  </a:cubicBezTo>
                  <a:cubicBezTo>
                    <a:pt x="35" y="527"/>
                    <a:pt x="35" y="527"/>
                    <a:pt x="35" y="527"/>
                  </a:cubicBezTo>
                  <a:cubicBezTo>
                    <a:pt x="18" y="527"/>
                    <a:pt x="35" y="544"/>
                    <a:pt x="18" y="562"/>
                  </a:cubicBezTo>
                  <a:cubicBezTo>
                    <a:pt x="18" y="562"/>
                    <a:pt x="18" y="544"/>
                    <a:pt x="18" y="544"/>
                  </a:cubicBezTo>
                  <a:cubicBezTo>
                    <a:pt x="18" y="562"/>
                    <a:pt x="35" y="579"/>
                    <a:pt x="18" y="579"/>
                  </a:cubicBezTo>
                  <a:cubicBezTo>
                    <a:pt x="35" y="579"/>
                    <a:pt x="35" y="597"/>
                    <a:pt x="35" y="597"/>
                  </a:cubicBezTo>
                  <a:cubicBezTo>
                    <a:pt x="35" y="614"/>
                    <a:pt x="18" y="614"/>
                    <a:pt x="18" y="614"/>
                  </a:cubicBezTo>
                  <a:cubicBezTo>
                    <a:pt x="18" y="632"/>
                    <a:pt x="18" y="650"/>
                    <a:pt x="0" y="667"/>
                  </a:cubicBezTo>
                  <a:close/>
                  <a:moveTo>
                    <a:pt x="123" y="334"/>
                  </a:moveTo>
                  <a:cubicBezTo>
                    <a:pt x="123" y="334"/>
                    <a:pt x="140" y="334"/>
                    <a:pt x="140" y="334"/>
                  </a:cubicBezTo>
                  <a:cubicBezTo>
                    <a:pt x="140" y="334"/>
                    <a:pt x="123" y="351"/>
                    <a:pt x="123" y="351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123" y="351"/>
                    <a:pt x="123" y="351"/>
                    <a:pt x="123" y="334"/>
                  </a:cubicBezTo>
                  <a:close/>
                  <a:moveTo>
                    <a:pt x="210" y="246"/>
                  </a:moveTo>
                  <a:cubicBezTo>
                    <a:pt x="210" y="246"/>
                    <a:pt x="210" y="264"/>
                    <a:pt x="210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3" y="264"/>
                    <a:pt x="193" y="264"/>
                    <a:pt x="210" y="246"/>
                  </a:cubicBezTo>
                  <a:close/>
                  <a:moveTo>
                    <a:pt x="105" y="492"/>
                  </a:moveTo>
                  <a:cubicBezTo>
                    <a:pt x="105" y="492"/>
                    <a:pt x="105" y="492"/>
                    <a:pt x="123" y="492"/>
                  </a:cubicBezTo>
                  <a:cubicBezTo>
                    <a:pt x="105" y="492"/>
                    <a:pt x="123" y="492"/>
                    <a:pt x="105" y="492"/>
                  </a:cubicBezTo>
                  <a:cubicBezTo>
                    <a:pt x="105" y="509"/>
                    <a:pt x="105" y="492"/>
                    <a:pt x="105" y="492"/>
                  </a:cubicBezTo>
                  <a:close/>
                  <a:moveTo>
                    <a:pt x="316" y="211"/>
                  </a:moveTo>
                  <a:cubicBezTo>
                    <a:pt x="316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316" y="211"/>
                  </a:cubicBezTo>
                  <a:close/>
                  <a:moveTo>
                    <a:pt x="193" y="369"/>
                  </a:moveTo>
                  <a:cubicBezTo>
                    <a:pt x="210" y="369"/>
                    <a:pt x="193" y="369"/>
                    <a:pt x="193" y="369"/>
                  </a:cubicBezTo>
                  <a:cubicBezTo>
                    <a:pt x="193" y="369"/>
                    <a:pt x="193" y="369"/>
                    <a:pt x="193" y="369"/>
                  </a:cubicBezTo>
                  <a:close/>
                  <a:moveTo>
                    <a:pt x="245" y="299"/>
                  </a:moveTo>
                  <a:cubicBezTo>
                    <a:pt x="245" y="299"/>
                    <a:pt x="245" y="299"/>
                    <a:pt x="245" y="299"/>
                  </a:cubicBezTo>
                  <a:cubicBezTo>
                    <a:pt x="245" y="299"/>
                    <a:pt x="245" y="316"/>
                    <a:pt x="245" y="316"/>
                  </a:cubicBezTo>
                  <a:cubicBezTo>
                    <a:pt x="228" y="316"/>
                    <a:pt x="228" y="334"/>
                    <a:pt x="228" y="334"/>
                  </a:cubicBezTo>
                  <a:cubicBezTo>
                    <a:pt x="228" y="316"/>
                    <a:pt x="228" y="316"/>
                    <a:pt x="245" y="316"/>
                  </a:cubicBezTo>
                  <a:cubicBezTo>
                    <a:pt x="245" y="316"/>
                    <a:pt x="245" y="299"/>
                    <a:pt x="245" y="299"/>
                  </a:cubicBezTo>
                  <a:cubicBezTo>
                    <a:pt x="245" y="316"/>
                    <a:pt x="228" y="299"/>
                    <a:pt x="228" y="316"/>
                  </a:cubicBezTo>
                  <a:cubicBezTo>
                    <a:pt x="228" y="316"/>
                    <a:pt x="228" y="316"/>
                    <a:pt x="228" y="316"/>
                  </a:cubicBezTo>
                  <a:cubicBezTo>
                    <a:pt x="245" y="299"/>
                    <a:pt x="245" y="299"/>
                    <a:pt x="245" y="299"/>
                  </a:cubicBezTo>
                  <a:cubicBezTo>
                    <a:pt x="245" y="299"/>
                    <a:pt x="245" y="299"/>
                    <a:pt x="245" y="299"/>
                  </a:cubicBezTo>
                  <a:cubicBezTo>
                    <a:pt x="245" y="299"/>
                    <a:pt x="245" y="299"/>
                    <a:pt x="245" y="299"/>
                  </a:cubicBezTo>
                  <a:close/>
                  <a:moveTo>
                    <a:pt x="281" y="246"/>
                  </a:moveTo>
                  <a:cubicBezTo>
                    <a:pt x="298" y="246"/>
                    <a:pt x="298" y="246"/>
                    <a:pt x="298" y="246"/>
                  </a:cubicBezTo>
                  <a:cubicBezTo>
                    <a:pt x="298" y="246"/>
                    <a:pt x="298" y="246"/>
                    <a:pt x="298" y="264"/>
                  </a:cubicBezTo>
                  <a:cubicBezTo>
                    <a:pt x="298" y="264"/>
                    <a:pt x="281" y="264"/>
                    <a:pt x="281" y="246"/>
                  </a:cubicBezTo>
                  <a:close/>
                  <a:moveTo>
                    <a:pt x="263" y="281"/>
                  </a:moveTo>
                  <a:lnTo>
                    <a:pt x="263" y="281"/>
                  </a:lnTo>
                  <a:cubicBezTo>
                    <a:pt x="263" y="281"/>
                    <a:pt x="263" y="281"/>
                    <a:pt x="263" y="281"/>
                  </a:cubicBezTo>
                  <a:cubicBezTo>
                    <a:pt x="263" y="281"/>
                    <a:pt x="263" y="281"/>
                    <a:pt x="263" y="281"/>
                  </a:cubicBezTo>
                  <a:close/>
                  <a:moveTo>
                    <a:pt x="263" y="281"/>
                  </a:moveTo>
                  <a:lnTo>
                    <a:pt x="263" y="281"/>
                  </a:lnTo>
                  <a:cubicBezTo>
                    <a:pt x="263" y="299"/>
                    <a:pt x="263" y="299"/>
                    <a:pt x="263" y="299"/>
                  </a:cubicBezTo>
                  <a:cubicBezTo>
                    <a:pt x="245" y="299"/>
                    <a:pt x="263" y="281"/>
                    <a:pt x="263" y="281"/>
                  </a:cubicBezTo>
                  <a:close/>
                  <a:moveTo>
                    <a:pt x="333" y="246"/>
                  </a:moveTo>
                  <a:cubicBezTo>
                    <a:pt x="333" y="246"/>
                    <a:pt x="333" y="246"/>
                    <a:pt x="333" y="246"/>
                  </a:cubicBezTo>
                  <a:cubicBezTo>
                    <a:pt x="333" y="246"/>
                    <a:pt x="333" y="246"/>
                    <a:pt x="333" y="246"/>
                  </a:cubicBezTo>
                  <a:close/>
                  <a:moveTo>
                    <a:pt x="316" y="246"/>
                  </a:moveTo>
                  <a:cubicBezTo>
                    <a:pt x="316" y="246"/>
                    <a:pt x="316" y="246"/>
                    <a:pt x="316" y="246"/>
                  </a:cubicBezTo>
                  <a:cubicBezTo>
                    <a:pt x="316" y="246"/>
                    <a:pt x="316" y="246"/>
                    <a:pt x="316" y="246"/>
                  </a:cubicBezTo>
                  <a:close/>
                  <a:moveTo>
                    <a:pt x="263" y="316"/>
                  </a:moveTo>
                  <a:cubicBezTo>
                    <a:pt x="263" y="316"/>
                    <a:pt x="281" y="316"/>
                    <a:pt x="281" y="316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63" y="316"/>
                    <a:pt x="263" y="316"/>
                    <a:pt x="263" y="316"/>
                  </a:cubicBezTo>
                  <a:cubicBezTo>
                    <a:pt x="263" y="316"/>
                    <a:pt x="263" y="334"/>
                    <a:pt x="245" y="316"/>
                  </a:cubicBezTo>
                  <a:cubicBezTo>
                    <a:pt x="245" y="316"/>
                    <a:pt x="245" y="316"/>
                    <a:pt x="263" y="316"/>
                  </a:cubicBezTo>
                  <a:cubicBezTo>
                    <a:pt x="263" y="316"/>
                    <a:pt x="263" y="316"/>
                    <a:pt x="263" y="316"/>
                  </a:cubicBezTo>
                  <a:cubicBezTo>
                    <a:pt x="263" y="316"/>
                    <a:pt x="263" y="299"/>
                    <a:pt x="281" y="299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16"/>
                    <a:pt x="281" y="299"/>
                    <a:pt x="298" y="299"/>
                  </a:cubicBezTo>
                  <a:cubicBezTo>
                    <a:pt x="298" y="299"/>
                    <a:pt x="281" y="299"/>
                    <a:pt x="281" y="299"/>
                  </a:cubicBezTo>
                  <a:cubicBezTo>
                    <a:pt x="281" y="299"/>
                    <a:pt x="281" y="299"/>
                    <a:pt x="281" y="281"/>
                  </a:cubicBezTo>
                  <a:cubicBezTo>
                    <a:pt x="298" y="281"/>
                    <a:pt x="298" y="299"/>
                    <a:pt x="298" y="299"/>
                  </a:cubicBezTo>
                  <a:cubicBezTo>
                    <a:pt x="298" y="299"/>
                    <a:pt x="298" y="299"/>
                    <a:pt x="298" y="299"/>
                  </a:cubicBezTo>
                  <a:cubicBezTo>
                    <a:pt x="298" y="299"/>
                    <a:pt x="298" y="316"/>
                    <a:pt x="298" y="316"/>
                  </a:cubicBezTo>
                  <a:cubicBezTo>
                    <a:pt x="298" y="299"/>
                    <a:pt x="298" y="299"/>
                    <a:pt x="298" y="299"/>
                  </a:cubicBezTo>
                  <a:cubicBezTo>
                    <a:pt x="281" y="299"/>
                    <a:pt x="281" y="316"/>
                    <a:pt x="263" y="316"/>
                  </a:cubicBezTo>
                  <a:close/>
                  <a:moveTo>
                    <a:pt x="298" y="281"/>
                  </a:moveTo>
                  <a:cubicBezTo>
                    <a:pt x="298" y="281"/>
                    <a:pt x="298" y="281"/>
                    <a:pt x="298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33" y="281"/>
                    <a:pt x="333" y="299"/>
                  </a:cubicBezTo>
                  <a:cubicBezTo>
                    <a:pt x="316" y="299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298" y="281"/>
                    <a:pt x="298" y="299"/>
                  </a:cubicBezTo>
                  <a:cubicBezTo>
                    <a:pt x="298" y="281"/>
                    <a:pt x="298" y="281"/>
                    <a:pt x="298" y="281"/>
                  </a:cubicBezTo>
                  <a:close/>
                  <a:moveTo>
                    <a:pt x="351" y="264"/>
                  </a:moveTo>
                  <a:cubicBezTo>
                    <a:pt x="351" y="264"/>
                    <a:pt x="351" y="246"/>
                    <a:pt x="368" y="246"/>
                  </a:cubicBezTo>
                  <a:cubicBezTo>
                    <a:pt x="368" y="246"/>
                    <a:pt x="368" y="246"/>
                    <a:pt x="368" y="246"/>
                  </a:cubicBezTo>
                  <a:cubicBezTo>
                    <a:pt x="368" y="246"/>
                    <a:pt x="351" y="264"/>
                    <a:pt x="368" y="264"/>
                  </a:cubicBezTo>
                  <a:cubicBezTo>
                    <a:pt x="351" y="264"/>
                    <a:pt x="351" y="264"/>
                    <a:pt x="351" y="264"/>
                  </a:cubicBezTo>
                  <a:lnTo>
                    <a:pt x="333" y="264"/>
                  </a:lnTo>
                  <a:cubicBezTo>
                    <a:pt x="333" y="264"/>
                    <a:pt x="351" y="264"/>
                    <a:pt x="333" y="264"/>
                  </a:cubicBezTo>
                  <a:close/>
                  <a:moveTo>
                    <a:pt x="245" y="351"/>
                  </a:moveTo>
                  <a:lnTo>
                    <a:pt x="245" y="351"/>
                  </a:lnTo>
                  <a:cubicBezTo>
                    <a:pt x="245" y="351"/>
                    <a:pt x="245" y="334"/>
                    <a:pt x="263" y="334"/>
                  </a:cubicBezTo>
                  <a:cubicBezTo>
                    <a:pt x="263" y="334"/>
                    <a:pt x="263" y="351"/>
                    <a:pt x="263" y="351"/>
                  </a:cubicBezTo>
                  <a:cubicBezTo>
                    <a:pt x="245" y="351"/>
                    <a:pt x="245" y="369"/>
                    <a:pt x="245" y="369"/>
                  </a:cubicBezTo>
                  <a:cubicBezTo>
                    <a:pt x="245" y="369"/>
                    <a:pt x="245" y="369"/>
                    <a:pt x="245" y="351"/>
                  </a:cubicBezTo>
                  <a:close/>
                  <a:moveTo>
                    <a:pt x="403" y="246"/>
                  </a:moveTo>
                  <a:cubicBezTo>
                    <a:pt x="403" y="229"/>
                    <a:pt x="403" y="246"/>
                    <a:pt x="421" y="246"/>
                  </a:cubicBezTo>
                  <a:cubicBezTo>
                    <a:pt x="403" y="246"/>
                    <a:pt x="403" y="246"/>
                    <a:pt x="403" y="246"/>
                  </a:cubicBezTo>
                  <a:cubicBezTo>
                    <a:pt x="403" y="246"/>
                    <a:pt x="403" y="246"/>
                    <a:pt x="403" y="246"/>
                  </a:cubicBezTo>
                  <a:close/>
                  <a:moveTo>
                    <a:pt x="351" y="264"/>
                  </a:moveTo>
                  <a:lnTo>
                    <a:pt x="351" y="264"/>
                  </a:lnTo>
                  <a:cubicBezTo>
                    <a:pt x="351" y="264"/>
                    <a:pt x="351" y="264"/>
                    <a:pt x="351" y="264"/>
                  </a:cubicBezTo>
                  <a:cubicBezTo>
                    <a:pt x="351" y="264"/>
                    <a:pt x="351" y="264"/>
                    <a:pt x="351" y="264"/>
                  </a:cubicBezTo>
                  <a:close/>
                  <a:moveTo>
                    <a:pt x="351" y="264"/>
                  </a:moveTo>
                  <a:cubicBezTo>
                    <a:pt x="368" y="264"/>
                    <a:pt x="386" y="264"/>
                    <a:pt x="403" y="246"/>
                  </a:cubicBezTo>
                  <a:cubicBezTo>
                    <a:pt x="403" y="264"/>
                    <a:pt x="421" y="246"/>
                    <a:pt x="421" y="264"/>
                  </a:cubicBezTo>
                  <a:cubicBezTo>
                    <a:pt x="421" y="264"/>
                    <a:pt x="403" y="246"/>
                    <a:pt x="386" y="264"/>
                  </a:cubicBezTo>
                  <a:cubicBezTo>
                    <a:pt x="386" y="264"/>
                    <a:pt x="386" y="264"/>
                    <a:pt x="368" y="264"/>
                  </a:cubicBezTo>
                  <a:cubicBezTo>
                    <a:pt x="368" y="264"/>
                    <a:pt x="368" y="264"/>
                    <a:pt x="368" y="264"/>
                  </a:cubicBezTo>
                  <a:cubicBezTo>
                    <a:pt x="368" y="281"/>
                    <a:pt x="386" y="281"/>
                    <a:pt x="368" y="281"/>
                  </a:cubicBezTo>
                  <a:cubicBezTo>
                    <a:pt x="368" y="281"/>
                    <a:pt x="368" y="281"/>
                    <a:pt x="351" y="264"/>
                  </a:cubicBezTo>
                  <a:close/>
                  <a:moveTo>
                    <a:pt x="316" y="299"/>
                  </a:moveTo>
                  <a:cubicBezTo>
                    <a:pt x="333" y="316"/>
                    <a:pt x="316" y="316"/>
                    <a:pt x="333" y="316"/>
                  </a:cubicBezTo>
                  <a:cubicBezTo>
                    <a:pt x="333" y="316"/>
                    <a:pt x="316" y="316"/>
                    <a:pt x="316" y="316"/>
                  </a:cubicBezTo>
                  <a:cubicBezTo>
                    <a:pt x="316" y="316"/>
                    <a:pt x="316" y="316"/>
                    <a:pt x="316" y="299"/>
                  </a:cubicBezTo>
                  <a:close/>
                  <a:moveTo>
                    <a:pt x="316" y="316"/>
                  </a:moveTo>
                  <a:cubicBezTo>
                    <a:pt x="316" y="316"/>
                    <a:pt x="316" y="316"/>
                    <a:pt x="316" y="316"/>
                  </a:cubicBezTo>
                  <a:cubicBezTo>
                    <a:pt x="316" y="316"/>
                    <a:pt x="316" y="316"/>
                    <a:pt x="316" y="334"/>
                  </a:cubicBezTo>
                  <a:cubicBezTo>
                    <a:pt x="298" y="334"/>
                    <a:pt x="316" y="316"/>
                    <a:pt x="316" y="316"/>
                  </a:cubicBezTo>
                  <a:close/>
                  <a:moveTo>
                    <a:pt x="368" y="299"/>
                  </a:moveTo>
                  <a:cubicBezTo>
                    <a:pt x="368" y="299"/>
                    <a:pt x="368" y="299"/>
                    <a:pt x="368" y="299"/>
                  </a:cubicBezTo>
                  <a:cubicBezTo>
                    <a:pt x="368" y="299"/>
                    <a:pt x="368" y="299"/>
                    <a:pt x="368" y="299"/>
                  </a:cubicBezTo>
                  <a:cubicBezTo>
                    <a:pt x="368" y="281"/>
                    <a:pt x="368" y="281"/>
                    <a:pt x="368" y="299"/>
                  </a:cubicBezTo>
                  <a:close/>
                  <a:moveTo>
                    <a:pt x="438" y="264"/>
                  </a:moveTo>
                  <a:lnTo>
                    <a:pt x="438" y="264"/>
                  </a:lnTo>
                  <a:cubicBezTo>
                    <a:pt x="438" y="264"/>
                    <a:pt x="438" y="264"/>
                    <a:pt x="438" y="264"/>
                  </a:cubicBezTo>
                  <a:cubicBezTo>
                    <a:pt x="421" y="264"/>
                    <a:pt x="438" y="264"/>
                    <a:pt x="421" y="264"/>
                  </a:cubicBezTo>
                  <a:close/>
                  <a:moveTo>
                    <a:pt x="263" y="439"/>
                  </a:moveTo>
                  <a:cubicBezTo>
                    <a:pt x="245" y="439"/>
                    <a:pt x="263" y="457"/>
                    <a:pt x="245" y="457"/>
                  </a:cubicBezTo>
                  <a:cubicBezTo>
                    <a:pt x="245" y="439"/>
                    <a:pt x="245" y="439"/>
                    <a:pt x="263" y="439"/>
                  </a:cubicBezTo>
                  <a:close/>
                  <a:moveTo>
                    <a:pt x="263" y="404"/>
                  </a:moveTo>
                  <a:cubicBezTo>
                    <a:pt x="263" y="422"/>
                    <a:pt x="281" y="404"/>
                    <a:pt x="281" y="422"/>
                  </a:cubicBezTo>
                  <a:cubicBezTo>
                    <a:pt x="281" y="422"/>
                    <a:pt x="281" y="422"/>
                    <a:pt x="281" y="439"/>
                  </a:cubicBezTo>
                  <a:cubicBezTo>
                    <a:pt x="281" y="422"/>
                    <a:pt x="281" y="422"/>
                    <a:pt x="281" y="422"/>
                  </a:cubicBezTo>
                  <a:lnTo>
                    <a:pt x="263" y="422"/>
                  </a:lnTo>
                  <a:cubicBezTo>
                    <a:pt x="263" y="422"/>
                    <a:pt x="263" y="422"/>
                    <a:pt x="263" y="404"/>
                  </a:cubicBezTo>
                  <a:close/>
                  <a:moveTo>
                    <a:pt x="281" y="387"/>
                  </a:moveTo>
                  <a:cubicBezTo>
                    <a:pt x="281" y="387"/>
                    <a:pt x="281" y="387"/>
                    <a:pt x="281" y="369"/>
                  </a:cubicBezTo>
                  <a:cubicBezTo>
                    <a:pt x="281" y="369"/>
                    <a:pt x="281" y="387"/>
                    <a:pt x="281" y="387"/>
                  </a:cubicBezTo>
                  <a:lnTo>
                    <a:pt x="298" y="387"/>
                  </a:lnTo>
                  <a:cubicBezTo>
                    <a:pt x="281" y="387"/>
                    <a:pt x="281" y="387"/>
                    <a:pt x="281" y="387"/>
                  </a:cubicBezTo>
                  <a:cubicBezTo>
                    <a:pt x="281" y="387"/>
                    <a:pt x="281" y="387"/>
                    <a:pt x="281" y="387"/>
                  </a:cubicBezTo>
                  <a:close/>
                  <a:moveTo>
                    <a:pt x="298" y="369"/>
                  </a:moveTo>
                  <a:lnTo>
                    <a:pt x="298" y="369"/>
                  </a:lnTo>
                  <a:cubicBezTo>
                    <a:pt x="298" y="369"/>
                    <a:pt x="298" y="369"/>
                    <a:pt x="298" y="369"/>
                  </a:cubicBezTo>
                  <a:lnTo>
                    <a:pt x="298" y="369"/>
                  </a:lnTo>
                  <a:cubicBezTo>
                    <a:pt x="298" y="369"/>
                    <a:pt x="281" y="369"/>
                    <a:pt x="298" y="369"/>
                  </a:cubicBezTo>
                  <a:close/>
                  <a:moveTo>
                    <a:pt x="298" y="369"/>
                  </a:moveTo>
                  <a:cubicBezTo>
                    <a:pt x="298" y="369"/>
                    <a:pt x="298" y="369"/>
                    <a:pt x="316" y="369"/>
                  </a:cubicBezTo>
                  <a:cubicBezTo>
                    <a:pt x="316" y="369"/>
                    <a:pt x="298" y="369"/>
                    <a:pt x="298" y="369"/>
                  </a:cubicBezTo>
                  <a:close/>
                  <a:moveTo>
                    <a:pt x="351" y="334"/>
                  </a:moveTo>
                  <a:lnTo>
                    <a:pt x="351" y="334"/>
                  </a:lnTo>
                  <a:cubicBezTo>
                    <a:pt x="351" y="334"/>
                    <a:pt x="351" y="334"/>
                    <a:pt x="351" y="334"/>
                  </a:cubicBezTo>
                  <a:cubicBezTo>
                    <a:pt x="351" y="334"/>
                    <a:pt x="351" y="334"/>
                    <a:pt x="351" y="334"/>
                  </a:cubicBezTo>
                  <a:close/>
                  <a:moveTo>
                    <a:pt x="351" y="316"/>
                  </a:moveTo>
                  <a:cubicBezTo>
                    <a:pt x="351" y="316"/>
                    <a:pt x="351" y="334"/>
                    <a:pt x="351" y="334"/>
                  </a:cubicBezTo>
                  <a:cubicBezTo>
                    <a:pt x="351" y="316"/>
                    <a:pt x="351" y="316"/>
                    <a:pt x="351" y="316"/>
                  </a:cubicBezTo>
                  <a:close/>
                  <a:moveTo>
                    <a:pt x="281" y="790"/>
                  </a:moveTo>
                  <a:cubicBezTo>
                    <a:pt x="298" y="790"/>
                    <a:pt x="298" y="790"/>
                    <a:pt x="281" y="790"/>
                  </a:cubicBezTo>
                  <a:cubicBezTo>
                    <a:pt x="298" y="790"/>
                    <a:pt x="298" y="790"/>
                    <a:pt x="298" y="790"/>
                  </a:cubicBezTo>
                  <a:cubicBezTo>
                    <a:pt x="298" y="790"/>
                    <a:pt x="298" y="790"/>
                    <a:pt x="298" y="790"/>
                  </a:cubicBezTo>
                  <a:cubicBezTo>
                    <a:pt x="298" y="790"/>
                    <a:pt x="281" y="790"/>
                    <a:pt x="281" y="790"/>
                  </a:cubicBezTo>
                  <a:close/>
                  <a:moveTo>
                    <a:pt x="281" y="772"/>
                  </a:moveTo>
                  <a:cubicBezTo>
                    <a:pt x="298" y="772"/>
                    <a:pt x="298" y="772"/>
                    <a:pt x="281" y="772"/>
                  </a:cubicBezTo>
                  <a:cubicBezTo>
                    <a:pt x="281" y="772"/>
                    <a:pt x="281" y="772"/>
                    <a:pt x="281" y="772"/>
                  </a:cubicBezTo>
                  <a:close/>
                  <a:moveTo>
                    <a:pt x="281" y="755"/>
                  </a:moveTo>
                  <a:cubicBezTo>
                    <a:pt x="281" y="755"/>
                    <a:pt x="281" y="755"/>
                    <a:pt x="281" y="772"/>
                  </a:cubicBezTo>
                  <a:cubicBezTo>
                    <a:pt x="281" y="772"/>
                    <a:pt x="281" y="755"/>
                    <a:pt x="281" y="755"/>
                  </a:cubicBezTo>
                  <a:close/>
                  <a:moveTo>
                    <a:pt x="351" y="369"/>
                  </a:moveTo>
                  <a:lnTo>
                    <a:pt x="351" y="387"/>
                  </a:lnTo>
                  <a:cubicBezTo>
                    <a:pt x="351" y="387"/>
                    <a:pt x="351" y="387"/>
                    <a:pt x="351" y="387"/>
                  </a:cubicBezTo>
                  <a:cubicBezTo>
                    <a:pt x="351" y="387"/>
                    <a:pt x="351" y="369"/>
                    <a:pt x="351" y="369"/>
                  </a:cubicBezTo>
                  <a:close/>
                  <a:moveTo>
                    <a:pt x="333" y="404"/>
                  </a:moveTo>
                  <a:cubicBezTo>
                    <a:pt x="333" y="404"/>
                    <a:pt x="333" y="404"/>
                    <a:pt x="333" y="422"/>
                  </a:cubicBezTo>
                  <a:cubicBezTo>
                    <a:pt x="333" y="422"/>
                    <a:pt x="333" y="422"/>
                    <a:pt x="351" y="422"/>
                  </a:cubicBezTo>
                  <a:cubicBezTo>
                    <a:pt x="351" y="422"/>
                    <a:pt x="351" y="422"/>
                    <a:pt x="333" y="422"/>
                  </a:cubicBezTo>
                  <a:cubicBezTo>
                    <a:pt x="333" y="422"/>
                    <a:pt x="333" y="422"/>
                    <a:pt x="333" y="422"/>
                  </a:cubicBezTo>
                  <a:cubicBezTo>
                    <a:pt x="333" y="404"/>
                    <a:pt x="333" y="404"/>
                    <a:pt x="333" y="404"/>
                  </a:cubicBezTo>
                  <a:close/>
                  <a:moveTo>
                    <a:pt x="333" y="404"/>
                  </a:moveTo>
                  <a:cubicBezTo>
                    <a:pt x="333" y="404"/>
                    <a:pt x="333" y="404"/>
                    <a:pt x="333" y="387"/>
                  </a:cubicBezTo>
                  <a:cubicBezTo>
                    <a:pt x="351" y="404"/>
                    <a:pt x="351" y="404"/>
                    <a:pt x="333" y="404"/>
                  </a:cubicBezTo>
                  <a:cubicBezTo>
                    <a:pt x="333" y="404"/>
                    <a:pt x="333" y="404"/>
                    <a:pt x="333" y="404"/>
                  </a:cubicBezTo>
                  <a:close/>
                  <a:moveTo>
                    <a:pt x="298" y="562"/>
                  </a:moveTo>
                  <a:cubicBezTo>
                    <a:pt x="298" y="562"/>
                    <a:pt x="298" y="562"/>
                    <a:pt x="298" y="562"/>
                  </a:cubicBezTo>
                  <a:cubicBezTo>
                    <a:pt x="298" y="562"/>
                    <a:pt x="281" y="562"/>
                    <a:pt x="298" y="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2"/>
            <p:cNvSpPr/>
            <p:nvPr/>
          </p:nvSpPr>
          <p:spPr>
            <a:xfrm>
              <a:off x="1996100" y="2523275"/>
              <a:ext cx="1350" cy="135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18" y="18"/>
                  </a:moveTo>
                  <a:cubicBezTo>
                    <a:pt x="18" y="18"/>
                    <a:pt x="36" y="18"/>
                    <a:pt x="36" y="1"/>
                  </a:cubicBezTo>
                  <a:cubicBezTo>
                    <a:pt x="36" y="1"/>
                    <a:pt x="36" y="1"/>
                    <a:pt x="53" y="1"/>
                  </a:cubicBezTo>
                  <a:cubicBezTo>
                    <a:pt x="53" y="1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18" y="36"/>
                    <a:pt x="1" y="53"/>
                  </a:cubicBezTo>
                  <a:cubicBezTo>
                    <a:pt x="1" y="36"/>
                    <a:pt x="1" y="36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42"/>
          <p:cNvGrpSpPr/>
          <p:nvPr/>
        </p:nvGrpSpPr>
        <p:grpSpPr>
          <a:xfrm rot="-5400000">
            <a:off x="6088673" y="2603024"/>
            <a:ext cx="1680003" cy="239499"/>
            <a:chOff x="4821800" y="2973600"/>
            <a:chExt cx="717950" cy="102350"/>
          </a:xfrm>
        </p:grpSpPr>
        <p:sp>
          <p:nvSpPr>
            <p:cNvPr id="2588" name="Google Shape;2588;p42"/>
            <p:cNvSpPr/>
            <p:nvPr/>
          </p:nvSpPr>
          <p:spPr>
            <a:xfrm>
              <a:off x="5187000" y="2973625"/>
              <a:ext cx="352750" cy="102325"/>
            </a:xfrm>
            <a:custGeom>
              <a:avLst/>
              <a:gdLst/>
              <a:ahLst/>
              <a:cxnLst/>
              <a:rect l="l" t="t" r="r" b="b"/>
              <a:pathLst>
                <a:path w="14110" h="4093" extrusionOk="0">
                  <a:moveTo>
                    <a:pt x="9888" y="137"/>
                  </a:moveTo>
                  <a:cubicBezTo>
                    <a:pt x="10042" y="137"/>
                    <a:pt x="10186" y="270"/>
                    <a:pt x="10235" y="430"/>
                  </a:cubicBezTo>
                  <a:cubicBezTo>
                    <a:pt x="10252" y="570"/>
                    <a:pt x="10235" y="710"/>
                    <a:pt x="10182" y="851"/>
                  </a:cubicBezTo>
                  <a:cubicBezTo>
                    <a:pt x="10112" y="1096"/>
                    <a:pt x="10024" y="1324"/>
                    <a:pt x="9919" y="1552"/>
                  </a:cubicBezTo>
                  <a:cubicBezTo>
                    <a:pt x="9884" y="1499"/>
                    <a:pt x="9866" y="1447"/>
                    <a:pt x="9866" y="1377"/>
                  </a:cubicBezTo>
                  <a:cubicBezTo>
                    <a:pt x="9866" y="1219"/>
                    <a:pt x="9884" y="1061"/>
                    <a:pt x="9884" y="903"/>
                  </a:cubicBezTo>
                  <a:cubicBezTo>
                    <a:pt x="9884" y="874"/>
                    <a:pt x="9863" y="861"/>
                    <a:pt x="9841" y="861"/>
                  </a:cubicBezTo>
                  <a:cubicBezTo>
                    <a:pt x="9823" y="861"/>
                    <a:pt x="9804" y="870"/>
                    <a:pt x="9796" y="886"/>
                  </a:cubicBezTo>
                  <a:cubicBezTo>
                    <a:pt x="9761" y="1026"/>
                    <a:pt x="9744" y="1184"/>
                    <a:pt x="9761" y="1324"/>
                  </a:cubicBezTo>
                  <a:cubicBezTo>
                    <a:pt x="9746" y="1387"/>
                    <a:pt x="9758" y="1435"/>
                    <a:pt x="9761" y="1495"/>
                  </a:cubicBezTo>
                  <a:lnTo>
                    <a:pt x="9761" y="1495"/>
                  </a:lnTo>
                  <a:cubicBezTo>
                    <a:pt x="9679" y="1395"/>
                    <a:pt x="9600" y="1279"/>
                    <a:pt x="9551" y="1149"/>
                  </a:cubicBezTo>
                  <a:cubicBezTo>
                    <a:pt x="9446" y="886"/>
                    <a:pt x="9446" y="430"/>
                    <a:pt x="9691" y="220"/>
                  </a:cubicBezTo>
                  <a:cubicBezTo>
                    <a:pt x="9754" y="162"/>
                    <a:pt x="9822" y="137"/>
                    <a:pt x="9888" y="137"/>
                  </a:cubicBezTo>
                  <a:close/>
                  <a:moveTo>
                    <a:pt x="13591" y="313"/>
                  </a:moveTo>
                  <a:cubicBezTo>
                    <a:pt x="13668" y="313"/>
                    <a:pt x="13742" y="341"/>
                    <a:pt x="13793" y="412"/>
                  </a:cubicBezTo>
                  <a:cubicBezTo>
                    <a:pt x="14004" y="693"/>
                    <a:pt x="13776" y="1131"/>
                    <a:pt x="13548" y="1324"/>
                  </a:cubicBezTo>
                  <a:cubicBezTo>
                    <a:pt x="13408" y="1429"/>
                    <a:pt x="13250" y="1517"/>
                    <a:pt x="13075" y="1569"/>
                  </a:cubicBezTo>
                  <a:cubicBezTo>
                    <a:pt x="13127" y="1499"/>
                    <a:pt x="13162" y="1429"/>
                    <a:pt x="13197" y="1359"/>
                  </a:cubicBezTo>
                  <a:cubicBezTo>
                    <a:pt x="13197" y="1342"/>
                    <a:pt x="13197" y="1324"/>
                    <a:pt x="13197" y="1306"/>
                  </a:cubicBezTo>
                  <a:cubicBezTo>
                    <a:pt x="13250" y="1219"/>
                    <a:pt x="13285" y="1149"/>
                    <a:pt x="13338" y="1079"/>
                  </a:cubicBezTo>
                  <a:cubicBezTo>
                    <a:pt x="13425" y="973"/>
                    <a:pt x="13495" y="851"/>
                    <a:pt x="13531" y="710"/>
                  </a:cubicBezTo>
                  <a:cubicBezTo>
                    <a:pt x="13531" y="659"/>
                    <a:pt x="13495" y="632"/>
                    <a:pt x="13458" y="632"/>
                  </a:cubicBezTo>
                  <a:cubicBezTo>
                    <a:pt x="13432" y="632"/>
                    <a:pt x="13405" y="646"/>
                    <a:pt x="13390" y="675"/>
                  </a:cubicBezTo>
                  <a:cubicBezTo>
                    <a:pt x="13303" y="868"/>
                    <a:pt x="13145" y="1026"/>
                    <a:pt x="13040" y="1201"/>
                  </a:cubicBezTo>
                  <a:cubicBezTo>
                    <a:pt x="13022" y="1219"/>
                    <a:pt x="13022" y="1236"/>
                    <a:pt x="13005" y="1254"/>
                  </a:cubicBezTo>
                  <a:cubicBezTo>
                    <a:pt x="12987" y="1306"/>
                    <a:pt x="12952" y="1342"/>
                    <a:pt x="12934" y="1394"/>
                  </a:cubicBezTo>
                  <a:cubicBezTo>
                    <a:pt x="12952" y="1236"/>
                    <a:pt x="13005" y="1061"/>
                    <a:pt x="13057" y="903"/>
                  </a:cubicBezTo>
                  <a:cubicBezTo>
                    <a:pt x="13092" y="745"/>
                    <a:pt x="13162" y="605"/>
                    <a:pt x="13268" y="482"/>
                  </a:cubicBezTo>
                  <a:cubicBezTo>
                    <a:pt x="13323" y="394"/>
                    <a:pt x="13461" y="313"/>
                    <a:pt x="13591" y="313"/>
                  </a:cubicBezTo>
                  <a:close/>
                  <a:moveTo>
                    <a:pt x="4752" y="1569"/>
                  </a:moveTo>
                  <a:cubicBezTo>
                    <a:pt x="4765" y="1570"/>
                    <a:pt x="4765" y="1571"/>
                    <a:pt x="4765" y="1587"/>
                  </a:cubicBezTo>
                  <a:cubicBezTo>
                    <a:pt x="4760" y="1581"/>
                    <a:pt x="4756" y="1575"/>
                    <a:pt x="4752" y="1569"/>
                  </a:cubicBezTo>
                  <a:close/>
                  <a:moveTo>
                    <a:pt x="4874" y="189"/>
                  </a:moveTo>
                  <a:cubicBezTo>
                    <a:pt x="5028" y="189"/>
                    <a:pt x="5171" y="323"/>
                    <a:pt x="5220" y="482"/>
                  </a:cubicBezTo>
                  <a:cubicBezTo>
                    <a:pt x="5238" y="623"/>
                    <a:pt x="5220" y="763"/>
                    <a:pt x="5168" y="903"/>
                  </a:cubicBezTo>
                  <a:cubicBezTo>
                    <a:pt x="5115" y="1149"/>
                    <a:pt x="5010" y="1377"/>
                    <a:pt x="4905" y="1604"/>
                  </a:cubicBezTo>
                  <a:cubicBezTo>
                    <a:pt x="4870" y="1552"/>
                    <a:pt x="4870" y="1499"/>
                    <a:pt x="4852" y="1429"/>
                  </a:cubicBezTo>
                  <a:cubicBezTo>
                    <a:pt x="4852" y="1271"/>
                    <a:pt x="4870" y="1114"/>
                    <a:pt x="4870" y="956"/>
                  </a:cubicBezTo>
                  <a:cubicBezTo>
                    <a:pt x="4870" y="927"/>
                    <a:pt x="4849" y="914"/>
                    <a:pt x="4829" y="914"/>
                  </a:cubicBezTo>
                  <a:cubicBezTo>
                    <a:pt x="4814" y="914"/>
                    <a:pt x="4800" y="923"/>
                    <a:pt x="4800" y="938"/>
                  </a:cubicBezTo>
                  <a:cubicBezTo>
                    <a:pt x="4747" y="1079"/>
                    <a:pt x="4730" y="1236"/>
                    <a:pt x="4747" y="1377"/>
                  </a:cubicBezTo>
                  <a:cubicBezTo>
                    <a:pt x="4730" y="1444"/>
                    <a:pt x="4746" y="1496"/>
                    <a:pt x="4747" y="1562"/>
                  </a:cubicBezTo>
                  <a:lnTo>
                    <a:pt x="4747" y="1562"/>
                  </a:lnTo>
                  <a:cubicBezTo>
                    <a:pt x="4665" y="1448"/>
                    <a:pt x="4586" y="1333"/>
                    <a:pt x="4537" y="1219"/>
                  </a:cubicBezTo>
                  <a:cubicBezTo>
                    <a:pt x="4432" y="938"/>
                    <a:pt x="4432" y="482"/>
                    <a:pt x="4677" y="272"/>
                  </a:cubicBezTo>
                  <a:cubicBezTo>
                    <a:pt x="4740" y="214"/>
                    <a:pt x="4808" y="189"/>
                    <a:pt x="4874" y="189"/>
                  </a:cubicBezTo>
                  <a:close/>
                  <a:moveTo>
                    <a:pt x="11866" y="390"/>
                  </a:moveTo>
                  <a:cubicBezTo>
                    <a:pt x="12021" y="390"/>
                    <a:pt x="12166" y="520"/>
                    <a:pt x="12216" y="693"/>
                  </a:cubicBezTo>
                  <a:cubicBezTo>
                    <a:pt x="12233" y="833"/>
                    <a:pt x="12216" y="973"/>
                    <a:pt x="12163" y="1096"/>
                  </a:cubicBezTo>
                  <a:cubicBezTo>
                    <a:pt x="12093" y="1342"/>
                    <a:pt x="12005" y="1587"/>
                    <a:pt x="11883" y="1815"/>
                  </a:cubicBezTo>
                  <a:cubicBezTo>
                    <a:pt x="11865" y="1745"/>
                    <a:pt x="11847" y="1692"/>
                    <a:pt x="11847" y="1622"/>
                  </a:cubicBezTo>
                  <a:cubicBezTo>
                    <a:pt x="11847" y="1464"/>
                    <a:pt x="11865" y="1306"/>
                    <a:pt x="11865" y="1149"/>
                  </a:cubicBezTo>
                  <a:cubicBezTo>
                    <a:pt x="11855" y="1120"/>
                    <a:pt x="11835" y="1107"/>
                    <a:pt x="11816" y="1107"/>
                  </a:cubicBezTo>
                  <a:cubicBezTo>
                    <a:pt x="11800" y="1107"/>
                    <a:pt x="11785" y="1115"/>
                    <a:pt x="11777" y="1131"/>
                  </a:cubicBezTo>
                  <a:cubicBezTo>
                    <a:pt x="11742" y="1289"/>
                    <a:pt x="11725" y="1429"/>
                    <a:pt x="11725" y="1569"/>
                  </a:cubicBezTo>
                  <a:cubicBezTo>
                    <a:pt x="11725" y="1640"/>
                    <a:pt x="11725" y="1710"/>
                    <a:pt x="11742" y="1762"/>
                  </a:cubicBezTo>
                  <a:cubicBezTo>
                    <a:pt x="11742" y="1762"/>
                    <a:pt x="11742" y="1780"/>
                    <a:pt x="11742" y="1780"/>
                  </a:cubicBezTo>
                  <a:cubicBezTo>
                    <a:pt x="11655" y="1657"/>
                    <a:pt x="11584" y="1534"/>
                    <a:pt x="11532" y="1412"/>
                  </a:cubicBezTo>
                  <a:cubicBezTo>
                    <a:pt x="11427" y="1131"/>
                    <a:pt x="11427" y="675"/>
                    <a:pt x="11672" y="465"/>
                  </a:cubicBezTo>
                  <a:cubicBezTo>
                    <a:pt x="11734" y="413"/>
                    <a:pt x="11801" y="390"/>
                    <a:pt x="11866" y="390"/>
                  </a:cubicBezTo>
                  <a:close/>
                  <a:moveTo>
                    <a:pt x="2841" y="610"/>
                  </a:moveTo>
                  <a:cubicBezTo>
                    <a:pt x="2994" y="610"/>
                    <a:pt x="3138" y="744"/>
                    <a:pt x="3187" y="903"/>
                  </a:cubicBezTo>
                  <a:cubicBezTo>
                    <a:pt x="3204" y="1043"/>
                    <a:pt x="3187" y="1184"/>
                    <a:pt x="3134" y="1324"/>
                  </a:cubicBezTo>
                  <a:cubicBezTo>
                    <a:pt x="3082" y="1569"/>
                    <a:pt x="2976" y="1797"/>
                    <a:pt x="2871" y="2025"/>
                  </a:cubicBezTo>
                  <a:cubicBezTo>
                    <a:pt x="2836" y="1973"/>
                    <a:pt x="2836" y="1903"/>
                    <a:pt x="2819" y="1850"/>
                  </a:cubicBezTo>
                  <a:cubicBezTo>
                    <a:pt x="2819" y="1692"/>
                    <a:pt x="2836" y="1534"/>
                    <a:pt x="2836" y="1377"/>
                  </a:cubicBezTo>
                  <a:cubicBezTo>
                    <a:pt x="2836" y="1348"/>
                    <a:pt x="2815" y="1335"/>
                    <a:pt x="2796" y="1335"/>
                  </a:cubicBezTo>
                  <a:cubicBezTo>
                    <a:pt x="2780" y="1335"/>
                    <a:pt x="2766" y="1343"/>
                    <a:pt x="2766" y="1359"/>
                  </a:cubicBezTo>
                  <a:cubicBezTo>
                    <a:pt x="2713" y="1499"/>
                    <a:pt x="2696" y="1657"/>
                    <a:pt x="2713" y="1797"/>
                  </a:cubicBezTo>
                  <a:cubicBezTo>
                    <a:pt x="2696" y="1867"/>
                    <a:pt x="2713" y="1920"/>
                    <a:pt x="2731" y="1990"/>
                  </a:cubicBezTo>
                  <a:cubicBezTo>
                    <a:pt x="2643" y="1885"/>
                    <a:pt x="2573" y="1762"/>
                    <a:pt x="2503" y="1622"/>
                  </a:cubicBezTo>
                  <a:cubicBezTo>
                    <a:pt x="2398" y="1359"/>
                    <a:pt x="2398" y="903"/>
                    <a:pt x="2643" y="693"/>
                  </a:cubicBezTo>
                  <a:cubicBezTo>
                    <a:pt x="2707" y="635"/>
                    <a:pt x="2775" y="610"/>
                    <a:pt x="2841" y="610"/>
                  </a:cubicBezTo>
                  <a:close/>
                  <a:moveTo>
                    <a:pt x="6617" y="694"/>
                  </a:moveTo>
                  <a:cubicBezTo>
                    <a:pt x="6768" y="694"/>
                    <a:pt x="6908" y="822"/>
                    <a:pt x="6956" y="991"/>
                  </a:cubicBezTo>
                  <a:cubicBezTo>
                    <a:pt x="6974" y="1131"/>
                    <a:pt x="6956" y="1271"/>
                    <a:pt x="6904" y="1394"/>
                  </a:cubicBezTo>
                  <a:cubicBezTo>
                    <a:pt x="6833" y="1640"/>
                    <a:pt x="6746" y="1885"/>
                    <a:pt x="6623" y="2113"/>
                  </a:cubicBezTo>
                  <a:cubicBezTo>
                    <a:pt x="6605" y="2060"/>
                    <a:pt x="6588" y="1990"/>
                    <a:pt x="6588" y="1938"/>
                  </a:cubicBezTo>
                  <a:cubicBezTo>
                    <a:pt x="6570" y="1780"/>
                    <a:pt x="6588" y="1622"/>
                    <a:pt x="6588" y="1447"/>
                  </a:cubicBezTo>
                  <a:cubicBezTo>
                    <a:pt x="6588" y="1427"/>
                    <a:pt x="6572" y="1414"/>
                    <a:pt x="6555" y="1414"/>
                  </a:cubicBezTo>
                  <a:cubicBezTo>
                    <a:pt x="6541" y="1414"/>
                    <a:pt x="6526" y="1423"/>
                    <a:pt x="6518" y="1447"/>
                  </a:cubicBezTo>
                  <a:cubicBezTo>
                    <a:pt x="6483" y="1587"/>
                    <a:pt x="6465" y="1727"/>
                    <a:pt x="6465" y="1885"/>
                  </a:cubicBezTo>
                  <a:cubicBezTo>
                    <a:pt x="6465" y="1955"/>
                    <a:pt x="6465" y="2008"/>
                    <a:pt x="6483" y="2078"/>
                  </a:cubicBezTo>
                  <a:cubicBezTo>
                    <a:pt x="6395" y="1973"/>
                    <a:pt x="6325" y="1850"/>
                    <a:pt x="6272" y="1710"/>
                  </a:cubicBezTo>
                  <a:cubicBezTo>
                    <a:pt x="6167" y="1447"/>
                    <a:pt x="6167" y="991"/>
                    <a:pt x="6413" y="781"/>
                  </a:cubicBezTo>
                  <a:cubicBezTo>
                    <a:pt x="6478" y="720"/>
                    <a:pt x="6549" y="694"/>
                    <a:pt x="6617" y="694"/>
                  </a:cubicBezTo>
                  <a:close/>
                  <a:moveTo>
                    <a:pt x="8151" y="1010"/>
                  </a:moveTo>
                  <a:cubicBezTo>
                    <a:pt x="8303" y="1010"/>
                    <a:pt x="8439" y="1137"/>
                    <a:pt x="8499" y="1306"/>
                  </a:cubicBezTo>
                  <a:cubicBezTo>
                    <a:pt x="8516" y="1447"/>
                    <a:pt x="8499" y="1587"/>
                    <a:pt x="8446" y="1710"/>
                  </a:cubicBezTo>
                  <a:cubicBezTo>
                    <a:pt x="8376" y="1955"/>
                    <a:pt x="8289" y="2201"/>
                    <a:pt x="8166" y="2428"/>
                  </a:cubicBezTo>
                  <a:cubicBezTo>
                    <a:pt x="8148" y="2376"/>
                    <a:pt x="8131" y="2306"/>
                    <a:pt x="8131" y="2253"/>
                  </a:cubicBezTo>
                  <a:cubicBezTo>
                    <a:pt x="8113" y="2095"/>
                    <a:pt x="8131" y="1920"/>
                    <a:pt x="8131" y="1762"/>
                  </a:cubicBezTo>
                  <a:cubicBezTo>
                    <a:pt x="8131" y="1743"/>
                    <a:pt x="8115" y="1729"/>
                    <a:pt x="8098" y="1729"/>
                  </a:cubicBezTo>
                  <a:cubicBezTo>
                    <a:pt x="8084" y="1729"/>
                    <a:pt x="8069" y="1739"/>
                    <a:pt x="8061" y="1762"/>
                  </a:cubicBezTo>
                  <a:cubicBezTo>
                    <a:pt x="8026" y="1903"/>
                    <a:pt x="8008" y="2043"/>
                    <a:pt x="8008" y="2201"/>
                  </a:cubicBezTo>
                  <a:cubicBezTo>
                    <a:pt x="8008" y="2253"/>
                    <a:pt x="8008" y="2323"/>
                    <a:pt x="8026" y="2393"/>
                  </a:cubicBezTo>
                  <a:cubicBezTo>
                    <a:pt x="7938" y="2288"/>
                    <a:pt x="7868" y="2166"/>
                    <a:pt x="7815" y="2025"/>
                  </a:cubicBezTo>
                  <a:cubicBezTo>
                    <a:pt x="7710" y="1762"/>
                    <a:pt x="7692" y="1306"/>
                    <a:pt x="7938" y="1096"/>
                  </a:cubicBezTo>
                  <a:cubicBezTo>
                    <a:pt x="8009" y="1036"/>
                    <a:pt x="8082" y="1010"/>
                    <a:pt x="8151" y="1010"/>
                  </a:cubicBezTo>
                  <a:close/>
                  <a:moveTo>
                    <a:pt x="12584" y="2025"/>
                  </a:moveTo>
                  <a:lnTo>
                    <a:pt x="12584" y="2025"/>
                  </a:lnTo>
                  <a:cubicBezTo>
                    <a:pt x="12794" y="2060"/>
                    <a:pt x="13005" y="2113"/>
                    <a:pt x="13215" y="2166"/>
                  </a:cubicBezTo>
                  <a:cubicBezTo>
                    <a:pt x="13355" y="2201"/>
                    <a:pt x="13495" y="2271"/>
                    <a:pt x="13618" y="2341"/>
                  </a:cubicBezTo>
                  <a:cubicBezTo>
                    <a:pt x="13829" y="2446"/>
                    <a:pt x="13864" y="2727"/>
                    <a:pt x="13706" y="2902"/>
                  </a:cubicBezTo>
                  <a:cubicBezTo>
                    <a:pt x="13641" y="2961"/>
                    <a:pt x="13557" y="2986"/>
                    <a:pt x="13465" y="2986"/>
                  </a:cubicBezTo>
                  <a:cubicBezTo>
                    <a:pt x="13234" y="2986"/>
                    <a:pt x="12955" y="2830"/>
                    <a:pt x="12829" y="2691"/>
                  </a:cubicBezTo>
                  <a:cubicBezTo>
                    <a:pt x="12707" y="2534"/>
                    <a:pt x="12601" y="2358"/>
                    <a:pt x="12549" y="2166"/>
                  </a:cubicBezTo>
                  <a:lnTo>
                    <a:pt x="12549" y="2166"/>
                  </a:lnTo>
                  <a:cubicBezTo>
                    <a:pt x="12584" y="2201"/>
                    <a:pt x="12619" y="2236"/>
                    <a:pt x="12671" y="2271"/>
                  </a:cubicBezTo>
                  <a:cubicBezTo>
                    <a:pt x="12794" y="2376"/>
                    <a:pt x="12934" y="2446"/>
                    <a:pt x="13092" y="2499"/>
                  </a:cubicBezTo>
                  <a:cubicBezTo>
                    <a:pt x="13096" y="2501"/>
                    <a:pt x="13100" y="2501"/>
                    <a:pt x="13103" y="2501"/>
                  </a:cubicBezTo>
                  <a:cubicBezTo>
                    <a:pt x="13130" y="2501"/>
                    <a:pt x="13141" y="2444"/>
                    <a:pt x="13110" y="2428"/>
                  </a:cubicBezTo>
                  <a:cubicBezTo>
                    <a:pt x="12969" y="2323"/>
                    <a:pt x="12812" y="2253"/>
                    <a:pt x="12689" y="2148"/>
                  </a:cubicBezTo>
                  <a:cubicBezTo>
                    <a:pt x="12654" y="2113"/>
                    <a:pt x="12619" y="2078"/>
                    <a:pt x="12584" y="2025"/>
                  </a:cubicBezTo>
                  <a:close/>
                  <a:moveTo>
                    <a:pt x="10603" y="1815"/>
                  </a:moveTo>
                  <a:cubicBezTo>
                    <a:pt x="10813" y="1938"/>
                    <a:pt x="11006" y="2095"/>
                    <a:pt x="11181" y="2253"/>
                  </a:cubicBezTo>
                  <a:cubicBezTo>
                    <a:pt x="11286" y="2341"/>
                    <a:pt x="11374" y="2446"/>
                    <a:pt x="11444" y="2569"/>
                  </a:cubicBezTo>
                  <a:cubicBezTo>
                    <a:pt x="11526" y="2780"/>
                    <a:pt x="11426" y="3083"/>
                    <a:pt x="11172" y="3083"/>
                  </a:cubicBezTo>
                  <a:cubicBezTo>
                    <a:pt x="11153" y="3083"/>
                    <a:pt x="11132" y="3081"/>
                    <a:pt x="11111" y="3077"/>
                  </a:cubicBezTo>
                  <a:cubicBezTo>
                    <a:pt x="10831" y="2989"/>
                    <a:pt x="10620" y="2744"/>
                    <a:pt x="10533" y="2464"/>
                  </a:cubicBezTo>
                  <a:cubicBezTo>
                    <a:pt x="10498" y="2288"/>
                    <a:pt x="10480" y="2113"/>
                    <a:pt x="10498" y="1920"/>
                  </a:cubicBezTo>
                  <a:lnTo>
                    <a:pt x="10498" y="1920"/>
                  </a:lnTo>
                  <a:cubicBezTo>
                    <a:pt x="10533" y="1990"/>
                    <a:pt x="10568" y="2060"/>
                    <a:pt x="10603" y="2113"/>
                  </a:cubicBezTo>
                  <a:cubicBezTo>
                    <a:pt x="10673" y="2236"/>
                    <a:pt x="10760" y="2341"/>
                    <a:pt x="10866" y="2446"/>
                  </a:cubicBezTo>
                  <a:cubicBezTo>
                    <a:pt x="10874" y="2450"/>
                    <a:pt x="10884" y="2453"/>
                    <a:pt x="10894" y="2453"/>
                  </a:cubicBezTo>
                  <a:cubicBezTo>
                    <a:pt x="10922" y="2453"/>
                    <a:pt x="10945" y="2433"/>
                    <a:pt x="10918" y="2393"/>
                  </a:cubicBezTo>
                  <a:cubicBezTo>
                    <a:pt x="10848" y="2253"/>
                    <a:pt x="10743" y="2130"/>
                    <a:pt x="10655" y="1990"/>
                  </a:cubicBezTo>
                  <a:cubicBezTo>
                    <a:pt x="10638" y="1938"/>
                    <a:pt x="10620" y="1885"/>
                    <a:pt x="10603" y="1815"/>
                  </a:cubicBezTo>
                  <a:close/>
                  <a:moveTo>
                    <a:pt x="5519" y="1973"/>
                  </a:moveTo>
                  <a:cubicBezTo>
                    <a:pt x="5659" y="2148"/>
                    <a:pt x="5799" y="2358"/>
                    <a:pt x="5922" y="2569"/>
                  </a:cubicBezTo>
                  <a:cubicBezTo>
                    <a:pt x="5992" y="2691"/>
                    <a:pt x="6044" y="2832"/>
                    <a:pt x="6080" y="2989"/>
                  </a:cubicBezTo>
                  <a:cubicBezTo>
                    <a:pt x="6080" y="3182"/>
                    <a:pt x="5939" y="3340"/>
                    <a:pt x="5746" y="3375"/>
                  </a:cubicBezTo>
                  <a:cubicBezTo>
                    <a:pt x="5396" y="3375"/>
                    <a:pt x="5220" y="2814"/>
                    <a:pt x="5238" y="2551"/>
                  </a:cubicBezTo>
                  <a:cubicBezTo>
                    <a:pt x="5256" y="2376"/>
                    <a:pt x="5308" y="2201"/>
                    <a:pt x="5378" y="2043"/>
                  </a:cubicBezTo>
                  <a:cubicBezTo>
                    <a:pt x="5378" y="2095"/>
                    <a:pt x="5396" y="2166"/>
                    <a:pt x="5413" y="2236"/>
                  </a:cubicBezTo>
                  <a:cubicBezTo>
                    <a:pt x="5431" y="2376"/>
                    <a:pt x="5483" y="2516"/>
                    <a:pt x="5554" y="2656"/>
                  </a:cubicBezTo>
                  <a:cubicBezTo>
                    <a:pt x="5559" y="2667"/>
                    <a:pt x="5568" y="2671"/>
                    <a:pt x="5579" y="2671"/>
                  </a:cubicBezTo>
                  <a:cubicBezTo>
                    <a:pt x="5605" y="2671"/>
                    <a:pt x="5636" y="2646"/>
                    <a:pt x="5624" y="2621"/>
                  </a:cubicBezTo>
                  <a:cubicBezTo>
                    <a:pt x="5589" y="2464"/>
                    <a:pt x="5536" y="2306"/>
                    <a:pt x="5519" y="2148"/>
                  </a:cubicBezTo>
                  <a:cubicBezTo>
                    <a:pt x="5501" y="2095"/>
                    <a:pt x="5501" y="2025"/>
                    <a:pt x="5519" y="1973"/>
                  </a:cubicBezTo>
                  <a:close/>
                  <a:moveTo>
                    <a:pt x="3730" y="2078"/>
                  </a:moveTo>
                  <a:cubicBezTo>
                    <a:pt x="3888" y="2271"/>
                    <a:pt x="4011" y="2464"/>
                    <a:pt x="4133" y="2674"/>
                  </a:cubicBezTo>
                  <a:cubicBezTo>
                    <a:pt x="4221" y="2814"/>
                    <a:pt x="4274" y="2954"/>
                    <a:pt x="4291" y="3095"/>
                  </a:cubicBezTo>
                  <a:cubicBezTo>
                    <a:pt x="4309" y="3288"/>
                    <a:pt x="4169" y="3463"/>
                    <a:pt x="3976" y="3480"/>
                  </a:cubicBezTo>
                  <a:cubicBezTo>
                    <a:pt x="3625" y="3480"/>
                    <a:pt x="3432" y="2937"/>
                    <a:pt x="3467" y="2656"/>
                  </a:cubicBezTo>
                  <a:cubicBezTo>
                    <a:pt x="3485" y="2481"/>
                    <a:pt x="3520" y="2306"/>
                    <a:pt x="3608" y="2148"/>
                  </a:cubicBezTo>
                  <a:cubicBezTo>
                    <a:pt x="3608" y="2218"/>
                    <a:pt x="3608" y="2271"/>
                    <a:pt x="3625" y="2341"/>
                  </a:cubicBezTo>
                  <a:cubicBezTo>
                    <a:pt x="3660" y="2481"/>
                    <a:pt x="3713" y="2621"/>
                    <a:pt x="3783" y="2762"/>
                  </a:cubicBezTo>
                  <a:cubicBezTo>
                    <a:pt x="3789" y="2774"/>
                    <a:pt x="3800" y="2780"/>
                    <a:pt x="3810" y="2780"/>
                  </a:cubicBezTo>
                  <a:cubicBezTo>
                    <a:pt x="3829" y="2780"/>
                    <a:pt x="3847" y="2760"/>
                    <a:pt x="3835" y="2727"/>
                  </a:cubicBezTo>
                  <a:cubicBezTo>
                    <a:pt x="3818" y="2569"/>
                    <a:pt x="3765" y="2428"/>
                    <a:pt x="3730" y="2271"/>
                  </a:cubicBezTo>
                  <a:cubicBezTo>
                    <a:pt x="3730" y="2201"/>
                    <a:pt x="3730" y="2148"/>
                    <a:pt x="3730" y="2078"/>
                  </a:cubicBezTo>
                  <a:close/>
                  <a:moveTo>
                    <a:pt x="9077" y="2411"/>
                  </a:moveTo>
                  <a:lnTo>
                    <a:pt x="9077" y="2411"/>
                  </a:lnTo>
                  <a:cubicBezTo>
                    <a:pt x="9270" y="2534"/>
                    <a:pt x="9463" y="2674"/>
                    <a:pt x="9638" y="2832"/>
                  </a:cubicBezTo>
                  <a:cubicBezTo>
                    <a:pt x="9761" y="2919"/>
                    <a:pt x="9849" y="3025"/>
                    <a:pt x="9919" y="3165"/>
                  </a:cubicBezTo>
                  <a:cubicBezTo>
                    <a:pt x="9983" y="3357"/>
                    <a:pt x="9901" y="3665"/>
                    <a:pt x="9661" y="3665"/>
                  </a:cubicBezTo>
                  <a:cubicBezTo>
                    <a:pt x="9637" y="3665"/>
                    <a:pt x="9612" y="3662"/>
                    <a:pt x="9586" y="3656"/>
                  </a:cubicBezTo>
                  <a:cubicBezTo>
                    <a:pt x="9305" y="3568"/>
                    <a:pt x="9077" y="3340"/>
                    <a:pt x="9007" y="3042"/>
                  </a:cubicBezTo>
                  <a:cubicBezTo>
                    <a:pt x="8972" y="2867"/>
                    <a:pt x="8955" y="2691"/>
                    <a:pt x="8972" y="2516"/>
                  </a:cubicBezTo>
                  <a:lnTo>
                    <a:pt x="8972" y="2516"/>
                  </a:lnTo>
                  <a:cubicBezTo>
                    <a:pt x="8990" y="2586"/>
                    <a:pt x="9025" y="2639"/>
                    <a:pt x="9077" y="2691"/>
                  </a:cubicBezTo>
                  <a:cubicBezTo>
                    <a:pt x="9148" y="2814"/>
                    <a:pt x="9235" y="2937"/>
                    <a:pt x="9323" y="3025"/>
                  </a:cubicBezTo>
                  <a:cubicBezTo>
                    <a:pt x="9333" y="3035"/>
                    <a:pt x="9345" y="3039"/>
                    <a:pt x="9356" y="3039"/>
                  </a:cubicBezTo>
                  <a:cubicBezTo>
                    <a:pt x="9383" y="3039"/>
                    <a:pt x="9405" y="3014"/>
                    <a:pt x="9393" y="2989"/>
                  </a:cubicBezTo>
                  <a:cubicBezTo>
                    <a:pt x="9305" y="2849"/>
                    <a:pt x="9218" y="2709"/>
                    <a:pt x="9130" y="2569"/>
                  </a:cubicBezTo>
                  <a:cubicBezTo>
                    <a:pt x="9113" y="2516"/>
                    <a:pt x="9095" y="2464"/>
                    <a:pt x="9077" y="2411"/>
                  </a:cubicBezTo>
                  <a:close/>
                  <a:moveTo>
                    <a:pt x="7412" y="2691"/>
                  </a:moveTo>
                  <a:cubicBezTo>
                    <a:pt x="7587" y="2832"/>
                    <a:pt x="7745" y="2972"/>
                    <a:pt x="7885" y="3147"/>
                  </a:cubicBezTo>
                  <a:cubicBezTo>
                    <a:pt x="7990" y="3252"/>
                    <a:pt x="8078" y="3375"/>
                    <a:pt x="8131" y="3515"/>
                  </a:cubicBezTo>
                  <a:cubicBezTo>
                    <a:pt x="8183" y="3708"/>
                    <a:pt x="8078" y="3901"/>
                    <a:pt x="7903" y="3954"/>
                  </a:cubicBezTo>
                  <a:cubicBezTo>
                    <a:pt x="7875" y="3962"/>
                    <a:pt x="7847" y="3965"/>
                    <a:pt x="7819" y="3965"/>
                  </a:cubicBezTo>
                  <a:cubicBezTo>
                    <a:pt x="7536" y="3965"/>
                    <a:pt x="7285" y="3581"/>
                    <a:pt x="7237" y="3358"/>
                  </a:cubicBezTo>
                  <a:cubicBezTo>
                    <a:pt x="7202" y="3147"/>
                    <a:pt x="7202" y="2954"/>
                    <a:pt x="7254" y="2744"/>
                  </a:cubicBezTo>
                  <a:cubicBezTo>
                    <a:pt x="7254" y="2814"/>
                    <a:pt x="7289" y="2867"/>
                    <a:pt x="7324" y="2937"/>
                  </a:cubicBezTo>
                  <a:cubicBezTo>
                    <a:pt x="7377" y="3060"/>
                    <a:pt x="7447" y="3200"/>
                    <a:pt x="7552" y="3305"/>
                  </a:cubicBezTo>
                  <a:cubicBezTo>
                    <a:pt x="7560" y="3313"/>
                    <a:pt x="7568" y="3317"/>
                    <a:pt x="7576" y="3317"/>
                  </a:cubicBezTo>
                  <a:cubicBezTo>
                    <a:pt x="7601" y="3317"/>
                    <a:pt x="7618" y="3279"/>
                    <a:pt x="7605" y="3252"/>
                  </a:cubicBezTo>
                  <a:cubicBezTo>
                    <a:pt x="7535" y="3112"/>
                    <a:pt x="7447" y="2972"/>
                    <a:pt x="7394" y="2814"/>
                  </a:cubicBezTo>
                  <a:cubicBezTo>
                    <a:pt x="7377" y="2779"/>
                    <a:pt x="7359" y="2727"/>
                    <a:pt x="7359" y="2691"/>
                  </a:cubicBezTo>
                  <a:close/>
                  <a:moveTo>
                    <a:pt x="9933" y="0"/>
                  </a:moveTo>
                  <a:cubicBezTo>
                    <a:pt x="9906" y="0"/>
                    <a:pt x="9878" y="3"/>
                    <a:pt x="9849" y="9"/>
                  </a:cubicBezTo>
                  <a:cubicBezTo>
                    <a:pt x="9498" y="79"/>
                    <a:pt x="9340" y="500"/>
                    <a:pt x="9340" y="816"/>
                  </a:cubicBezTo>
                  <a:cubicBezTo>
                    <a:pt x="9375" y="1131"/>
                    <a:pt x="9498" y="1412"/>
                    <a:pt x="9726" y="1640"/>
                  </a:cubicBezTo>
                  <a:cubicBezTo>
                    <a:pt x="9656" y="1657"/>
                    <a:pt x="9586" y="1692"/>
                    <a:pt x="9533" y="1727"/>
                  </a:cubicBezTo>
                  <a:cubicBezTo>
                    <a:pt x="9130" y="1955"/>
                    <a:pt x="8779" y="2306"/>
                    <a:pt x="8341" y="2446"/>
                  </a:cubicBezTo>
                  <a:cubicBezTo>
                    <a:pt x="8306" y="2446"/>
                    <a:pt x="8271" y="2464"/>
                    <a:pt x="8236" y="2464"/>
                  </a:cubicBezTo>
                  <a:cubicBezTo>
                    <a:pt x="8446" y="2166"/>
                    <a:pt x="8569" y="1815"/>
                    <a:pt x="8604" y="1447"/>
                  </a:cubicBezTo>
                  <a:cubicBezTo>
                    <a:pt x="8620" y="1191"/>
                    <a:pt x="8461" y="877"/>
                    <a:pt x="8180" y="877"/>
                  </a:cubicBezTo>
                  <a:cubicBezTo>
                    <a:pt x="8153" y="877"/>
                    <a:pt x="8125" y="880"/>
                    <a:pt x="8096" y="886"/>
                  </a:cubicBezTo>
                  <a:cubicBezTo>
                    <a:pt x="7745" y="956"/>
                    <a:pt x="7605" y="1377"/>
                    <a:pt x="7605" y="1692"/>
                  </a:cubicBezTo>
                  <a:cubicBezTo>
                    <a:pt x="7622" y="2008"/>
                    <a:pt x="7763" y="2306"/>
                    <a:pt x="7990" y="2516"/>
                  </a:cubicBezTo>
                  <a:cubicBezTo>
                    <a:pt x="7933" y="2521"/>
                    <a:pt x="7875" y="2523"/>
                    <a:pt x="7818" y="2523"/>
                  </a:cubicBezTo>
                  <a:cubicBezTo>
                    <a:pt x="7416" y="2523"/>
                    <a:pt x="7010" y="2417"/>
                    <a:pt x="6658" y="2218"/>
                  </a:cubicBezTo>
                  <a:cubicBezTo>
                    <a:pt x="6886" y="1903"/>
                    <a:pt x="7026" y="1534"/>
                    <a:pt x="7079" y="1131"/>
                  </a:cubicBezTo>
                  <a:cubicBezTo>
                    <a:pt x="7095" y="875"/>
                    <a:pt x="6936" y="561"/>
                    <a:pt x="6642" y="561"/>
                  </a:cubicBezTo>
                  <a:cubicBezTo>
                    <a:pt x="6613" y="561"/>
                    <a:pt x="6584" y="564"/>
                    <a:pt x="6553" y="570"/>
                  </a:cubicBezTo>
                  <a:cubicBezTo>
                    <a:pt x="6220" y="640"/>
                    <a:pt x="6062" y="1061"/>
                    <a:pt x="6062" y="1377"/>
                  </a:cubicBezTo>
                  <a:cubicBezTo>
                    <a:pt x="6080" y="1640"/>
                    <a:pt x="6185" y="1885"/>
                    <a:pt x="6360" y="2095"/>
                  </a:cubicBezTo>
                  <a:cubicBezTo>
                    <a:pt x="6220" y="2025"/>
                    <a:pt x="6062" y="1955"/>
                    <a:pt x="5922" y="1885"/>
                  </a:cubicBezTo>
                  <a:cubicBezTo>
                    <a:pt x="5606" y="1762"/>
                    <a:pt x="5291" y="1692"/>
                    <a:pt x="4957" y="1675"/>
                  </a:cubicBezTo>
                  <a:cubicBezTo>
                    <a:pt x="5168" y="1359"/>
                    <a:pt x="5308" y="1008"/>
                    <a:pt x="5343" y="640"/>
                  </a:cubicBezTo>
                  <a:cubicBezTo>
                    <a:pt x="5359" y="368"/>
                    <a:pt x="5200" y="53"/>
                    <a:pt x="4919" y="53"/>
                  </a:cubicBezTo>
                  <a:cubicBezTo>
                    <a:pt x="4892" y="53"/>
                    <a:pt x="4864" y="56"/>
                    <a:pt x="4835" y="62"/>
                  </a:cubicBezTo>
                  <a:cubicBezTo>
                    <a:pt x="4484" y="132"/>
                    <a:pt x="4326" y="553"/>
                    <a:pt x="4326" y="868"/>
                  </a:cubicBezTo>
                  <a:cubicBezTo>
                    <a:pt x="4361" y="1166"/>
                    <a:pt x="4484" y="1447"/>
                    <a:pt x="4695" y="1675"/>
                  </a:cubicBezTo>
                  <a:cubicBezTo>
                    <a:pt x="4256" y="1675"/>
                    <a:pt x="3818" y="1762"/>
                    <a:pt x="3397" y="1920"/>
                  </a:cubicBezTo>
                  <a:cubicBezTo>
                    <a:pt x="3239" y="1990"/>
                    <a:pt x="3082" y="2060"/>
                    <a:pt x="2924" y="2113"/>
                  </a:cubicBezTo>
                  <a:cubicBezTo>
                    <a:pt x="3134" y="1797"/>
                    <a:pt x="3274" y="1429"/>
                    <a:pt x="3310" y="1043"/>
                  </a:cubicBezTo>
                  <a:cubicBezTo>
                    <a:pt x="3325" y="788"/>
                    <a:pt x="3166" y="473"/>
                    <a:pt x="2886" y="473"/>
                  </a:cubicBezTo>
                  <a:cubicBezTo>
                    <a:pt x="2859" y="473"/>
                    <a:pt x="2830" y="476"/>
                    <a:pt x="2801" y="482"/>
                  </a:cubicBezTo>
                  <a:cubicBezTo>
                    <a:pt x="2450" y="553"/>
                    <a:pt x="2293" y="973"/>
                    <a:pt x="2293" y="1289"/>
                  </a:cubicBezTo>
                  <a:cubicBezTo>
                    <a:pt x="2293" y="1657"/>
                    <a:pt x="2521" y="1920"/>
                    <a:pt x="2731" y="2183"/>
                  </a:cubicBezTo>
                  <a:cubicBezTo>
                    <a:pt x="2481" y="2266"/>
                    <a:pt x="2210" y="2317"/>
                    <a:pt x="1933" y="2317"/>
                  </a:cubicBezTo>
                  <a:cubicBezTo>
                    <a:pt x="1860" y="2317"/>
                    <a:pt x="1787" y="2313"/>
                    <a:pt x="1714" y="2306"/>
                  </a:cubicBezTo>
                  <a:cubicBezTo>
                    <a:pt x="1136" y="2236"/>
                    <a:pt x="575" y="2043"/>
                    <a:pt x="84" y="1745"/>
                  </a:cubicBezTo>
                  <a:cubicBezTo>
                    <a:pt x="76" y="1742"/>
                    <a:pt x="70" y="1741"/>
                    <a:pt x="63" y="1741"/>
                  </a:cubicBezTo>
                  <a:cubicBezTo>
                    <a:pt x="23" y="1741"/>
                    <a:pt x="1" y="1785"/>
                    <a:pt x="31" y="1815"/>
                  </a:cubicBezTo>
                  <a:cubicBezTo>
                    <a:pt x="491" y="2262"/>
                    <a:pt x="1194" y="2486"/>
                    <a:pt x="1860" y="2486"/>
                  </a:cubicBezTo>
                  <a:cubicBezTo>
                    <a:pt x="2108" y="2486"/>
                    <a:pt x="2350" y="2455"/>
                    <a:pt x="2573" y="2393"/>
                  </a:cubicBezTo>
                  <a:cubicBezTo>
                    <a:pt x="2906" y="2306"/>
                    <a:pt x="3204" y="2183"/>
                    <a:pt x="3520" y="2078"/>
                  </a:cubicBezTo>
                  <a:lnTo>
                    <a:pt x="3520" y="2078"/>
                  </a:lnTo>
                  <a:cubicBezTo>
                    <a:pt x="3362" y="2323"/>
                    <a:pt x="3310" y="2604"/>
                    <a:pt x="3327" y="2884"/>
                  </a:cubicBezTo>
                  <a:cubicBezTo>
                    <a:pt x="3379" y="3210"/>
                    <a:pt x="3632" y="3604"/>
                    <a:pt x="3988" y="3604"/>
                  </a:cubicBezTo>
                  <a:cubicBezTo>
                    <a:pt x="3995" y="3604"/>
                    <a:pt x="4003" y="3603"/>
                    <a:pt x="4011" y="3603"/>
                  </a:cubicBezTo>
                  <a:cubicBezTo>
                    <a:pt x="4274" y="3568"/>
                    <a:pt x="4467" y="3305"/>
                    <a:pt x="4396" y="3042"/>
                  </a:cubicBezTo>
                  <a:cubicBezTo>
                    <a:pt x="4291" y="2639"/>
                    <a:pt x="4081" y="2288"/>
                    <a:pt x="3783" y="2008"/>
                  </a:cubicBezTo>
                  <a:cubicBezTo>
                    <a:pt x="3871" y="1973"/>
                    <a:pt x="3958" y="1955"/>
                    <a:pt x="4046" y="1938"/>
                  </a:cubicBezTo>
                  <a:cubicBezTo>
                    <a:pt x="4268" y="1891"/>
                    <a:pt x="4495" y="1869"/>
                    <a:pt x="4722" y="1869"/>
                  </a:cubicBezTo>
                  <a:cubicBezTo>
                    <a:pt x="4924" y="1869"/>
                    <a:pt x="5127" y="1887"/>
                    <a:pt x="5326" y="1920"/>
                  </a:cubicBezTo>
                  <a:cubicBezTo>
                    <a:pt x="5168" y="2166"/>
                    <a:pt x="5080" y="2481"/>
                    <a:pt x="5115" y="2779"/>
                  </a:cubicBezTo>
                  <a:cubicBezTo>
                    <a:pt x="5167" y="3088"/>
                    <a:pt x="5420" y="3498"/>
                    <a:pt x="5760" y="3498"/>
                  </a:cubicBezTo>
                  <a:cubicBezTo>
                    <a:pt x="5767" y="3498"/>
                    <a:pt x="5774" y="3498"/>
                    <a:pt x="5781" y="3498"/>
                  </a:cubicBezTo>
                  <a:cubicBezTo>
                    <a:pt x="6062" y="3463"/>
                    <a:pt x="6237" y="3200"/>
                    <a:pt x="6185" y="2937"/>
                  </a:cubicBezTo>
                  <a:cubicBezTo>
                    <a:pt x="6097" y="2586"/>
                    <a:pt x="5922" y="2271"/>
                    <a:pt x="5676" y="2008"/>
                  </a:cubicBezTo>
                  <a:lnTo>
                    <a:pt x="5676" y="2008"/>
                  </a:lnTo>
                  <a:cubicBezTo>
                    <a:pt x="5676" y="2008"/>
                    <a:pt x="5694" y="2008"/>
                    <a:pt x="5711" y="2025"/>
                  </a:cubicBezTo>
                  <a:cubicBezTo>
                    <a:pt x="6220" y="2201"/>
                    <a:pt x="6676" y="2481"/>
                    <a:pt x="7166" y="2639"/>
                  </a:cubicBezTo>
                  <a:cubicBezTo>
                    <a:pt x="7079" y="2954"/>
                    <a:pt x="7009" y="3270"/>
                    <a:pt x="7166" y="3586"/>
                  </a:cubicBezTo>
                  <a:cubicBezTo>
                    <a:pt x="7305" y="3832"/>
                    <a:pt x="7552" y="4092"/>
                    <a:pt x="7848" y="4092"/>
                  </a:cubicBezTo>
                  <a:cubicBezTo>
                    <a:pt x="7889" y="4092"/>
                    <a:pt x="7930" y="4087"/>
                    <a:pt x="7973" y="4076"/>
                  </a:cubicBezTo>
                  <a:cubicBezTo>
                    <a:pt x="8236" y="3971"/>
                    <a:pt x="8341" y="3673"/>
                    <a:pt x="8218" y="3428"/>
                  </a:cubicBezTo>
                  <a:cubicBezTo>
                    <a:pt x="8078" y="3147"/>
                    <a:pt x="7885" y="2919"/>
                    <a:pt x="7622" y="2727"/>
                  </a:cubicBezTo>
                  <a:lnTo>
                    <a:pt x="7622" y="2727"/>
                  </a:lnTo>
                  <a:cubicBezTo>
                    <a:pt x="7669" y="2732"/>
                    <a:pt x="7716" y="2734"/>
                    <a:pt x="7765" y="2734"/>
                  </a:cubicBezTo>
                  <a:cubicBezTo>
                    <a:pt x="7881" y="2734"/>
                    <a:pt x="8002" y="2721"/>
                    <a:pt x="8113" y="2709"/>
                  </a:cubicBezTo>
                  <a:cubicBezTo>
                    <a:pt x="8376" y="2656"/>
                    <a:pt x="8639" y="2569"/>
                    <a:pt x="8885" y="2428"/>
                  </a:cubicBezTo>
                  <a:lnTo>
                    <a:pt x="8885" y="2428"/>
                  </a:lnTo>
                  <a:cubicBezTo>
                    <a:pt x="8832" y="2762"/>
                    <a:pt x="8797" y="3112"/>
                    <a:pt x="9025" y="3393"/>
                  </a:cubicBezTo>
                  <a:cubicBezTo>
                    <a:pt x="9163" y="3573"/>
                    <a:pt x="9411" y="3796"/>
                    <a:pt x="9664" y="3796"/>
                  </a:cubicBezTo>
                  <a:cubicBezTo>
                    <a:pt x="9732" y="3796"/>
                    <a:pt x="9800" y="3780"/>
                    <a:pt x="9866" y="3743"/>
                  </a:cubicBezTo>
                  <a:cubicBezTo>
                    <a:pt x="10094" y="3586"/>
                    <a:pt x="10164" y="3270"/>
                    <a:pt x="9989" y="3042"/>
                  </a:cubicBezTo>
                  <a:cubicBezTo>
                    <a:pt x="9744" y="2709"/>
                    <a:pt x="9446" y="2464"/>
                    <a:pt x="9077" y="2306"/>
                  </a:cubicBezTo>
                  <a:cubicBezTo>
                    <a:pt x="9165" y="2253"/>
                    <a:pt x="9253" y="2183"/>
                    <a:pt x="9340" y="2130"/>
                  </a:cubicBezTo>
                  <a:cubicBezTo>
                    <a:pt x="9533" y="1938"/>
                    <a:pt x="9779" y="1832"/>
                    <a:pt x="10042" y="1780"/>
                  </a:cubicBezTo>
                  <a:cubicBezTo>
                    <a:pt x="10164" y="1762"/>
                    <a:pt x="10287" y="1745"/>
                    <a:pt x="10427" y="1745"/>
                  </a:cubicBezTo>
                  <a:cubicBezTo>
                    <a:pt x="10375" y="2113"/>
                    <a:pt x="10305" y="2499"/>
                    <a:pt x="10550" y="2814"/>
                  </a:cubicBezTo>
                  <a:cubicBezTo>
                    <a:pt x="10704" y="2996"/>
                    <a:pt x="10947" y="3211"/>
                    <a:pt x="11199" y="3211"/>
                  </a:cubicBezTo>
                  <a:cubicBezTo>
                    <a:pt x="11263" y="3211"/>
                    <a:pt x="11328" y="3197"/>
                    <a:pt x="11392" y="3165"/>
                  </a:cubicBezTo>
                  <a:cubicBezTo>
                    <a:pt x="11637" y="3007"/>
                    <a:pt x="11690" y="2674"/>
                    <a:pt x="11514" y="2446"/>
                  </a:cubicBezTo>
                  <a:cubicBezTo>
                    <a:pt x="11304" y="2148"/>
                    <a:pt x="11023" y="1920"/>
                    <a:pt x="10690" y="1762"/>
                  </a:cubicBezTo>
                  <a:cubicBezTo>
                    <a:pt x="10743" y="1762"/>
                    <a:pt x="10796" y="1780"/>
                    <a:pt x="10831" y="1780"/>
                  </a:cubicBezTo>
                  <a:cubicBezTo>
                    <a:pt x="11284" y="1889"/>
                    <a:pt x="11640" y="2069"/>
                    <a:pt x="12085" y="2069"/>
                  </a:cubicBezTo>
                  <a:cubicBezTo>
                    <a:pt x="12139" y="2069"/>
                    <a:pt x="12194" y="2066"/>
                    <a:pt x="12251" y="2060"/>
                  </a:cubicBezTo>
                  <a:cubicBezTo>
                    <a:pt x="12303" y="2060"/>
                    <a:pt x="12356" y="2043"/>
                    <a:pt x="12391" y="2043"/>
                  </a:cubicBezTo>
                  <a:cubicBezTo>
                    <a:pt x="12496" y="2376"/>
                    <a:pt x="12584" y="2727"/>
                    <a:pt x="12882" y="2919"/>
                  </a:cubicBezTo>
                  <a:cubicBezTo>
                    <a:pt x="13041" y="3026"/>
                    <a:pt x="13252" y="3106"/>
                    <a:pt x="13449" y="3106"/>
                  </a:cubicBezTo>
                  <a:cubicBezTo>
                    <a:pt x="13576" y="3106"/>
                    <a:pt x="13697" y="3072"/>
                    <a:pt x="13793" y="2989"/>
                  </a:cubicBezTo>
                  <a:cubicBezTo>
                    <a:pt x="14004" y="2779"/>
                    <a:pt x="13969" y="2446"/>
                    <a:pt x="13741" y="2271"/>
                  </a:cubicBezTo>
                  <a:cubicBezTo>
                    <a:pt x="13408" y="2078"/>
                    <a:pt x="13040" y="1955"/>
                    <a:pt x="12654" y="1938"/>
                  </a:cubicBezTo>
                  <a:cubicBezTo>
                    <a:pt x="12777" y="1885"/>
                    <a:pt x="12882" y="1797"/>
                    <a:pt x="12969" y="1692"/>
                  </a:cubicBezTo>
                  <a:cubicBezTo>
                    <a:pt x="13285" y="1622"/>
                    <a:pt x="13601" y="1534"/>
                    <a:pt x="13811" y="1236"/>
                  </a:cubicBezTo>
                  <a:cubicBezTo>
                    <a:pt x="13986" y="973"/>
                    <a:pt x="14109" y="553"/>
                    <a:pt x="13864" y="290"/>
                  </a:cubicBezTo>
                  <a:cubicBezTo>
                    <a:pt x="13778" y="225"/>
                    <a:pt x="13674" y="193"/>
                    <a:pt x="13571" y="193"/>
                  </a:cubicBezTo>
                  <a:cubicBezTo>
                    <a:pt x="13421" y="193"/>
                    <a:pt x="13273" y="260"/>
                    <a:pt x="13180" y="395"/>
                  </a:cubicBezTo>
                  <a:cubicBezTo>
                    <a:pt x="12952" y="728"/>
                    <a:pt x="12812" y="1131"/>
                    <a:pt x="12812" y="1552"/>
                  </a:cubicBezTo>
                  <a:cubicBezTo>
                    <a:pt x="12598" y="1749"/>
                    <a:pt x="12308" y="1869"/>
                    <a:pt x="12013" y="1869"/>
                  </a:cubicBezTo>
                  <a:cubicBezTo>
                    <a:pt x="11993" y="1869"/>
                    <a:pt x="11973" y="1869"/>
                    <a:pt x="11953" y="1867"/>
                  </a:cubicBezTo>
                  <a:cubicBezTo>
                    <a:pt x="12163" y="1552"/>
                    <a:pt x="12286" y="1201"/>
                    <a:pt x="12338" y="833"/>
                  </a:cubicBezTo>
                  <a:cubicBezTo>
                    <a:pt x="12354" y="561"/>
                    <a:pt x="12195" y="246"/>
                    <a:pt x="11901" y="246"/>
                  </a:cubicBezTo>
                  <a:cubicBezTo>
                    <a:pt x="11873" y="246"/>
                    <a:pt x="11843" y="248"/>
                    <a:pt x="11812" y="255"/>
                  </a:cubicBezTo>
                  <a:cubicBezTo>
                    <a:pt x="11479" y="325"/>
                    <a:pt x="11322" y="745"/>
                    <a:pt x="11322" y="1061"/>
                  </a:cubicBezTo>
                  <a:cubicBezTo>
                    <a:pt x="11339" y="1359"/>
                    <a:pt x="11462" y="1622"/>
                    <a:pt x="11655" y="1832"/>
                  </a:cubicBezTo>
                  <a:cubicBezTo>
                    <a:pt x="11322" y="1745"/>
                    <a:pt x="10988" y="1552"/>
                    <a:pt x="10638" y="1552"/>
                  </a:cubicBezTo>
                  <a:cubicBezTo>
                    <a:pt x="10576" y="1547"/>
                    <a:pt x="10515" y="1545"/>
                    <a:pt x="10453" y="1545"/>
                  </a:cubicBezTo>
                  <a:cubicBezTo>
                    <a:pt x="10304" y="1545"/>
                    <a:pt x="10155" y="1557"/>
                    <a:pt x="10007" y="1569"/>
                  </a:cubicBezTo>
                  <a:cubicBezTo>
                    <a:pt x="10199" y="1271"/>
                    <a:pt x="10322" y="938"/>
                    <a:pt x="10357" y="570"/>
                  </a:cubicBezTo>
                  <a:cubicBezTo>
                    <a:pt x="10373" y="314"/>
                    <a:pt x="10214" y="0"/>
                    <a:pt x="9933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2"/>
            <p:cNvSpPr/>
            <p:nvPr/>
          </p:nvSpPr>
          <p:spPr>
            <a:xfrm>
              <a:off x="4821800" y="2973600"/>
              <a:ext cx="354025" cy="102350"/>
            </a:xfrm>
            <a:custGeom>
              <a:avLst/>
              <a:gdLst/>
              <a:ahLst/>
              <a:cxnLst/>
              <a:rect l="l" t="t" r="r" b="b"/>
              <a:pathLst>
                <a:path w="14161" h="4094" extrusionOk="0">
                  <a:moveTo>
                    <a:pt x="618" y="309"/>
                  </a:moveTo>
                  <a:cubicBezTo>
                    <a:pt x="961" y="309"/>
                    <a:pt x="1141" y="964"/>
                    <a:pt x="1227" y="1395"/>
                  </a:cubicBezTo>
                  <a:cubicBezTo>
                    <a:pt x="1210" y="1343"/>
                    <a:pt x="1175" y="1290"/>
                    <a:pt x="1157" y="1255"/>
                  </a:cubicBezTo>
                  <a:cubicBezTo>
                    <a:pt x="1140" y="1237"/>
                    <a:pt x="1140" y="1220"/>
                    <a:pt x="1122" y="1202"/>
                  </a:cubicBezTo>
                  <a:cubicBezTo>
                    <a:pt x="1017" y="1027"/>
                    <a:pt x="859" y="869"/>
                    <a:pt x="771" y="659"/>
                  </a:cubicBezTo>
                  <a:cubicBezTo>
                    <a:pt x="758" y="639"/>
                    <a:pt x="735" y="629"/>
                    <a:pt x="712" y="629"/>
                  </a:cubicBezTo>
                  <a:cubicBezTo>
                    <a:pt x="672" y="629"/>
                    <a:pt x="631" y="657"/>
                    <a:pt x="631" y="711"/>
                  </a:cubicBezTo>
                  <a:cubicBezTo>
                    <a:pt x="666" y="834"/>
                    <a:pt x="736" y="974"/>
                    <a:pt x="824" y="1062"/>
                  </a:cubicBezTo>
                  <a:cubicBezTo>
                    <a:pt x="877" y="1150"/>
                    <a:pt x="912" y="1220"/>
                    <a:pt x="964" y="1307"/>
                  </a:cubicBezTo>
                  <a:cubicBezTo>
                    <a:pt x="964" y="1325"/>
                    <a:pt x="964" y="1343"/>
                    <a:pt x="964" y="1360"/>
                  </a:cubicBezTo>
                  <a:cubicBezTo>
                    <a:pt x="999" y="1430"/>
                    <a:pt x="1034" y="1500"/>
                    <a:pt x="1087" y="1553"/>
                  </a:cubicBezTo>
                  <a:cubicBezTo>
                    <a:pt x="929" y="1518"/>
                    <a:pt x="789" y="1448"/>
                    <a:pt x="666" y="1360"/>
                  </a:cubicBezTo>
                  <a:cubicBezTo>
                    <a:pt x="473" y="1220"/>
                    <a:pt x="70" y="659"/>
                    <a:pt x="368" y="413"/>
                  </a:cubicBezTo>
                  <a:cubicBezTo>
                    <a:pt x="460" y="341"/>
                    <a:pt x="543" y="309"/>
                    <a:pt x="618" y="309"/>
                  </a:cubicBezTo>
                  <a:close/>
                  <a:moveTo>
                    <a:pt x="4271" y="134"/>
                  </a:moveTo>
                  <a:cubicBezTo>
                    <a:pt x="4336" y="134"/>
                    <a:pt x="4405" y="160"/>
                    <a:pt x="4471" y="221"/>
                  </a:cubicBezTo>
                  <a:cubicBezTo>
                    <a:pt x="4699" y="431"/>
                    <a:pt x="4716" y="852"/>
                    <a:pt x="4611" y="1115"/>
                  </a:cubicBezTo>
                  <a:cubicBezTo>
                    <a:pt x="4558" y="1272"/>
                    <a:pt x="4488" y="1395"/>
                    <a:pt x="4383" y="1518"/>
                  </a:cubicBezTo>
                  <a:cubicBezTo>
                    <a:pt x="4401" y="1465"/>
                    <a:pt x="4418" y="1395"/>
                    <a:pt x="4401" y="1325"/>
                  </a:cubicBezTo>
                  <a:cubicBezTo>
                    <a:pt x="4418" y="1185"/>
                    <a:pt x="4401" y="1027"/>
                    <a:pt x="4365" y="887"/>
                  </a:cubicBezTo>
                  <a:cubicBezTo>
                    <a:pt x="4358" y="871"/>
                    <a:pt x="4339" y="862"/>
                    <a:pt x="4321" y="862"/>
                  </a:cubicBezTo>
                  <a:cubicBezTo>
                    <a:pt x="4299" y="862"/>
                    <a:pt x="4278" y="875"/>
                    <a:pt x="4278" y="904"/>
                  </a:cubicBezTo>
                  <a:cubicBezTo>
                    <a:pt x="4278" y="1062"/>
                    <a:pt x="4295" y="1220"/>
                    <a:pt x="4295" y="1378"/>
                  </a:cubicBezTo>
                  <a:cubicBezTo>
                    <a:pt x="4278" y="1448"/>
                    <a:pt x="4278" y="1500"/>
                    <a:pt x="4243" y="1553"/>
                  </a:cubicBezTo>
                  <a:cubicBezTo>
                    <a:pt x="4138" y="1343"/>
                    <a:pt x="4050" y="1115"/>
                    <a:pt x="3980" y="887"/>
                  </a:cubicBezTo>
                  <a:cubicBezTo>
                    <a:pt x="3927" y="764"/>
                    <a:pt x="3910" y="606"/>
                    <a:pt x="3927" y="466"/>
                  </a:cubicBezTo>
                  <a:cubicBezTo>
                    <a:pt x="3965" y="291"/>
                    <a:pt x="4109" y="134"/>
                    <a:pt x="4271" y="134"/>
                  </a:cubicBezTo>
                  <a:close/>
                  <a:moveTo>
                    <a:pt x="9291" y="190"/>
                  </a:moveTo>
                  <a:cubicBezTo>
                    <a:pt x="9355" y="190"/>
                    <a:pt x="9421" y="214"/>
                    <a:pt x="9485" y="273"/>
                  </a:cubicBezTo>
                  <a:cubicBezTo>
                    <a:pt x="9713" y="483"/>
                    <a:pt x="9730" y="904"/>
                    <a:pt x="9625" y="1167"/>
                  </a:cubicBezTo>
                  <a:cubicBezTo>
                    <a:pt x="9572" y="1325"/>
                    <a:pt x="9502" y="1448"/>
                    <a:pt x="9397" y="1570"/>
                  </a:cubicBezTo>
                  <a:cubicBezTo>
                    <a:pt x="9415" y="1518"/>
                    <a:pt x="9415" y="1448"/>
                    <a:pt x="9415" y="1378"/>
                  </a:cubicBezTo>
                  <a:cubicBezTo>
                    <a:pt x="9432" y="1237"/>
                    <a:pt x="9415" y="1080"/>
                    <a:pt x="9362" y="939"/>
                  </a:cubicBezTo>
                  <a:cubicBezTo>
                    <a:pt x="9362" y="924"/>
                    <a:pt x="9348" y="915"/>
                    <a:pt x="9332" y="915"/>
                  </a:cubicBezTo>
                  <a:cubicBezTo>
                    <a:pt x="9313" y="915"/>
                    <a:pt x="9292" y="928"/>
                    <a:pt x="9292" y="957"/>
                  </a:cubicBezTo>
                  <a:cubicBezTo>
                    <a:pt x="9292" y="1115"/>
                    <a:pt x="9309" y="1272"/>
                    <a:pt x="9309" y="1430"/>
                  </a:cubicBezTo>
                  <a:cubicBezTo>
                    <a:pt x="9292" y="1500"/>
                    <a:pt x="9292" y="1553"/>
                    <a:pt x="9257" y="1605"/>
                  </a:cubicBezTo>
                  <a:cubicBezTo>
                    <a:pt x="9152" y="1395"/>
                    <a:pt x="9064" y="1167"/>
                    <a:pt x="8994" y="939"/>
                  </a:cubicBezTo>
                  <a:cubicBezTo>
                    <a:pt x="8941" y="817"/>
                    <a:pt x="8924" y="676"/>
                    <a:pt x="8941" y="536"/>
                  </a:cubicBezTo>
                  <a:lnTo>
                    <a:pt x="8941" y="519"/>
                  </a:lnTo>
                  <a:cubicBezTo>
                    <a:pt x="8979" y="354"/>
                    <a:pt x="9126" y="190"/>
                    <a:pt x="9291" y="190"/>
                  </a:cubicBezTo>
                  <a:close/>
                  <a:moveTo>
                    <a:pt x="2297" y="383"/>
                  </a:moveTo>
                  <a:cubicBezTo>
                    <a:pt x="2361" y="383"/>
                    <a:pt x="2426" y="408"/>
                    <a:pt x="2490" y="466"/>
                  </a:cubicBezTo>
                  <a:cubicBezTo>
                    <a:pt x="2717" y="676"/>
                    <a:pt x="2735" y="1097"/>
                    <a:pt x="2647" y="1378"/>
                  </a:cubicBezTo>
                  <a:cubicBezTo>
                    <a:pt x="2595" y="1518"/>
                    <a:pt x="2507" y="1658"/>
                    <a:pt x="2419" y="1781"/>
                  </a:cubicBezTo>
                  <a:cubicBezTo>
                    <a:pt x="2437" y="1711"/>
                    <a:pt x="2437" y="1641"/>
                    <a:pt x="2437" y="1570"/>
                  </a:cubicBezTo>
                  <a:cubicBezTo>
                    <a:pt x="2437" y="1430"/>
                    <a:pt x="2419" y="1272"/>
                    <a:pt x="2384" y="1132"/>
                  </a:cubicBezTo>
                  <a:cubicBezTo>
                    <a:pt x="2376" y="1116"/>
                    <a:pt x="2362" y="1108"/>
                    <a:pt x="2346" y="1108"/>
                  </a:cubicBezTo>
                  <a:cubicBezTo>
                    <a:pt x="2327" y="1108"/>
                    <a:pt x="2306" y="1121"/>
                    <a:pt x="2297" y="1150"/>
                  </a:cubicBezTo>
                  <a:cubicBezTo>
                    <a:pt x="2297" y="1307"/>
                    <a:pt x="2314" y="1465"/>
                    <a:pt x="2314" y="1623"/>
                  </a:cubicBezTo>
                  <a:cubicBezTo>
                    <a:pt x="2314" y="1693"/>
                    <a:pt x="2297" y="1746"/>
                    <a:pt x="2279" y="1798"/>
                  </a:cubicBezTo>
                  <a:cubicBezTo>
                    <a:pt x="2174" y="1588"/>
                    <a:pt x="2069" y="1378"/>
                    <a:pt x="2016" y="1132"/>
                  </a:cubicBezTo>
                  <a:cubicBezTo>
                    <a:pt x="1964" y="1009"/>
                    <a:pt x="1929" y="869"/>
                    <a:pt x="1946" y="729"/>
                  </a:cubicBezTo>
                  <a:cubicBezTo>
                    <a:pt x="1984" y="551"/>
                    <a:pt x="2132" y="383"/>
                    <a:pt x="2297" y="383"/>
                  </a:cubicBezTo>
                  <a:close/>
                  <a:moveTo>
                    <a:pt x="11319" y="608"/>
                  </a:moveTo>
                  <a:cubicBezTo>
                    <a:pt x="11384" y="608"/>
                    <a:pt x="11453" y="633"/>
                    <a:pt x="11518" y="694"/>
                  </a:cubicBezTo>
                  <a:cubicBezTo>
                    <a:pt x="11746" y="904"/>
                    <a:pt x="11764" y="1325"/>
                    <a:pt x="11659" y="1588"/>
                  </a:cubicBezTo>
                  <a:cubicBezTo>
                    <a:pt x="11606" y="1746"/>
                    <a:pt x="11536" y="1868"/>
                    <a:pt x="11431" y="1991"/>
                  </a:cubicBezTo>
                  <a:cubicBezTo>
                    <a:pt x="11448" y="1939"/>
                    <a:pt x="11448" y="1868"/>
                    <a:pt x="11448" y="1798"/>
                  </a:cubicBezTo>
                  <a:cubicBezTo>
                    <a:pt x="11466" y="1658"/>
                    <a:pt x="11448" y="1500"/>
                    <a:pt x="11396" y="1360"/>
                  </a:cubicBezTo>
                  <a:cubicBezTo>
                    <a:pt x="11396" y="1344"/>
                    <a:pt x="11382" y="1336"/>
                    <a:pt x="11366" y="1336"/>
                  </a:cubicBezTo>
                  <a:cubicBezTo>
                    <a:pt x="11347" y="1336"/>
                    <a:pt x="11326" y="1349"/>
                    <a:pt x="11326" y="1378"/>
                  </a:cubicBezTo>
                  <a:cubicBezTo>
                    <a:pt x="11326" y="1535"/>
                    <a:pt x="11343" y="1693"/>
                    <a:pt x="11343" y="1851"/>
                  </a:cubicBezTo>
                  <a:cubicBezTo>
                    <a:pt x="11326" y="1904"/>
                    <a:pt x="11308" y="1974"/>
                    <a:pt x="11291" y="2026"/>
                  </a:cubicBezTo>
                  <a:cubicBezTo>
                    <a:pt x="11185" y="1816"/>
                    <a:pt x="11098" y="1588"/>
                    <a:pt x="11028" y="1360"/>
                  </a:cubicBezTo>
                  <a:cubicBezTo>
                    <a:pt x="10975" y="1237"/>
                    <a:pt x="10957" y="1080"/>
                    <a:pt x="10975" y="939"/>
                  </a:cubicBezTo>
                  <a:cubicBezTo>
                    <a:pt x="11012" y="765"/>
                    <a:pt x="11156" y="608"/>
                    <a:pt x="11319" y="608"/>
                  </a:cubicBezTo>
                  <a:close/>
                  <a:moveTo>
                    <a:pt x="7549" y="695"/>
                  </a:moveTo>
                  <a:cubicBezTo>
                    <a:pt x="7615" y="695"/>
                    <a:pt x="7683" y="721"/>
                    <a:pt x="7749" y="782"/>
                  </a:cubicBezTo>
                  <a:cubicBezTo>
                    <a:pt x="7995" y="974"/>
                    <a:pt x="7995" y="1413"/>
                    <a:pt x="7907" y="1676"/>
                  </a:cubicBezTo>
                  <a:cubicBezTo>
                    <a:pt x="7854" y="1816"/>
                    <a:pt x="7767" y="1956"/>
                    <a:pt x="7679" y="2079"/>
                  </a:cubicBezTo>
                  <a:cubicBezTo>
                    <a:pt x="7696" y="2009"/>
                    <a:pt x="7696" y="1956"/>
                    <a:pt x="7696" y="1886"/>
                  </a:cubicBezTo>
                  <a:cubicBezTo>
                    <a:pt x="7696" y="1728"/>
                    <a:pt x="7679" y="1588"/>
                    <a:pt x="7644" y="1448"/>
                  </a:cubicBezTo>
                  <a:cubicBezTo>
                    <a:pt x="7636" y="1424"/>
                    <a:pt x="7621" y="1415"/>
                    <a:pt x="7607" y="1415"/>
                  </a:cubicBezTo>
                  <a:cubicBezTo>
                    <a:pt x="7590" y="1415"/>
                    <a:pt x="7574" y="1428"/>
                    <a:pt x="7574" y="1448"/>
                  </a:cubicBezTo>
                  <a:cubicBezTo>
                    <a:pt x="7574" y="1605"/>
                    <a:pt x="7591" y="1781"/>
                    <a:pt x="7574" y="1939"/>
                  </a:cubicBezTo>
                  <a:cubicBezTo>
                    <a:pt x="7574" y="1991"/>
                    <a:pt x="7556" y="2061"/>
                    <a:pt x="7539" y="2114"/>
                  </a:cubicBezTo>
                  <a:cubicBezTo>
                    <a:pt x="7434" y="1904"/>
                    <a:pt x="7346" y="1676"/>
                    <a:pt x="7276" y="1448"/>
                  </a:cubicBezTo>
                  <a:cubicBezTo>
                    <a:pt x="7223" y="1307"/>
                    <a:pt x="7206" y="1167"/>
                    <a:pt x="7206" y="1027"/>
                  </a:cubicBezTo>
                  <a:cubicBezTo>
                    <a:pt x="7243" y="852"/>
                    <a:pt x="7387" y="695"/>
                    <a:pt x="7549" y="695"/>
                  </a:cubicBezTo>
                  <a:close/>
                  <a:moveTo>
                    <a:pt x="6013" y="1011"/>
                  </a:moveTo>
                  <a:cubicBezTo>
                    <a:pt x="6081" y="1011"/>
                    <a:pt x="6153" y="1036"/>
                    <a:pt x="6224" y="1097"/>
                  </a:cubicBezTo>
                  <a:cubicBezTo>
                    <a:pt x="6452" y="1290"/>
                    <a:pt x="6452" y="1728"/>
                    <a:pt x="6364" y="1991"/>
                  </a:cubicBezTo>
                  <a:cubicBezTo>
                    <a:pt x="6311" y="2131"/>
                    <a:pt x="6241" y="2272"/>
                    <a:pt x="6136" y="2394"/>
                  </a:cubicBezTo>
                  <a:cubicBezTo>
                    <a:pt x="6154" y="2324"/>
                    <a:pt x="6154" y="2272"/>
                    <a:pt x="6154" y="2202"/>
                  </a:cubicBezTo>
                  <a:cubicBezTo>
                    <a:pt x="6154" y="2044"/>
                    <a:pt x="6136" y="1904"/>
                    <a:pt x="6101" y="1763"/>
                  </a:cubicBezTo>
                  <a:cubicBezTo>
                    <a:pt x="6093" y="1740"/>
                    <a:pt x="6078" y="1730"/>
                    <a:pt x="6064" y="1730"/>
                  </a:cubicBezTo>
                  <a:cubicBezTo>
                    <a:pt x="6047" y="1730"/>
                    <a:pt x="6031" y="1744"/>
                    <a:pt x="6031" y="1763"/>
                  </a:cubicBezTo>
                  <a:cubicBezTo>
                    <a:pt x="6031" y="1921"/>
                    <a:pt x="6049" y="2096"/>
                    <a:pt x="6031" y="2254"/>
                  </a:cubicBezTo>
                  <a:cubicBezTo>
                    <a:pt x="6031" y="2307"/>
                    <a:pt x="6013" y="2377"/>
                    <a:pt x="5996" y="2429"/>
                  </a:cubicBezTo>
                  <a:cubicBezTo>
                    <a:pt x="5891" y="2219"/>
                    <a:pt x="5803" y="1991"/>
                    <a:pt x="5733" y="1763"/>
                  </a:cubicBezTo>
                  <a:cubicBezTo>
                    <a:pt x="5680" y="1623"/>
                    <a:pt x="5663" y="1483"/>
                    <a:pt x="5663" y="1343"/>
                  </a:cubicBezTo>
                  <a:cubicBezTo>
                    <a:pt x="5700" y="1168"/>
                    <a:pt x="5844" y="1011"/>
                    <a:pt x="6013" y="1011"/>
                  </a:cubicBezTo>
                  <a:close/>
                  <a:moveTo>
                    <a:pt x="1578" y="2026"/>
                  </a:moveTo>
                  <a:lnTo>
                    <a:pt x="1578" y="2026"/>
                  </a:lnTo>
                  <a:cubicBezTo>
                    <a:pt x="1543" y="2061"/>
                    <a:pt x="1508" y="2114"/>
                    <a:pt x="1473" y="2149"/>
                  </a:cubicBezTo>
                  <a:cubicBezTo>
                    <a:pt x="1350" y="2254"/>
                    <a:pt x="1192" y="2324"/>
                    <a:pt x="1052" y="2429"/>
                  </a:cubicBezTo>
                  <a:cubicBezTo>
                    <a:pt x="1021" y="2445"/>
                    <a:pt x="1031" y="2502"/>
                    <a:pt x="1059" y="2502"/>
                  </a:cubicBezTo>
                  <a:cubicBezTo>
                    <a:pt x="1062" y="2502"/>
                    <a:pt x="1066" y="2502"/>
                    <a:pt x="1069" y="2500"/>
                  </a:cubicBezTo>
                  <a:cubicBezTo>
                    <a:pt x="1227" y="2447"/>
                    <a:pt x="1368" y="2377"/>
                    <a:pt x="1490" y="2272"/>
                  </a:cubicBezTo>
                  <a:cubicBezTo>
                    <a:pt x="1543" y="2237"/>
                    <a:pt x="1578" y="2202"/>
                    <a:pt x="1613" y="2167"/>
                  </a:cubicBezTo>
                  <a:lnTo>
                    <a:pt x="1613" y="2167"/>
                  </a:lnTo>
                  <a:cubicBezTo>
                    <a:pt x="1560" y="2342"/>
                    <a:pt x="1473" y="2517"/>
                    <a:pt x="1350" y="2675"/>
                  </a:cubicBezTo>
                  <a:cubicBezTo>
                    <a:pt x="1247" y="2791"/>
                    <a:pt x="918" y="3001"/>
                    <a:pt x="674" y="3001"/>
                  </a:cubicBezTo>
                  <a:cubicBezTo>
                    <a:pt x="585" y="3001"/>
                    <a:pt x="507" y="2973"/>
                    <a:pt x="456" y="2903"/>
                  </a:cubicBezTo>
                  <a:cubicBezTo>
                    <a:pt x="0" y="2342"/>
                    <a:pt x="1069" y="2114"/>
                    <a:pt x="1578" y="2026"/>
                  </a:cubicBezTo>
                  <a:close/>
                  <a:moveTo>
                    <a:pt x="3559" y="1816"/>
                  </a:moveTo>
                  <a:cubicBezTo>
                    <a:pt x="3541" y="1886"/>
                    <a:pt x="3524" y="1939"/>
                    <a:pt x="3506" y="1991"/>
                  </a:cubicBezTo>
                  <a:cubicBezTo>
                    <a:pt x="3419" y="2131"/>
                    <a:pt x="3314" y="2254"/>
                    <a:pt x="3243" y="2394"/>
                  </a:cubicBezTo>
                  <a:cubicBezTo>
                    <a:pt x="3229" y="2423"/>
                    <a:pt x="3250" y="2452"/>
                    <a:pt x="3277" y="2452"/>
                  </a:cubicBezTo>
                  <a:cubicBezTo>
                    <a:pt x="3283" y="2452"/>
                    <a:pt x="3290" y="2450"/>
                    <a:pt x="3296" y="2447"/>
                  </a:cubicBezTo>
                  <a:cubicBezTo>
                    <a:pt x="3401" y="2342"/>
                    <a:pt x="3489" y="2237"/>
                    <a:pt x="3559" y="2114"/>
                  </a:cubicBezTo>
                  <a:cubicBezTo>
                    <a:pt x="3594" y="2061"/>
                    <a:pt x="3629" y="2009"/>
                    <a:pt x="3647" y="1956"/>
                  </a:cubicBezTo>
                  <a:cubicBezTo>
                    <a:pt x="3647" y="1939"/>
                    <a:pt x="3647" y="1921"/>
                    <a:pt x="3664" y="1921"/>
                  </a:cubicBezTo>
                  <a:cubicBezTo>
                    <a:pt x="3682" y="2079"/>
                    <a:pt x="3664" y="2254"/>
                    <a:pt x="3629" y="2412"/>
                  </a:cubicBezTo>
                  <a:cubicBezTo>
                    <a:pt x="3577" y="2728"/>
                    <a:pt x="3349" y="2973"/>
                    <a:pt x="3051" y="3078"/>
                  </a:cubicBezTo>
                  <a:cubicBezTo>
                    <a:pt x="3028" y="3082"/>
                    <a:pt x="3007" y="3084"/>
                    <a:pt x="2987" y="3084"/>
                  </a:cubicBezTo>
                  <a:cubicBezTo>
                    <a:pt x="2752" y="3084"/>
                    <a:pt x="2651" y="2815"/>
                    <a:pt x="2700" y="2605"/>
                  </a:cubicBezTo>
                  <a:cubicBezTo>
                    <a:pt x="2753" y="2482"/>
                    <a:pt x="2840" y="2359"/>
                    <a:pt x="2945" y="2289"/>
                  </a:cubicBezTo>
                  <a:cubicBezTo>
                    <a:pt x="3138" y="2114"/>
                    <a:pt x="3331" y="1956"/>
                    <a:pt x="3559" y="1816"/>
                  </a:cubicBezTo>
                  <a:close/>
                  <a:moveTo>
                    <a:pt x="8643" y="1974"/>
                  </a:moveTo>
                  <a:cubicBezTo>
                    <a:pt x="8661" y="2026"/>
                    <a:pt x="8661" y="2096"/>
                    <a:pt x="8643" y="2149"/>
                  </a:cubicBezTo>
                  <a:cubicBezTo>
                    <a:pt x="8626" y="2307"/>
                    <a:pt x="8573" y="2465"/>
                    <a:pt x="8538" y="2622"/>
                  </a:cubicBezTo>
                  <a:cubicBezTo>
                    <a:pt x="8526" y="2647"/>
                    <a:pt x="8557" y="2672"/>
                    <a:pt x="8583" y="2672"/>
                  </a:cubicBezTo>
                  <a:cubicBezTo>
                    <a:pt x="8593" y="2672"/>
                    <a:pt x="8603" y="2668"/>
                    <a:pt x="8608" y="2657"/>
                  </a:cubicBezTo>
                  <a:cubicBezTo>
                    <a:pt x="8678" y="2517"/>
                    <a:pt x="8731" y="2377"/>
                    <a:pt x="8748" y="2237"/>
                  </a:cubicBezTo>
                  <a:cubicBezTo>
                    <a:pt x="8766" y="2167"/>
                    <a:pt x="8783" y="2114"/>
                    <a:pt x="8783" y="2044"/>
                  </a:cubicBezTo>
                  <a:cubicBezTo>
                    <a:pt x="8854" y="2184"/>
                    <a:pt x="8889" y="2342"/>
                    <a:pt x="8924" y="2517"/>
                  </a:cubicBezTo>
                  <a:cubicBezTo>
                    <a:pt x="8941" y="2780"/>
                    <a:pt x="8783" y="3376"/>
                    <a:pt x="8415" y="3376"/>
                  </a:cubicBezTo>
                  <a:cubicBezTo>
                    <a:pt x="8240" y="3341"/>
                    <a:pt x="8117" y="3218"/>
                    <a:pt x="8082" y="3061"/>
                  </a:cubicBezTo>
                  <a:cubicBezTo>
                    <a:pt x="8082" y="2903"/>
                    <a:pt x="8135" y="2745"/>
                    <a:pt x="8222" y="2605"/>
                  </a:cubicBezTo>
                  <a:cubicBezTo>
                    <a:pt x="8345" y="2377"/>
                    <a:pt x="8485" y="2167"/>
                    <a:pt x="8643" y="1974"/>
                  </a:cubicBezTo>
                  <a:close/>
                  <a:moveTo>
                    <a:pt x="10431" y="2079"/>
                  </a:moveTo>
                  <a:cubicBezTo>
                    <a:pt x="10431" y="2149"/>
                    <a:pt x="10449" y="2202"/>
                    <a:pt x="10431" y="2254"/>
                  </a:cubicBezTo>
                  <a:cubicBezTo>
                    <a:pt x="10396" y="2412"/>
                    <a:pt x="10344" y="2570"/>
                    <a:pt x="10326" y="2728"/>
                  </a:cubicBezTo>
                  <a:cubicBezTo>
                    <a:pt x="10315" y="2761"/>
                    <a:pt x="10333" y="2781"/>
                    <a:pt x="10356" y="2781"/>
                  </a:cubicBezTo>
                  <a:cubicBezTo>
                    <a:pt x="10369" y="2781"/>
                    <a:pt x="10384" y="2775"/>
                    <a:pt x="10396" y="2763"/>
                  </a:cubicBezTo>
                  <a:cubicBezTo>
                    <a:pt x="10467" y="2622"/>
                    <a:pt x="10502" y="2482"/>
                    <a:pt x="10537" y="2342"/>
                  </a:cubicBezTo>
                  <a:cubicBezTo>
                    <a:pt x="10554" y="2289"/>
                    <a:pt x="10554" y="2219"/>
                    <a:pt x="10554" y="2149"/>
                  </a:cubicBezTo>
                  <a:cubicBezTo>
                    <a:pt x="10624" y="2307"/>
                    <a:pt x="10677" y="2465"/>
                    <a:pt x="10694" y="2622"/>
                  </a:cubicBezTo>
                  <a:cubicBezTo>
                    <a:pt x="10729" y="2903"/>
                    <a:pt x="10572" y="3481"/>
                    <a:pt x="10186" y="3481"/>
                  </a:cubicBezTo>
                  <a:cubicBezTo>
                    <a:pt x="10028" y="3464"/>
                    <a:pt x="9888" y="3324"/>
                    <a:pt x="9853" y="3166"/>
                  </a:cubicBezTo>
                  <a:cubicBezTo>
                    <a:pt x="9870" y="3008"/>
                    <a:pt x="9923" y="2850"/>
                    <a:pt x="10011" y="2728"/>
                  </a:cubicBezTo>
                  <a:cubicBezTo>
                    <a:pt x="10133" y="2500"/>
                    <a:pt x="10274" y="2272"/>
                    <a:pt x="10431" y="2079"/>
                  </a:cubicBezTo>
                  <a:close/>
                  <a:moveTo>
                    <a:pt x="5084" y="2412"/>
                  </a:moveTo>
                  <a:lnTo>
                    <a:pt x="5084" y="2412"/>
                  </a:lnTo>
                  <a:cubicBezTo>
                    <a:pt x="5067" y="2465"/>
                    <a:pt x="5049" y="2517"/>
                    <a:pt x="5032" y="2570"/>
                  </a:cubicBezTo>
                  <a:cubicBezTo>
                    <a:pt x="4944" y="2710"/>
                    <a:pt x="4856" y="2850"/>
                    <a:pt x="4769" y="2990"/>
                  </a:cubicBezTo>
                  <a:cubicBezTo>
                    <a:pt x="4756" y="3015"/>
                    <a:pt x="4779" y="3040"/>
                    <a:pt x="4806" y="3040"/>
                  </a:cubicBezTo>
                  <a:cubicBezTo>
                    <a:pt x="4817" y="3040"/>
                    <a:pt x="4829" y="3036"/>
                    <a:pt x="4839" y="3026"/>
                  </a:cubicBezTo>
                  <a:cubicBezTo>
                    <a:pt x="4926" y="2938"/>
                    <a:pt x="5014" y="2815"/>
                    <a:pt x="5084" y="2692"/>
                  </a:cubicBezTo>
                  <a:cubicBezTo>
                    <a:pt x="5119" y="2657"/>
                    <a:pt x="5154" y="2587"/>
                    <a:pt x="5172" y="2535"/>
                  </a:cubicBezTo>
                  <a:cubicBezTo>
                    <a:pt x="5189" y="2517"/>
                    <a:pt x="5189" y="2517"/>
                    <a:pt x="5189" y="2500"/>
                  </a:cubicBezTo>
                  <a:lnTo>
                    <a:pt x="5189" y="2500"/>
                  </a:lnTo>
                  <a:cubicBezTo>
                    <a:pt x="5207" y="2675"/>
                    <a:pt x="5207" y="2833"/>
                    <a:pt x="5172" y="3008"/>
                  </a:cubicBezTo>
                  <a:cubicBezTo>
                    <a:pt x="5102" y="3306"/>
                    <a:pt x="4874" y="3569"/>
                    <a:pt x="4576" y="3657"/>
                  </a:cubicBezTo>
                  <a:cubicBezTo>
                    <a:pt x="4555" y="3661"/>
                    <a:pt x="4535" y="3663"/>
                    <a:pt x="4516" y="3663"/>
                  </a:cubicBezTo>
                  <a:cubicBezTo>
                    <a:pt x="4292" y="3663"/>
                    <a:pt x="4177" y="3393"/>
                    <a:pt x="4225" y="3183"/>
                  </a:cubicBezTo>
                  <a:cubicBezTo>
                    <a:pt x="4278" y="3061"/>
                    <a:pt x="4365" y="2955"/>
                    <a:pt x="4488" y="2868"/>
                  </a:cubicBezTo>
                  <a:cubicBezTo>
                    <a:pt x="4663" y="2692"/>
                    <a:pt x="4874" y="2535"/>
                    <a:pt x="5084" y="2412"/>
                  </a:cubicBezTo>
                  <a:close/>
                  <a:moveTo>
                    <a:pt x="6802" y="2692"/>
                  </a:moveTo>
                  <a:cubicBezTo>
                    <a:pt x="6802" y="2728"/>
                    <a:pt x="6785" y="2763"/>
                    <a:pt x="6767" y="2815"/>
                  </a:cubicBezTo>
                  <a:cubicBezTo>
                    <a:pt x="6715" y="2955"/>
                    <a:pt x="6627" y="3113"/>
                    <a:pt x="6557" y="3253"/>
                  </a:cubicBezTo>
                  <a:cubicBezTo>
                    <a:pt x="6543" y="3280"/>
                    <a:pt x="6561" y="3318"/>
                    <a:pt x="6586" y="3318"/>
                  </a:cubicBezTo>
                  <a:cubicBezTo>
                    <a:pt x="6593" y="3318"/>
                    <a:pt x="6601" y="3314"/>
                    <a:pt x="6610" y="3306"/>
                  </a:cubicBezTo>
                  <a:cubicBezTo>
                    <a:pt x="6715" y="3201"/>
                    <a:pt x="6785" y="3061"/>
                    <a:pt x="6837" y="2938"/>
                  </a:cubicBezTo>
                  <a:cubicBezTo>
                    <a:pt x="6872" y="2868"/>
                    <a:pt x="6908" y="2815"/>
                    <a:pt x="6908" y="2745"/>
                  </a:cubicBezTo>
                  <a:cubicBezTo>
                    <a:pt x="6960" y="2938"/>
                    <a:pt x="6960" y="3131"/>
                    <a:pt x="6925" y="3324"/>
                  </a:cubicBezTo>
                  <a:cubicBezTo>
                    <a:pt x="6877" y="3549"/>
                    <a:pt x="6637" y="3965"/>
                    <a:pt x="6341" y="3965"/>
                  </a:cubicBezTo>
                  <a:cubicBezTo>
                    <a:pt x="6314" y="3965"/>
                    <a:pt x="6287" y="3962"/>
                    <a:pt x="6259" y="3955"/>
                  </a:cubicBezTo>
                  <a:cubicBezTo>
                    <a:pt x="6101" y="3902"/>
                    <a:pt x="5996" y="3744"/>
                    <a:pt x="5996" y="3587"/>
                  </a:cubicBezTo>
                  <a:cubicBezTo>
                    <a:pt x="6049" y="3429"/>
                    <a:pt x="6136" y="3289"/>
                    <a:pt x="6241" y="3183"/>
                  </a:cubicBezTo>
                  <a:cubicBezTo>
                    <a:pt x="6399" y="3008"/>
                    <a:pt x="6557" y="2850"/>
                    <a:pt x="6750" y="2692"/>
                  </a:cubicBezTo>
                  <a:close/>
                  <a:moveTo>
                    <a:pt x="4229" y="1"/>
                  </a:moveTo>
                  <a:cubicBezTo>
                    <a:pt x="3963" y="1"/>
                    <a:pt x="3804" y="297"/>
                    <a:pt x="3804" y="536"/>
                  </a:cubicBezTo>
                  <a:cubicBezTo>
                    <a:pt x="3840" y="922"/>
                    <a:pt x="3962" y="1272"/>
                    <a:pt x="4155" y="1588"/>
                  </a:cubicBezTo>
                  <a:cubicBezTo>
                    <a:pt x="4067" y="1570"/>
                    <a:pt x="3980" y="1553"/>
                    <a:pt x="3892" y="1553"/>
                  </a:cubicBezTo>
                  <a:cubicBezTo>
                    <a:pt x="3831" y="1548"/>
                    <a:pt x="3770" y="1546"/>
                    <a:pt x="3709" y="1546"/>
                  </a:cubicBezTo>
                  <a:cubicBezTo>
                    <a:pt x="3543" y="1546"/>
                    <a:pt x="3380" y="1562"/>
                    <a:pt x="3226" y="1588"/>
                  </a:cubicBezTo>
                  <a:cubicBezTo>
                    <a:pt x="2998" y="1676"/>
                    <a:pt x="2770" y="1763"/>
                    <a:pt x="2542" y="1816"/>
                  </a:cubicBezTo>
                  <a:cubicBezTo>
                    <a:pt x="2525" y="1833"/>
                    <a:pt x="2507" y="1833"/>
                    <a:pt x="2490" y="1833"/>
                  </a:cubicBezTo>
                  <a:cubicBezTo>
                    <a:pt x="2682" y="1641"/>
                    <a:pt x="2805" y="1378"/>
                    <a:pt x="2840" y="1115"/>
                  </a:cubicBezTo>
                  <a:cubicBezTo>
                    <a:pt x="2858" y="782"/>
                    <a:pt x="2700" y="326"/>
                    <a:pt x="2349" y="256"/>
                  </a:cubicBezTo>
                  <a:cubicBezTo>
                    <a:pt x="2319" y="249"/>
                    <a:pt x="2289" y="246"/>
                    <a:pt x="2261" y="246"/>
                  </a:cubicBezTo>
                  <a:cubicBezTo>
                    <a:pt x="1982" y="246"/>
                    <a:pt x="1823" y="544"/>
                    <a:pt x="1823" y="799"/>
                  </a:cubicBezTo>
                  <a:cubicBezTo>
                    <a:pt x="1858" y="1185"/>
                    <a:pt x="1981" y="1553"/>
                    <a:pt x="2209" y="1868"/>
                  </a:cubicBezTo>
                  <a:cubicBezTo>
                    <a:pt x="2189" y="1870"/>
                    <a:pt x="2169" y="1870"/>
                    <a:pt x="2149" y="1870"/>
                  </a:cubicBezTo>
                  <a:cubicBezTo>
                    <a:pt x="1854" y="1870"/>
                    <a:pt x="1564" y="1749"/>
                    <a:pt x="1350" y="1535"/>
                  </a:cubicBezTo>
                  <a:cubicBezTo>
                    <a:pt x="1332" y="1150"/>
                    <a:pt x="1210" y="746"/>
                    <a:pt x="999" y="413"/>
                  </a:cubicBezTo>
                  <a:cubicBezTo>
                    <a:pt x="904" y="265"/>
                    <a:pt x="752" y="187"/>
                    <a:pt x="595" y="187"/>
                  </a:cubicBezTo>
                  <a:cubicBezTo>
                    <a:pt x="493" y="187"/>
                    <a:pt x="389" y="221"/>
                    <a:pt x="298" y="291"/>
                  </a:cubicBezTo>
                  <a:cubicBezTo>
                    <a:pt x="53" y="536"/>
                    <a:pt x="175" y="939"/>
                    <a:pt x="333" y="1220"/>
                  </a:cubicBezTo>
                  <a:cubicBezTo>
                    <a:pt x="526" y="1518"/>
                    <a:pt x="877" y="1623"/>
                    <a:pt x="1192" y="1693"/>
                  </a:cubicBezTo>
                  <a:cubicBezTo>
                    <a:pt x="1297" y="1798"/>
                    <a:pt x="1403" y="1886"/>
                    <a:pt x="1525" y="1939"/>
                  </a:cubicBezTo>
                  <a:cubicBezTo>
                    <a:pt x="1140" y="1956"/>
                    <a:pt x="771" y="2061"/>
                    <a:pt x="456" y="2254"/>
                  </a:cubicBezTo>
                  <a:cubicBezTo>
                    <a:pt x="193" y="2412"/>
                    <a:pt x="140" y="2780"/>
                    <a:pt x="351" y="2990"/>
                  </a:cubicBezTo>
                  <a:cubicBezTo>
                    <a:pt x="449" y="3075"/>
                    <a:pt x="569" y="3108"/>
                    <a:pt x="696" y="3108"/>
                  </a:cubicBezTo>
                  <a:cubicBezTo>
                    <a:pt x="885" y="3108"/>
                    <a:pt x="1087" y="3033"/>
                    <a:pt x="1245" y="2938"/>
                  </a:cubicBezTo>
                  <a:cubicBezTo>
                    <a:pt x="1578" y="2745"/>
                    <a:pt x="1666" y="2359"/>
                    <a:pt x="1753" y="2026"/>
                  </a:cubicBezTo>
                  <a:cubicBezTo>
                    <a:pt x="1879" y="2047"/>
                    <a:pt x="2004" y="2057"/>
                    <a:pt x="2129" y="2057"/>
                  </a:cubicBezTo>
                  <a:cubicBezTo>
                    <a:pt x="2424" y="2057"/>
                    <a:pt x="2715" y="2002"/>
                    <a:pt x="2998" y="1904"/>
                  </a:cubicBezTo>
                  <a:cubicBezTo>
                    <a:pt x="3121" y="1851"/>
                    <a:pt x="3261" y="1816"/>
                    <a:pt x="3401" y="1798"/>
                  </a:cubicBezTo>
                  <a:lnTo>
                    <a:pt x="3401" y="1798"/>
                  </a:lnTo>
                  <a:cubicBezTo>
                    <a:pt x="3121" y="1956"/>
                    <a:pt x="2858" y="2167"/>
                    <a:pt x="2665" y="2429"/>
                  </a:cubicBezTo>
                  <a:cubicBezTo>
                    <a:pt x="2507" y="2657"/>
                    <a:pt x="2472" y="3008"/>
                    <a:pt x="2770" y="3166"/>
                  </a:cubicBezTo>
                  <a:cubicBezTo>
                    <a:pt x="2834" y="3198"/>
                    <a:pt x="2899" y="3212"/>
                    <a:pt x="2963" y="3212"/>
                  </a:cubicBezTo>
                  <a:cubicBezTo>
                    <a:pt x="3214" y="3212"/>
                    <a:pt x="3454" y="2997"/>
                    <a:pt x="3594" y="2815"/>
                  </a:cubicBezTo>
                  <a:cubicBezTo>
                    <a:pt x="3857" y="2500"/>
                    <a:pt x="3787" y="2114"/>
                    <a:pt x="3734" y="1746"/>
                  </a:cubicBezTo>
                  <a:cubicBezTo>
                    <a:pt x="3769" y="1744"/>
                    <a:pt x="3803" y="1742"/>
                    <a:pt x="3837" y="1742"/>
                  </a:cubicBezTo>
                  <a:cubicBezTo>
                    <a:pt x="4079" y="1742"/>
                    <a:pt x="4308" y="1798"/>
                    <a:pt x="4523" y="1921"/>
                  </a:cubicBezTo>
                  <a:cubicBezTo>
                    <a:pt x="4716" y="2026"/>
                    <a:pt x="4909" y="2167"/>
                    <a:pt x="5102" y="2289"/>
                  </a:cubicBezTo>
                  <a:cubicBezTo>
                    <a:pt x="4734" y="2447"/>
                    <a:pt x="4436" y="2692"/>
                    <a:pt x="4190" y="3008"/>
                  </a:cubicBezTo>
                  <a:cubicBezTo>
                    <a:pt x="4032" y="3236"/>
                    <a:pt x="4015" y="3604"/>
                    <a:pt x="4295" y="3744"/>
                  </a:cubicBezTo>
                  <a:cubicBezTo>
                    <a:pt x="4364" y="3783"/>
                    <a:pt x="4434" y="3799"/>
                    <a:pt x="4502" y="3799"/>
                  </a:cubicBezTo>
                  <a:cubicBezTo>
                    <a:pt x="4749" y="3799"/>
                    <a:pt x="4986" y="3586"/>
                    <a:pt x="5137" y="3394"/>
                  </a:cubicBezTo>
                  <a:cubicBezTo>
                    <a:pt x="5365" y="3113"/>
                    <a:pt x="5330" y="2745"/>
                    <a:pt x="5277" y="2412"/>
                  </a:cubicBezTo>
                  <a:lnTo>
                    <a:pt x="5277" y="2412"/>
                  </a:lnTo>
                  <a:cubicBezTo>
                    <a:pt x="5400" y="2500"/>
                    <a:pt x="5540" y="2570"/>
                    <a:pt x="5680" y="2622"/>
                  </a:cubicBezTo>
                  <a:cubicBezTo>
                    <a:pt x="5878" y="2701"/>
                    <a:pt x="6095" y="2741"/>
                    <a:pt x="6309" y="2741"/>
                  </a:cubicBezTo>
                  <a:cubicBezTo>
                    <a:pt x="6381" y="2741"/>
                    <a:pt x="6452" y="2736"/>
                    <a:pt x="6522" y="2728"/>
                  </a:cubicBezTo>
                  <a:lnTo>
                    <a:pt x="6522" y="2728"/>
                  </a:lnTo>
                  <a:cubicBezTo>
                    <a:pt x="6294" y="2903"/>
                    <a:pt x="6084" y="3131"/>
                    <a:pt x="5943" y="3394"/>
                  </a:cubicBezTo>
                  <a:cubicBezTo>
                    <a:pt x="5803" y="3657"/>
                    <a:pt x="5908" y="3972"/>
                    <a:pt x="6189" y="4077"/>
                  </a:cubicBezTo>
                  <a:cubicBezTo>
                    <a:pt x="6231" y="4089"/>
                    <a:pt x="6273" y="4094"/>
                    <a:pt x="6313" y="4094"/>
                  </a:cubicBezTo>
                  <a:cubicBezTo>
                    <a:pt x="6591" y="4094"/>
                    <a:pt x="6822" y="3849"/>
                    <a:pt x="6960" y="3604"/>
                  </a:cubicBezTo>
                  <a:cubicBezTo>
                    <a:pt x="7153" y="3306"/>
                    <a:pt x="7083" y="2955"/>
                    <a:pt x="6995" y="2640"/>
                  </a:cubicBezTo>
                  <a:cubicBezTo>
                    <a:pt x="7363" y="2517"/>
                    <a:pt x="7732" y="2359"/>
                    <a:pt x="8082" y="2184"/>
                  </a:cubicBezTo>
                  <a:cubicBezTo>
                    <a:pt x="8205" y="2114"/>
                    <a:pt x="8345" y="2061"/>
                    <a:pt x="8468" y="2026"/>
                  </a:cubicBezTo>
                  <a:lnTo>
                    <a:pt x="8468" y="2026"/>
                  </a:lnTo>
                  <a:cubicBezTo>
                    <a:pt x="8240" y="2272"/>
                    <a:pt x="8082" y="2570"/>
                    <a:pt x="7977" y="2903"/>
                  </a:cubicBezTo>
                  <a:cubicBezTo>
                    <a:pt x="7889" y="3166"/>
                    <a:pt x="8082" y="3464"/>
                    <a:pt x="8380" y="3499"/>
                  </a:cubicBezTo>
                  <a:cubicBezTo>
                    <a:pt x="8731" y="3499"/>
                    <a:pt x="8959" y="3131"/>
                    <a:pt x="9029" y="2815"/>
                  </a:cubicBezTo>
                  <a:cubicBezTo>
                    <a:pt x="9082" y="2517"/>
                    <a:pt x="9011" y="2184"/>
                    <a:pt x="8836" y="1921"/>
                  </a:cubicBezTo>
                  <a:cubicBezTo>
                    <a:pt x="8995" y="1887"/>
                    <a:pt x="9160" y="1868"/>
                    <a:pt x="9324" y="1868"/>
                  </a:cubicBezTo>
                  <a:cubicBezTo>
                    <a:pt x="9414" y="1868"/>
                    <a:pt x="9503" y="1874"/>
                    <a:pt x="9590" y="1886"/>
                  </a:cubicBezTo>
                  <a:cubicBezTo>
                    <a:pt x="9870" y="1886"/>
                    <a:pt x="10133" y="1939"/>
                    <a:pt x="10396" y="1991"/>
                  </a:cubicBezTo>
                  <a:cubicBezTo>
                    <a:pt x="10098" y="2272"/>
                    <a:pt x="9870" y="2622"/>
                    <a:pt x="9765" y="3008"/>
                  </a:cubicBezTo>
                  <a:cubicBezTo>
                    <a:pt x="9678" y="3289"/>
                    <a:pt x="9870" y="3569"/>
                    <a:pt x="10151" y="3604"/>
                  </a:cubicBezTo>
                  <a:cubicBezTo>
                    <a:pt x="10159" y="3604"/>
                    <a:pt x="10166" y="3605"/>
                    <a:pt x="10174" y="3605"/>
                  </a:cubicBezTo>
                  <a:cubicBezTo>
                    <a:pt x="10512" y="3605"/>
                    <a:pt x="10749" y="3229"/>
                    <a:pt x="10817" y="2938"/>
                  </a:cubicBezTo>
                  <a:cubicBezTo>
                    <a:pt x="10870" y="2640"/>
                    <a:pt x="10800" y="2324"/>
                    <a:pt x="10642" y="2079"/>
                  </a:cubicBezTo>
                  <a:lnTo>
                    <a:pt x="10642" y="2079"/>
                  </a:lnTo>
                  <a:cubicBezTo>
                    <a:pt x="10817" y="2149"/>
                    <a:pt x="10975" y="2237"/>
                    <a:pt x="11168" y="2289"/>
                  </a:cubicBezTo>
                  <a:cubicBezTo>
                    <a:pt x="11515" y="2413"/>
                    <a:pt x="11880" y="2485"/>
                    <a:pt x="12251" y="2485"/>
                  </a:cubicBezTo>
                  <a:cubicBezTo>
                    <a:pt x="12403" y="2485"/>
                    <a:pt x="12557" y="2473"/>
                    <a:pt x="12711" y="2447"/>
                  </a:cubicBezTo>
                  <a:cubicBezTo>
                    <a:pt x="13237" y="2377"/>
                    <a:pt x="13727" y="2167"/>
                    <a:pt x="14131" y="1816"/>
                  </a:cubicBezTo>
                  <a:cubicBezTo>
                    <a:pt x="14161" y="1786"/>
                    <a:pt x="14139" y="1742"/>
                    <a:pt x="14098" y="1742"/>
                  </a:cubicBezTo>
                  <a:cubicBezTo>
                    <a:pt x="14092" y="1742"/>
                    <a:pt x="14085" y="1743"/>
                    <a:pt x="14078" y="1746"/>
                  </a:cubicBezTo>
                  <a:cubicBezTo>
                    <a:pt x="13675" y="1991"/>
                    <a:pt x="13219" y="2167"/>
                    <a:pt x="12763" y="2272"/>
                  </a:cubicBezTo>
                  <a:cubicBezTo>
                    <a:pt x="12607" y="2296"/>
                    <a:pt x="12450" y="2307"/>
                    <a:pt x="12295" y="2307"/>
                  </a:cubicBezTo>
                  <a:cubicBezTo>
                    <a:pt x="11999" y="2307"/>
                    <a:pt x="11707" y="2265"/>
                    <a:pt x="11431" y="2184"/>
                  </a:cubicBezTo>
                  <a:cubicBezTo>
                    <a:pt x="11624" y="1921"/>
                    <a:pt x="11834" y="1676"/>
                    <a:pt x="11869" y="1325"/>
                  </a:cubicBezTo>
                  <a:cubicBezTo>
                    <a:pt x="11887" y="1009"/>
                    <a:pt x="11711" y="554"/>
                    <a:pt x="11361" y="483"/>
                  </a:cubicBezTo>
                  <a:cubicBezTo>
                    <a:pt x="11332" y="477"/>
                    <a:pt x="11304" y="474"/>
                    <a:pt x="11276" y="474"/>
                  </a:cubicBezTo>
                  <a:cubicBezTo>
                    <a:pt x="11008" y="474"/>
                    <a:pt x="10836" y="771"/>
                    <a:pt x="10852" y="1009"/>
                  </a:cubicBezTo>
                  <a:cubicBezTo>
                    <a:pt x="10887" y="1413"/>
                    <a:pt x="11028" y="1798"/>
                    <a:pt x="11255" y="2131"/>
                  </a:cubicBezTo>
                  <a:cubicBezTo>
                    <a:pt x="11220" y="2114"/>
                    <a:pt x="11203" y="2114"/>
                    <a:pt x="11168" y="2096"/>
                  </a:cubicBezTo>
                  <a:cubicBezTo>
                    <a:pt x="10957" y="2026"/>
                    <a:pt x="10765" y="1921"/>
                    <a:pt x="10554" y="1851"/>
                  </a:cubicBezTo>
                  <a:cubicBezTo>
                    <a:pt x="10344" y="1781"/>
                    <a:pt x="10116" y="1746"/>
                    <a:pt x="9888" y="1711"/>
                  </a:cubicBezTo>
                  <a:cubicBezTo>
                    <a:pt x="9748" y="1693"/>
                    <a:pt x="9590" y="1693"/>
                    <a:pt x="9450" y="1676"/>
                  </a:cubicBezTo>
                  <a:cubicBezTo>
                    <a:pt x="9660" y="1465"/>
                    <a:pt x="9800" y="1202"/>
                    <a:pt x="9835" y="922"/>
                  </a:cubicBezTo>
                  <a:cubicBezTo>
                    <a:pt x="9853" y="589"/>
                    <a:pt x="9678" y="133"/>
                    <a:pt x="9327" y="63"/>
                  </a:cubicBezTo>
                  <a:cubicBezTo>
                    <a:pt x="9298" y="56"/>
                    <a:pt x="9270" y="53"/>
                    <a:pt x="9243" y="53"/>
                  </a:cubicBezTo>
                  <a:cubicBezTo>
                    <a:pt x="8975" y="53"/>
                    <a:pt x="8803" y="351"/>
                    <a:pt x="8819" y="606"/>
                  </a:cubicBezTo>
                  <a:cubicBezTo>
                    <a:pt x="8854" y="992"/>
                    <a:pt x="8976" y="1360"/>
                    <a:pt x="9204" y="1676"/>
                  </a:cubicBezTo>
                  <a:cubicBezTo>
                    <a:pt x="8976" y="1676"/>
                    <a:pt x="8766" y="1711"/>
                    <a:pt x="8556" y="1781"/>
                  </a:cubicBezTo>
                  <a:cubicBezTo>
                    <a:pt x="8293" y="1851"/>
                    <a:pt x="8047" y="1956"/>
                    <a:pt x="7802" y="2096"/>
                  </a:cubicBezTo>
                  <a:cubicBezTo>
                    <a:pt x="7977" y="1904"/>
                    <a:pt x="8082" y="1658"/>
                    <a:pt x="8100" y="1413"/>
                  </a:cubicBezTo>
                  <a:cubicBezTo>
                    <a:pt x="8117" y="1097"/>
                    <a:pt x="7959" y="641"/>
                    <a:pt x="7609" y="571"/>
                  </a:cubicBezTo>
                  <a:cubicBezTo>
                    <a:pt x="7577" y="564"/>
                    <a:pt x="7546" y="561"/>
                    <a:pt x="7517" y="561"/>
                  </a:cubicBezTo>
                  <a:cubicBezTo>
                    <a:pt x="7241" y="561"/>
                    <a:pt x="7083" y="843"/>
                    <a:pt x="7083" y="1097"/>
                  </a:cubicBezTo>
                  <a:cubicBezTo>
                    <a:pt x="7118" y="1500"/>
                    <a:pt x="7276" y="1904"/>
                    <a:pt x="7504" y="2237"/>
                  </a:cubicBezTo>
                  <a:cubicBezTo>
                    <a:pt x="7311" y="2324"/>
                    <a:pt x="7118" y="2394"/>
                    <a:pt x="6925" y="2447"/>
                  </a:cubicBezTo>
                  <a:cubicBezTo>
                    <a:pt x="6908" y="2447"/>
                    <a:pt x="6890" y="2447"/>
                    <a:pt x="6890" y="2465"/>
                  </a:cubicBezTo>
                  <a:cubicBezTo>
                    <a:pt x="6732" y="2504"/>
                    <a:pt x="6574" y="2524"/>
                    <a:pt x="6417" y="2524"/>
                  </a:cubicBezTo>
                  <a:cubicBezTo>
                    <a:pt x="6364" y="2524"/>
                    <a:pt x="6311" y="2522"/>
                    <a:pt x="6259" y="2517"/>
                  </a:cubicBezTo>
                  <a:lnTo>
                    <a:pt x="6171" y="2517"/>
                  </a:lnTo>
                  <a:cubicBezTo>
                    <a:pt x="6382" y="2307"/>
                    <a:pt x="6522" y="2026"/>
                    <a:pt x="6557" y="1728"/>
                  </a:cubicBezTo>
                  <a:cubicBezTo>
                    <a:pt x="6574" y="1413"/>
                    <a:pt x="6417" y="957"/>
                    <a:pt x="6066" y="887"/>
                  </a:cubicBezTo>
                  <a:cubicBezTo>
                    <a:pt x="6034" y="880"/>
                    <a:pt x="6003" y="877"/>
                    <a:pt x="5974" y="877"/>
                  </a:cubicBezTo>
                  <a:cubicBezTo>
                    <a:pt x="5698" y="877"/>
                    <a:pt x="5540" y="1159"/>
                    <a:pt x="5540" y="1413"/>
                  </a:cubicBezTo>
                  <a:cubicBezTo>
                    <a:pt x="5575" y="1781"/>
                    <a:pt x="5698" y="2149"/>
                    <a:pt x="5908" y="2465"/>
                  </a:cubicBezTo>
                  <a:cubicBezTo>
                    <a:pt x="5558" y="2342"/>
                    <a:pt x="5225" y="2167"/>
                    <a:pt x="4926" y="1939"/>
                  </a:cubicBezTo>
                  <a:cubicBezTo>
                    <a:pt x="4786" y="1816"/>
                    <a:pt x="4611" y="1728"/>
                    <a:pt x="4418" y="1641"/>
                  </a:cubicBezTo>
                  <a:cubicBezTo>
                    <a:pt x="4628" y="1430"/>
                    <a:pt x="4769" y="1167"/>
                    <a:pt x="4821" y="852"/>
                  </a:cubicBezTo>
                  <a:cubicBezTo>
                    <a:pt x="4839" y="536"/>
                    <a:pt x="4663" y="80"/>
                    <a:pt x="4313" y="10"/>
                  </a:cubicBezTo>
                  <a:cubicBezTo>
                    <a:pt x="4284" y="4"/>
                    <a:pt x="4256" y="1"/>
                    <a:pt x="4229" y="1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42"/>
          <p:cNvSpPr/>
          <p:nvPr/>
        </p:nvSpPr>
        <p:spPr>
          <a:xfrm rot="-5400000">
            <a:off x="3049979" y="2641156"/>
            <a:ext cx="163200" cy="1632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42"/>
          <p:cNvSpPr/>
          <p:nvPr/>
        </p:nvSpPr>
        <p:spPr>
          <a:xfrm rot="-5400000">
            <a:off x="6847079" y="2641156"/>
            <a:ext cx="163200" cy="1632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2" name="Google Shape;2592;p42"/>
          <p:cNvGrpSpPr/>
          <p:nvPr/>
        </p:nvGrpSpPr>
        <p:grpSpPr>
          <a:xfrm rot="5400000">
            <a:off x="2426471" y="2622541"/>
            <a:ext cx="1449334" cy="200422"/>
            <a:chOff x="1922025" y="2099425"/>
            <a:chExt cx="760925" cy="105225"/>
          </a:xfrm>
        </p:grpSpPr>
        <p:sp>
          <p:nvSpPr>
            <p:cNvPr id="2593" name="Google Shape;2593;p42"/>
            <p:cNvSpPr/>
            <p:nvPr/>
          </p:nvSpPr>
          <p:spPr>
            <a:xfrm>
              <a:off x="2341475" y="2138825"/>
              <a:ext cx="335925" cy="30050"/>
            </a:xfrm>
            <a:custGeom>
              <a:avLst/>
              <a:gdLst/>
              <a:ahLst/>
              <a:cxnLst/>
              <a:rect l="l" t="t" r="r" b="b"/>
              <a:pathLst>
                <a:path w="13437" h="1202" extrusionOk="0">
                  <a:moveTo>
                    <a:pt x="13215" y="1"/>
                  </a:moveTo>
                  <a:cubicBezTo>
                    <a:pt x="13205" y="1"/>
                    <a:pt x="13195" y="1"/>
                    <a:pt x="13185" y="4"/>
                  </a:cubicBezTo>
                  <a:cubicBezTo>
                    <a:pt x="9810" y="610"/>
                    <a:pt x="6392" y="913"/>
                    <a:pt x="2973" y="913"/>
                  </a:cubicBezTo>
                  <a:cubicBezTo>
                    <a:pt x="2040" y="913"/>
                    <a:pt x="1108" y="890"/>
                    <a:pt x="176" y="845"/>
                  </a:cubicBezTo>
                  <a:cubicBezTo>
                    <a:pt x="1" y="845"/>
                    <a:pt x="1" y="1126"/>
                    <a:pt x="176" y="1143"/>
                  </a:cubicBezTo>
                  <a:cubicBezTo>
                    <a:pt x="1062" y="1182"/>
                    <a:pt x="1949" y="1202"/>
                    <a:pt x="2834" y="1202"/>
                  </a:cubicBezTo>
                  <a:cubicBezTo>
                    <a:pt x="6329" y="1202"/>
                    <a:pt x="9814" y="896"/>
                    <a:pt x="13255" y="267"/>
                  </a:cubicBezTo>
                  <a:cubicBezTo>
                    <a:pt x="13436" y="250"/>
                    <a:pt x="13369" y="1"/>
                    <a:pt x="13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2"/>
            <p:cNvSpPr/>
            <p:nvPr/>
          </p:nvSpPr>
          <p:spPr>
            <a:xfrm>
              <a:off x="2563525" y="2113900"/>
              <a:ext cx="58275" cy="45025"/>
            </a:xfrm>
            <a:custGeom>
              <a:avLst/>
              <a:gdLst/>
              <a:ahLst/>
              <a:cxnLst/>
              <a:rect l="l" t="t" r="r" b="b"/>
              <a:pathLst>
                <a:path w="2331" h="1801" extrusionOk="0">
                  <a:moveTo>
                    <a:pt x="2110" y="0"/>
                  </a:moveTo>
                  <a:cubicBezTo>
                    <a:pt x="2088" y="0"/>
                    <a:pt x="2064" y="6"/>
                    <a:pt x="2041" y="19"/>
                  </a:cubicBezTo>
                  <a:cubicBezTo>
                    <a:pt x="1305" y="404"/>
                    <a:pt x="639" y="913"/>
                    <a:pt x="95" y="1544"/>
                  </a:cubicBezTo>
                  <a:cubicBezTo>
                    <a:pt x="1" y="1652"/>
                    <a:pt x="103" y="1801"/>
                    <a:pt x="203" y="1801"/>
                  </a:cubicBezTo>
                  <a:cubicBezTo>
                    <a:pt x="233" y="1801"/>
                    <a:pt x="264" y="1787"/>
                    <a:pt x="288" y="1754"/>
                  </a:cubicBezTo>
                  <a:cubicBezTo>
                    <a:pt x="831" y="1141"/>
                    <a:pt x="1463" y="632"/>
                    <a:pt x="2181" y="264"/>
                  </a:cubicBezTo>
                  <a:cubicBezTo>
                    <a:pt x="2331" y="189"/>
                    <a:pt x="2238" y="0"/>
                    <a:pt x="2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2"/>
            <p:cNvSpPr/>
            <p:nvPr/>
          </p:nvSpPr>
          <p:spPr>
            <a:xfrm>
              <a:off x="2578175" y="2108300"/>
              <a:ext cx="14375" cy="33675"/>
            </a:xfrm>
            <a:custGeom>
              <a:avLst/>
              <a:gdLst/>
              <a:ahLst/>
              <a:cxnLst/>
              <a:rect l="l" t="t" r="r" b="b"/>
              <a:pathLst>
                <a:path w="575" h="1347" extrusionOk="0">
                  <a:moveTo>
                    <a:pt x="412" y="1"/>
                  </a:moveTo>
                  <a:cubicBezTo>
                    <a:pt x="357" y="1"/>
                    <a:pt x="302" y="32"/>
                    <a:pt x="281" y="103"/>
                  </a:cubicBezTo>
                  <a:cubicBezTo>
                    <a:pt x="175" y="471"/>
                    <a:pt x="0" y="909"/>
                    <a:pt x="193" y="1277"/>
                  </a:cubicBezTo>
                  <a:cubicBezTo>
                    <a:pt x="215" y="1326"/>
                    <a:pt x="253" y="1346"/>
                    <a:pt x="294" y="1346"/>
                  </a:cubicBezTo>
                  <a:cubicBezTo>
                    <a:pt x="385" y="1346"/>
                    <a:pt x="487" y="1246"/>
                    <a:pt x="438" y="1137"/>
                  </a:cubicBezTo>
                  <a:cubicBezTo>
                    <a:pt x="298" y="856"/>
                    <a:pt x="473" y="453"/>
                    <a:pt x="544" y="173"/>
                  </a:cubicBezTo>
                  <a:cubicBezTo>
                    <a:pt x="575" y="68"/>
                    <a:pt x="494" y="1"/>
                    <a:pt x="4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2"/>
            <p:cNvSpPr/>
            <p:nvPr/>
          </p:nvSpPr>
          <p:spPr>
            <a:xfrm>
              <a:off x="2523175" y="2158650"/>
              <a:ext cx="84550" cy="31575"/>
            </a:xfrm>
            <a:custGeom>
              <a:avLst/>
              <a:gdLst/>
              <a:ahLst/>
              <a:cxnLst/>
              <a:rect l="l" t="t" r="r" b="b"/>
              <a:pathLst>
                <a:path w="3382" h="1263" extrusionOk="0">
                  <a:moveTo>
                    <a:pt x="188" y="1"/>
                  </a:moveTo>
                  <a:cubicBezTo>
                    <a:pt x="91" y="1"/>
                    <a:pt x="0" y="106"/>
                    <a:pt x="61" y="227"/>
                  </a:cubicBezTo>
                  <a:cubicBezTo>
                    <a:pt x="516" y="1000"/>
                    <a:pt x="1568" y="1262"/>
                    <a:pt x="2500" y="1262"/>
                  </a:cubicBezTo>
                  <a:cubicBezTo>
                    <a:pt x="2752" y="1262"/>
                    <a:pt x="2996" y="1243"/>
                    <a:pt x="3217" y="1209"/>
                  </a:cubicBezTo>
                  <a:cubicBezTo>
                    <a:pt x="3382" y="1193"/>
                    <a:pt x="3329" y="943"/>
                    <a:pt x="3176" y="943"/>
                  </a:cubicBezTo>
                  <a:cubicBezTo>
                    <a:pt x="3167" y="943"/>
                    <a:pt x="3157" y="944"/>
                    <a:pt x="3147" y="946"/>
                  </a:cubicBezTo>
                  <a:cubicBezTo>
                    <a:pt x="2978" y="970"/>
                    <a:pt x="2788" y="983"/>
                    <a:pt x="2586" y="983"/>
                  </a:cubicBezTo>
                  <a:cubicBezTo>
                    <a:pt x="1740" y="983"/>
                    <a:pt x="703" y="749"/>
                    <a:pt x="307" y="70"/>
                  </a:cubicBezTo>
                  <a:cubicBezTo>
                    <a:pt x="274" y="21"/>
                    <a:pt x="231" y="1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2427500" y="2125900"/>
              <a:ext cx="52025" cy="42550"/>
            </a:xfrm>
            <a:custGeom>
              <a:avLst/>
              <a:gdLst/>
              <a:ahLst/>
              <a:cxnLst/>
              <a:rect l="l" t="t" r="r" b="b"/>
              <a:pathLst>
                <a:path w="2081" h="1702" extrusionOk="0">
                  <a:moveTo>
                    <a:pt x="1908" y="1"/>
                  </a:moveTo>
                  <a:cubicBezTo>
                    <a:pt x="1892" y="1"/>
                    <a:pt x="1874" y="4"/>
                    <a:pt x="1854" y="12"/>
                  </a:cubicBezTo>
                  <a:cubicBezTo>
                    <a:pt x="1469" y="100"/>
                    <a:pt x="1101" y="275"/>
                    <a:pt x="767" y="503"/>
                  </a:cubicBezTo>
                  <a:cubicBezTo>
                    <a:pt x="452" y="766"/>
                    <a:pt x="206" y="1117"/>
                    <a:pt x="49" y="1485"/>
                  </a:cubicBezTo>
                  <a:cubicBezTo>
                    <a:pt x="0" y="1593"/>
                    <a:pt x="102" y="1702"/>
                    <a:pt x="192" y="1702"/>
                  </a:cubicBezTo>
                  <a:cubicBezTo>
                    <a:pt x="233" y="1702"/>
                    <a:pt x="272" y="1680"/>
                    <a:pt x="294" y="1625"/>
                  </a:cubicBezTo>
                  <a:cubicBezTo>
                    <a:pt x="434" y="1309"/>
                    <a:pt x="627" y="1011"/>
                    <a:pt x="890" y="766"/>
                  </a:cubicBezTo>
                  <a:cubicBezTo>
                    <a:pt x="1188" y="538"/>
                    <a:pt x="1556" y="380"/>
                    <a:pt x="1925" y="275"/>
                  </a:cubicBezTo>
                  <a:cubicBezTo>
                    <a:pt x="2081" y="228"/>
                    <a:pt x="2042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2444375" y="2165075"/>
              <a:ext cx="42225" cy="32425"/>
            </a:xfrm>
            <a:custGeom>
              <a:avLst/>
              <a:gdLst/>
              <a:ahLst/>
              <a:cxnLst/>
              <a:rect l="l" t="t" r="r" b="b"/>
              <a:pathLst>
                <a:path w="1689" h="1297" extrusionOk="0">
                  <a:moveTo>
                    <a:pt x="206" y="0"/>
                  </a:moveTo>
                  <a:cubicBezTo>
                    <a:pt x="103" y="0"/>
                    <a:pt x="0" y="104"/>
                    <a:pt x="75" y="216"/>
                  </a:cubicBezTo>
                  <a:cubicBezTo>
                    <a:pt x="408" y="724"/>
                    <a:pt x="881" y="1092"/>
                    <a:pt x="1460" y="1285"/>
                  </a:cubicBezTo>
                  <a:cubicBezTo>
                    <a:pt x="1479" y="1293"/>
                    <a:pt x="1497" y="1296"/>
                    <a:pt x="1514" y="1296"/>
                  </a:cubicBezTo>
                  <a:cubicBezTo>
                    <a:pt x="1648" y="1296"/>
                    <a:pt x="1688" y="1069"/>
                    <a:pt x="1548" y="1022"/>
                  </a:cubicBezTo>
                  <a:cubicBezTo>
                    <a:pt x="1039" y="847"/>
                    <a:pt x="601" y="514"/>
                    <a:pt x="320" y="58"/>
                  </a:cubicBezTo>
                  <a:cubicBezTo>
                    <a:pt x="290" y="17"/>
                    <a:pt x="248" y="0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2370725" y="2130550"/>
              <a:ext cx="45150" cy="36325"/>
            </a:xfrm>
            <a:custGeom>
              <a:avLst/>
              <a:gdLst/>
              <a:ahLst/>
              <a:cxnLst/>
              <a:rect l="l" t="t" r="r" b="b"/>
              <a:pathLst>
                <a:path w="1806" h="1453" extrusionOk="0">
                  <a:moveTo>
                    <a:pt x="1599" y="0"/>
                  </a:moveTo>
                  <a:cubicBezTo>
                    <a:pt x="1577" y="0"/>
                    <a:pt x="1554" y="6"/>
                    <a:pt x="1531" y="19"/>
                  </a:cubicBezTo>
                  <a:cubicBezTo>
                    <a:pt x="970" y="317"/>
                    <a:pt x="479" y="720"/>
                    <a:pt x="93" y="1211"/>
                  </a:cubicBezTo>
                  <a:cubicBezTo>
                    <a:pt x="1" y="1317"/>
                    <a:pt x="98" y="1453"/>
                    <a:pt x="196" y="1453"/>
                  </a:cubicBezTo>
                  <a:cubicBezTo>
                    <a:pt x="228" y="1453"/>
                    <a:pt x="260" y="1438"/>
                    <a:pt x="286" y="1404"/>
                  </a:cubicBezTo>
                  <a:cubicBezTo>
                    <a:pt x="654" y="931"/>
                    <a:pt x="1128" y="545"/>
                    <a:pt x="1671" y="264"/>
                  </a:cubicBezTo>
                  <a:cubicBezTo>
                    <a:pt x="1806" y="190"/>
                    <a:pt x="1723" y="0"/>
                    <a:pt x="1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2400325" y="2125725"/>
              <a:ext cx="19650" cy="19350"/>
            </a:xfrm>
            <a:custGeom>
              <a:avLst/>
              <a:gdLst/>
              <a:ahLst/>
              <a:cxnLst/>
              <a:rect l="l" t="t" r="r" b="b"/>
              <a:pathLst>
                <a:path w="786" h="774" extrusionOk="0">
                  <a:moveTo>
                    <a:pt x="362" y="1"/>
                  </a:moveTo>
                  <a:cubicBezTo>
                    <a:pt x="171" y="1"/>
                    <a:pt x="0" y="225"/>
                    <a:pt x="14" y="440"/>
                  </a:cubicBezTo>
                  <a:cubicBezTo>
                    <a:pt x="49" y="563"/>
                    <a:pt x="136" y="685"/>
                    <a:pt x="259" y="738"/>
                  </a:cubicBezTo>
                  <a:cubicBezTo>
                    <a:pt x="301" y="762"/>
                    <a:pt x="350" y="774"/>
                    <a:pt x="398" y="774"/>
                  </a:cubicBezTo>
                  <a:cubicBezTo>
                    <a:pt x="492" y="774"/>
                    <a:pt x="587" y="731"/>
                    <a:pt x="645" y="650"/>
                  </a:cubicBezTo>
                  <a:cubicBezTo>
                    <a:pt x="750" y="563"/>
                    <a:pt x="785" y="422"/>
                    <a:pt x="768" y="282"/>
                  </a:cubicBezTo>
                  <a:cubicBezTo>
                    <a:pt x="746" y="224"/>
                    <a:pt x="711" y="174"/>
                    <a:pt x="669" y="137"/>
                  </a:cubicBezTo>
                  <a:lnTo>
                    <a:pt x="669" y="137"/>
                  </a:lnTo>
                  <a:cubicBezTo>
                    <a:pt x="606" y="60"/>
                    <a:pt x="508" y="15"/>
                    <a:pt x="399" y="2"/>
                  </a:cubicBezTo>
                  <a:cubicBezTo>
                    <a:pt x="395" y="2"/>
                    <a:pt x="390" y="2"/>
                    <a:pt x="386" y="2"/>
                  </a:cubicBezTo>
                  <a:lnTo>
                    <a:pt x="386" y="2"/>
                  </a:lnTo>
                  <a:cubicBezTo>
                    <a:pt x="378" y="1"/>
                    <a:pt x="370" y="1"/>
                    <a:pt x="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2472100" y="2119050"/>
              <a:ext cx="23700" cy="21225"/>
            </a:xfrm>
            <a:custGeom>
              <a:avLst/>
              <a:gdLst/>
              <a:ahLst/>
              <a:cxnLst/>
              <a:rect l="l" t="t" r="r" b="b"/>
              <a:pathLst>
                <a:path w="948" h="849" extrusionOk="0">
                  <a:moveTo>
                    <a:pt x="448" y="0"/>
                  </a:moveTo>
                  <a:cubicBezTo>
                    <a:pt x="429" y="0"/>
                    <a:pt x="410" y="2"/>
                    <a:pt x="391" y="5"/>
                  </a:cubicBezTo>
                  <a:lnTo>
                    <a:pt x="391" y="5"/>
                  </a:lnTo>
                  <a:cubicBezTo>
                    <a:pt x="389" y="5"/>
                    <a:pt x="387" y="5"/>
                    <a:pt x="385" y="5"/>
                  </a:cubicBezTo>
                  <a:cubicBezTo>
                    <a:pt x="380" y="5"/>
                    <a:pt x="374" y="5"/>
                    <a:pt x="369" y="6"/>
                  </a:cubicBezTo>
                  <a:cubicBezTo>
                    <a:pt x="228" y="23"/>
                    <a:pt x="106" y="111"/>
                    <a:pt x="53" y="234"/>
                  </a:cubicBezTo>
                  <a:cubicBezTo>
                    <a:pt x="0" y="374"/>
                    <a:pt x="0" y="514"/>
                    <a:pt x="70" y="637"/>
                  </a:cubicBezTo>
                  <a:cubicBezTo>
                    <a:pt x="150" y="777"/>
                    <a:pt x="293" y="848"/>
                    <a:pt x="440" y="848"/>
                  </a:cubicBezTo>
                  <a:cubicBezTo>
                    <a:pt x="550" y="848"/>
                    <a:pt x="664" y="807"/>
                    <a:pt x="754" y="724"/>
                  </a:cubicBezTo>
                  <a:cubicBezTo>
                    <a:pt x="947" y="532"/>
                    <a:pt x="912" y="198"/>
                    <a:pt x="667" y="76"/>
                  </a:cubicBezTo>
                  <a:cubicBezTo>
                    <a:pt x="596" y="23"/>
                    <a:pt x="52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2475175" y="2184850"/>
              <a:ext cx="20175" cy="19750"/>
            </a:xfrm>
            <a:custGeom>
              <a:avLst/>
              <a:gdLst/>
              <a:ahLst/>
              <a:cxnLst/>
              <a:rect l="l" t="t" r="r" b="b"/>
              <a:pathLst>
                <a:path w="807" h="790" extrusionOk="0">
                  <a:moveTo>
                    <a:pt x="380" y="0"/>
                  </a:moveTo>
                  <a:cubicBezTo>
                    <a:pt x="264" y="0"/>
                    <a:pt x="155" y="68"/>
                    <a:pt x="105" y="179"/>
                  </a:cubicBezTo>
                  <a:cubicBezTo>
                    <a:pt x="0" y="319"/>
                    <a:pt x="0" y="512"/>
                    <a:pt x="105" y="652"/>
                  </a:cubicBezTo>
                  <a:cubicBezTo>
                    <a:pt x="184" y="748"/>
                    <a:pt x="285" y="789"/>
                    <a:pt x="385" y="789"/>
                  </a:cubicBezTo>
                  <a:cubicBezTo>
                    <a:pt x="596" y="789"/>
                    <a:pt x="807" y="604"/>
                    <a:pt x="807" y="354"/>
                  </a:cubicBezTo>
                  <a:cubicBezTo>
                    <a:pt x="807" y="179"/>
                    <a:pt x="684" y="38"/>
                    <a:pt x="508" y="21"/>
                  </a:cubicBezTo>
                  <a:cubicBezTo>
                    <a:pt x="502" y="21"/>
                    <a:pt x="496" y="21"/>
                    <a:pt x="490" y="21"/>
                  </a:cubicBezTo>
                  <a:lnTo>
                    <a:pt x="490" y="21"/>
                  </a:lnTo>
                  <a:cubicBezTo>
                    <a:pt x="454" y="7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2608850" y="2107925"/>
              <a:ext cx="19450" cy="17450"/>
            </a:xfrm>
            <a:custGeom>
              <a:avLst/>
              <a:gdLst/>
              <a:ahLst/>
              <a:cxnLst/>
              <a:rect l="l" t="t" r="r" b="b"/>
              <a:pathLst>
                <a:path w="778" h="698" extrusionOk="0">
                  <a:moveTo>
                    <a:pt x="341" y="0"/>
                  </a:moveTo>
                  <a:cubicBezTo>
                    <a:pt x="317" y="0"/>
                    <a:pt x="291" y="4"/>
                    <a:pt x="263" y="12"/>
                  </a:cubicBezTo>
                  <a:cubicBezTo>
                    <a:pt x="169" y="52"/>
                    <a:pt x="103" y="126"/>
                    <a:pt x="73" y="212"/>
                  </a:cubicBezTo>
                  <a:lnTo>
                    <a:pt x="73" y="212"/>
                  </a:lnTo>
                  <a:cubicBezTo>
                    <a:pt x="58" y="237"/>
                    <a:pt x="45" y="264"/>
                    <a:pt x="35" y="293"/>
                  </a:cubicBezTo>
                  <a:cubicBezTo>
                    <a:pt x="0" y="486"/>
                    <a:pt x="140" y="679"/>
                    <a:pt x="351" y="696"/>
                  </a:cubicBezTo>
                  <a:cubicBezTo>
                    <a:pt x="359" y="697"/>
                    <a:pt x="368" y="697"/>
                    <a:pt x="376" y="697"/>
                  </a:cubicBezTo>
                  <a:cubicBezTo>
                    <a:pt x="432" y="697"/>
                    <a:pt x="478" y="681"/>
                    <a:pt x="514" y="653"/>
                  </a:cubicBezTo>
                  <a:lnTo>
                    <a:pt x="514" y="653"/>
                  </a:lnTo>
                  <a:cubicBezTo>
                    <a:pt x="573" y="633"/>
                    <a:pt x="627" y="595"/>
                    <a:pt x="666" y="538"/>
                  </a:cubicBezTo>
                  <a:cubicBezTo>
                    <a:pt x="778" y="364"/>
                    <a:pt x="702" y="146"/>
                    <a:pt x="530" y="67"/>
                  </a:cubicBezTo>
                  <a:lnTo>
                    <a:pt x="530" y="67"/>
                  </a:lnTo>
                  <a:cubicBezTo>
                    <a:pt x="529" y="66"/>
                    <a:pt x="528" y="66"/>
                    <a:pt x="526" y="65"/>
                  </a:cubicBezTo>
                  <a:cubicBezTo>
                    <a:pt x="510" y="58"/>
                    <a:pt x="494" y="52"/>
                    <a:pt x="478" y="47"/>
                  </a:cubicBezTo>
                  <a:lnTo>
                    <a:pt x="478" y="47"/>
                  </a:lnTo>
                  <a:cubicBezTo>
                    <a:pt x="439" y="18"/>
                    <a:pt x="394" y="0"/>
                    <a:pt x="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2657050" y="2130500"/>
              <a:ext cx="25900" cy="24375"/>
            </a:xfrm>
            <a:custGeom>
              <a:avLst/>
              <a:gdLst/>
              <a:ahLst/>
              <a:cxnLst/>
              <a:rect l="l" t="t" r="r" b="b"/>
              <a:pathLst>
                <a:path w="1036" h="975" extrusionOk="0">
                  <a:moveTo>
                    <a:pt x="503" y="0"/>
                  </a:moveTo>
                  <a:cubicBezTo>
                    <a:pt x="365" y="0"/>
                    <a:pt x="231" y="54"/>
                    <a:pt x="123" y="161"/>
                  </a:cubicBezTo>
                  <a:cubicBezTo>
                    <a:pt x="36" y="284"/>
                    <a:pt x="1" y="442"/>
                    <a:pt x="53" y="600"/>
                  </a:cubicBezTo>
                  <a:cubicBezTo>
                    <a:pt x="79" y="821"/>
                    <a:pt x="270" y="974"/>
                    <a:pt x="473" y="974"/>
                  </a:cubicBezTo>
                  <a:cubicBezTo>
                    <a:pt x="544" y="974"/>
                    <a:pt x="617" y="956"/>
                    <a:pt x="684" y="915"/>
                  </a:cubicBezTo>
                  <a:cubicBezTo>
                    <a:pt x="965" y="775"/>
                    <a:pt x="1035" y="407"/>
                    <a:pt x="825" y="179"/>
                  </a:cubicBezTo>
                  <a:cubicBezTo>
                    <a:pt x="824" y="177"/>
                    <a:pt x="822" y="176"/>
                    <a:pt x="821" y="175"/>
                  </a:cubicBezTo>
                  <a:lnTo>
                    <a:pt x="821" y="175"/>
                  </a:lnTo>
                  <a:cubicBezTo>
                    <a:pt x="798" y="118"/>
                    <a:pt x="757" y="72"/>
                    <a:pt x="702" y="39"/>
                  </a:cubicBezTo>
                  <a:cubicBezTo>
                    <a:pt x="681" y="31"/>
                    <a:pt x="659" y="27"/>
                    <a:pt x="637" y="26"/>
                  </a:cubicBezTo>
                  <a:lnTo>
                    <a:pt x="637" y="26"/>
                  </a:lnTo>
                  <a:cubicBezTo>
                    <a:pt x="617" y="12"/>
                    <a:pt x="592" y="3"/>
                    <a:pt x="562" y="3"/>
                  </a:cubicBezTo>
                  <a:cubicBezTo>
                    <a:pt x="542" y="1"/>
                    <a:pt x="522" y="0"/>
                    <a:pt x="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2596975" y="2173650"/>
              <a:ext cx="20650" cy="19900"/>
            </a:xfrm>
            <a:custGeom>
              <a:avLst/>
              <a:gdLst/>
              <a:ahLst/>
              <a:cxnLst/>
              <a:rect l="l" t="t" r="r" b="b"/>
              <a:pathLst>
                <a:path w="826" h="796" extrusionOk="0">
                  <a:moveTo>
                    <a:pt x="477" y="0"/>
                  </a:moveTo>
                  <a:cubicBezTo>
                    <a:pt x="436" y="0"/>
                    <a:pt x="394" y="10"/>
                    <a:pt x="353" y="31"/>
                  </a:cubicBezTo>
                  <a:cubicBezTo>
                    <a:pt x="329" y="38"/>
                    <a:pt x="305" y="50"/>
                    <a:pt x="281" y="65"/>
                  </a:cubicBezTo>
                  <a:lnTo>
                    <a:pt x="281" y="65"/>
                  </a:lnTo>
                  <a:cubicBezTo>
                    <a:pt x="115" y="133"/>
                    <a:pt x="1" y="310"/>
                    <a:pt x="37" y="504"/>
                  </a:cubicBezTo>
                  <a:cubicBezTo>
                    <a:pt x="83" y="687"/>
                    <a:pt x="240" y="795"/>
                    <a:pt x="407" y="795"/>
                  </a:cubicBezTo>
                  <a:cubicBezTo>
                    <a:pt x="496" y="795"/>
                    <a:pt x="589" y="764"/>
                    <a:pt x="668" y="697"/>
                  </a:cubicBezTo>
                  <a:cubicBezTo>
                    <a:pt x="756" y="609"/>
                    <a:pt x="808" y="504"/>
                    <a:pt x="826" y="381"/>
                  </a:cubicBezTo>
                  <a:cubicBezTo>
                    <a:pt x="826" y="280"/>
                    <a:pt x="780" y="187"/>
                    <a:pt x="708" y="124"/>
                  </a:cubicBezTo>
                  <a:lnTo>
                    <a:pt x="708" y="124"/>
                  </a:lnTo>
                  <a:cubicBezTo>
                    <a:pt x="696" y="104"/>
                    <a:pt x="683" y="84"/>
                    <a:pt x="668" y="66"/>
                  </a:cubicBezTo>
                  <a:cubicBezTo>
                    <a:pt x="604" y="23"/>
                    <a:pt x="541" y="0"/>
                    <a:pt x="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2580350" y="2099425"/>
              <a:ext cx="18250" cy="17975"/>
            </a:xfrm>
            <a:custGeom>
              <a:avLst/>
              <a:gdLst/>
              <a:ahLst/>
              <a:cxnLst/>
              <a:rect l="l" t="t" r="r" b="b"/>
              <a:pathLst>
                <a:path w="730" h="719" extrusionOk="0">
                  <a:moveTo>
                    <a:pt x="430" y="0"/>
                  </a:moveTo>
                  <a:cubicBezTo>
                    <a:pt x="390" y="0"/>
                    <a:pt x="349" y="10"/>
                    <a:pt x="313" y="30"/>
                  </a:cubicBezTo>
                  <a:lnTo>
                    <a:pt x="313" y="30"/>
                  </a:lnTo>
                  <a:cubicBezTo>
                    <a:pt x="308" y="32"/>
                    <a:pt x="303" y="34"/>
                    <a:pt x="299" y="37"/>
                  </a:cubicBezTo>
                  <a:cubicBezTo>
                    <a:pt x="88" y="107"/>
                    <a:pt x="1" y="370"/>
                    <a:pt x="106" y="563"/>
                  </a:cubicBezTo>
                  <a:cubicBezTo>
                    <a:pt x="168" y="656"/>
                    <a:pt x="296" y="718"/>
                    <a:pt x="420" y="718"/>
                  </a:cubicBezTo>
                  <a:cubicBezTo>
                    <a:pt x="507" y="718"/>
                    <a:pt x="592" y="687"/>
                    <a:pt x="649" y="615"/>
                  </a:cubicBezTo>
                  <a:cubicBezTo>
                    <a:pt x="693" y="543"/>
                    <a:pt x="715" y="453"/>
                    <a:pt x="712" y="366"/>
                  </a:cubicBezTo>
                  <a:lnTo>
                    <a:pt x="712" y="366"/>
                  </a:lnTo>
                  <a:cubicBezTo>
                    <a:pt x="729" y="246"/>
                    <a:pt x="687" y="126"/>
                    <a:pt x="579" y="54"/>
                  </a:cubicBezTo>
                  <a:cubicBezTo>
                    <a:pt x="537" y="18"/>
                    <a:pt x="484" y="0"/>
                    <a:pt x="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1927575" y="2138825"/>
              <a:ext cx="335925" cy="30050"/>
            </a:xfrm>
            <a:custGeom>
              <a:avLst/>
              <a:gdLst/>
              <a:ahLst/>
              <a:cxnLst/>
              <a:rect l="l" t="t" r="r" b="b"/>
              <a:pathLst>
                <a:path w="13437" h="1202" extrusionOk="0">
                  <a:moveTo>
                    <a:pt x="222" y="1"/>
                  </a:moveTo>
                  <a:cubicBezTo>
                    <a:pt x="68" y="1"/>
                    <a:pt x="1" y="250"/>
                    <a:pt x="182" y="267"/>
                  </a:cubicBezTo>
                  <a:cubicBezTo>
                    <a:pt x="3623" y="896"/>
                    <a:pt x="7108" y="1202"/>
                    <a:pt x="10603" y="1202"/>
                  </a:cubicBezTo>
                  <a:cubicBezTo>
                    <a:pt x="11489" y="1202"/>
                    <a:pt x="12375" y="1182"/>
                    <a:pt x="13261" y="1143"/>
                  </a:cubicBezTo>
                  <a:cubicBezTo>
                    <a:pt x="13436" y="1126"/>
                    <a:pt x="13436" y="845"/>
                    <a:pt x="13261" y="845"/>
                  </a:cubicBezTo>
                  <a:cubicBezTo>
                    <a:pt x="12329" y="890"/>
                    <a:pt x="11397" y="913"/>
                    <a:pt x="10464" y="913"/>
                  </a:cubicBezTo>
                  <a:cubicBezTo>
                    <a:pt x="7045" y="913"/>
                    <a:pt x="3627" y="610"/>
                    <a:pt x="252" y="4"/>
                  </a:cubicBezTo>
                  <a:cubicBezTo>
                    <a:pt x="242" y="1"/>
                    <a:pt x="232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2"/>
            <p:cNvSpPr/>
            <p:nvPr/>
          </p:nvSpPr>
          <p:spPr>
            <a:xfrm>
              <a:off x="1983175" y="2113900"/>
              <a:ext cx="58275" cy="45025"/>
            </a:xfrm>
            <a:custGeom>
              <a:avLst/>
              <a:gdLst/>
              <a:ahLst/>
              <a:cxnLst/>
              <a:rect l="l" t="t" r="r" b="b"/>
              <a:pathLst>
                <a:path w="2331" h="1801" extrusionOk="0">
                  <a:moveTo>
                    <a:pt x="221" y="0"/>
                  </a:moveTo>
                  <a:cubicBezTo>
                    <a:pt x="93" y="0"/>
                    <a:pt x="0" y="189"/>
                    <a:pt x="150" y="264"/>
                  </a:cubicBezTo>
                  <a:cubicBezTo>
                    <a:pt x="868" y="632"/>
                    <a:pt x="1500" y="1141"/>
                    <a:pt x="2026" y="1754"/>
                  </a:cubicBezTo>
                  <a:cubicBezTo>
                    <a:pt x="2054" y="1787"/>
                    <a:pt x="2087" y="1801"/>
                    <a:pt x="2120" y="1801"/>
                  </a:cubicBezTo>
                  <a:cubicBezTo>
                    <a:pt x="2228" y="1801"/>
                    <a:pt x="2330" y="1652"/>
                    <a:pt x="2236" y="1544"/>
                  </a:cubicBezTo>
                  <a:cubicBezTo>
                    <a:pt x="1692" y="913"/>
                    <a:pt x="1026" y="404"/>
                    <a:pt x="290" y="19"/>
                  </a:cubicBezTo>
                  <a:cubicBezTo>
                    <a:pt x="267" y="6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2"/>
            <p:cNvSpPr/>
            <p:nvPr/>
          </p:nvSpPr>
          <p:spPr>
            <a:xfrm>
              <a:off x="2012425" y="2108300"/>
              <a:ext cx="14400" cy="33675"/>
            </a:xfrm>
            <a:custGeom>
              <a:avLst/>
              <a:gdLst/>
              <a:ahLst/>
              <a:cxnLst/>
              <a:rect l="l" t="t" r="r" b="b"/>
              <a:pathLst>
                <a:path w="576" h="1347" extrusionOk="0">
                  <a:moveTo>
                    <a:pt x="163" y="1"/>
                  </a:moveTo>
                  <a:cubicBezTo>
                    <a:pt x="81" y="1"/>
                    <a:pt x="0" y="68"/>
                    <a:pt x="32" y="173"/>
                  </a:cubicBezTo>
                  <a:cubicBezTo>
                    <a:pt x="102" y="453"/>
                    <a:pt x="277" y="856"/>
                    <a:pt x="137" y="1137"/>
                  </a:cubicBezTo>
                  <a:cubicBezTo>
                    <a:pt x="76" y="1246"/>
                    <a:pt x="174" y="1346"/>
                    <a:pt x="270" y="1346"/>
                  </a:cubicBezTo>
                  <a:cubicBezTo>
                    <a:pt x="313" y="1346"/>
                    <a:pt x="355" y="1326"/>
                    <a:pt x="382" y="1277"/>
                  </a:cubicBezTo>
                  <a:cubicBezTo>
                    <a:pt x="575" y="909"/>
                    <a:pt x="400" y="471"/>
                    <a:pt x="295" y="103"/>
                  </a:cubicBezTo>
                  <a:cubicBezTo>
                    <a:pt x="273" y="32"/>
                    <a:pt x="218" y="1"/>
                    <a:pt x="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1996825" y="2158850"/>
              <a:ext cx="84975" cy="31375"/>
            </a:xfrm>
            <a:custGeom>
              <a:avLst/>
              <a:gdLst/>
              <a:ahLst/>
              <a:cxnLst/>
              <a:rect l="l" t="t" r="r" b="b"/>
              <a:pathLst>
                <a:path w="3399" h="1255" extrusionOk="0">
                  <a:moveTo>
                    <a:pt x="3210" y="1"/>
                  </a:moveTo>
                  <a:cubicBezTo>
                    <a:pt x="3168" y="1"/>
                    <a:pt x="3124" y="19"/>
                    <a:pt x="3093" y="62"/>
                  </a:cubicBezTo>
                  <a:cubicBezTo>
                    <a:pt x="2696" y="741"/>
                    <a:pt x="1647" y="975"/>
                    <a:pt x="806" y="975"/>
                  </a:cubicBezTo>
                  <a:cubicBezTo>
                    <a:pt x="606" y="975"/>
                    <a:pt x="417" y="962"/>
                    <a:pt x="252" y="938"/>
                  </a:cubicBezTo>
                  <a:cubicBezTo>
                    <a:pt x="242" y="936"/>
                    <a:pt x="232" y="935"/>
                    <a:pt x="222" y="935"/>
                  </a:cubicBezTo>
                  <a:cubicBezTo>
                    <a:pt x="68" y="935"/>
                    <a:pt x="1" y="1185"/>
                    <a:pt x="182" y="1201"/>
                  </a:cubicBezTo>
                  <a:cubicBezTo>
                    <a:pt x="403" y="1235"/>
                    <a:pt x="647" y="1254"/>
                    <a:pt x="899" y="1254"/>
                  </a:cubicBezTo>
                  <a:cubicBezTo>
                    <a:pt x="1831" y="1254"/>
                    <a:pt x="2883" y="992"/>
                    <a:pt x="3338" y="219"/>
                  </a:cubicBezTo>
                  <a:cubicBezTo>
                    <a:pt x="3399" y="97"/>
                    <a:pt x="3307" y="1"/>
                    <a:pt x="3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2125450" y="2125900"/>
              <a:ext cx="52025" cy="42550"/>
            </a:xfrm>
            <a:custGeom>
              <a:avLst/>
              <a:gdLst/>
              <a:ahLst/>
              <a:cxnLst/>
              <a:rect l="l" t="t" r="r" b="b"/>
              <a:pathLst>
                <a:path w="2081" h="1702" extrusionOk="0">
                  <a:moveTo>
                    <a:pt x="173" y="1"/>
                  </a:moveTo>
                  <a:cubicBezTo>
                    <a:pt x="39" y="1"/>
                    <a:pt x="0" y="228"/>
                    <a:pt x="157" y="275"/>
                  </a:cubicBezTo>
                  <a:cubicBezTo>
                    <a:pt x="525" y="380"/>
                    <a:pt x="875" y="538"/>
                    <a:pt x="1191" y="766"/>
                  </a:cubicBezTo>
                  <a:cubicBezTo>
                    <a:pt x="1454" y="1011"/>
                    <a:pt x="1647" y="1309"/>
                    <a:pt x="1787" y="1625"/>
                  </a:cubicBezTo>
                  <a:cubicBezTo>
                    <a:pt x="1809" y="1680"/>
                    <a:pt x="1848" y="1702"/>
                    <a:pt x="1889" y="1702"/>
                  </a:cubicBezTo>
                  <a:cubicBezTo>
                    <a:pt x="1979" y="1702"/>
                    <a:pt x="2081" y="1593"/>
                    <a:pt x="2032" y="1485"/>
                  </a:cubicBezTo>
                  <a:cubicBezTo>
                    <a:pt x="1875" y="1117"/>
                    <a:pt x="1629" y="766"/>
                    <a:pt x="1314" y="503"/>
                  </a:cubicBezTo>
                  <a:cubicBezTo>
                    <a:pt x="980" y="275"/>
                    <a:pt x="612" y="100"/>
                    <a:pt x="227" y="12"/>
                  </a:cubicBezTo>
                  <a:cubicBezTo>
                    <a:pt x="207" y="4"/>
                    <a:pt x="189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2118400" y="2165075"/>
              <a:ext cx="42200" cy="32425"/>
            </a:xfrm>
            <a:custGeom>
              <a:avLst/>
              <a:gdLst/>
              <a:ahLst/>
              <a:cxnLst/>
              <a:rect l="l" t="t" r="r" b="b"/>
              <a:pathLst>
                <a:path w="1688" h="1297" extrusionOk="0">
                  <a:moveTo>
                    <a:pt x="1482" y="0"/>
                  </a:moveTo>
                  <a:cubicBezTo>
                    <a:pt x="1440" y="0"/>
                    <a:pt x="1398" y="17"/>
                    <a:pt x="1368" y="58"/>
                  </a:cubicBezTo>
                  <a:cubicBezTo>
                    <a:pt x="1087" y="514"/>
                    <a:pt x="649" y="847"/>
                    <a:pt x="140" y="1022"/>
                  </a:cubicBezTo>
                  <a:cubicBezTo>
                    <a:pt x="0" y="1069"/>
                    <a:pt x="40" y="1296"/>
                    <a:pt x="174" y="1296"/>
                  </a:cubicBezTo>
                  <a:cubicBezTo>
                    <a:pt x="191" y="1296"/>
                    <a:pt x="209" y="1293"/>
                    <a:pt x="228" y="1285"/>
                  </a:cubicBezTo>
                  <a:cubicBezTo>
                    <a:pt x="789" y="1092"/>
                    <a:pt x="1280" y="724"/>
                    <a:pt x="1613" y="216"/>
                  </a:cubicBezTo>
                  <a:cubicBezTo>
                    <a:pt x="1688" y="104"/>
                    <a:pt x="1586" y="0"/>
                    <a:pt x="1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2189100" y="2130550"/>
              <a:ext cx="45150" cy="36325"/>
            </a:xfrm>
            <a:custGeom>
              <a:avLst/>
              <a:gdLst/>
              <a:ahLst/>
              <a:cxnLst/>
              <a:rect l="l" t="t" r="r" b="b"/>
              <a:pathLst>
                <a:path w="1806" h="1453" extrusionOk="0">
                  <a:moveTo>
                    <a:pt x="207" y="0"/>
                  </a:moveTo>
                  <a:cubicBezTo>
                    <a:pt x="83" y="0"/>
                    <a:pt x="1" y="190"/>
                    <a:pt x="135" y="264"/>
                  </a:cubicBezTo>
                  <a:cubicBezTo>
                    <a:pt x="679" y="545"/>
                    <a:pt x="1152" y="931"/>
                    <a:pt x="1520" y="1404"/>
                  </a:cubicBezTo>
                  <a:cubicBezTo>
                    <a:pt x="1546" y="1438"/>
                    <a:pt x="1578" y="1453"/>
                    <a:pt x="1610" y="1453"/>
                  </a:cubicBezTo>
                  <a:cubicBezTo>
                    <a:pt x="1708" y="1453"/>
                    <a:pt x="1806" y="1317"/>
                    <a:pt x="1713" y="1211"/>
                  </a:cubicBezTo>
                  <a:cubicBezTo>
                    <a:pt x="1327" y="720"/>
                    <a:pt x="836" y="317"/>
                    <a:pt x="275" y="19"/>
                  </a:cubicBezTo>
                  <a:cubicBezTo>
                    <a:pt x="252" y="6"/>
                    <a:pt x="22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2184575" y="2125725"/>
              <a:ext cx="20075" cy="19350"/>
            </a:xfrm>
            <a:custGeom>
              <a:avLst/>
              <a:gdLst/>
              <a:ahLst/>
              <a:cxnLst/>
              <a:rect l="l" t="t" r="r" b="b"/>
              <a:pathLst>
                <a:path w="803" h="774" extrusionOk="0">
                  <a:moveTo>
                    <a:pt x="441" y="1"/>
                  </a:moveTo>
                  <a:cubicBezTo>
                    <a:pt x="412" y="1"/>
                    <a:pt x="383" y="6"/>
                    <a:pt x="354" y="17"/>
                  </a:cubicBezTo>
                  <a:lnTo>
                    <a:pt x="354" y="17"/>
                  </a:lnTo>
                  <a:cubicBezTo>
                    <a:pt x="275" y="29"/>
                    <a:pt x="200" y="65"/>
                    <a:pt x="141" y="124"/>
                  </a:cubicBezTo>
                  <a:cubicBezTo>
                    <a:pt x="132" y="134"/>
                    <a:pt x="124" y="145"/>
                    <a:pt x="117" y="156"/>
                  </a:cubicBezTo>
                  <a:lnTo>
                    <a:pt x="117" y="156"/>
                  </a:lnTo>
                  <a:cubicBezTo>
                    <a:pt x="86" y="187"/>
                    <a:pt x="59" y="224"/>
                    <a:pt x="36" y="265"/>
                  </a:cubicBezTo>
                  <a:cubicBezTo>
                    <a:pt x="1" y="405"/>
                    <a:pt x="53" y="563"/>
                    <a:pt x="158" y="650"/>
                  </a:cubicBezTo>
                  <a:cubicBezTo>
                    <a:pt x="216" y="731"/>
                    <a:pt x="304" y="774"/>
                    <a:pt x="392" y="774"/>
                  </a:cubicBezTo>
                  <a:cubicBezTo>
                    <a:pt x="438" y="774"/>
                    <a:pt x="484" y="762"/>
                    <a:pt x="526" y="738"/>
                  </a:cubicBezTo>
                  <a:cubicBezTo>
                    <a:pt x="667" y="685"/>
                    <a:pt x="754" y="580"/>
                    <a:pt x="789" y="440"/>
                  </a:cubicBezTo>
                  <a:cubicBezTo>
                    <a:pt x="803" y="225"/>
                    <a:pt x="632" y="1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2108750" y="2119150"/>
              <a:ext cx="24125" cy="21050"/>
            </a:xfrm>
            <a:custGeom>
              <a:avLst/>
              <a:gdLst/>
              <a:ahLst/>
              <a:cxnLst/>
              <a:rect l="l" t="t" r="r" b="b"/>
              <a:pathLst>
                <a:path w="965" h="842" extrusionOk="0">
                  <a:moveTo>
                    <a:pt x="580" y="1"/>
                  </a:moveTo>
                  <a:cubicBezTo>
                    <a:pt x="563" y="1"/>
                    <a:pt x="548" y="3"/>
                    <a:pt x="533" y="8"/>
                  </a:cubicBezTo>
                  <a:lnTo>
                    <a:pt x="533" y="8"/>
                  </a:lnTo>
                  <a:cubicBezTo>
                    <a:pt x="530" y="8"/>
                    <a:pt x="526" y="8"/>
                    <a:pt x="523" y="8"/>
                  </a:cubicBezTo>
                  <a:cubicBezTo>
                    <a:pt x="452" y="8"/>
                    <a:pt x="382" y="26"/>
                    <a:pt x="316" y="54"/>
                  </a:cubicBezTo>
                  <a:cubicBezTo>
                    <a:pt x="71" y="177"/>
                    <a:pt x="1" y="510"/>
                    <a:pt x="211" y="703"/>
                  </a:cubicBezTo>
                  <a:cubicBezTo>
                    <a:pt x="304" y="796"/>
                    <a:pt x="418" y="841"/>
                    <a:pt x="529" y="841"/>
                  </a:cubicBezTo>
                  <a:cubicBezTo>
                    <a:pt x="670" y="841"/>
                    <a:pt x="807" y="770"/>
                    <a:pt x="895" y="633"/>
                  </a:cubicBezTo>
                  <a:cubicBezTo>
                    <a:pt x="965" y="510"/>
                    <a:pt x="965" y="370"/>
                    <a:pt x="912" y="230"/>
                  </a:cubicBezTo>
                  <a:cubicBezTo>
                    <a:pt x="860" y="107"/>
                    <a:pt x="737" y="19"/>
                    <a:pt x="597" y="2"/>
                  </a:cubicBezTo>
                  <a:cubicBezTo>
                    <a:pt x="591" y="1"/>
                    <a:pt x="585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>
              <a:off x="2109625" y="2184850"/>
              <a:ext cx="20200" cy="19800"/>
            </a:xfrm>
            <a:custGeom>
              <a:avLst/>
              <a:gdLst/>
              <a:ahLst/>
              <a:cxnLst/>
              <a:rect l="l" t="t" r="r" b="b"/>
              <a:pathLst>
                <a:path w="808" h="792" extrusionOk="0">
                  <a:moveTo>
                    <a:pt x="428" y="1"/>
                  </a:moveTo>
                  <a:cubicBezTo>
                    <a:pt x="391" y="1"/>
                    <a:pt x="354" y="7"/>
                    <a:pt x="319" y="21"/>
                  </a:cubicBezTo>
                  <a:lnTo>
                    <a:pt x="319" y="21"/>
                  </a:lnTo>
                  <a:cubicBezTo>
                    <a:pt x="318" y="21"/>
                    <a:pt x="317" y="21"/>
                    <a:pt x="316" y="21"/>
                  </a:cubicBezTo>
                  <a:cubicBezTo>
                    <a:pt x="141" y="21"/>
                    <a:pt x="1" y="179"/>
                    <a:pt x="1" y="354"/>
                  </a:cubicBezTo>
                  <a:cubicBezTo>
                    <a:pt x="1" y="598"/>
                    <a:pt x="213" y="791"/>
                    <a:pt x="431" y="791"/>
                  </a:cubicBezTo>
                  <a:cubicBezTo>
                    <a:pt x="526" y="791"/>
                    <a:pt x="622" y="755"/>
                    <a:pt x="702" y="670"/>
                  </a:cubicBezTo>
                  <a:cubicBezTo>
                    <a:pt x="807" y="529"/>
                    <a:pt x="807" y="336"/>
                    <a:pt x="719" y="196"/>
                  </a:cubicBezTo>
                  <a:cubicBezTo>
                    <a:pt x="670" y="72"/>
                    <a:pt x="550" y="1"/>
                    <a:pt x="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>
              <a:off x="1977875" y="2108850"/>
              <a:ext cx="20625" cy="15700"/>
            </a:xfrm>
            <a:custGeom>
              <a:avLst/>
              <a:gdLst/>
              <a:ahLst/>
              <a:cxnLst/>
              <a:rect l="l" t="t" r="r" b="b"/>
              <a:pathLst>
                <a:path w="825" h="628" extrusionOk="0">
                  <a:moveTo>
                    <a:pt x="204" y="28"/>
                  </a:moveTo>
                  <a:lnTo>
                    <a:pt x="204" y="28"/>
                  </a:lnTo>
                  <a:cubicBezTo>
                    <a:pt x="197" y="32"/>
                    <a:pt x="191" y="35"/>
                    <a:pt x="186" y="39"/>
                  </a:cubicBezTo>
                  <a:lnTo>
                    <a:pt x="186" y="39"/>
                  </a:lnTo>
                  <a:cubicBezTo>
                    <a:pt x="192" y="35"/>
                    <a:pt x="198" y="32"/>
                    <a:pt x="204" y="28"/>
                  </a:cubicBezTo>
                  <a:close/>
                  <a:moveTo>
                    <a:pt x="287" y="307"/>
                  </a:moveTo>
                  <a:cubicBezTo>
                    <a:pt x="285" y="312"/>
                    <a:pt x="283" y="317"/>
                    <a:pt x="283" y="322"/>
                  </a:cubicBezTo>
                  <a:lnTo>
                    <a:pt x="283" y="322"/>
                  </a:lnTo>
                  <a:cubicBezTo>
                    <a:pt x="279" y="317"/>
                    <a:pt x="280" y="312"/>
                    <a:pt x="287" y="307"/>
                  </a:cubicBezTo>
                  <a:close/>
                  <a:moveTo>
                    <a:pt x="327" y="282"/>
                  </a:moveTo>
                  <a:cubicBezTo>
                    <a:pt x="323" y="286"/>
                    <a:pt x="319" y="290"/>
                    <a:pt x="316" y="294"/>
                  </a:cubicBezTo>
                  <a:lnTo>
                    <a:pt x="316" y="294"/>
                  </a:lnTo>
                  <a:cubicBezTo>
                    <a:pt x="319" y="293"/>
                    <a:pt x="323" y="292"/>
                    <a:pt x="327" y="291"/>
                  </a:cubicBezTo>
                  <a:lnTo>
                    <a:pt x="390" y="291"/>
                  </a:lnTo>
                  <a:cubicBezTo>
                    <a:pt x="392" y="293"/>
                    <a:pt x="394" y="295"/>
                    <a:pt x="396" y="298"/>
                  </a:cubicBezTo>
                  <a:lnTo>
                    <a:pt x="396" y="298"/>
                  </a:lnTo>
                  <a:cubicBezTo>
                    <a:pt x="389" y="325"/>
                    <a:pt x="357" y="336"/>
                    <a:pt x="329" y="336"/>
                  </a:cubicBezTo>
                  <a:cubicBezTo>
                    <a:pt x="315" y="336"/>
                    <a:pt x="302" y="333"/>
                    <a:pt x="293" y="329"/>
                  </a:cubicBezTo>
                  <a:lnTo>
                    <a:pt x="293" y="329"/>
                  </a:lnTo>
                  <a:cubicBezTo>
                    <a:pt x="291" y="333"/>
                    <a:pt x="288" y="337"/>
                    <a:pt x="285" y="341"/>
                  </a:cubicBezTo>
                  <a:lnTo>
                    <a:pt x="285" y="341"/>
                  </a:lnTo>
                  <a:cubicBezTo>
                    <a:pt x="283" y="335"/>
                    <a:pt x="282" y="328"/>
                    <a:pt x="283" y="322"/>
                  </a:cubicBezTo>
                  <a:lnTo>
                    <a:pt x="283" y="322"/>
                  </a:lnTo>
                  <a:cubicBezTo>
                    <a:pt x="285" y="325"/>
                    <a:pt x="288" y="327"/>
                    <a:pt x="293" y="329"/>
                  </a:cubicBezTo>
                  <a:lnTo>
                    <a:pt x="293" y="329"/>
                  </a:lnTo>
                  <a:cubicBezTo>
                    <a:pt x="299" y="321"/>
                    <a:pt x="305" y="314"/>
                    <a:pt x="311" y="310"/>
                  </a:cubicBezTo>
                  <a:lnTo>
                    <a:pt x="311" y="310"/>
                  </a:lnTo>
                  <a:lnTo>
                    <a:pt x="327" y="326"/>
                  </a:lnTo>
                  <a:cubicBezTo>
                    <a:pt x="334" y="311"/>
                    <a:pt x="332" y="303"/>
                    <a:pt x="325" y="303"/>
                  </a:cubicBezTo>
                  <a:cubicBezTo>
                    <a:pt x="321" y="303"/>
                    <a:pt x="316" y="305"/>
                    <a:pt x="311" y="310"/>
                  </a:cubicBezTo>
                  <a:lnTo>
                    <a:pt x="311" y="310"/>
                  </a:lnTo>
                  <a:lnTo>
                    <a:pt x="309" y="308"/>
                  </a:lnTo>
                  <a:cubicBezTo>
                    <a:pt x="309" y="304"/>
                    <a:pt x="312" y="299"/>
                    <a:pt x="316" y="294"/>
                  </a:cubicBezTo>
                  <a:lnTo>
                    <a:pt x="316" y="294"/>
                  </a:lnTo>
                  <a:cubicBezTo>
                    <a:pt x="301" y="298"/>
                    <a:pt x="292" y="303"/>
                    <a:pt x="287" y="307"/>
                  </a:cubicBezTo>
                  <a:lnTo>
                    <a:pt x="287" y="307"/>
                  </a:lnTo>
                  <a:cubicBezTo>
                    <a:pt x="289" y="301"/>
                    <a:pt x="292" y="296"/>
                    <a:pt x="296" y="290"/>
                  </a:cubicBezTo>
                  <a:lnTo>
                    <a:pt x="296" y="290"/>
                  </a:lnTo>
                  <a:cubicBezTo>
                    <a:pt x="306" y="289"/>
                    <a:pt x="317" y="286"/>
                    <a:pt x="327" y="282"/>
                  </a:cubicBezTo>
                  <a:close/>
                  <a:moveTo>
                    <a:pt x="413" y="323"/>
                  </a:moveTo>
                  <a:cubicBezTo>
                    <a:pt x="414" y="325"/>
                    <a:pt x="414" y="326"/>
                    <a:pt x="414" y="326"/>
                  </a:cubicBezTo>
                  <a:cubicBezTo>
                    <a:pt x="414" y="361"/>
                    <a:pt x="362" y="379"/>
                    <a:pt x="344" y="379"/>
                  </a:cubicBezTo>
                  <a:cubicBezTo>
                    <a:pt x="331" y="376"/>
                    <a:pt x="321" y="372"/>
                    <a:pt x="312" y="368"/>
                  </a:cubicBezTo>
                  <a:lnTo>
                    <a:pt x="312" y="368"/>
                  </a:lnTo>
                  <a:cubicBezTo>
                    <a:pt x="315" y="368"/>
                    <a:pt x="317" y="368"/>
                    <a:pt x="319" y="368"/>
                  </a:cubicBezTo>
                  <a:cubicBezTo>
                    <a:pt x="359" y="368"/>
                    <a:pt x="391" y="350"/>
                    <a:pt x="413" y="323"/>
                  </a:cubicBezTo>
                  <a:close/>
                  <a:moveTo>
                    <a:pt x="635" y="126"/>
                  </a:moveTo>
                  <a:lnTo>
                    <a:pt x="635" y="126"/>
                  </a:lnTo>
                  <a:cubicBezTo>
                    <a:pt x="644" y="139"/>
                    <a:pt x="652" y="153"/>
                    <a:pt x="660" y="168"/>
                  </a:cubicBezTo>
                  <a:cubicBezTo>
                    <a:pt x="661" y="176"/>
                    <a:pt x="662" y="185"/>
                    <a:pt x="663" y="193"/>
                  </a:cubicBezTo>
                  <a:lnTo>
                    <a:pt x="663" y="193"/>
                  </a:lnTo>
                  <a:cubicBezTo>
                    <a:pt x="708" y="349"/>
                    <a:pt x="629" y="521"/>
                    <a:pt x="467" y="589"/>
                  </a:cubicBezTo>
                  <a:cubicBezTo>
                    <a:pt x="431" y="609"/>
                    <a:pt x="393" y="620"/>
                    <a:pt x="355" y="625"/>
                  </a:cubicBezTo>
                  <a:lnTo>
                    <a:pt x="355" y="625"/>
                  </a:lnTo>
                  <a:cubicBezTo>
                    <a:pt x="351" y="625"/>
                    <a:pt x="348" y="624"/>
                    <a:pt x="344" y="624"/>
                  </a:cubicBezTo>
                  <a:cubicBezTo>
                    <a:pt x="284" y="620"/>
                    <a:pt x="232" y="601"/>
                    <a:pt x="189" y="570"/>
                  </a:cubicBezTo>
                  <a:lnTo>
                    <a:pt x="189" y="570"/>
                  </a:lnTo>
                  <a:cubicBezTo>
                    <a:pt x="219" y="582"/>
                    <a:pt x="250" y="587"/>
                    <a:pt x="283" y="587"/>
                  </a:cubicBezTo>
                  <a:cubicBezTo>
                    <a:pt x="383" y="587"/>
                    <a:pt x="489" y="533"/>
                    <a:pt x="555" y="449"/>
                  </a:cubicBezTo>
                  <a:cubicBezTo>
                    <a:pt x="635" y="384"/>
                    <a:pt x="671" y="290"/>
                    <a:pt x="663" y="193"/>
                  </a:cubicBezTo>
                  <a:lnTo>
                    <a:pt x="663" y="193"/>
                  </a:lnTo>
                  <a:cubicBezTo>
                    <a:pt x="656" y="170"/>
                    <a:pt x="647" y="147"/>
                    <a:pt x="635" y="126"/>
                  </a:cubicBezTo>
                  <a:close/>
                  <a:moveTo>
                    <a:pt x="338" y="1"/>
                  </a:moveTo>
                  <a:cubicBezTo>
                    <a:pt x="283" y="1"/>
                    <a:pt x="230" y="16"/>
                    <a:pt x="183" y="42"/>
                  </a:cubicBezTo>
                  <a:lnTo>
                    <a:pt x="183" y="42"/>
                  </a:lnTo>
                  <a:cubicBezTo>
                    <a:pt x="184" y="41"/>
                    <a:pt x="185" y="40"/>
                    <a:pt x="186" y="39"/>
                  </a:cubicBezTo>
                  <a:lnTo>
                    <a:pt x="186" y="39"/>
                  </a:lnTo>
                  <a:cubicBezTo>
                    <a:pt x="185" y="40"/>
                    <a:pt x="183" y="41"/>
                    <a:pt x="182" y="42"/>
                  </a:cubicBezTo>
                  <a:lnTo>
                    <a:pt x="182" y="42"/>
                  </a:lnTo>
                  <a:cubicBezTo>
                    <a:pt x="182" y="42"/>
                    <a:pt x="183" y="42"/>
                    <a:pt x="183" y="42"/>
                  </a:cubicBezTo>
                  <a:lnTo>
                    <a:pt x="183" y="42"/>
                  </a:lnTo>
                  <a:cubicBezTo>
                    <a:pt x="157" y="62"/>
                    <a:pt x="143" y="87"/>
                    <a:pt x="137" y="114"/>
                  </a:cubicBezTo>
                  <a:lnTo>
                    <a:pt x="137" y="114"/>
                  </a:lnTo>
                  <a:cubicBezTo>
                    <a:pt x="117" y="129"/>
                    <a:pt x="98" y="147"/>
                    <a:pt x="81" y="168"/>
                  </a:cubicBezTo>
                  <a:cubicBezTo>
                    <a:pt x="79" y="171"/>
                    <a:pt x="78" y="174"/>
                    <a:pt x="76" y="177"/>
                  </a:cubicBezTo>
                  <a:lnTo>
                    <a:pt x="76" y="177"/>
                  </a:lnTo>
                  <a:cubicBezTo>
                    <a:pt x="96" y="126"/>
                    <a:pt x="131" y="79"/>
                    <a:pt x="182" y="42"/>
                  </a:cubicBezTo>
                  <a:lnTo>
                    <a:pt x="182" y="42"/>
                  </a:lnTo>
                  <a:cubicBezTo>
                    <a:pt x="75" y="102"/>
                    <a:pt x="0" y="222"/>
                    <a:pt x="11" y="361"/>
                  </a:cubicBezTo>
                  <a:cubicBezTo>
                    <a:pt x="24" y="519"/>
                    <a:pt x="166" y="627"/>
                    <a:pt x="317" y="627"/>
                  </a:cubicBezTo>
                  <a:cubicBezTo>
                    <a:pt x="329" y="627"/>
                    <a:pt x="342" y="627"/>
                    <a:pt x="355" y="625"/>
                  </a:cubicBezTo>
                  <a:lnTo>
                    <a:pt x="355" y="625"/>
                  </a:lnTo>
                  <a:cubicBezTo>
                    <a:pt x="365" y="626"/>
                    <a:pt x="374" y="626"/>
                    <a:pt x="384" y="626"/>
                  </a:cubicBezTo>
                  <a:cubicBezTo>
                    <a:pt x="674" y="626"/>
                    <a:pt x="824" y="264"/>
                    <a:pt x="590" y="63"/>
                  </a:cubicBezTo>
                  <a:lnTo>
                    <a:pt x="590" y="63"/>
                  </a:lnTo>
                  <a:cubicBezTo>
                    <a:pt x="607" y="83"/>
                    <a:pt x="622" y="104"/>
                    <a:pt x="635" y="126"/>
                  </a:cubicBezTo>
                  <a:lnTo>
                    <a:pt x="635" y="126"/>
                  </a:lnTo>
                  <a:cubicBezTo>
                    <a:pt x="581" y="49"/>
                    <a:pt x="504" y="10"/>
                    <a:pt x="414" y="10"/>
                  </a:cubicBezTo>
                  <a:cubicBezTo>
                    <a:pt x="389" y="4"/>
                    <a:pt x="363" y="1"/>
                    <a:pt x="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>
              <a:off x="1922025" y="2130500"/>
              <a:ext cx="25900" cy="24375"/>
            </a:xfrm>
            <a:custGeom>
              <a:avLst/>
              <a:gdLst/>
              <a:ahLst/>
              <a:cxnLst/>
              <a:rect l="l" t="t" r="r" b="b"/>
              <a:pathLst>
                <a:path w="1036" h="975" extrusionOk="0">
                  <a:moveTo>
                    <a:pt x="539" y="0"/>
                  </a:moveTo>
                  <a:cubicBezTo>
                    <a:pt x="518" y="0"/>
                    <a:pt x="496" y="1"/>
                    <a:pt x="474" y="3"/>
                  </a:cubicBezTo>
                  <a:cubicBezTo>
                    <a:pt x="438" y="3"/>
                    <a:pt x="409" y="13"/>
                    <a:pt x="386" y="30"/>
                  </a:cubicBezTo>
                  <a:lnTo>
                    <a:pt x="386" y="30"/>
                  </a:lnTo>
                  <a:cubicBezTo>
                    <a:pt x="375" y="32"/>
                    <a:pt x="363" y="35"/>
                    <a:pt x="352" y="39"/>
                  </a:cubicBezTo>
                  <a:cubicBezTo>
                    <a:pt x="305" y="57"/>
                    <a:pt x="263" y="96"/>
                    <a:pt x="235" y="143"/>
                  </a:cubicBezTo>
                  <a:lnTo>
                    <a:pt x="235" y="143"/>
                  </a:lnTo>
                  <a:cubicBezTo>
                    <a:pt x="227" y="149"/>
                    <a:pt x="219" y="155"/>
                    <a:pt x="211" y="161"/>
                  </a:cubicBezTo>
                  <a:cubicBezTo>
                    <a:pt x="1" y="407"/>
                    <a:pt x="71" y="775"/>
                    <a:pt x="352" y="915"/>
                  </a:cubicBezTo>
                  <a:cubicBezTo>
                    <a:pt x="419" y="956"/>
                    <a:pt x="492" y="974"/>
                    <a:pt x="563" y="974"/>
                  </a:cubicBezTo>
                  <a:cubicBezTo>
                    <a:pt x="767" y="974"/>
                    <a:pt x="957" y="821"/>
                    <a:pt x="983" y="600"/>
                  </a:cubicBezTo>
                  <a:cubicBezTo>
                    <a:pt x="1035" y="459"/>
                    <a:pt x="1000" y="301"/>
                    <a:pt x="913" y="161"/>
                  </a:cubicBezTo>
                  <a:cubicBezTo>
                    <a:pt x="821" y="54"/>
                    <a:pt x="688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>
              <a:off x="1987350" y="2173825"/>
              <a:ext cx="20500" cy="19725"/>
            </a:xfrm>
            <a:custGeom>
              <a:avLst/>
              <a:gdLst/>
              <a:ahLst/>
              <a:cxnLst/>
              <a:rect l="l" t="t" r="r" b="b"/>
              <a:pathLst>
                <a:path w="820" h="789" extrusionOk="0">
                  <a:moveTo>
                    <a:pt x="352" y="1"/>
                  </a:moveTo>
                  <a:cubicBezTo>
                    <a:pt x="290" y="1"/>
                    <a:pt x="227" y="18"/>
                    <a:pt x="176" y="59"/>
                  </a:cubicBezTo>
                  <a:cubicBezTo>
                    <a:pt x="156" y="74"/>
                    <a:pt x="139" y="92"/>
                    <a:pt x="123" y="112"/>
                  </a:cubicBezTo>
                  <a:lnTo>
                    <a:pt x="123" y="112"/>
                  </a:lnTo>
                  <a:cubicBezTo>
                    <a:pt x="54" y="170"/>
                    <a:pt x="13" y="254"/>
                    <a:pt x="0" y="357"/>
                  </a:cubicBezTo>
                  <a:cubicBezTo>
                    <a:pt x="0" y="479"/>
                    <a:pt x="70" y="602"/>
                    <a:pt x="158" y="690"/>
                  </a:cubicBezTo>
                  <a:cubicBezTo>
                    <a:pt x="232" y="758"/>
                    <a:pt x="322" y="789"/>
                    <a:pt x="410" y="789"/>
                  </a:cubicBezTo>
                  <a:cubicBezTo>
                    <a:pt x="571" y="789"/>
                    <a:pt x="726" y="685"/>
                    <a:pt x="772" y="514"/>
                  </a:cubicBezTo>
                  <a:cubicBezTo>
                    <a:pt x="820" y="310"/>
                    <a:pt x="711" y="131"/>
                    <a:pt x="548" y="60"/>
                  </a:cubicBezTo>
                  <a:lnTo>
                    <a:pt x="548" y="60"/>
                  </a:lnTo>
                  <a:cubicBezTo>
                    <a:pt x="523" y="44"/>
                    <a:pt x="498" y="31"/>
                    <a:pt x="474" y="24"/>
                  </a:cubicBezTo>
                  <a:cubicBezTo>
                    <a:pt x="437" y="9"/>
                    <a:pt x="395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>
              <a:off x="2005900" y="2099525"/>
              <a:ext cx="18725" cy="17875"/>
            </a:xfrm>
            <a:custGeom>
              <a:avLst/>
              <a:gdLst/>
              <a:ahLst/>
              <a:cxnLst/>
              <a:rect l="l" t="t" r="r" b="b"/>
              <a:pathLst>
                <a:path w="749" h="715" extrusionOk="0">
                  <a:moveTo>
                    <a:pt x="310" y="0"/>
                  </a:moveTo>
                  <a:cubicBezTo>
                    <a:pt x="259" y="0"/>
                    <a:pt x="210" y="16"/>
                    <a:pt x="170" y="50"/>
                  </a:cubicBezTo>
                  <a:cubicBezTo>
                    <a:pt x="50" y="130"/>
                    <a:pt x="1" y="272"/>
                    <a:pt x="38" y="404"/>
                  </a:cubicBezTo>
                  <a:lnTo>
                    <a:pt x="38" y="404"/>
                  </a:lnTo>
                  <a:cubicBezTo>
                    <a:pt x="43" y="478"/>
                    <a:pt x="64" y="552"/>
                    <a:pt x="100" y="611"/>
                  </a:cubicBezTo>
                  <a:cubicBezTo>
                    <a:pt x="150" y="683"/>
                    <a:pt x="230" y="714"/>
                    <a:pt x="315" y="714"/>
                  </a:cubicBezTo>
                  <a:cubicBezTo>
                    <a:pt x="435" y="714"/>
                    <a:pt x="564" y="652"/>
                    <a:pt x="626" y="559"/>
                  </a:cubicBezTo>
                  <a:cubicBezTo>
                    <a:pt x="748" y="366"/>
                    <a:pt x="661" y="120"/>
                    <a:pt x="450" y="33"/>
                  </a:cubicBezTo>
                  <a:cubicBezTo>
                    <a:pt x="438" y="27"/>
                    <a:pt x="425" y="23"/>
                    <a:pt x="412" y="22"/>
                  </a:cubicBezTo>
                  <a:lnTo>
                    <a:pt x="412" y="22"/>
                  </a:lnTo>
                  <a:cubicBezTo>
                    <a:pt x="379" y="8"/>
                    <a:pt x="344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1" name="Google Shape;2621;p42"/>
          <p:cNvSpPr/>
          <p:nvPr/>
        </p:nvSpPr>
        <p:spPr>
          <a:xfrm rot="10800000">
            <a:off x="3538005" y="2483068"/>
            <a:ext cx="1039800" cy="1039800"/>
          </a:xfrm>
          <a:prstGeom prst="chord">
            <a:avLst>
              <a:gd name="adj1" fmla="val 1997021"/>
              <a:gd name="adj2" fmla="val 88049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42"/>
          <p:cNvSpPr/>
          <p:nvPr/>
        </p:nvSpPr>
        <p:spPr>
          <a:xfrm rot="10800000">
            <a:off x="5440430" y="2483068"/>
            <a:ext cx="1039800" cy="1039800"/>
          </a:xfrm>
          <a:prstGeom prst="chord">
            <a:avLst>
              <a:gd name="adj1" fmla="val 1997021"/>
              <a:gd name="adj2" fmla="val 88049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42"/>
          <p:cNvSpPr/>
          <p:nvPr/>
        </p:nvSpPr>
        <p:spPr>
          <a:xfrm rot="10800000">
            <a:off x="7342855" y="2483068"/>
            <a:ext cx="1039800" cy="1039800"/>
          </a:xfrm>
          <a:prstGeom prst="chord">
            <a:avLst>
              <a:gd name="adj1" fmla="val 1997021"/>
              <a:gd name="adj2" fmla="val 88049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4" name="Google Shape;2624;p42"/>
          <p:cNvGrpSpPr/>
          <p:nvPr/>
        </p:nvGrpSpPr>
        <p:grpSpPr>
          <a:xfrm>
            <a:off x="3622450" y="1412400"/>
            <a:ext cx="870900" cy="870900"/>
            <a:chOff x="3622450" y="1412400"/>
            <a:chExt cx="870900" cy="870900"/>
          </a:xfrm>
        </p:grpSpPr>
        <p:sp>
          <p:nvSpPr>
            <p:cNvPr id="2625" name="Google Shape;2625;p42"/>
            <p:cNvSpPr/>
            <p:nvPr/>
          </p:nvSpPr>
          <p:spPr>
            <a:xfrm>
              <a:off x="3622450" y="14124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6" name="Google Shape;2626;p42"/>
            <p:cNvGrpSpPr/>
            <p:nvPr/>
          </p:nvGrpSpPr>
          <p:grpSpPr>
            <a:xfrm>
              <a:off x="3814767" y="1634837"/>
              <a:ext cx="498655" cy="426063"/>
              <a:chOff x="866243" y="2291587"/>
              <a:chExt cx="415546" cy="355053"/>
            </a:xfrm>
          </p:grpSpPr>
          <p:sp>
            <p:nvSpPr>
              <p:cNvPr id="2627" name="Google Shape;2627;p42"/>
              <p:cNvSpPr/>
              <p:nvPr/>
            </p:nvSpPr>
            <p:spPr>
              <a:xfrm>
                <a:off x="1053756" y="2523748"/>
                <a:ext cx="103998" cy="81706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573" extrusionOk="0">
                    <a:moveTo>
                      <a:pt x="2358" y="393"/>
                    </a:moveTo>
                    <a:cubicBezTo>
                      <a:pt x="2418" y="393"/>
                      <a:pt x="2465" y="429"/>
                      <a:pt x="2489" y="488"/>
                    </a:cubicBezTo>
                    <a:lnTo>
                      <a:pt x="2823" y="1262"/>
                    </a:lnTo>
                    <a:cubicBezTo>
                      <a:pt x="2846" y="1322"/>
                      <a:pt x="2823" y="1405"/>
                      <a:pt x="2739" y="1441"/>
                    </a:cubicBezTo>
                    <a:lnTo>
                      <a:pt x="989" y="2179"/>
                    </a:lnTo>
                    <a:cubicBezTo>
                      <a:pt x="977" y="2179"/>
                      <a:pt x="953" y="2203"/>
                      <a:pt x="929" y="2203"/>
                    </a:cubicBezTo>
                    <a:cubicBezTo>
                      <a:pt x="870" y="2203"/>
                      <a:pt x="822" y="2167"/>
                      <a:pt x="787" y="2108"/>
                    </a:cubicBezTo>
                    <a:lnTo>
                      <a:pt x="465" y="1334"/>
                    </a:lnTo>
                    <a:cubicBezTo>
                      <a:pt x="441" y="1262"/>
                      <a:pt x="465" y="1191"/>
                      <a:pt x="537" y="1155"/>
                    </a:cubicBezTo>
                    <a:lnTo>
                      <a:pt x="2299" y="417"/>
                    </a:lnTo>
                    <a:cubicBezTo>
                      <a:pt x="2311" y="417"/>
                      <a:pt x="2322" y="393"/>
                      <a:pt x="2358" y="393"/>
                    </a:cubicBezTo>
                    <a:close/>
                    <a:moveTo>
                      <a:pt x="2358" y="0"/>
                    </a:moveTo>
                    <a:cubicBezTo>
                      <a:pt x="2287" y="0"/>
                      <a:pt x="2227" y="12"/>
                      <a:pt x="2144" y="36"/>
                    </a:cubicBezTo>
                    <a:lnTo>
                      <a:pt x="394" y="786"/>
                    </a:lnTo>
                    <a:cubicBezTo>
                      <a:pt x="120" y="905"/>
                      <a:pt x="1" y="1203"/>
                      <a:pt x="108" y="1465"/>
                    </a:cubicBezTo>
                    <a:lnTo>
                      <a:pt x="429" y="2239"/>
                    </a:lnTo>
                    <a:cubicBezTo>
                      <a:pt x="525" y="2441"/>
                      <a:pt x="703" y="2572"/>
                      <a:pt x="929" y="2572"/>
                    </a:cubicBezTo>
                    <a:cubicBezTo>
                      <a:pt x="1001" y="2572"/>
                      <a:pt x="1060" y="2560"/>
                      <a:pt x="1132" y="2524"/>
                    </a:cubicBezTo>
                    <a:lnTo>
                      <a:pt x="2894" y="1786"/>
                    </a:lnTo>
                    <a:cubicBezTo>
                      <a:pt x="3156" y="1679"/>
                      <a:pt x="3275" y="1370"/>
                      <a:pt x="3180" y="1096"/>
                    </a:cubicBezTo>
                    <a:lnTo>
                      <a:pt x="2846" y="322"/>
                    </a:lnTo>
                    <a:cubicBezTo>
                      <a:pt x="2763" y="131"/>
                      <a:pt x="2584" y="0"/>
                      <a:pt x="2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2"/>
              <p:cNvSpPr/>
              <p:nvPr/>
            </p:nvSpPr>
            <p:spPr>
              <a:xfrm>
                <a:off x="1076461" y="2409176"/>
                <a:ext cx="79419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906" extrusionOk="0">
                    <a:moveTo>
                      <a:pt x="1250" y="370"/>
                    </a:moveTo>
                    <a:cubicBezTo>
                      <a:pt x="1715" y="370"/>
                      <a:pt x="2119" y="620"/>
                      <a:pt x="2119" y="941"/>
                    </a:cubicBezTo>
                    <a:cubicBezTo>
                      <a:pt x="2119" y="1251"/>
                      <a:pt x="1715" y="1501"/>
                      <a:pt x="1250" y="1501"/>
                    </a:cubicBezTo>
                    <a:cubicBezTo>
                      <a:pt x="798" y="1501"/>
                      <a:pt x="393" y="1251"/>
                      <a:pt x="393" y="941"/>
                    </a:cubicBezTo>
                    <a:cubicBezTo>
                      <a:pt x="393" y="620"/>
                      <a:pt x="786" y="370"/>
                      <a:pt x="1250" y="370"/>
                    </a:cubicBezTo>
                    <a:close/>
                    <a:moveTo>
                      <a:pt x="1250" y="1"/>
                    </a:moveTo>
                    <a:cubicBezTo>
                      <a:pt x="929" y="1"/>
                      <a:pt x="631" y="96"/>
                      <a:pt x="393" y="251"/>
                    </a:cubicBezTo>
                    <a:cubicBezTo>
                      <a:pt x="143" y="429"/>
                      <a:pt x="0" y="691"/>
                      <a:pt x="0" y="953"/>
                    </a:cubicBezTo>
                    <a:cubicBezTo>
                      <a:pt x="0" y="1227"/>
                      <a:pt x="143" y="1465"/>
                      <a:pt x="393" y="1656"/>
                    </a:cubicBezTo>
                    <a:cubicBezTo>
                      <a:pt x="631" y="1822"/>
                      <a:pt x="929" y="1906"/>
                      <a:pt x="1250" y="1906"/>
                    </a:cubicBezTo>
                    <a:cubicBezTo>
                      <a:pt x="1584" y="1906"/>
                      <a:pt x="1881" y="1810"/>
                      <a:pt x="2119" y="1656"/>
                    </a:cubicBezTo>
                    <a:cubicBezTo>
                      <a:pt x="2369" y="1477"/>
                      <a:pt x="2500" y="1227"/>
                      <a:pt x="2500" y="953"/>
                    </a:cubicBezTo>
                    <a:cubicBezTo>
                      <a:pt x="2500" y="691"/>
                      <a:pt x="2358" y="429"/>
                      <a:pt x="2119" y="251"/>
                    </a:cubicBezTo>
                    <a:cubicBezTo>
                      <a:pt x="1881" y="96"/>
                      <a:pt x="1584" y="1"/>
                      <a:pt x="1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2"/>
              <p:cNvSpPr/>
              <p:nvPr/>
            </p:nvSpPr>
            <p:spPr>
              <a:xfrm>
                <a:off x="985324" y="2448488"/>
                <a:ext cx="86628" cy="9418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966" extrusionOk="0">
                    <a:moveTo>
                      <a:pt x="977" y="370"/>
                    </a:moveTo>
                    <a:lnTo>
                      <a:pt x="1537" y="430"/>
                    </a:lnTo>
                    <a:cubicBezTo>
                      <a:pt x="1608" y="442"/>
                      <a:pt x="1680" y="489"/>
                      <a:pt x="1715" y="561"/>
                    </a:cubicBezTo>
                    <a:lnTo>
                      <a:pt x="2287" y="1858"/>
                    </a:lnTo>
                    <a:cubicBezTo>
                      <a:pt x="2322" y="1918"/>
                      <a:pt x="2322" y="1977"/>
                      <a:pt x="2311" y="2037"/>
                    </a:cubicBezTo>
                    <a:cubicBezTo>
                      <a:pt x="2299" y="2096"/>
                      <a:pt x="2251" y="2144"/>
                      <a:pt x="2191" y="2156"/>
                    </a:cubicBezTo>
                    <a:lnTo>
                      <a:pt x="1310" y="2549"/>
                    </a:lnTo>
                    <a:cubicBezTo>
                      <a:pt x="1287" y="2561"/>
                      <a:pt x="1251" y="2561"/>
                      <a:pt x="1227" y="2561"/>
                    </a:cubicBezTo>
                    <a:cubicBezTo>
                      <a:pt x="1132" y="2561"/>
                      <a:pt x="1060" y="2513"/>
                      <a:pt x="1013" y="2430"/>
                    </a:cubicBezTo>
                    <a:lnTo>
                      <a:pt x="429" y="1132"/>
                    </a:lnTo>
                    <a:cubicBezTo>
                      <a:pt x="406" y="1061"/>
                      <a:pt x="406" y="977"/>
                      <a:pt x="465" y="906"/>
                    </a:cubicBezTo>
                    <a:lnTo>
                      <a:pt x="787" y="465"/>
                    </a:lnTo>
                    <a:cubicBezTo>
                      <a:pt x="834" y="406"/>
                      <a:pt x="906" y="370"/>
                      <a:pt x="977" y="370"/>
                    </a:cubicBezTo>
                    <a:close/>
                    <a:moveTo>
                      <a:pt x="965" y="1"/>
                    </a:moveTo>
                    <a:cubicBezTo>
                      <a:pt x="775" y="1"/>
                      <a:pt x="596" y="84"/>
                      <a:pt x="477" y="251"/>
                    </a:cubicBezTo>
                    <a:lnTo>
                      <a:pt x="156" y="703"/>
                    </a:lnTo>
                    <a:cubicBezTo>
                      <a:pt x="13" y="882"/>
                      <a:pt x="1" y="1096"/>
                      <a:pt x="84" y="1311"/>
                    </a:cubicBezTo>
                    <a:lnTo>
                      <a:pt x="667" y="2608"/>
                    </a:lnTo>
                    <a:cubicBezTo>
                      <a:pt x="775" y="2823"/>
                      <a:pt x="977" y="2966"/>
                      <a:pt x="1215" y="2966"/>
                    </a:cubicBezTo>
                    <a:cubicBezTo>
                      <a:pt x="1310" y="2966"/>
                      <a:pt x="1382" y="2942"/>
                      <a:pt x="1453" y="2906"/>
                    </a:cubicBezTo>
                    <a:lnTo>
                      <a:pt x="2334" y="2513"/>
                    </a:lnTo>
                    <a:cubicBezTo>
                      <a:pt x="2489" y="2454"/>
                      <a:pt x="2608" y="2335"/>
                      <a:pt x="2644" y="2168"/>
                    </a:cubicBezTo>
                    <a:cubicBezTo>
                      <a:pt x="2727" y="2025"/>
                      <a:pt x="2727" y="1858"/>
                      <a:pt x="2656" y="1715"/>
                    </a:cubicBezTo>
                    <a:lnTo>
                      <a:pt x="2072" y="418"/>
                    </a:lnTo>
                    <a:cubicBezTo>
                      <a:pt x="1977" y="227"/>
                      <a:pt x="1787" y="84"/>
                      <a:pt x="1572" y="61"/>
                    </a:cubicBezTo>
                    <a:cubicBezTo>
                      <a:pt x="1370" y="49"/>
                      <a:pt x="1156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2"/>
              <p:cNvSpPr/>
              <p:nvPr/>
            </p:nvSpPr>
            <p:spPr>
              <a:xfrm>
                <a:off x="1014062" y="2472336"/>
                <a:ext cx="15147" cy="15147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7" extrusionOk="0">
                    <a:moveTo>
                      <a:pt x="239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81"/>
                      <a:pt x="108" y="476"/>
                      <a:pt x="239" y="476"/>
                    </a:cubicBezTo>
                    <a:cubicBezTo>
                      <a:pt x="370" y="476"/>
                      <a:pt x="477" y="381"/>
                      <a:pt x="477" y="238"/>
                    </a:cubicBezTo>
                    <a:cubicBezTo>
                      <a:pt x="477" y="107"/>
                      <a:pt x="370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2"/>
              <p:cNvSpPr/>
              <p:nvPr/>
            </p:nvSpPr>
            <p:spPr>
              <a:xfrm>
                <a:off x="866243" y="2291587"/>
                <a:ext cx="415546" cy="355053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1181" extrusionOk="0">
                    <a:moveTo>
                      <a:pt x="7620" y="1430"/>
                    </a:moveTo>
                    <a:lnTo>
                      <a:pt x="7620" y="1989"/>
                    </a:lnTo>
                    <a:lnTo>
                      <a:pt x="5453" y="1989"/>
                    </a:lnTo>
                    <a:lnTo>
                      <a:pt x="5453" y="1430"/>
                    </a:lnTo>
                    <a:close/>
                    <a:moveTo>
                      <a:pt x="7608" y="406"/>
                    </a:moveTo>
                    <a:cubicBezTo>
                      <a:pt x="8168" y="406"/>
                      <a:pt x="8632" y="858"/>
                      <a:pt x="8632" y="1430"/>
                    </a:cubicBezTo>
                    <a:lnTo>
                      <a:pt x="8632" y="1989"/>
                    </a:lnTo>
                    <a:lnTo>
                      <a:pt x="7989" y="1989"/>
                    </a:lnTo>
                    <a:lnTo>
                      <a:pt x="7989" y="1430"/>
                    </a:lnTo>
                    <a:cubicBezTo>
                      <a:pt x="7989" y="1215"/>
                      <a:pt x="7811" y="1037"/>
                      <a:pt x="7608" y="1037"/>
                    </a:cubicBezTo>
                    <a:lnTo>
                      <a:pt x="5453" y="1037"/>
                    </a:lnTo>
                    <a:cubicBezTo>
                      <a:pt x="5239" y="1037"/>
                      <a:pt x="5060" y="1215"/>
                      <a:pt x="5060" y="1430"/>
                    </a:cubicBezTo>
                    <a:lnTo>
                      <a:pt x="5060" y="1989"/>
                    </a:lnTo>
                    <a:lnTo>
                      <a:pt x="4417" y="1989"/>
                    </a:lnTo>
                    <a:lnTo>
                      <a:pt x="4417" y="1430"/>
                    </a:lnTo>
                    <a:cubicBezTo>
                      <a:pt x="4417" y="858"/>
                      <a:pt x="4882" y="406"/>
                      <a:pt x="5453" y="406"/>
                    </a:cubicBezTo>
                    <a:close/>
                    <a:moveTo>
                      <a:pt x="2929" y="2096"/>
                    </a:moveTo>
                    <a:cubicBezTo>
                      <a:pt x="3013" y="2096"/>
                      <a:pt x="3072" y="2156"/>
                      <a:pt x="3072" y="2227"/>
                    </a:cubicBezTo>
                    <a:lnTo>
                      <a:pt x="3072" y="3299"/>
                    </a:lnTo>
                    <a:cubicBezTo>
                      <a:pt x="3072" y="3382"/>
                      <a:pt x="3132" y="3454"/>
                      <a:pt x="3203" y="3478"/>
                    </a:cubicBezTo>
                    <a:cubicBezTo>
                      <a:pt x="3224" y="3486"/>
                      <a:pt x="3246" y="3490"/>
                      <a:pt x="3267" y="3490"/>
                    </a:cubicBezTo>
                    <a:cubicBezTo>
                      <a:pt x="3365" y="3490"/>
                      <a:pt x="3453" y="3406"/>
                      <a:pt x="3453" y="3299"/>
                    </a:cubicBezTo>
                    <a:lnTo>
                      <a:pt x="3453" y="2358"/>
                    </a:lnTo>
                    <a:lnTo>
                      <a:pt x="9632" y="2358"/>
                    </a:lnTo>
                    <a:lnTo>
                      <a:pt x="9632" y="10502"/>
                    </a:lnTo>
                    <a:lnTo>
                      <a:pt x="3453" y="10502"/>
                    </a:lnTo>
                    <a:lnTo>
                      <a:pt x="3453" y="4073"/>
                    </a:lnTo>
                    <a:cubicBezTo>
                      <a:pt x="3453" y="3978"/>
                      <a:pt x="3370" y="3882"/>
                      <a:pt x="3263" y="3882"/>
                    </a:cubicBezTo>
                    <a:cubicBezTo>
                      <a:pt x="3155" y="3882"/>
                      <a:pt x="3072" y="3978"/>
                      <a:pt x="3072" y="4073"/>
                    </a:cubicBezTo>
                    <a:lnTo>
                      <a:pt x="3072" y="10657"/>
                    </a:lnTo>
                    <a:cubicBezTo>
                      <a:pt x="3072" y="10728"/>
                      <a:pt x="3013" y="10788"/>
                      <a:pt x="2929" y="10788"/>
                    </a:cubicBezTo>
                    <a:lnTo>
                      <a:pt x="2310" y="10788"/>
                    </a:lnTo>
                    <a:cubicBezTo>
                      <a:pt x="2239" y="10788"/>
                      <a:pt x="2179" y="10728"/>
                      <a:pt x="2179" y="10657"/>
                    </a:cubicBezTo>
                    <a:lnTo>
                      <a:pt x="2179" y="2227"/>
                    </a:lnTo>
                    <a:cubicBezTo>
                      <a:pt x="2179" y="2156"/>
                      <a:pt x="2239" y="2096"/>
                      <a:pt x="2310" y="2096"/>
                    </a:cubicBezTo>
                    <a:close/>
                    <a:moveTo>
                      <a:pt x="10775" y="2096"/>
                    </a:moveTo>
                    <a:cubicBezTo>
                      <a:pt x="10847" y="2096"/>
                      <a:pt x="10906" y="2156"/>
                      <a:pt x="10906" y="2227"/>
                    </a:cubicBezTo>
                    <a:lnTo>
                      <a:pt x="10906" y="10657"/>
                    </a:lnTo>
                    <a:cubicBezTo>
                      <a:pt x="10906" y="10728"/>
                      <a:pt x="10847" y="10788"/>
                      <a:pt x="10775" y="10788"/>
                    </a:cubicBezTo>
                    <a:lnTo>
                      <a:pt x="10156" y="10788"/>
                    </a:lnTo>
                    <a:cubicBezTo>
                      <a:pt x="10073" y="10788"/>
                      <a:pt x="10013" y="10728"/>
                      <a:pt x="10013" y="10657"/>
                    </a:cubicBezTo>
                    <a:lnTo>
                      <a:pt x="10013" y="2227"/>
                    </a:lnTo>
                    <a:cubicBezTo>
                      <a:pt x="10013" y="2156"/>
                      <a:pt x="10073" y="2096"/>
                      <a:pt x="10156" y="2096"/>
                    </a:cubicBezTo>
                    <a:close/>
                    <a:moveTo>
                      <a:pt x="5465" y="1"/>
                    </a:moveTo>
                    <a:cubicBezTo>
                      <a:pt x="4691" y="1"/>
                      <a:pt x="4048" y="644"/>
                      <a:pt x="4048" y="1418"/>
                    </a:cubicBezTo>
                    <a:lnTo>
                      <a:pt x="4048" y="1977"/>
                    </a:lnTo>
                    <a:lnTo>
                      <a:pt x="3394" y="1977"/>
                    </a:lnTo>
                    <a:cubicBezTo>
                      <a:pt x="3310" y="1811"/>
                      <a:pt x="3132" y="1692"/>
                      <a:pt x="2929" y="1692"/>
                    </a:cubicBezTo>
                    <a:lnTo>
                      <a:pt x="2310" y="1692"/>
                    </a:lnTo>
                    <a:cubicBezTo>
                      <a:pt x="2096" y="1692"/>
                      <a:pt x="1941" y="1811"/>
                      <a:pt x="1846" y="1977"/>
                    </a:cubicBezTo>
                    <a:lnTo>
                      <a:pt x="1310" y="1977"/>
                    </a:lnTo>
                    <a:cubicBezTo>
                      <a:pt x="596" y="1977"/>
                      <a:pt x="0" y="2561"/>
                      <a:pt x="0" y="3287"/>
                    </a:cubicBezTo>
                    <a:lnTo>
                      <a:pt x="0" y="7990"/>
                    </a:lnTo>
                    <a:cubicBezTo>
                      <a:pt x="0" y="8097"/>
                      <a:pt x="96" y="8180"/>
                      <a:pt x="191" y="8180"/>
                    </a:cubicBezTo>
                    <a:cubicBezTo>
                      <a:pt x="298" y="8180"/>
                      <a:pt x="393" y="8097"/>
                      <a:pt x="393" y="7990"/>
                    </a:cubicBezTo>
                    <a:lnTo>
                      <a:pt x="393" y="3287"/>
                    </a:lnTo>
                    <a:cubicBezTo>
                      <a:pt x="393" y="2787"/>
                      <a:pt x="810" y="2370"/>
                      <a:pt x="1310" y="2370"/>
                    </a:cubicBezTo>
                    <a:lnTo>
                      <a:pt x="1786" y="2370"/>
                    </a:lnTo>
                    <a:lnTo>
                      <a:pt x="1786" y="10502"/>
                    </a:lnTo>
                    <a:lnTo>
                      <a:pt x="1310" y="10502"/>
                    </a:lnTo>
                    <a:cubicBezTo>
                      <a:pt x="810" y="10502"/>
                      <a:pt x="393" y="10085"/>
                      <a:pt x="393" y="9585"/>
                    </a:cubicBezTo>
                    <a:lnTo>
                      <a:pt x="393" y="8764"/>
                    </a:lnTo>
                    <a:cubicBezTo>
                      <a:pt x="393" y="8657"/>
                      <a:pt x="298" y="8573"/>
                      <a:pt x="191" y="8573"/>
                    </a:cubicBezTo>
                    <a:cubicBezTo>
                      <a:pt x="96" y="8573"/>
                      <a:pt x="0" y="8657"/>
                      <a:pt x="0" y="8764"/>
                    </a:cubicBezTo>
                    <a:lnTo>
                      <a:pt x="0" y="9585"/>
                    </a:lnTo>
                    <a:cubicBezTo>
                      <a:pt x="0" y="10300"/>
                      <a:pt x="584" y="10895"/>
                      <a:pt x="1310" y="10895"/>
                    </a:cubicBezTo>
                    <a:lnTo>
                      <a:pt x="1846" y="10895"/>
                    </a:lnTo>
                    <a:cubicBezTo>
                      <a:pt x="1941" y="11062"/>
                      <a:pt x="2120" y="11181"/>
                      <a:pt x="2310" y="11181"/>
                    </a:cubicBezTo>
                    <a:lnTo>
                      <a:pt x="2929" y="11181"/>
                    </a:lnTo>
                    <a:cubicBezTo>
                      <a:pt x="3144" y="11181"/>
                      <a:pt x="3310" y="11062"/>
                      <a:pt x="3394" y="10895"/>
                    </a:cubicBezTo>
                    <a:lnTo>
                      <a:pt x="9692" y="10895"/>
                    </a:lnTo>
                    <a:cubicBezTo>
                      <a:pt x="9775" y="11062"/>
                      <a:pt x="9954" y="11181"/>
                      <a:pt x="10156" y="11181"/>
                    </a:cubicBezTo>
                    <a:lnTo>
                      <a:pt x="10775" y="11181"/>
                    </a:lnTo>
                    <a:cubicBezTo>
                      <a:pt x="10978" y="11181"/>
                      <a:pt x="11145" y="11062"/>
                      <a:pt x="11240" y="10895"/>
                    </a:cubicBezTo>
                    <a:lnTo>
                      <a:pt x="11776" y="10895"/>
                    </a:lnTo>
                    <a:cubicBezTo>
                      <a:pt x="12490" y="10895"/>
                      <a:pt x="13085" y="10312"/>
                      <a:pt x="13085" y="9585"/>
                    </a:cubicBezTo>
                    <a:lnTo>
                      <a:pt x="13085" y="4894"/>
                    </a:lnTo>
                    <a:cubicBezTo>
                      <a:pt x="13085" y="4787"/>
                      <a:pt x="12990" y="4704"/>
                      <a:pt x="12883" y="4704"/>
                    </a:cubicBezTo>
                    <a:cubicBezTo>
                      <a:pt x="12788" y="4704"/>
                      <a:pt x="12692" y="4787"/>
                      <a:pt x="12692" y="4894"/>
                    </a:cubicBezTo>
                    <a:lnTo>
                      <a:pt x="12692" y="9585"/>
                    </a:lnTo>
                    <a:cubicBezTo>
                      <a:pt x="12692" y="10085"/>
                      <a:pt x="12276" y="10502"/>
                      <a:pt x="11776" y="10502"/>
                    </a:cubicBezTo>
                    <a:lnTo>
                      <a:pt x="11299" y="10502"/>
                    </a:lnTo>
                    <a:lnTo>
                      <a:pt x="11299" y="2370"/>
                    </a:lnTo>
                    <a:lnTo>
                      <a:pt x="11776" y="2370"/>
                    </a:lnTo>
                    <a:cubicBezTo>
                      <a:pt x="12276" y="2370"/>
                      <a:pt x="12692" y="2787"/>
                      <a:pt x="12692" y="3287"/>
                    </a:cubicBezTo>
                    <a:lnTo>
                      <a:pt x="12692" y="4120"/>
                    </a:lnTo>
                    <a:cubicBezTo>
                      <a:pt x="12692" y="4240"/>
                      <a:pt x="12788" y="4311"/>
                      <a:pt x="12895" y="4311"/>
                    </a:cubicBezTo>
                    <a:cubicBezTo>
                      <a:pt x="12990" y="4311"/>
                      <a:pt x="13085" y="4228"/>
                      <a:pt x="13085" y="4120"/>
                    </a:cubicBezTo>
                    <a:lnTo>
                      <a:pt x="13085" y="3287"/>
                    </a:lnTo>
                    <a:cubicBezTo>
                      <a:pt x="13085" y="2573"/>
                      <a:pt x="12502" y="1977"/>
                      <a:pt x="11776" y="1977"/>
                    </a:cubicBezTo>
                    <a:lnTo>
                      <a:pt x="11240" y="1977"/>
                    </a:lnTo>
                    <a:cubicBezTo>
                      <a:pt x="11145" y="1811"/>
                      <a:pt x="10966" y="1692"/>
                      <a:pt x="10775" y="1692"/>
                    </a:cubicBezTo>
                    <a:lnTo>
                      <a:pt x="10156" y="1692"/>
                    </a:lnTo>
                    <a:cubicBezTo>
                      <a:pt x="9942" y="1692"/>
                      <a:pt x="9775" y="1811"/>
                      <a:pt x="9692" y="1977"/>
                    </a:cubicBezTo>
                    <a:lnTo>
                      <a:pt x="9037" y="1977"/>
                    </a:lnTo>
                    <a:lnTo>
                      <a:pt x="9037" y="1418"/>
                    </a:lnTo>
                    <a:cubicBezTo>
                      <a:pt x="9037" y="644"/>
                      <a:pt x="8394" y="1"/>
                      <a:pt x="76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2" name="Google Shape;2632;p42"/>
          <p:cNvGrpSpPr/>
          <p:nvPr/>
        </p:nvGrpSpPr>
        <p:grpSpPr>
          <a:xfrm>
            <a:off x="7427300" y="1412400"/>
            <a:ext cx="870900" cy="870900"/>
            <a:chOff x="7427300" y="1412400"/>
            <a:chExt cx="870900" cy="870900"/>
          </a:xfrm>
        </p:grpSpPr>
        <p:sp>
          <p:nvSpPr>
            <p:cNvPr id="2633" name="Google Shape;2633;p42"/>
            <p:cNvSpPr/>
            <p:nvPr/>
          </p:nvSpPr>
          <p:spPr>
            <a:xfrm>
              <a:off x="7427300" y="14124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2"/>
            <p:cNvSpPr/>
            <p:nvPr/>
          </p:nvSpPr>
          <p:spPr>
            <a:xfrm>
              <a:off x="7646576" y="1632590"/>
              <a:ext cx="432359" cy="430530"/>
            </a:xfrm>
            <a:custGeom>
              <a:avLst/>
              <a:gdLst/>
              <a:ahLst/>
              <a:cxnLst/>
              <a:rect l="l" t="t" r="r" b="b"/>
              <a:pathLst>
                <a:path w="11348" h="11300" extrusionOk="0">
                  <a:moveTo>
                    <a:pt x="7752" y="846"/>
                  </a:moveTo>
                  <a:cubicBezTo>
                    <a:pt x="7978" y="846"/>
                    <a:pt x="8133" y="1025"/>
                    <a:pt x="8133" y="1239"/>
                  </a:cubicBezTo>
                  <a:lnTo>
                    <a:pt x="8133" y="4001"/>
                  </a:lnTo>
                  <a:lnTo>
                    <a:pt x="4252" y="4001"/>
                  </a:lnTo>
                  <a:cubicBezTo>
                    <a:pt x="3763" y="4001"/>
                    <a:pt x="3359" y="4406"/>
                    <a:pt x="3359" y="4894"/>
                  </a:cubicBezTo>
                  <a:lnTo>
                    <a:pt x="3359" y="4990"/>
                  </a:lnTo>
                  <a:lnTo>
                    <a:pt x="1168" y="4990"/>
                  </a:lnTo>
                  <a:lnTo>
                    <a:pt x="1168" y="5001"/>
                  </a:lnTo>
                  <a:cubicBezTo>
                    <a:pt x="942" y="5001"/>
                    <a:pt x="787" y="4823"/>
                    <a:pt x="787" y="4609"/>
                  </a:cubicBezTo>
                  <a:lnTo>
                    <a:pt x="787" y="1239"/>
                  </a:lnTo>
                  <a:cubicBezTo>
                    <a:pt x="787" y="1013"/>
                    <a:pt x="965" y="846"/>
                    <a:pt x="1168" y="846"/>
                  </a:cubicBezTo>
                  <a:close/>
                  <a:moveTo>
                    <a:pt x="3370" y="6621"/>
                  </a:moveTo>
                  <a:lnTo>
                    <a:pt x="3370" y="6978"/>
                  </a:lnTo>
                  <a:lnTo>
                    <a:pt x="3180" y="6978"/>
                  </a:lnTo>
                  <a:lnTo>
                    <a:pt x="3370" y="6621"/>
                  </a:lnTo>
                  <a:close/>
                  <a:moveTo>
                    <a:pt x="3382" y="7335"/>
                  </a:moveTo>
                  <a:lnTo>
                    <a:pt x="3382" y="7490"/>
                  </a:lnTo>
                  <a:lnTo>
                    <a:pt x="2644" y="7490"/>
                  </a:lnTo>
                  <a:cubicBezTo>
                    <a:pt x="2597" y="7490"/>
                    <a:pt x="2573" y="7454"/>
                    <a:pt x="2573" y="7407"/>
                  </a:cubicBezTo>
                  <a:cubicBezTo>
                    <a:pt x="2573" y="7383"/>
                    <a:pt x="2585" y="7371"/>
                    <a:pt x="2597" y="7347"/>
                  </a:cubicBezTo>
                  <a:cubicBezTo>
                    <a:pt x="2620" y="7335"/>
                    <a:pt x="2632" y="7335"/>
                    <a:pt x="2656" y="7335"/>
                  </a:cubicBezTo>
                  <a:close/>
                  <a:moveTo>
                    <a:pt x="8966" y="8276"/>
                  </a:moveTo>
                  <a:cubicBezTo>
                    <a:pt x="9062" y="8276"/>
                    <a:pt x="9133" y="8347"/>
                    <a:pt x="9133" y="8442"/>
                  </a:cubicBezTo>
                  <a:lnTo>
                    <a:pt x="9133" y="8573"/>
                  </a:lnTo>
                  <a:cubicBezTo>
                    <a:pt x="9109" y="8573"/>
                    <a:pt x="9074" y="8561"/>
                    <a:pt x="9038" y="8561"/>
                  </a:cubicBezTo>
                  <a:lnTo>
                    <a:pt x="7454" y="8561"/>
                  </a:lnTo>
                  <a:cubicBezTo>
                    <a:pt x="7419" y="8561"/>
                    <a:pt x="7395" y="8561"/>
                    <a:pt x="7359" y="8573"/>
                  </a:cubicBezTo>
                  <a:lnTo>
                    <a:pt x="7359" y="8442"/>
                  </a:lnTo>
                  <a:cubicBezTo>
                    <a:pt x="7359" y="8347"/>
                    <a:pt x="7430" y="8276"/>
                    <a:pt x="7526" y="8276"/>
                  </a:cubicBezTo>
                  <a:close/>
                  <a:moveTo>
                    <a:pt x="9883" y="4347"/>
                  </a:moveTo>
                  <a:cubicBezTo>
                    <a:pt x="10193" y="4347"/>
                    <a:pt x="10443" y="4597"/>
                    <a:pt x="10443" y="4906"/>
                  </a:cubicBezTo>
                  <a:lnTo>
                    <a:pt x="10443" y="9276"/>
                  </a:lnTo>
                  <a:lnTo>
                    <a:pt x="9478" y="9276"/>
                  </a:lnTo>
                  <a:lnTo>
                    <a:pt x="9478" y="9109"/>
                  </a:lnTo>
                  <a:lnTo>
                    <a:pt x="9764" y="9109"/>
                  </a:lnTo>
                  <a:cubicBezTo>
                    <a:pt x="10038" y="9109"/>
                    <a:pt x="10264" y="8883"/>
                    <a:pt x="10264" y="8597"/>
                  </a:cubicBezTo>
                  <a:lnTo>
                    <a:pt x="10264" y="5942"/>
                  </a:lnTo>
                  <a:cubicBezTo>
                    <a:pt x="10264" y="5847"/>
                    <a:pt x="10193" y="5775"/>
                    <a:pt x="10097" y="5775"/>
                  </a:cubicBezTo>
                  <a:cubicBezTo>
                    <a:pt x="10014" y="5775"/>
                    <a:pt x="9931" y="5847"/>
                    <a:pt x="9931" y="5942"/>
                  </a:cubicBezTo>
                  <a:lnTo>
                    <a:pt x="9931" y="8585"/>
                  </a:lnTo>
                  <a:cubicBezTo>
                    <a:pt x="9931" y="8680"/>
                    <a:pt x="9859" y="8752"/>
                    <a:pt x="9764" y="8752"/>
                  </a:cubicBezTo>
                  <a:lnTo>
                    <a:pt x="9478" y="8752"/>
                  </a:lnTo>
                  <a:lnTo>
                    <a:pt x="9478" y="8419"/>
                  </a:lnTo>
                  <a:cubicBezTo>
                    <a:pt x="9478" y="8157"/>
                    <a:pt x="9252" y="7918"/>
                    <a:pt x="8966" y="7918"/>
                  </a:cubicBezTo>
                  <a:lnTo>
                    <a:pt x="7526" y="7918"/>
                  </a:lnTo>
                  <a:cubicBezTo>
                    <a:pt x="7264" y="7918"/>
                    <a:pt x="7026" y="8145"/>
                    <a:pt x="7026" y="8419"/>
                  </a:cubicBezTo>
                  <a:lnTo>
                    <a:pt x="7026" y="8752"/>
                  </a:lnTo>
                  <a:lnTo>
                    <a:pt x="4382" y="8752"/>
                  </a:lnTo>
                  <a:cubicBezTo>
                    <a:pt x="4299" y="8752"/>
                    <a:pt x="4204" y="8680"/>
                    <a:pt x="4204" y="8585"/>
                  </a:cubicBezTo>
                  <a:lnTo>
                    <a:pt x="4204" y="5121"/>
                  </a:lnTo>
                  <a:cubicBezTo>
                    <a:pt x="4204" y="5025"/>
                    <a:pt x="4287" y="4942"/>
                    <a:pt x="4382" y="4942"/>
                  </a:cubicBezTo>
                  <a:lnTo>
                    <a:pt x="9740" y="4942"/>
                  </a:lnTo>
                  <a:cubicBezTo>
                    <a:pt x="9836" y="4942"/>
                    <a:pt x="9919" y="5013"/>
                    <a:pt x="9919" y="5121"/>
                  </a:cubicBezTo>
                  <a:lnTo>
                    <a:pt x="9919" y="5251"/>
                  </a:lnTo>
                  <a:cubicBezTo>
                    <a:pt x="9919" y="5347"/>
                    <a:pt x="10002" y="5418"/>
                    <a:pt x="10086" y="5418"/>
                  </a:cubicBezTo>
                  <a:cubicBezTo>
                    <a:pt x="10181" y="5418"/>
                    <a:pt x="10252" y="5347"/>
                    <a:pt x="10252" y="5251"/>
                  </a:cubicBezTo>
                  <a:lnTo>
                    <a:pt x="10252" y="5121"/>
                  </a:lnTo>
                  <a:cubicBezTo>
                    <a:pt x="10252" y="4835"/>
                    <a:pt x="10026" y="4609"/>
                    <a:pt x="9740" y="4609"/>
                  </a:cubicBezTo>
                  <a:lnTo>
                    <a:pt x="4382" y="4609"/>
                  </a:lnTo>
                  <a:cubicBezTo>
                    <a:pt x="4109" y="4609"/>
                    <a:pt x="3882" y="4835"/>
                    <a:pt x="3882" y="5121"/>
                  </a:cubicBezTo>
                  <a:lnTo>
                    <a:pt x="3882" y="8585"/>
                  </a:lnTo>
                  <a:cubicBezTo>
                    <a:pt x="3882" y="8871"/>
                    <a:pt x="4109" y="9097"/>
                    <a:pt x="4382" y="9097"/>
                  </a:cubicBezTo>
                  <a:lnTo>
                    <a:pt x="7026" y="9097"/>
                  </a:lnTo>
                  <a:lnTo>
                    <a:pt x="7026" y="9252"/>
                  </a:lnTo>
                  <a:lnTo>
                    <a:pt x="3716" y="9252"/>
                  </a:lnTo>
                  <a:lnTo>
                    <a:pt x="3716" y="4906"/>
                  </a:lnTo>
                  <a:cubicBezTo>
                    <a:pt x="3716" y="4597"/>
                    <a:pt x="3966" y="4347"/>
                    <a:pt x="4287" y="4347"/>
                  </a:cubicBezTo>
                  <a:close/>
                  <a:moveTo>
                    <a:pt x="7038" y="9597"/>
                  </a:moveTo>
                  <a:lnTo>
                    <a:pt x="7038" y="10002"/>
                  </a:lnTo>
                  <a:lnTo>
                    <a:pt x="3549" y="10002"/>
                  </a:lnTo>
                  <a:cubicBezTo>
                    <a:pt x="3539" y="10003"/>
                    <a:pt x="3529" y="10004"/>
                    <a:pt x="3520" y="10004"/>
                  </a:cubicBezTo>
                  <a:cubicBezTo>
                    <a:pt x="3434" y="10004"/>
                    <a:pt x="3351" y="9959"/>
                    <a:pt x="3287" y="9895"/>
                  </a:cubicBezTo>
                  <a:cubicBezTo>
                    <a:pt x="3216" y="9823"/>
                    <a:pt x="3168" y="9716"/>
                    <a:pt x="3168" y="9609"/>
                  </a:cubicBezTo>
                  <a:cubicBezTo>
                    <a:pt x="3168" y="9597"/>
                    <a:pt x="3168" y="9597"/>
                    <a:pt x="3180" y="9597"/>
                  </a:cubicBezTo>
                  <a:close/>
                  <a:moveTo>
                    <a:pt x="10990" y="9609"/>
                  </a:moveTo>
                  <a:lnTo>
                    <a:pt x="10990" y="9633"/>
                  </a:lnTo>
                  <a:cubicBezTo>
                    <a:pt x="10979" y="9835"/>
                    <a:pt x="10812" y="10014"/>
                    <a:pt x="10598" y="10014"/>
                  </a:cubicBezTo>
                  <a:lnTo>
                    <a:pt x="9478" y="10014"/>
                  </a:lnTo>
                  <a:lnTo>
                    <a:pt x="9478" y="9609"/>
                  </a:lnTo>
                  <a:close/>
                  <a:moveTo>
                    <a:pt x="9050" y="8883"/>
                  </a:moveTo>
                  <a:cubicBezTo>
                    <a:pt x="9085" y="8883"/>
                    <a:pt x="9133" y="8931"/>
                    <a:pt x="9133" y="8978"/>
                  </a:cubicBezTo>
                  <a:lnTo>
                    <a:pt x="9133" y="10240"/>
                  </a:lnTo>
                  <a:cubicBezTo>
                    <a:pt x="9133" y="10288"/>
                    <a:pt x="9085" y="10324"/>
                    <a:pt x="9050" y="10324"/>
                  </a:cubicBezTo>
                  <a:lnTo>
                    <a:pt x="7454" y="10324"/>
                  </a:lnTo>
                  <a:cubicBezTo>
                    <a:pt x="7407" y="10324"/>
                    <a:pt x="7359" y="10288"/>
                    <a:pt x="7359" y="10240"/>
                  </a:cubicBezTo>
                  <a:lnTo>
                    <a:pt x="7359" y="10181"/>
                  </a:lnTo>
                  <a:lnTo>
                    <a:pt x="7359" y="8978"/>
                  </a:lnTo>
                  <a:cubicBezTo>
                    <a:pt x="7359" y="8931"/>
                    <a:pt x="7407" y="8883"/>
                    <a:pt x="7454" y="8883"/>
                  </a:cubicBezTo>
                  <a:close/>
                  <a:moveTo>
                    <a:pt x="9133" y="10645"/>
                  </a:moveTo>
                  <a:lnTo>
                    <a:pt x="9133" y="10776"/>
                  </a:lnTo>
                  <a:cubicBezTo>
                    <a:pt x="9133" y="10859"/>
                    <a:pt x="9062" y="10943"/>
                    <a:pt x="8966" y="10943"/>
                  </a:cubicBezTo>
                  <a:lnTo>
                    <a:pt x="7526" y="10943"/>
                  </a:lnTo>
                  <a:cubicBezTo>
                    <a:pt x="7442" y="10943"/>
                    <a:pt x="7359" y="10859"/>
                    <a:pt x="7359" y="10776"/>
                  </a:cubicBezTo>
                  <a:lnTo>
                    <a:pt x="7359" y="10645"/>
                  </a:lnTo>
                  <a:cubicBezTo>
                    <a:pt x="7395" y="10645"/>
                    <a:pt x="7419" y="10657"/>
                    <a:pt x="7454" y="10657"/>
                  </a:cubicBezTo>
                  <a:lnTo>
                    <a:pt x="9050" y="10657"/>
                  </a:lnTo>
                  <a:cubicBezTo>
                    <a:pt x="9074" y="10657"/>
                    <a:pt x="9109" y="10657"/>
                    <a:pt x="9133" y="10645"/>
                  </a:cubicBezTo>
                  <a:close/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lnTo>
                    <a:pt x="1" y="5561"/>
                  </a:lnTo>
                  <a:cubicBezTo>
                    <a:pt x="1" y="6037"/>
                    <a:pt x="382" y="6430"/>
                    <a:pt x="858" y="6430"/>
                  </a:cubicBezTo>
                  <a:lnTo>
                    <a:pt x="1334" y="6430"/>
                  </a:lnTo>
                  <a:cubicBezTo>
                    <a:pt x="1430" y="6430"/>
                    <a:pt x="1501" y="6359"/>
                    <a:pt x="1501" y="6264"/>
                  </a:cubicBezTo>
                  <a:cubicBezTo>
                    <a:pt x="1501" y="6180"/>
                    <a:pt x="1430" y="6097"/>
                    <a:pt x="1334" y="6097"/>
                  </a:cubicBezTo>
                  <a:lnTo>
                    <a:pt x="858" y="6097"/>
                  </a:lnTo>
                  <a:cubicBezTo>
                    <a:pt x="572" y="6097"/>
                    <a:pt x="334" y="5859"/>
                    <a:pt x="334" y="5585"/>
                  </a:cubicBezTo>
                  <a:lnTo>
                    <a:pt x="334" y="882"/>
                  </a:lnTo>
                  <a:cubicBezTo>
                    <a:pt x="334" y="596"/>
                    <a:pt x="572" y="358"/>
                    <a:pt x="858" y="358"/>
                  </a:cubicBezTo>
                  <a:lnTo>
                    <a:pt x="8062" y="358"/>
                  </a:lnTo>
                  <a:cubicBezTo>
                    <a:pt x="8347" y="358"/>
                    <a:pt x="8585" y="596"/>
                    <a:pt x="8585" y="882"/>
                  </a:cubicBezTo>
                  <a:lnTo>
                    <a:pt x="8585" y="4001"/>
                  </a:lnTo>
                  <a:lnTo>
                    <a:pt x="8478" y="4001"/>
                  </a:lnTo>
                  <a:lnTo>
                    <a:pt x="8478" y="1215"/>
                  </a:lnTo>
                  <a:cubicBezTo>
                    <a:pt x="8478" y="822"/>
                    <a:pt x="8157" y="489"/>
                    <a:pt x="7752" y="489"/>
                  </a:cubicBezTo>
                  <a:lnTo>
                    <a:pt x="1168" y="489"/>
                  </a:lnTo>
                  <a:cubicBezTo>
                    <a:pt x="775" y="489"/>
                    <a:pt x="442" y="822"/>
                    <a:pt x="442" y="1215"/>
                  </a:cubicBezTo>
                  <a:lnTo>
                    <a:pt x="442" y="4597"/>
                  </a:lnTo>
                  <a:cubicBezTo>
                    <a:pt x="442" y="5001"/>
                    <a:pt x="775" y="5323"/>
                    <a:pt x="1168" y="5323"/>
                  </a:cubicBezTo>
                  <a:lnTo>
                    <a:pt x="3370" y="5323"/>
                  </a:lnTo>
                  <a:lnTo>
                    <a:pt x="3370" y="6085"/>
                  </a:lnTo>
                  <a:lnTo>
                    <a:pt x="2001" y="6085"/>
                  </a:lnTo>
                  <a:cubicBezTo>
                    <a:pt x="1918" y="6085"/>
                    <a:pt x="1846" y="6156"/>
                    <a:pt x="1846" y="6252"/>
                  </a:cubicBezTo>
                  <a:cubicBezTo>
                    <a:pt x="1846" y="6335"/>
                    <a:pt x="1918" y="6418"/>
                    <a:pt x="2001" y="6418"/>
                  </a:cubicBezTo>
                  <a:lnTo>
                    <a:pt x="3109" y="6418"/>
                  </a:lnTo>
                  <a:lnTo>
                    <a:pt x="2811" y="6978"/>
                  </a:lnTo>
                  <a:lnTo>
                    <a:pt x="2656" y="6978"/>
                  </a:lnTo>
                  <a:cubicBezTo>
                    <a:pt x="2561" y="6978"/>
                    <a:pt x="2454" y="7026"/>
                    <a:pt x="2358" y="7097"/>
                  </a:cubicBezTo>
                  <a:cubicBezTo>
                    <a:pt x="2287" y="7168"/>
                    <a:pt x="2239" y="7276"/>
                    <a:pt x="2239" y="7395"/>
                  </a:cubicBezTo>
                  <a:cubicBezTo>
                    <a:pt x="2239" y="7621"/>
                    <a:pt x="2418" y="7811"/>
                    <a:pt x="2656" y="7811"/>
                  </a:cubicBezTo>
                  <a:lnTo>
                    <a:pt x="3394" y="7811"/>
                  </a:lnTo>
                  <a:lnTo>
                    <a:pt x="3394" y="9276"/>
                  </a:lnTo>
                  <a:lnTo>
                    <a:pt x="3192" y="9276"/>
                  </a:lnTo>
                  <a:cubicBezTo>
                    <a:pt x="3001" y="9276"/>
                    <a:pt x="2835" y="9431"/>
                    <a:pt x="2835" y="9633"/>
                  </a:cubicBezTo>
                  <a:cubicBezTo>
                    <a:pt x="2835" y="9823"/>
                    <a:pt x="2918" y="10002"/>
                    <a:pt x="3049" y="10145"/>
                  </a:cubicBezTo>
                  <a:cubicBezTo>
                    <a:pt x="3180" y="10288"/>
                    <a:pt x="3370" y="10359"/>
                    <a:pt x="3573" y="10359"/>
                  </a:cubicBezTo>
                  <a:lnTo>
                    <a:pt x="7049" y="10359"/>
                  </a:lnTo>
                  <a:lnTo>
                    <a:pt x="7049" y="10788"/>
                  </a:lnTo>
                  <a:cubicBezTo>
                    <a:pt x="7049" y="11062"/>
                    <a:pt x="7276" y="11300"/>
                    <a:pt x="7550" y="11300"/>
                  </a:cubicBezTo>
                  <a:lnTo>
                    <a:pt x="9002" y="11300"/>
                  </a:lnTo>
                  <a:cubicBezTo>
                    <a:pt x="9264" y="11300"/>
                    <a:pt x="9502" y="11074"/>
                    <a:pt x="9502" y="10788"/>
                  </a:cubicBezTo>
                  <a:lnTo>
                    <a:pt x="9502" y="10359"/>
                  </a:lnTo>
                  <a:lnTo>
                    <a:pt x="10621" y="10359"/>
                  </a:lnTo>
                  <a:cubicBezTo>
                    <a:pt x="11026" y="10359"/>
                    <a:pt x="11348" y="10026"/>
                    <a:pt x="11348" y="9633"/>
                  </a:cubicBezTo>
                  <a:cubicBezTo>
                    <a:pt x="11324" y="9526"/>
                    <a:pt x="11276" y="9431"/>
                    <a:pt x="11217" y="9371"/>
                  </a:cubicBezTo>
                  <a:cubicBezTo>
                    <a:pt x="11157" y="9312"/>
                    <a:pt x="11074" y="9276"/>
                    <a:pt x="10967" y="9276"/>
                  </a:cubicBezTo>
                  <a:lnTo>
                    <a:pt x="10776" y="9276"/>
                  </a:lnTo>
                  <a:lnTo>
                    <a:pt x="10776" y="4906"/>
                  </a:lnTo>
                  <a:cubicBezTo>
                    <a:pt x="10776" y="4418"/>
                    <a:pt x="10371" y="4013"/>
                    <a:pt x="9883" y="4013"/>
                  </a:cubicBezTo>
                  <a:lnTo>
                    <a:pt x="8931" y="4013"/>
                  </a:lnTo>
                  <a:lnTo>
                    <a:pt x="8931" y="858"/>
                  </a:lnTo>
                  <a:cubicBezTo>
                    <a:pt x="8931" y="382"/>
                    <a:pt x="8538" y="1"/>
                    <a:pt x="8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5" name="Google Shape;2635;p42"/>
          <p:cNvGrpSpPr/>
          <p:nvPr/>
        </p:nvGrpSpPr>
        <p:grpSpPr>
          <a:xfrm>
            <a:off x="5599500" y="1412400"/>
            <a:ext cx="870900" cy="870900"/>
            <a:chOff x="5599500" y="1412400"/>
            <a:chExt cx="870900" cy="870900"/>
          </a:xfrm>
        </p:grpSpPr>
        <p:sp>
          <p:nvSpPr>
            <p:cNvPr id="2636" name="Google Shape;2636;p42"/>
            <p:cNvSpPr/>
            <p:nvPr/>
          </p:nvSpPr>
          <p:spPr>
            <a:xfrm>
              <a:off x="5599500" y="14124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7" name="Google Shape;2637;p42"/>
            <p:cNvGrpSpPr/>
            <p:nvPr/>
          </p:nvGrpSpPr>
          <p:grpSpPr>
            <a:xfrm>
              <a:off x="5810125" y="1623444"/>
              <a:ext cx="449651" cy="448812"/>
              <a:chOff x="1421638" y="4125629"/>
              <a:chExt cx="374709" cy="374010"/>
            </a:xfrm>
          </p:grpSpPr>
          <p:sp>
            <p:nvSpPr>
              <p:cNvPr id="2638" name="Google Shape;2638;p42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2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640" name="Google Shape;2640;p42"/>
          <p:cNvCxnSpPr/>
          <p:nvPr/>
        </p:nvCxnSpPr>
        <p:spPr>
          <a:xfrm>
            <a:off x="8763425" y="2722750"/>
            <a:ext cx="38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lones de peluquería y estética piden una reducción del IVA para afrontar  la pand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334"/>
            <a:ext cx="9144000" cy="50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2" name="Google Shape;2022;p36"/>
          <p:cNvSpPr txBox="1">
            <a:spLocks noGrp="1"/>
          </p:cNvSpPr>
          <p:nvPr>
            <p:ph type="title"/>
          </p:nvPr>
        </p:nvSpPr>
        <p:spPr>
          <a:xfrm>
            <a:off x="163287" y="3073066"/>
            <a:ext cx="2623200" cy="1949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 PICTURE IS WORTH A THOUSAND WORDS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5" name="Google Shape;2645;p43"/>
          <p:cNvCxnSpPr/>
          <p:nvPr/>
        </p:nvCxnSpPr>
        <p:spPr>
          <a:xfrm rot="10800000">
            <a:off x="377754" y="2722775"/>
            <a:ext cx="5525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6" name="Google Shape;2646;p43"/>
          <p:cNvSpPr txBox="1">
            <a:spLocks noGrp="1"/>
          </p:cNvSpPr>
          <p:nvPr>
            <p:ph type="title"/>
          </p:nvPr>
        </p:nvSpPr>
        <p:spPr>
          <a:xfrm>
            <a:off x="6471325" y="2202875"/>
            <a:ext cx="2244900" cy="103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HISTORY</a:t>
            </a:r>
            <a:endParaRPr/>
          </a:p>
        </p:txBody>
      </p:sp>
      <p:sp>
        <p:nvSpPr>
          <p:cNvPr id="2647" name="Google Shape;2647;p43"/>
          <p:cNvSpPr txBox="1">
            <a:spLocks noGrp="1"/>
          </p:cNvSpPr>
          <p:nvPr>
            <p:ph type="subTitle" idx="4294967295"/>
          </p:nvPr>
        </p:nvSpPr>
        <p:spPr>
          <a:xfrm>
            <a:off x="2597051" y="3328425"/>
            <a:ext cx="11334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Neptune is the farthest</a:t>
            </a:r>
            <a:endParaRPr sz="1400"/>
          </a:p>
        </p:txBody>
      </p:sp>
      <p:sp>
        <p:nvSpPr>
          <p:cNvPr id="2648" name="Google Shape;2648;p43"/>
          <p:cNvSpPr txBox="1">
            <a:spLocks noGrp="1"/>
          </p:cNvSpPr>
          <p:nvPr>
            <p:ph type="subTitle" idx="4294967295"/>
          </p:nvPr>
        </p:nvSpPr>
        <p:spPr>
          <a:xfrm>
            <a:off x="2597051" y="2889300"/>
            <a:ext cx="1133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YEAR 5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49" name="Google Shape;2649;p43"/>
          <p:cNvSpPr txBox="1">
            <a:spLocks noGrp="1"/>
          </p:cNvSpPr>
          <p:nvPr>
            <p:ph type="subTitle" idx="4294967295"/>
          </p:nvPr>
        </p:nvSpPr>
        <p:spPr>
          <a:xfrm>
            <a:off x="721489" y="3328425"/>
            <a:ext cx="11334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Jupiter is the biggest</a:t>
            </a:r>
            <a:endParaRPr sz="1400"/>
          </a:p>
        </p:txBody>
      </p:sp>
      <p:sp>
        <p:nvSpPr>
          <p:cNvPr id="2650" name="Google Shape;2650;p43"/>
          <p:cNvSpPr txBox="1">
            <a:spLocks noGrp="1"/>
          </p:cNvSpPr>
          <p:nvPr>
            <p:ph type="subTitle" idx="4294967295"/>
          </p:nvPr>
        </p:nvSpPr>
        <p:spPr>
          <a:xfrm>
            <a:off x="721489" y="2889300"/>
            <a:ext cx="1133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YEAR 4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51" name="Google Shape;2651;p43"/>
          <p:cNvSpPr txBox="1">
            <a:spLocks noGrp="1"/>
          </p:cNvSpPr>
          <p:nvPr>
            <p:ph type="subTitle" idx="4294967295"/>
          </p:nvPr>
        </p:nvSpPr>
        <p:spPr>
          <a:xfrm>
            <a:off x="4472589" y="3328425"/>
            <a:ext cx="11334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Mercury is the smallest</a:t>
            </a:r>
            <a:endParaRPr sz="1400"/>
          </a:p>
        </p:txBody>
      </p:sp>
      <p:sp>
        <p:nvSpPr>
          <p:cNvPr id="2652" name="Google Shape;2652;p43"/>
          <p:cNvSpPr txBox="1">
            <a:spLocks noGrp="1"/>
          </p:cNvSpPr>
          <p:nvPr>
            <p:ph type="subTitle" idx="4294967295"/>
          </p:nvPr>
        </p:nvSpPr>
        <p:spPr>
          <a:xfrm>
            <a:off x="4472589" y="2889300"/>
            <a:ext cx="11334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Josefin Sans"/>
                <a:ea typeface="Josefin Sans"/>
                <a:cs typeface="Josefin Sans"/>
                <a:sym typeface="Josefin Sans"/>
              </a:rPr>
              <a:t>YEAR 6</a:t>
            </a:r>
            <a:endParaRPr sz="1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53" name="Google Shape;2653;p43"/>
          <p:cNvSpPr/>
          <p:nvPr/>
        </p:nvSpPr>
        <p:spPr>
          <a:xfrm rot="5400000" flipH="1">
            <a:off x="3988950" y="2641169"/>
            <a:ext cx="163200" cy="1632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43"/>
          <p:cNvSpPr/>
          <p:nvPr/>
        </p:nvSpPr>
        <p:spPr>
          <a:xfrm rot="5400000" flipH="1">
            <a:off x="5887500" y="2641156"/>
            <a:ext cx="163200" cy="1632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43"/>
          <p:cNvSpPr/>
          <p:nvPr/>
        </p:nvSpPr>
        <p:spPr>
          <a:xfrm rot="5400000" flipH="1">
            <a:off x="2090400" y="2641156"/>
            <a:ext cx="163200" cy="163200"/>
          </a:xfrm>
          <a:prstGeom prst="diamon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43"/>
          <p:cNvSpPr/>
          <p:nvPr/>
        </p:nvSpPr>
        <p:spPr>
          <a:xfrm rot="10800000" flipH="1">
            <a:off x="4519389" y="2483068"/>
            <a:ext cx="1039800" cy="1039800"/>
          </a:xfrm>
          <a:prstGeom prst="chord">
            <a:avLst>
              <a:gd name="adj1" fmla="val 1997021"/>
              <a:gd name="adj2" fmla="val 88049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43"/>
          <p:cNvSpPr/>
          <p:nvPr/>
        </p:nvSpPr>
        <p:spPr>
          <a:xfrm rot="10800000" flipH="1">
            <a:off x="2643851" y="2483068"/>
            <a:ext cx="1039800" cy="1039800"/>
          </a:xfrm>
          <a:prstGeom prst="chord">
            <a:avLst>
              <a:gd name="adj1" fmla="val 1997021"/>
              <a:gd name="adj2" fmla="val 88049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43"/>
          <p:cNvSpPr/>
          <p:nvPr/>
        </p:nvSpPr>
        <p:spPr>
          <a:xfrm rot="10800000" flipH="1">
            <a:off x="768289" y="2483068"/>
            <a:ext cx="1039800" cy="1039800"/>
          </a:xfrm>
          <a:prstGeom prst="chord">
            <a:avLst>
              <a:gd name="adj1" fmla="val 1997021"/>
              <a:gd name="adj2" fmla="val 88049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43"/>
          <p:cNvSpPr/>
          <p:nvPr/>
        </p:nvSpPr>
        <p:spPr>
          <a:xfrm rot="-5400000">
            <a:off x="3420289" y="2635941"/>
            <a:ext cx="1262345" cy="173672"/>
          </a:xfrm>
          <a:custGeom>
            <a:avLst/>
            <a:gdLst/>
            <a:ahLst/>
            <a:cxnLst/>
            <a:rect l="l" t="t" r="r" b="b"/>
            <a:pathLst>
              <a:path w="28420" h="3910" extrusionOk="0">
                <a:moveTo>
                  <a:pt x="9088" y="3681"/>
                </a:moveTo>
                <a:lnTo>
                  <a:pt x="9088" y="3681"/>
                </a:lnTo>
                <a:cubicBezTo>
                  <a:pt x="9086" y="3681"/>
                  <a:pt x="9084" y="3681"/>
                  <a:pt x="9082" y="3682"/>
                </a:cubicBezTo>
                <a:cubicBezTo>
                  <a:pt x="9084" y="3682"/>
                  <a:pt x="9086" y="3681"/>
                  <a:pt x="9088" y="3681"/>
                </a:cubicBezTo>
                <a:close/>
                <a:moveTo>
                  <a:pt x="19332" y="3681"/>
                </a:moveTo>
                <a:cubicBezTo>
                  <a:pt x="19334" y="3681"/>
                  <a:pt x="19336" y="3682"/>
                  <a:pt x="19338" y="3682"/>
                </a:cubicBezTo>
                <a:cubicBezTo>
                  <a:pt x="19336" y="3681"/>
                  <a:pt x="19334" y="3681"/>
                  <a:pt x="19332" y="3681"/>
                </a:cubicBezTo>
                <a:close/>
                <a:moveTo>
                  <a:pt x="7943" y="0"/>
                </a:moveTo>
                <a:cubicBezTo>
                  <a:pt x="8118" y="438"/>
                  <a:pt x="8118" y="982"/>
                  <a:pt x="8416" y="1385"/>
                </a:cubicBezTo>
                <a:cubicBezTo>
                  <a:pt x="8556" y="1578"/>
                  <a:pt x="8732" y="1753"/>
                  <a:pt x="8924" y="1929"/>
                </a:cubicBezTo>
                <a:cubicBezTo>
                  <a:pt x="8942" y="1946"/>
                  <a:pt x="8959" y="1946"/>
                  <a:pt x="8977" y="1964"/>
                </a:cubicBezTo>
                <a:cubicBezTo>
                  <a:pt x="8854" y="1981"/>
                  <a:pt x="8714" y="1981"/>
                  <a:pt x="8591" y="1999"/>
                </a:cubicBezTo>
                <a:cubicBezTo>
                  <a:pt x="8363" y="2034"/>
                  <a:pt x="8118" y="2051"/>
                  <a:pt x="7890" y="2069"/>
                </a:cubicBezTo>
                <a:cubicBezTo>
                  <a:pt x="7890" y="1981"/>
                  <a:pt x="7890" y="1876"/>
                  <a:pt x="7872" y="1771"/>
                </a:cubicBezTo>
                <a:cubicBezTo>
                  <a:pt x="7855" y="1490"/>
                  <a:pt x="7767" y="1210"/>
                  <a:pt x="7627" y="964"/>
                </a:cubicBezTo>
                <a:cubicBezTo>
                  <a:pt x="7452" y="631"/>
                  <a:pt x="7171" y="386"/>
                  <a:pt x="6821" y="246"/>
                </a:cubicBezTo>
                <a:lnTo>
                  <a:pt x="6821" y="246"/>
                </a:lnTo>
                <a:cubicBezTo>
                  <a:pt x="6838" y="351"/>
                  <a:pt x="6856" y="474"/>
                  <a:pt x="6891" y="596"/>
                </a:cubicBezTo>
                <a:cubicBezTo>
                  <a:pt x="6943" y="754"/>
                  <a:pt x="6978" y="982"/>
                  <a:pt x="7031" y="1140"/>
                </a:cubicBezTo>
                <a:cubicBezTo>
                  <a:pt x="7119" y="1333"/>
                  <a:pt x="7206" y="1543"/>
                  <a:pt x="7311" y="1736"/>
                </a:cubicBezTo>
                <a:cubicBezTo>
                  <a:pt x="7399" y="1876"/>
                  <a:pt x="7504" y="1999"/>
                  <a:pt x="7645" y="2086"/>
                </a:cubicBezTo>
                <a:cubicBezTo>
                  <a:pt x="7487" y="2104"/>
                  <a:pt x="7329" y="2121"/>
                  <a:pt x="7171" y="2139"/>
                </a:cubicBezTo>
                <a:cubicBezTo>
                  <a:pt x="6996" y="2157"/>
                  <a:pt x="6803" y="2192"/>
                  <a:pt x="6628" y="2209"/>
                </a:cubicBezTo>
                <a:cubicBezTo>
                  <a:pt x="6628" y="2104"/>
                  <a:pt x="6628" y="1999"/>
                  <a:pt x="6610" y="1894"/>
                </a:cubicBezTo>
                <a:cubicBezTo>
                  <a:pt x="6593" y="1596"/>
                  <a:pt x="6505" y="1333"/>
                  <a:pt x="6365" y="1070"/>
                </a:cubicBezTo>
                <a:cubicBezTo>
                  <a:pt x="6189" y="754"/>
                  <a:pt x="5909" y="491"/>
                  <a:pt x="5558" y="351"/>
                </a:cubicBezTo>
                <a:lnTo>
                  <a:pt x="5558" y="351"/>
                </a:lnTo>
                <a:cubicBezTo>
                  <a:pt x="5576" y="474"/>
                  <a:pt x="5593" y="596"/>
                  <a:pt x="5628" y="701"/>
                </a:cubicBezTo>
                <a:cubicBezTo>
                  <a:pt x="5663" y="859"/>
                  <a:pt x="5716" y="1087"/>
                  <a:pt x="5769" y="1245"/>
                </a:cubicBezTo>
                <a:cubicBezTo>
                  <a:pt x="5856" y="1455"/>
                  <a:pt x="5944" y="1648"/>
                  <a:pt x="6049" y="1841"/>
                </a:cubicBezTo>
                <a:cubicBezTo>
                  <a:pt x="6137" y="1999"/>
                  <a:pt x="6260" y="2139"/>
                  <a:pt x="6417" y="2227"/>
                </a:cubicBezTo>
                <a:cubicBezTo>
                  <a:pt x="6225" y="2244"/>
                  <a:pt x="6014" y="2262"/>
                  <a:pt x="5821" y="2262"/>
                </a:cubicBezTo>
                <a:lnTo>
                  <a:pt x="5611" y="2262"/>
                </a:lnTo>
                <a:cubicBezTo>
                  <a:pt x="5611" y="2209"/>
                  <a:pt x="5593" y="2174"/>
                  <a:pt x="5576" y="2121"/>
                </a:cubicBezTo>
                <a:cubicBezTo>
                  <a:pt x="5488" y="1841"/>
                  <a:pt x="5365" y="1560"/>
                  <a:pt x="5208" y="1315"/>
                </a:cubicBezTo>
                <a:cubicBezTo>
                  <a:pt x="5067" y="1070"/>
                  <a:pt x="4892" y="877"/>
                  <a:pt x="4664" y="719"/>
                </a:cubicBezTo>
                <a:cubicBezTo>
                  <a:pt x="4524" y="631"/>
                  <a:pt x="4366" y="579"/>
                  <a:pt x="4243" y="491"/>
                </a:cubicBezTo>
                <a:lnTo>
                  <a:pt x="4243" y="491"/>
                </a:lnTo>
                <a:cubicBezTo>
                  <a:pt x="4489" y="912"/>
                  <a:pt x="4541" y="1438"/>
                  <a:pt x="4892" y="1806"/>
                </a:cubicBezTo>
                <a:cubicBezTo>
                  <a:pt x="5067" y="1981"/>
                  <a:pt x="5243" y="2121"/>
                  <a:pt x="5453" y="2262"/>
                </a:cubicBezTo>
                <a:cubicBezTo>
                  <a:pt x="5308" y="2269"/>
                  <a:pt x="5160" y="2273"/>
                  <a:pt x="5011" y="2273"/>
                </a:cubicBezTo>
                <a:cubicBezTo>
                  <a:pt x="4800" y="2273"/>
                  <a:pt x="4589" y="2265"/>
                  <a:pt x="4384" y="2244"/>
                </a:cubicBezTo>
                <a:cubicBezTo>
                  <a:pt x="4261" y="2227"/>
                  <a:pt x="4138" y="2209"/>
                  <a:pt x="3998" y="2192"/>
                </a:cubicBezTo>
                <a:cubicBezTo>
                  <a:pt x="4016" y="2104"/>
                  <a:pt x="4033" y="2016"/>
                  <a:pt x="4051" y="1929"/>
                </a:cubicBezTo>
                <a:cubicBezTo>
                  <a:pt x="4103" y="1631"/>
                  <a:pt x="4086" y="1350"/>
                  <a:pt x="3998" y="1070"/>
                </a:cubicBezTo>
                <a:cubicBezTo>
                  <a:pt x="3910" y="719"/>
                  <a:pt x="3700" y="403"/>
                  <a:pt x="3384" y="175"/>
                </a:cubicBezTo>
                <a:cubicBezTo>
                  <a:pt x="3384" y="298"/>
                  <a:pt x="3367" y="421"/>
                  <a:pt x="3367" y="544"/>
                </a:cubicBezTo>
                <a:cubicBezTo>
                  <a:pt x="3384" y="701"/>
                  <a:pt x="3367" y="929"/>
                  <a:pt x="3384" y="1105"/>
                </a:cubicBezTo>
                <a:cubicBezTo>
                  <a:pt x="3419" y="1315"/>
                  <a:pt x="3454" y="1525"/>
                  <a:pt x="3525" y="1753"/>
                </a:cubicBezTo>
                <a:cubicBezTo>
                  <a:pt x="3560" y="1894"/>
                  <a:pt x="3630" y="2034"/>
                  <a:pt x="3735" y="2157"/>
                </a:cubicBezTo>
                <a:lnTo>
                  <a:pt x="3665" y="2157"/>
                </a:lnTo>
                <a:cubicBezTo>
                  <a:pt x="3454" y="2104"/>
                  <a:pt x="3244" y="2034"/>
                  <a:pt x="3034" y="1964"/>
                </a:cubicBezTo>
                <a:cubicBezTo>
                  <a:pt x="3034" y="1911"/>
                  <a:pt x="3016" y="1858"/>
                  <a:pt x="2999" y="1806"/>
                </a:cubicBezTo>
                <a:cubicBezTo>
                  <a:pt x="2946" y="1508"/>
                  <a:pt x="2841" y="1227"/>
                  <a:pt x="2736" y="964"/>
                </a:cubicBezTo>
                <a:cubicBezTo>
                  <a:pt x="2613" y="701"/>
                  <a:pt x="2455" y="491"/>
                  <a:pt x="2245" y="316"/>
                </a:cubicBezTo>
                <a:cubicBezTo>
                  <a:pt x="2122" y="211"/>
                  <a:pt x="1982" y="140"/>
                  <a:pt x="1859" y="53"/>
                </a:cubicBezTo>
                <a:lnTo>
                  <a:pt x="1859" y="53"/>
                </a:lnTo>
                <a:cubicBezTo>
                  <a:pt x="2052" y="491"/>
                  <a:pt x="2052" y="1017"/>
                  <a:pt x="2368" y="1420"/>
                </a:cubicBezTo>
                <a:cubicBezTo>
                  <a:pt x="2508" y="1596"/>
                  <a:pt x="2666" y="1771"/>
                  <a:pt x="2841" y="1911"/>
                </a:cubicBezTo>
                <a:cubicBezTo>
                  <a:pt x="2718" y="1894"/>
                  <a:pt x="2578" y="1858"/>
                  <a:pt x="2455" y="1823"/>
                </a:cubicBezTo>
                <a:cubicBezTo>
                  <a:pt x="2368" y="1736"/>
                  <a:pt x="2262" y="1666"/>
                  <a:pt x="2140" y="1596"/>
                </a:cubicBezTo>
                <a:cubicBezTo>
                  <a:pt x="1859" y="1385"/>
                  <a:pt x="1544" y="1210"/>
                  <a:pt x="1210" y="1070"/>
                </a:cubicBezTo>
                <a:cubicBezTo>
                  <a:pt x="825" y="894"/>
                  <a:pt x="421" y="772"/>
                  <a:pt x="1" y="719"/>
                </a:cubicBezTo>
                <a:lnTo>
                  <a:pt x="1" y="719"/>
                </a:lnTo>
                <a:cubicBezTo>
                  <a:pt x="369" y="1175"/>
                  <a:pt x="842" y="1543"/>
                  <a:pt x="1386" y="1788"/>
                </a:cubicBezTo>
                <a:cubicBezTo>
                  <a:pt x="1666" y="1894"/>
                  <a:pt x="1982" y="1929"/>
                  <a:pt x="2280" y="1929"/>
                </a:cubicBezTo>
                <a:cubicBezTo>
                  <a:pt x="2368" y="1964"/>
                  <a:pt x="2473" y="1999"/>
                  <a:pt x="2560" y="2016"/>
                </a:cubicBezTo>
                <a:cubicBezTo>
                  <a:pt x="2595" y="2034"/>
                  <a:pt x="2630" y="2034"/>
                  <a:pt x="2666" y="2051"/>
                </a:cubicBezTo>
                <a:cubicBezTo>
                  <a:pt x="1859" y="2121"/>
                  <a:pt x="1105" y="2420"/>
                  <a:pt x="474" y="2893"/>
                </a:cubicBezTo>
                <a:cubicBezTo>
                  <a:pt x="645" y="2932"/>
                  <a:pt x="816" y="2952"/>
                  <a:pt x="994" y="2952"/>
                </a:cubicBezTo>
                <a:cubicBezTo>
                  <a:pt x="1054" y="2952"/>
                  <a:pt x="1114" y="2950"/>
                  <a:pt x="1175" y="2945"/>
                </a:cubicBezTo>
                <a:cubicBezTo>
                  <a:pt x="1508" y="2945"/>
                  <a:pt x="1859" y="2875"/>
                  <a:pt x="2157" y="2718"/>
                </a:cubicBezTo>
                <a:cubicBezTo>
                  <a:pt x="2455" y="2577"/>
                  <a:pt x="2701" y="2367"/>
                  <a:pt x="2876" y="2104"/>
                </a:cubicBezTo>
                <a:cubicBezTo>
                  <a:pt x="3156" y="2192"/>
                  <a:pt x="3437" y="2279"/>
                  <a:pt x="3717" y="2332"/>
                </a:cubicBezTo>
                <a:lnTo>
                  <a:pt x="3770" y="2332"/>
                </a:lnTo>
                <a:cubicBezTo>
                  <a:pt x="3139" y="2542"/>
                  <a:pt x="2595" y="2910"/>
                  <a:pt x="2175" y="3401"/>
                </a:cubicBezTo>
                <a:cubicBezTo>
                  <a:pt x="2245" y="3408"/>
                  <a:pt x="2318" y="3412"/>
                  <a:pt x="2392" y="3412"/>
                </a:cubicBezTo>
                <a:cubicBezTo>
                  <a:pt x="2519" y="3412"/>
                  <a:pt x="2648" y="3400"/>
                  <a:pt x="2771" y="3366"/>
                </a:cubicBezTo>
                <a:cubicBezTo>
                  <a:pt x="3069" y="3331"/>
                  <a:pt x="3349" y="3208"/>
                  <a:pt x="3595" y="3016"/>
                </a:cubicBezTo>
                <a:cubicBezTo>
                  <a:pt x="3805" y="2840"/>
                  <a:pt x="3980" y="2630"/>
                  <a:pt x="4086" y="2384"/>
                </a:cubicBezTo>
                <a:cubicBezTo>
                  <a:pt x="4454" y="2420"/>
                  <a:pt x="4822" y="2437"/>
                  <a:pt x="5190" y="2455"/>
                </a:cubicBezTo>
                <a:cubicBezTo>
                  <a:pt x="4506" y="2718"/>
                  <a:pt x="3910" y="3156"/>
                  <a:pt x="3454" y="3717"/>
                </a:cubicBezTo>
                <a:cubicBezTo>
                  <a:pt x="3682" y="3717"/>
                  <a:pt x="3910" y="3664"/>
                  <a:pt x="4138" y="3612"/>
                </a:cubicBezTo>
                <a:cubicBezTo>
                  <a:pt x="4471" y="3524"/>
                  <a:pt x="4787" y="3366"/>
                  <a:pt x="5050" y="3138"/>
                </a:cubicBezTo>
                <a:cubicBezTo>
                  <a:pt x="5278" y="2963"/>
                  <a:pt x="5471" y="2718"/>
                  <a:pt x="5576" y="2455"/>
                </a:cubicBezTo>
                <a:cubicBezTo>
                  <a:pt x="5856" y="2437"/>
                  <a:pt x="6119" y="2437"/>
                  <a:pt x="6382" y="2420"/>
                </a:cubicBezTo>
                <a:cubicBezTo>
                  <a:pt x="6435" y="2402"/>
                  <a:pt x="6487" y="2402"/>
                  <a:pt x="6540" y="2402"/>
                </a:cubicBezTo>
                <a:cubicBezTo>
                  <a:pt x="5979" y="2735"/>
                  <a:pt x="5523" y="3226"/>
                  <a:pt x="5225" y="3822"/>
                </a:cubicBezTo>
                <a:cubicBezTo>
                  <a:pt x="5418" y="3787"/>
                  <a:pt x="5611" y="3734"/>
                  <a:pt x="5804" y="3647"/>
                </a:cubicBezTo>
                <a:cubicBezTo>
                  <a:pt x="6084" y="3524"/>
                  <a:pt x="6330" y="3349"/>
                  <a:pt x="6505" y="3103"/>
                </a:cubicBezTo>
                <a:cubicBezTo>
                  <a:pt x="6680" y="2893"/>
                  <a:pt x="6803" y="2630"/>
                  <a:pt x="6856" y="2367"/>
                </a:cubicBezTo>
                <a:cubicBezTo>
                  <a:pt x="7119" y="2332"/>
                  <a:pt x="7399" y="2279"/>
                  <a:pt x="7680" y="2262"/>
                </a:cubicBezTo>
                <a:lnTo>
                  <a:pt x="7732" y="2262"/>
                </a:lnTo>
                <a:cubicBezTo>
                  <a:pt x="7154" y="2665"/>
                  <a:pt x="6715" y="3243"/>
                  <a:pt x="6470" y="3910"/>
                </a:cubicBezTo>
                <a:cubicBezTo>
                  <a:pt x="6663" y="3857"/>
                  <a:pt x="6856" y="3769"/>
                  <a:pt x="7013" y="3664"/>
                </a:cubicBezTo>
                <a:cubicBezTo>
                  <a:pt x="7294" y="3524"/>
                  <a:pt x="7504" y="3314"/>
                  <a:pt x="7662" y="3051"/>
                </a:cubicBezTo>
                <a:cubicBezTo>
                  <a:pt x="7820" y="2805"/>
                  <a:pt x="7908" y="2525"/>
                  <a:pt x="7925" y="2244"/>
                </a:cubicBezTo>
                <a:cubicBezTo>
                  <a:pt x="8293" y="2209"/>
                  <a:pt x="8661" y="2139"/>
                  <a:pt x="9030" y="2121"/>
                </a:cubicBezTo>
                <a:cubicBezTo>
                  <a:pt x="9117" y="2104"/>
                  <a:pt x="9205" y="2104"/>
                  <a:pt x="9293" y="2104"/>
                </a:cubicBezTo>
                <a:cubicBezTo>
                  <a:pt x="8591" y="2507"/>
                  <a:pt x="8030" y="3121"/>
                  <a:pt x="7680" y="3840"/>
                </a:cubicBezTo>
                <a:cubicBezTo>
                  <a:pt x="7890" y="3787"/>
                  <a:pt x="8118" y="3699"/>
                  <a:pt x="8311" y="3594"/>
                </a:cubicBezTo>
                <a:cubicBezTo>
                  <a:pt x="8626" y="3436"/>
                  <a:pt x="8907" y="3208"/>
                  <a:pt x="9100" y="2928"/>
                </a:cubicBezTo>
                <a:cubicBezTo>
                  <a:pt x="9310" y="2700"/>
                  <a:pt x="9433" y="2402"/>
                  <a:pt x="9468" y="2104"/>
                </a:cubicBezTo>
                <a:cubicBezTo>
                  <a:pt x="9626" y="2095"/>
                  <a:pt x="9783" y="2091"/>
                  <a:pt x="9941" y="2091"/>
                </a:cubicBezTo>
                <a:cubicBezTo>
                  <a:pt x="10099" y="2091"/>
                  <a:pt x="10257" y="2095"/>
                  <a:pt x="10415" y="2104"/>
                </a:cubicBezTo>
                <a:lnTo>
                  <a:pt x="10643" y="2104"/>
                </a:lnTo>
                <a:cubicBezTo>
                  <a:pt x="10274" y="2367"/>
                  <a:pt x="9836" y="2507"/>
                  <a:pt x="9556" y="2875"/>
                </a:cubicBezTo>
                <a:cubicBezTo>
                  <a:pt x="9398" y="3068"/>
                  <a:pt x="9275" y="3279"/>
                  <a:pt x="9170" y="3506"/>
                </a:cubicBezTo>
                <a:cubicBezTo>
                  <a:pt x="9137" y="3556"/>
                  <a:pt x="9119" y="3668"/>
                  <a:pt x="9088" y="3681"/>
                </a:cubicBezTo>
                <a:lnTo>
                  <a:pt x="9088" y="3681"/>
                </a:lnTo>
                <a:cubicBezTo>
                  <a:pt x="9174" y="3663"/>
                  <a:pt x="9259" y="3645"/>
                  <a:pt x="9345" y="3577"/>
                </a:cubicBezTo>
                <a:cubicBezTo>
                  <a:pt x="9608" y="3454"/>
                  <a:pt x="9854" y="3296"/>
                  <a:pt x="10081" y="3103"/>
                </a:cubicBezTo>
                <a:cubicBezTo>
                  <a:pt x="10309" y="2928"/>
                  <a:pt x="10467" y="2718"/>
                  <a:pt x="10590" y="2472"/>
                </a:cubicBezTo>
                <a:cubicBezTo>
                  <a:pt x="10643" y="2367"/>
                  <a:pt x="10678" y="2227"/>
                  <a:pt x="10713" y="2121"/>
                </a:cubicBezTo>
                <a:cubicBezTo>
                  <a:pt x="11098" y="2157"/>
                  <a:pt x="11484" y="2244"/>
                  <a:pt x="11870" y="2332"/>
                </a:cubicBezTo>
                <a:cubicBezTo>
                  <a:pt x="12326" y="2402"/>
                  <a:pt x="12764" y="2525"/>
                  <a:pt x="13202" y="2700"/>
                </a:cubicBezTo>
                <a:cubicBezTo>
                  <a:pt x="13535" y="2875"/>
                  <a:pt x="13868" y="3068"/>
                  <a:pt x="14184" y="3296"/>
                </a:cubicBezTo>
                <a:lnTo>
                  <a:pt x="14237" y="3296"/>
                </a:lnTo>
                <a:cubicBezTo>
                  <a:pt x="14815" y="2858"/>
                  <a:pt x="15499" y="2560"/>
                  <a:pt x="16200" y="2402"/>
                </a:cubicBezTo>
                <a:cubicBezTo>
                  <a:pt x="16638" y="2297"/>
                  <a:pt x="17077" y="2209"/>
                  <a:pt x="17532" y="2139"/>
                </a:cubicBezTo>
                <a:cubicBezTo>
                  <a:pt x="17585" y="2139"/>
                  <a:pt x="17638" y="2121"/>
                  <a:pt x="17708" y="2121"/>
                </a:cubicBezTo>
                <a:cubicBezTo>
                  <a:pt x="17743" y="2244"/>
                  <a:pt x="17778" y="2367"/>
                  <a:pt x="17831" y="2472"/>
                </a:cubicBezTo>
                <a:cubicBezTo>
                  <a:pt x="17953" y="2718"/>
                  <a:pt x="18111" y="2928"/>
                  <a:pt x="18339" y="3103"/>
                </a:cubicBezTo>
                <a:cubicBezTo>
                  <a:pt x="18567" y="3296"/>
                  <a:pt x="18812" y="3454"/>
                  <a:pt x="19075" y="3577"/>
                </a:cubicBezTo>
                <a:cubicBezTo>
                  <a:pt x="19161" y="3645"/>
                  <a:pt x="19247" y="3663"/>
                  <a:pt x="19332" y="3681"/>
                </a:cubicBezTo>
                <a:lnTo>
                  <a:pt x="19332" y="3681"/>
                </a:lnTo>
                <a:cubicBezTo>
                  <a:pt x="19301" y="3668"/>
                  <a:pt x="19284" y="3556"/>
                  <a:pt x="19251" y="3506"/>
                </a:cubicBezTo>
                <a:cubicBezTo>
                  <a:pt x="19145" y="3279"/>
                  <a:pt x="19023" y="3068"/>
                  <a:pt x="18865" y="2875"/>
                </a:cubicBezTo>
                <a:cubicBezTo>
                  <a:pt x="18602" y="2507"/>
                  <a:pt x="18146" y="2367"/>
                  <a:pt x="17778" y="2121"/>
                </a:cubicBezTo>
                <a:cubicBezTo>
                  <a:pt x="18004" y="2101"/>
                  <a:pt x="18236" y="2092"/>
                  <a:pt x="18467" y="2092"/>
                </a:cubicBezTo>
                <a:cubicBezTo>
                  <a:pt x="18630" y="2092"/>
                  <a:pt x="18793" y="2097"/>
                  <a:pt x="18953" y="2104"/>
                </a:cubicBezTo>
                <a:cubicBezTo>
                  <a:pt x="18988" y="2402"/>
                  <a:pt x="19110" y="2700"/>
                  <a:pt x="19321" y="2928"/>
                </a:cubicBezTo>
                <a:cubicBezTo>
                  <a:pt x="19514" y="3208"/>
                  <a:pt x="19794" y="3436"/>
                  <a:pt x="20110" y="3577"/>
                </a:cubicBezTo>
                <a:cubicBezTo>
                  <a:pt x="20303" y="3699"/>
                  <a:pt x="20530" y="3787"/>
                  <a:pt x="20741" y="3840"/>
                </a:cubicBezTo>
                <a:cubicBezTo>
                  <a:pt x="20390" y="3121"/>
                  <a:pt x="19829" y="2525"/>
                  <a:pt x="19128" y="2104"/>
                </a:cubicBezTo>
                <a:lnTo>
                  <a:pt x="19128" y="2104"/>
                </a:lnTo>
                <a:cubicBezTo>
                  <a:pt x="19531" y="2121"/>
                  <a:pt x="19934" y="2174"/>
                  <a:pt x="20338" y="2227"/>
                </a:cubicBezTo>
                <a:cubicBezTo>
                  <a:pt x="20390" y="2227"/>
                  <a:pt x="20443" y="2244"/>
                  <a:pt x="20513" y="2244"/>
                </a:cubicBezTo>
                <a:cubicBezTo>
                  <a:pt x="20513" y="2525"/>
                  <a:pt x="20601" y="2805"/>
                  <a:pt x="20758" y="3051"/>
                </a:cubicBezTo>
                <a:cubicBezTo>
                  <a:pt x="20916" y="3296"/>
                  <a:pt x="21126" y="3524"/>
                  <a:pt x="21407" y="3664"/>
                </a:cubicBezTo>
                <a:cubicBezTo>
                  <a:pt x="21582" y="3769"/>
                  <a:pt x="21758" y="3857"/>
                  <a:pt x="21950" y="3910"/>
                </a:cubicBezTo>
                <a:cubicBezTo>
                  <a:pt x="21723" y="3243"/>
                  <a:pt x="21284" y="2665"/>
                  <a:pt x="20706" y="2262"/>
                </a:cubicBezTo>
                <a:lnTo>
                  <a:pt x="20706" y="2262"/>
                </a:lnTo>
                <a:cubicBezTo>
                  <a:pt x="20986" y="2297"/>
                  <a:pt x="21284" y="2314"/>
                  <a:pt x="21582" y="2349"/>
                </a:cubicBezTo>
                <a:cubicBezTo>
                  <a:pt x="21617" y="2630"/>
                  <a:pt x="21740" y="2875"/>
                  <a:pt x="21915" y="3086"/>
                </a:cubicBezTo>
                <a:cubicBezTo>
                  <a:pt x="22091" y="3331"/>
                  <a:pt x="22336" y="3524"/>
                  <a:pt x="22634" y="3629"/>
                </a:cubicBezTo>
                <a:cubicBezTo>
                  <a:pt x="22810" y="3717"/>
                  <a:pt x="23002" y="3787"/>
                  <a:pt x="23195" y="3822"/>
                </a:cubicBezTo>
                <a:cubicBezTo>
                  <a:pt x="22915" y="3226"/>
                  <a:pt x="22459" y="2735"/>
                  <a:pt x="21880" y="2384"/>
                </a:cubicBezTo>
                <a:lnTo>
                  <a:pt x="21880" y="2384"/>
                </a:lnTo>
                <a:cubicBezTo>
                  <a:pt x="22111" y="2410"/>
                  <a:pt x="22352" y="2426"/>
                  <a:pt x="22588" y="2426"/>
                </a:cubicBezTo>
                <a:cubicBezTo>
                  <a:pt x="22674" y="2426"/>
                  <a:pt x="22760" y="2424"/>
                  <a:pt x="22845" y="2420"/>
                </a:cubicBezTo>
                <a:cubicBezTo>
                  <a:pt x="22950" y="2700"/>
                  <a:pt x="23143" y="2945"/>
                  <a:pt x="23371" y="3138"/>
                </a:cubicBezTo>
                <a:cubicBezTo>
                  <a:pt x="23634" y="3366"/>
                  <a:pt x="23949" y="3524"/>
                  <a:pt x="24282" y="3594"/>
                </a:cubicBezTo>
                <a:cubicBezTo>
                  <a:pt x="24510" y="3664"/>
                  <a:pt x="24738" y="3699"/>
                  <a:pt x="24966" y="3717"/>
                </a:cubicBezTo>
                <a:cubicBezTo>
                  <a:pt x="24493" y="3121"/>
                  <a:pt x="23879" y="2682"/>
                  <a:pt x="23178" y="2420"/>
                </a:cubicBezTo>
                <a:cubicBezTo>
                  <a:pt x="23563" y="2420"/>
                  <a:pt x="23932" y="2402"/>
                  <a:pt x="24335" y="2367"/>
                </a:cubicBezTo>
                <a:cubicBezTo>
                  <a:pt x="24440" y="2612"/>
                  <a:pt x="24615" y="2840"/>
                  <a:pt x="24826" y="2998"/>
                </a:cubicBezTo>
                <a:cubicBezTo>
                  <a:pt x="25071" y="3191"/>
                  <a:pt x="25352" y="3314"/>
                  <a:pt x="25650" y="3366"/>
                </a:cubicBezTo>
                <a:cubicBezTo>
                  <a:pt x="25791" y="3392"/>
                  <a:pt x="25941" y="3408"/>
                  <a:pt x="26088" y="3408"/>
                </a:cubicBezTo>
                <a:cubicBezTo>
                  <a:pt x="26141" y="3408"/>
                  <a:pt x="26194" y="3406"/>
                  <a:pt x="26246" y="3401"/>
                </a:cubicBezTo>
                <a:cubicBezTo>
                  <a:pt x="25825" y="2893"/>
                  <a:pt x="25264" y="2525"/>
                  <a:pt x="24633" y="2332"/>
                </a:cubicBezTo>
                <a:cubicBezTo>
                  <a:pt x="24948" y="2279"/>
                  <a:pt x="25246" y="2174"/>
                  <a:pt x="25544" y="2086"/>
                </a:cubicBezTo>
                <a:cubicBezTo>
                  <a:pt x="25720" y="2367"/>
                  <a:pt x="25965" y="2577"/>
                  <a:pt x="26263" y="2700"/>
                </a:cubicBezTo>
                <a:cubicBezTo>
                  <a:pt x="26561" y="2858"/>
                  <a:pt x="26912" y="2945"/>
                  <a:pt x="27263" y="2945"/>
                </a:cubicBezTo>
                <a:cubicBezTo>
                  <a:pt x="27320" y="2950"/>
                  <a:pt x="27377" y="2952"/>
                  <a:pt x="27434" y="2952"/>
                </a:cubicBezTo>
                <a:cubicBezTo>
                  <a:pt x="27604" y="2952"/>
                  <a:pt x="27775" y="2932"/>
                  <a:pt x="27946" y="2893"/>
                </a:cubicBezTo>
                <a:cubicBezTo>
                  <a:pt x="27315" y="2402"/>
                  <a:pt x="26544" y="2104"/>
                  <a:pt x="25755" y="2034"/>
                </a:cubicBezTo>
                <a:cubicBezTo>
                  <a:pt x="25878" y="2016"/>
                  <a:pt x="26000" y="1964"/>
                  <a:pt x="26123" y="1929"/>
                </a:cubicBezTo>
                <a:cubicBezTo>
                  <a:pt x="26439" y="1929"/>
                  <a:pt x="26754" y="1894"/>
                  <a:pt x="27035" y="1788"/>
                </a:cubicBezTo>
                <a:cubicBezTo>
                  <a:pt x="27578" y="1543"/>
                  <a:pt x="28052" y="1175"/>
                  <a:pt x="28420" y="719"/>
                </a:cubicBezTo>
                <a:lnTo>
                  <a:pt x="28420" y="719"/>
                </a:lnTo>
                <a:cubicBezTo>
                  <a:pt x="27999" y="772"/>
                  <a:pt x="27596" y="894"/>
                  <a:pt x="27210" y="1070"/>
                </a:cubicBezTo>
                <a:cubicBezTo>
                  <a:pt x="26877" y="1210"/>
                  <a:pt x="26561" y="1385"/>
                  <a:pt x="26281" y="1596"/>
                </a:cubicBezTo>
                <a:cubicBezTo>
                  <a:pt x="26176" y="1666"/>
                  <a:pt x="26053" y="1736"/>
                  <a:pt x="25965" y="1823"/>
                </a:cubicBezTo>
                <a:cubicBezTo>
                  <a:pt x="25860" y="1858"/>
                  <a:pt x="25755" y="1876"/>
                  <a:pt x="25632" y="1911"/>
                </a:cubicBezTo>
                <a:lnTo>
                  <a:pt x="25580" y="1911"/>
                </a:lnTo>
                <a:cubicBezTo>
                  <a:pt x="25755" y="1771"/>
                  <a:pt x="25913" y="1596"/>
                  <a:pt x="26053" y="1420"/>
                </a:cubicBezTo>
                <a:cubicBezTo>
                  <a:pt x="26368" y="1017"/>
                  <a:pt x="26368" y="491"/>
                  <a:pt x="26561" y="53"/>
                </a:cubicBezTo>
                <a:lnTo>
                  <a:pt x="26561" y="53"/>
                </a:lnTo>
                <a:cubicBezTo>
                  <a:pt x="26439" y="140"/>
                  <a:pt x="26298" y="211"/>
                  <a:pt x="26176" y="316"/>
                </a:cubicBezTo>
                <a:cubicBezTo>
                  <a:pt x="25965" y="491"/>
                  <a:pt x="25807" y="719"/>
                  <a:pt x="25702" y="964"/>
                </a:cubicBezTo>
                <a:cubicBezTo>
                  <a:pt x="25580" y="1227"/>
                  <a:pt x="25474" y="1508"/>
                  <a:pt x="25422" y="1806"/>
                </a:cubicBezTo>
                <a:cubicBezTo>
                  <a:pt x="25404" y="1858"/>
                  <a:pt x="25387" y="1911"/>
                  <a:pt x="25387" y="1964"/>
                </a:cubicBezTo>
                <a:cubicBezTo>
                  <a:pt x="25159" y="2034"/>
                  <a:pt x="24931" y="2086"/>
                  <a:pt x="24703" y="2139"/>
                </a:cubicBezTo>
                <a:cubicBezTo>
                  <a:pt x="24791" y="2034"/>
                  <a:pt x="24861" y="1894"/>
                  <a:pt x="24913" y="1753"/>
                </a:cubicBezTo>
                <a:cubicBezTo>
                  <a:pt x="24966" y="1543"/>
                  <a:pt x="25001" y="1315"/>
                  <a:pt x="25036" y="1105"/>
                </a:cubicBezTo>
                <a:cubicBezTo>
                  <a:pt x="25054" y="947"/>
                  <a:pt x="25054" y="701"/>
                  <a:pt x="25054" y="544"/>
                </a:cubicBezTo>
                <a:cubicBezTo>
                  <a:pt x="25054" y="421"/>
                  <a:pt x="25054" y="298"/>
                  <a:pt x="25036" y="175"/>
                </a:cubicBezTo>
                <a:cubicBezTo>
                  <a:pt x="24738" y="403"/>
                  <a:pt x="24510" y="719"/>
                  <a:pt x="24422" y="1070"/>
                </a:cubicBezTo>
                <a:cubicBezTo>
                  <a:pt x="24352" y="1350"/>
                  <a:pt x="24335" y="1648"/>
                  <a:pt x="24370" y="1929"/>
                </a:cubicBezTo>
                <a:cubicBezTo>
                  <a:pt x="24387" y="1964"/>
                  <a:pt x="24387" y="2086"/>
                  <a:pt x="24422" y="2192"/>
                </a:cubicBezTo>
                <a:lnTo>
                  <a:pt x="24370" y="2192"/>
                </a:lnTo>
                <a:cubicBezTo>
                  <a:pt x="23897" y="2244"/>
                  <a:pt x="23423" y="2279"/>
                  <a:pt x="22950" y="2279"/>
                </a:cubicBezTo>
                <a:cubicBezTo>
                  <a:pt x="23160" y="2139"/>
                  <a:pt x="23353" y="1981"/>
                  <a:pt x="23528" y="1806"/>
                </a:cubicBezTo>
                <a:cubicBezTo>
                  <a:pt x="23879" y="1455"/>
                  <a:pt x="23932" y="912"/>
                  <a:pt x="24177" y="509"/>
                </a:cubicBezTo>
                <a:lnTo>
                  <a:pt x="24177" y="509"/>
                </a:lnTo>
                <a:cubicBezTo>
                  <a:pt x="24054" y="579"/>
                  <a:pt x="23897" y="631"/>
                  <a:pt x="23756" y="719"/>
                </a:cubicBezTo>
                <a:cubicBezTo>
                  <a:pt x="23546" y="877"/>
                  <a:pt x="23353" y="1087"/>
                  <a:pt x="23213" y="1315"/>
                </a:cubicBezTo>
                <a:cubicBezTo>
                  <a:pt x="23073" y="1578"/>
                  <a:pt x="22950" y="1841"/>
                  <a:pt x="22845" y="2121"/>
                </a:cubicBezTo>
                <a:cubicBezTo>
                  <a:pt x="22827" y="2174"/>
                  <a:pt x="22810" y="2227"/>
                  <a:pt x="22810" y="2279"/>
                </a:cubicBezTo>
                <a:cubicBezTo>
                  <a:pt x="22529" y="2279"/>
                  <a:pt x="22266" y="2262"/>
                  <a:pt x="22003" y="2244"/>
                </a:cubicBezTo>
                <a:cubicBezTo>
                  <a:pt x="22161" y="2139"/>
                  <a:pt x="22284" y="2016"/>
                  <a:pt x="22371" y="1841"/>
                </a:cubicBezTo>
                <a:cubicBezTo>
                  <a:pt x="22476" y="1648"/>
                  <a:pt x="22582" y="1455"/>
                  <a:pt x="22652" y="1245"/>
                </a:cubicBezTo>
                <a:cubicBezTo>
                  <a:pt x="22704" y="1105"/>
                  <a:pt x="22757" y="859"/>
                  <a:pt x="22792" y="719"/>
                </a:cubicBezTo>
                <a:cubicBezTo>
                  <a:pt x="22827" y="596"/>
                  <a:pt x="22845" y="474"/>
                  <a:pt x="22862" y="351"/>
                </a:cubicBezTo>
                <a:lnTo>
                  <a:pt x="22862" y="351"/>
                </a:lnTo>
                <a:cubicBezTo>
                  <a:pt x="22529" y="491"/>
                  <a:pt x="22231" y="754"/>
                  <a:pt x="22056" y="1087"/>
                </a:cubicBezTo>
                <a:cubicBezTo>
                  <a:pt x="21915" y="1333"/>
                  <a:pt x="21845" y="1613"/>
                  <a:pt x="21810" y="1894"/>
                </a:cubicBezTo>
                <a:cubicBezTo>
                  <a:pt x="21793" y="1999"/>
                  <a:pt x="21793" y="2104"/>
                  <a:pt x="21793" y="2227"/>
                </a:cubicBezTo>
                <a:cubicBezTo>
                  <a:pt x="21705" y="2209"/>
                  <a:pt x="21617" y="2192"/>
                  <a:pt x="21530" y="2192"/>
                </a:cubicBezTo>
                <a:cubicBezTo>
                  <a:pt x="21267" y="2139"/>
                  <a:pt x="21021" y="2121"/>
                  <a:pt x="20758" y="2104"/>
                </a:cubicBezTo>
                <a:cubicBezTo>
                  <a:pt x="20899" y="2016"/>
                  <a:pt x="21021" y="1894"/>
                  <a:pt x="21109" y="1736"/>
                </a:cubicBezTo>
                <a:cubicBezTo>
                  <a:pt x="21214" y="1543"/>
                  <a:pt x="21302" y="1333"/>
                  <a:pt x="21389" y="1140"/>
                </a:cubicBezTo>
                <a:cubicBezTo>
                  <a:pt x="21442" y="982"/>
                  <a:pt x="21495" y="754"/>
                  <a:pt x="21530" y="596"/>
                </a:cubicBezTo>
                <a:cubicBezTo>
                  <a:pt x="21565" y="474"/>
                  <a:pt x="21582" y="368"/>
                  <a:pt x="21600" y="246"/>
                </a:cubicBezTo>
                <a:lnTo>
                  <a:pt x="21600" y="246"/>
                </a:lnTo>
                <a:cubicBezTo>
                  <a:pt x="21249" y="386"/>
                  <a:pt x="20969" y="631"/>
                  <a:pt x="20793" y="964"/>
                </a:cubicBezTo>
                <a:cubicBezTo>
                  <a:pt x="20653" y="1210"/>
                  <a:pt x="20565" y="1490"/>
                  <a:pt x="20548" y="1771"/>
                </a:cubicBezTo>
                <a:cubicBezTo>
                  <a:pt x="20530" y="1876"/>
                  <a:pt x="20530" y="1981"/>
                  <a:pt x="20530" y="2086"/>
                </a:cubicBezTo>
                <a:cubicBezTo>
                  <a:pt x="20443" y="2086"/>
                  <a:pt x="20355" y="2069"/>
                  <a:pt x="20285" y="2069"/>
                </a:cubicBezTo>
                <a:cubicBezTo>
                  <a:pt x="19987" y="2034"/>
                  <a:pt x="19724" y="1999"/>
                  <a:pt x="19443" y="1981"/>
                </a:cubicBezTo>
                <a:cubicBezTo>
                  <a:pt x="19461" y="1964"/>
                  <a:pt x="19479" y="1946"/>
                  <a:pt x="19496" y="1929"/>
                </a:cubicBezTo>
                <a:cubicBezTo>
                  <a:pt x="19689" y="1753"/>
                  <a:pt x="19864" y="1578"/>
                  <a:pt x="20004" y="1385"/>
                </a:cubicBezTo>
                <a:cubicBezTo>
                  <a:pt x="20303" y="982"/>
                  <a:pt x="20303" y="438"/>
                  <a:pt x="20478" y="0"/>
                </a:cubicBezTo>
                <a:lnTo>
                  <a:pt x="20478" y="0"/>
                </a:lnTo>
                <a:cubicBezTo>
                  <a:pt x="20373" y="88"/>
                  <a:pt x="20215" y="158"/>
                  <a:pt x="20110" y="263"/>
                </a:cubicBezTo>
                <a:cubicBezTo>
                  <a:pt x="19899" y="456"/>
                  <a:pt x="19741" y="666"/>
                  <a:pt x="19636" y="929"/>
                </a:cubicBezTo>
                <a:cubicBezTo>
                  <a:pt x="19531" y="1192"/>
                  <a:pt x="19443" y="1490"/>
                  <a:pt x="19373" y="1771"/>
                </a:cubicBezTo>
                <a:cubicBezTo>
                  <a:pt x="19356" y="1841"/>
                  <a:pt x="19356" y="1911"/>
                  <a:pt x="19356" y="1964"/>
                </a:cubicBezTo>
                <a:lnTo>
                  <a:pt x="18953" y="1964"/>
                </a:lnTo>
                <a:cubicBezTo>
                  <a:pt x="18812" y="1964"/>
                  <a:pt x="18664" y="1956"/>
                  <a:pt x="18519" y="1956"/>
                </a:cubicBezTo>
                <a:cubicBezTo>
                  <a:pt x="18446" y="1956"/>
                  <a:pt x="18374" y="1958"/>
                  <a:pt x="18304" y="1964"/>
                </a:cubicBezTo>
                <a:cubicBezTo>
                  <a:pt x="18409" y="1876"/>
                  <a:pt x="18514" y="1806"/>
                  <a:pt x="18602" y="1718"/>
                </a:cubicBezTo>
                <a:cubicBezTo>
                  <a:pt x="18847" y="1525"/>
                  <a:pt x="19023" y="1280"/>
                  <a:pt x="19128" y="982"/>
                </a:cubicBezTo>
                <a:cubicBezTo>
                  <a:pt x="19251" y="701"/>
                  <a:pt x="19268" y="368"/>
                  <a:pt x="19198" y="53"/>
                </a:cubicBezTo>
                <a:lnTo>
                  <a:pt x="19198" y="53"/>
                </a:lnTo>
                <a:cubicBezTo>
                  <a:pt x="18637" y="561"/>
                  <a:pt x="18269" y="1227"/>
                  <a:pt x="18129" y="1964"/>
                </a:cubicBezTo>
                <a:cubicBezTo>
                  <a:pt x="17953" y="1964"/>
                  <a:pt x="17760" y="1981"/>
                  <a:pt x="17585" y="1999"/>
                </a:cubicBezTo>
                <a:cubicBezTo>
                  <a:pt x="17147" y="2069"/>
                  <a:pt x="16708" y="2157"/>
                  <a:pt x="16270" y="2262"/>
                </a:cubicBezTo>
                <a:cubicBezTo>
                  <a:pt x="15516" y="2402"/>
                  <a:pt x="14815" y="2718"/>
                  <a:pt x="14219" y="3208"/>
                </a:cubicBezTo>
                <a:cubicBezTo>
                  <a:pt x="13728" y="2805"/>
                  <a:pt x="13167" y="2507"/>
                  <a:pt x="12553" y="2349"/>
                </a:cubicBezTo>
                <a:cubicBezTo>
                  <a:pt x="11817" y="2157"/>
                  <a:pt x="11063" y="2034"/>
                  <a:pt x="10292" y="1981"/>
                </a:cubicBezTo>
                <a:cubicBezTo>
                  <a:pt x="10169" y="1227"/>
                  <a:pt x="9783" y="561"/>
                  <a:pt x="9222" y="53"/>
                </a:cubicBezTo>
                <a:lnTo>
                  <a:pt x="9222" y="53"/>
                </a:lnTo>
                <a:cubicBezTo>
                  <a:pt x="9152" y="368"/>
                  <a:pt x="9187" y="701"/>
                  <a:pt x="9310" y="982"/>
                </a:cubicBezTo>
                <a:cubicBezTo>
                  <a:pt x="9398" y="1280"/>
                  <a:pt x="9591" y="1525"/>
                  <a:pt x="9819" y="1718"/>
                </a:cubicBezTo>
                <a:cubicBezTo>
                  <a:pt x="9924" y="1806"/>
                  <a:pt x="10029" y="1894"/>
                  <a:pt x="10134" y="1964"/>
                </a:cubicBezTo>
                <a:lnTo>
                  <a:pt x="9065" y="1964"/>
                </a:lnTo>
                <a:cubicBezTo>
                  <a:pt x="9065" y="1894"/>
                  <a:pt x="9065" y="1841"/>
                  <a:pt x="9047" y="1771"/>
                </a:cubicBezTo>
                <a:cubicBezTo>
                  <a:pt x="8977" y="1490"/>
                  <a:pt x="8907" y="1192"/>
                  <a:pt x="8784" y="929"/>
                </a:cubicBezTo>
                <a:cubicBezTo>
                  <a:pt x="8679" y="666"/>
                  <a:pt x="8521" y="456"/>
                  <a:pt x="8328" y="263"/>
                </a:cubicBezTo>
                <a:cubicBezTo>
                  <a:pt x="8206" y="158"/>
                  <a:pt x="8048" y="88"/>
                  <a:pt x="7943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0" name="Google Shape;2660;p43"/>
          <p:cNvGrpSpPr/>
          <p:nvPr/>
        </p:nvGrpSpPr>
        <p:grpSpPr>
          <a:xfrm rot="-4500174">
            <a:off x="1784383" y="2116722"/>
            <a:ext cx="775223" cy="368031"/>
            <a:chOff x="2866200" y="2673100"/>
            <a:chExt cx="375875" cy="178450"/>
          </a:xfrm>
        </p:grpSpPr>
        <p:sp>
          <p:nvSpPr>
            <p:cNvPr id="2661" name="Google Shape;2661;p43"/>
            <p:cNvSpPr/>
            <p:nvPr/>
          </p:nvSpPr>
          <p:spPr>
            <a:xfrm>
              <a:off x="2866200" y="2695450"/>
              <a:ext cx="364900" cy="156100"/>
            </a:xfrm>
            <a:custGeom>
              <a:avLst/>
              <a:gdLst/>
              <a:ahLst/>
              <a:cxnLst/>
              <a:rect l="l" t="t" r="r" b="b"/>
              <a:pathLst>
                <a:path w="14596" h="6244" extrusionOk="0">
                  <a:moveTo>
                    <a:pt x="14434" y="0"/>
                  </a:moveTo>
                  <a:cubicBezTo>
                    <a:pt x="14415" y="0"/>
                    <a:pt x="14394" y="6"/>
                    <a:pt x="14373" y="21"/>
                  </a:cubicBezTo>
                  <a:cubicBezTo>
                    <a:pt x="11814" y="1617"/>
                    <a:pt x="8798" y="1459"/>
                    <a:pt x="5923" y="1985"/>
                  </a:cubicBezTo>
                  <a:cubicBezTo>
                    <a:pt x="4696" y="2213"/>
                    <a:pt x="3469" y="2581"/>
                    <a:pt x="2417" y="3300"/>
                  </a:cubicBezTo>
                  <a:cubicBezTo>
                    <a:pt x="1400" y="4001"/>
                    <a:pt x="664" y="5000"/>
                    <a:pt x="50" y="6070"/>
                  </a:cubicBezTo>
                  <a:cubicBezTo>
                    <a:pt x="0" y="6156"/>
                    <a:pt x="82" y="6243"/>
                    <a:pt x="159" y="6243"/>
                  </a:cubicBezTo>
                  <a:cubicBezTo>
                    <a:pt x="191" y="6243"/>
                    <a:pt x="222" y="6228"/>
                    <a:pt x="243" y="6192"/>
                  </a:cubicBezTo>
                  <a:cubicBezTo>
                    <a:pt x="944" y="4983"/>
                    <a:pt x="1768" y="3896"/>
                    <a:pt x="2995" y="3212"/>
                  </a:cubicBezTo>
                  <a:cubicBezTo>
                    <a:pt x="4187" y="2546"/>
                    <a:pt x="5555" y="2248"/>
                    <a:pt x="6887" y="2072"/>
                  </a:cubicBezTo>
                  <a:cubicBezTo>
                    <a:pt x="9500" y="1722"/>
                    <a:pt x="12182" y="1652"/>
                    <a:pt x="14479" y="214"/>
                  </a:cubicBezTo>
                  <a:cubicBezTo>
                    <a:pt x="14595" y="156"/>
                    <a:pt x="14530" y="0"/>
                    <a:pt x="14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3"/>
            <p:cNvSpPr/>
            <p:nvPr/>
          </p:nvSpPr>
          <p:spPr>
            <a:xfrm>
              <a:off x="3210625" y="2688950"/>
              <a:ext cx="29825" cy="19650"/>
            </a:xfrm>
            <a:custGeom>
              <a:avLst/>
              <a:gdLst/>
              <a:ahLst/>
              <a:cxnLst/>
              <a:rect l="l" t="t" r="r" b="b"/>
              <a:pathLst>
                <a:path w="1193" h="786" extrusionOk="0">
                  <a:moveTo>
                    <a:pt x="1192" y="1"/>
                  </a:moveTo>
                  <a:cubicBezTo>
                    <a:pt x="789" y="71"/>
                    <a:pt x="404" y="264"/>
                    <a:pt x="106" y="527"/>
                  </a:cubicBezTo>
                  <a:cubicBezTo>
                    <a:pt x="53" y="562"/>
                    <a:pt x="0" y="632"/>
                    <a:pt x="0" y="702"/>
                  </a:cubicBezTo>
                  <a:lnTo>
                    <a:pt x="70" y="772"/>
                  </a:lnTo>
                  <a:cubicBezTo>
                    <a:pt x="120" y="781"/>
                    <a:pt x="170" y="785"/>
                    <a:pt x="219" y="785"/>
                  </a:cubicBezTo>
                  <a:cubicBezTo>
                    <a:pt x="361" y="785"/>
                    <a:pt x="497" y="749"/>
                    <a:pt x="614" y="684"/>
                  </a:cubicBezTo>
                  <a:cubicBezTo>
                    <a:pt x="877" y="527"/>
                    <a:pt x="1070" y="281"/>
                    <a:pt x="1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3"/>
            <p:cNvSpPr/>
            <p:nvPr/>
          </p:nvSpPr>
          <p:spPr>
            <a:xfrm>
              <a:off x="3209025" y="2687550"/>
              <a:ext cx="33050" cy="22325"/>
            </a:xfrm>
            <a:custGeom>
              <a:avLst/>
              <a:gdLst/>
              <a:ahLst/>
              <a:cxnLst/>
              <a:rect l="l" t="t" r="r" b="b"/>
              <a:pathLst>
                <a:path w="1322" h="893" extrusionOk="0">
                  <a:moveTo>
                    <a:pt x="1141" y="134"/>
                  </a:moveTo>
                  <a:cubicBezTo>
                    <a:pt x="942" y="479"/>
                    <a:pt x="693" y="783"/>
                    <a:pt x="273" y="783"/>
                  </a:cubicBezTo>
                  <a:cubicBezTo>
                    <a:pt x="234" y="783"/>
                    <a:pt x="194" y="781"/>
                    <a:pt x="152" y="775"/>
                  </a:cubicBezTo>
                  <a:cubicBezTo>
                    <a:pt x="147" y="774"/>
                    <a:pt x="143" y="774"/>
                    <a:pt x="138" y="774"/>
                  </a:cubicBezTo>
                  <a:cubicBezTo>
                    <a:pt x="130" y="774"/>
                    <a:pt x="123" y="776"/>
                    <a:pt x="116" y="779"/>
                  </a:cubicBezTo>
                  <a:lnTo>
                    <a:pt x="116" y="779"/>
                  </a:lnTo>
                  <a:cubicBezTo>
                    <a:pt x="116" y="778"/>
                    <a:pt x="117" y="777"/>
                    <a:pt x="117" y="775"/>
                  </a:cubicBezTo>
                  <a:cubicBezTo>
                    <a:pt x="170" y="565"/>
                    <a:pt x="485" y="407"/>
                    <a:pt x="660" y="320"/>
                  </a:cubicBezTo>
                  <a:cubicBezTo>
                    <a:pt x="815" y="235"/>
                    <a:pt x="982" y="173"/>
                    <a:pt x="1141" y="134"/>
                  </a:cubicBezTo>
                  <a:close/>
                  <a:moveTo>
                    <a:pt x="1259" y="1"/>
                  </a:moveTo>
                  <a:cubicBezTo>
                    <a:pt x="1253" y="1"/>
                    <a:pt x="1246" y="2"/>
                    <a:pt x="1239" y="4"/>
                  </a:cubicBezTo>
                  <a:cubicBezTo>
                    <a:pt x="958" y="57"/>
                    <a:pt x="713" y="144"/>
                    <a:pt x="468" y="285"/>
                  </a:cubicBezTo>
                  <a:cubicBezTo>
                    <a:pt x="310" y="390"/>
                    <a:pt x="47" y="530"/>
                    <a:pt x="12" y="740"/>
                  </a:cubicBezTo>
                  <a:cubicBezTo>
                    <a:pt x="1" y="784"/>
                    <a:pt x="37" y="814"/>
                    <a:pt x="70" y="814"/>
                  </a:cubicBezTo>
                  <a:cubicBezTo>
                    <a:pt x="76" y="814"/>
                    <a:pt x="81" y="813"/>
                    <a:pt x="86" y="811"/>
                  </a:cubicBezTo>
                  <a:lnTo>
                    <a:pt x="86" y="811"/>
                  </a:lnTo>
                  <a:cubicBezTo>
                    <a:pt x="71" y="842"/>
                    <a:pt x="78" y="881"/>
                    <a:pt x="117" y="881"/>
                  </a:cubicBezTo>
                  <a:cubicBezTo>
                    <a:pt x="172" y="889"/>
                    <a:pt x="225" y="893"/>
                    <a:pt x="276" y="893"/>
                  </a:cubicBezTo>
                  <a:cubicBezTo>
                    <a:pt x="774" y="893"/>
                    <a:pt x="1069" y="519"/>
                    <a:pt x="1292" y="74"/>
                  </a:cubicBezTo>
                  <a:cubicBezTo>
                    <a:pt x="1322" y="44"/>
                    <a:pt x="1300" y="1"/>
                    <a:pt x="1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3"/>
            <p:cNvSpPr/>
            <p:nvPr/>
          </p:nvSpPr>
          <p:spPr>
            <a:xfrm>
              <a:off x="3178625" y="2689400"/>
              <a:ext cx="23700" cy="31125"/>
            </a:xfrm>
            <a:custGeom>
              <a:avLst/>
              <a:gdLst/>
              <a:ahLst/>
              <a:cxnLst/>
              <a:rect l="l" t="t" r="r" b="b"/>
              <a:pathLst>
                <a:path w="948" h="1245" extrusionOk="0">
                  <a:moveTo>
                    <a:pt x="947" y="0"/>
                  </a:moveTo>
                  <a:lnTo>
                    <a:pt x="947" y="0"/>
                  </a:lnTo>
                  <a:cubicBezTo>
                    <a:pt x="684" y="70"/>
                    <a:pt x="456" y="263"/>
                    <a:pt x="334" y="509"/>
                  </a:cubicBezTo>
                  <a:cubicBezTo>
                    <a:pt x="229" y="631"/>
                    <a:pt x="228" y="823"/>
                    <a:pt x="298" y="963"/>
                  </a:cubicBezTo>
                  <a:lnTo>
                    <a:pt x="298" y="963"/>
                  </a:lnTo>
                  <a:cubicBezTo>
                    <a:pt x="392" y="871"/>
                    <a:pt x="485" y="778"/>
                    <a:pt x="579" y="684"/>
                  </a:cubicBezTo>
                  <a:cubicBezTo>
                    <a:pt x="754" y="491"/>
                    <a:pt x="877" y="246"/>
                    <a:pt x="947" y="0"/>
                  </a:cubicBezTo>
                  <a:close/>
                  <a:moveTo>
                    <a:pt x="298" y="963"/>
                  </a:moveTo>
                  <a:lnTo>
                    <a:pt x="298" y="963"/>
                  </a:lnTo>
                  <a:cubicBezTo>
                    <a:pt x="278" y="983"/>
                    <a:pt x="257" y="1003"/>
                    <a:pt x="237" y="1022"/>
                  </a:cubicBezTo>
                  <a:lnTo>
                    <a:pt x="237" y="1022"/>
                  </a:lnTo>
                  <a:lnTo>
                    <a:pt x="299" y="964"/>
                  </a:lnTo>
                  <a:cubicBezTo>
                    <a:pt x="298" y="964"/>
                    <a:pt x="298" y="963"/>
                    <a:pt x="298" y="963"/>
                  </a:cubicBezTo>
                  <a:close/>
                  <a:moveTo>
                    <a:pt x="237" y="1022"/>
                  </a:moveTo>
                  <a:lnTo>
                    <a:pt x="1" y="1245"/>
                  </a:lnTo>
                  <a:cubicBezTo>
                    <a:pt x="79" y="1173"/>
                    <a:pt x="158" y="1099"/>
                    <a:pt x="237" y="1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3"/>
            <p:cNvSpPr/>
            <p:nvPr/>
          </p:nvSpPr>
          <p:spPr>
            <a:xfrm>
              <a:off x="3176275" y="2688000"/>
              <a:ext cx="27725" cy="33825"/>
            </a:xfrm>
            <a:custGeom>
              <a:avLst/>
              <a:gdLst/>
              <a:ahLst/>
              <a:cxnLst/>
              <a:rect l="l" t="t" r="r" b="b"/>
              <a:pathLst>
                <a:path w="1109" h="1353" extrusionOk="0">
                  <a:moveTo>
                    <a:pt x="953" y="150"/>
                  </a:moveTo>
                  <a:cubicBezTo>
                    <a:pt x="843" y="447"/>
                    <a:pt x="639" y="695"/>
                    <a:pt x="411" y="922"/>
                  </a:cubicBezTo>
                  <a:lnTo>
                    <a:pt x="411" y="922"/>
                  </a:lnTo>
                  <a:cubicBezTo>
                    <a:pt x="322" y="615"/>
                    <a:pt x="678" y="281"/>
                    <a:pt x="953" y="150"/>
                  </a:cubicBezTo>
                  <a:close/>
                  <a:moveTo>
                    <a:pt x="1044" y="0"/>
                  </a:moveTo>
                  <a:cubicBezTo>
                    <a:pt x="1038" y="0"/>
                    <a:pt x="1031" y="1"/>
                    <a:pt x="1024" y="4"/>
                  </a:cubicBezTo>
                  <a:cubicBezTo>
                    <a:pt x="668" y="105"/>
                    <a:pt x="132" y="584"/>
                    <a:pt x="318" y="1012"/>
                  </a:cubicBezTo>
                  <a:lnTo>
                    <a:pt x="318" y="1012"/>
                  </a:lnTo>
                  <a:cubicBezTo>
                    <a:pt x="227" y="1098"/>
                    <a:pt x="133" y="1183"/>
                    <a:pt x="42" y="1266"/>
                  </a:cubicBezTo>
                  <a:cubicBezTo>
                    <a:pt x="1" y="1293"/>
                    <a:pt x="45" y="1352"/>
                    <a:pt x="91" y="1352"/>
                  </a:cubicBezTo>
                  <a:cubicBezTo>
                    <a:pt x="105" y="1352"/>
                    <a:pt x="118" y="1348"/>
                    <a:pt x="130" y="1336"/>
                  </a:cubicBezTo>
                  <a:cubicBezTo>
                    <a:pt x="227" y="1251"/>
                    <a:pt x="326" y="1164"/>
                    <a:pt x="421" y="1074"/>
                  </a:cubicBezTo>
                  <a:lnTo>
                    <a:pt x="421" y="1074"/>
                  </a:lnTo>
                  <a:cubicBezTo>
                    <a:pt x="430" y="1068"/>
                    <a:pt x="438" y="1061"/>
                    <a:pt x="443" y="1053"/>
                  </a:cubicBezTo>
                  <a:lnTo>
                    <a:pt x="443" y="1053"/>
                  </a:lnTo>
                  <a:cubicBezTo>
                    <a:pt x="733" y="775"/>
                    <a:pt x="990" y="463"/>
                    <a:pt x="1094" y="74"/>
                  </a:cubicBezTo>
                  <a:cubicBezTo>
                    <a:pt x="1109" y="43"/>
                    <a:pt x="1085" y="0"/>
                    <a:pt x="10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3"/>
            <p:cNvSpPr/>
            <p:nvPr/>
          </p:nvSpPr>
          <p:spPr>
            <a:xfrm>
              <a:off x="2916075" y="2740675"/>
              <a:ext cx="26775" cy="48675"/>
            </a:xfrm>
            <a:custGeom>
              <a:avLst/>
              <a:gdLst/>
              <a:ahLst/>
              <a:cxnLst/>
              <a:rect l="l" t="t" r="r" b="b"/>
              <a:pathLst>
                <a:path w="1071" h="1947" extrusionOk="0">
                  <a:moveTo>
                    <a:pt x="1070" y="0"/>
                  </a:moveTo>
                  <a:cubicBezTo>
                    <a:pt x="825" y="123"/>
                    <a:pt x="650" y="333"/>
                    <a:pt x="580" y="596"/>
                  </a:cubicBezTo>
                  <a:cubicBezTo>
                    <a:pt x="509" y="754"/>
                    <a:pt x="527" y="929"/>
                    <a:pt x="632" y="1052"/>
                  </a:cubicBezTo>
                  <a:lnTo>
                    <a:pt x="632" y="1052"/>
                  </a:lnTo>
                  <a:cubicBezTo>
                    <a:pt x="727" y="910"/>
                    <a:pt x="805" y="789"/>
                    <a:pt x="843" y="719"/>
                  </a:cubicBezTo>
                  <a:cubicBezTo>
                    <a:pt x="983" y="509"/>
                    <a:pt x="1053" y="263"/>
                    <a:pt x="1070" y="0"/>
                  </a:cubicBezTo>
                  <a:close/>
                  <a:moveTo>
                    <a:pt x="632" y="1052"/>
                  </a:moveTo>
                  <a:lnTo>
                    <a:pt x="632" y="1052"/>
                  </a:lnTo>
                  <a:cubicBezTo>
                    <a:pt x="628" y="1058"/>
                    <a:pt x="624" y="1064"/>
                    <a:pt x="620" y="1070"/>
                  </a:cubicBezTo>
                  <a:lnTo>
                    <a:pt x="620" y="1070"/>
                  </a:lnTo>
                  <a:lnTo>
                    <a:pt x="632" y="1052"/>
                  </a:lnTo>
                  <a:cubicBezTo>
                    <a:pt x="632" y="1052"/>
                    <a:pt x="632" y="1052"/>
                    <a:pt x="632" y="1052"/>
                  </a:cubicBezTo>
                  <a:close/>
                  <a:moveTo>
                    <a:pt x="620" y="1070"/>
                  </a:moveTo>
                  <a:lnTo>
                    <a:pt x="1" y="1946"/>
                  </a:lnTo>
                  <a:cubicBezTo>
                    <a:pt x="109" y="1803"/>
                    <a:pt x="404" y="1390"/>
                    <a:pt x="620" y="1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3"/>
            <p:cNvSpPr/>
            <p:nvPr/>
          </p:nvSpPr>
          <p:spPr>
            <a:xfrm>
              <a:off x="2913850" y="2739200"/>
              <a:ext cx="30750" cy="51575"/>
            </a:xfrm>
            <a:custGeom>
              <a:avLst/>
              <a:gdLst/>
              <a:ahLst/>
              <a:cxnLst/>
              <a:rect l="l" t="t" r="r" b="b"/>
              <a:pathLst>
                <a:path w="1230" h="2063" extrusionOk="0">
                  <a:moveTo>
                    <a:pt x="1091" y="175"/>
                  </a:moveTo>
                  <a:lnTo>
                    <a:pt x="1091" y="175"/>
                  </a:lnTo>
                  <a:cubicBezTo>
                    <a:pt x="1038" y="471"/>
                    <a:pt x="900" y="760"/>
                    <a:pt x="729" y="1037"/>
                  </a:cubicBezTo>
                  <a:lnTo>
                    <a:pt x="729" y="1037"/>
                  </a:lnTo>
                  <a:cubicBezTo>
                    <a:pt x="551" y="746"/>
                    <a:pt x="836" y="357"/>
                    <a:pt x="1091" y="175"/>
                  </a:cubicBezTo>
                  <a:close/>
                  <a:moveTo>
                    <a:pt x="1170" y="0"/>
                  </a:moveTo>
                  <a:cubicBezTo>
                    <a:pt x="1161" y="0"/>
                    <a:pt x="1151" y="2"/>
                    <a:pt x="1142" y="7"/>
                  </a:cubicBezTo>
                  <a:cubicBezTo>
                    <a:pt x="780" y="196"/>
                    <a:pt x="384" y="742"/>
                    <a:pt x="671" y="1127"/>
                  </a:cubicBezTo>
                  <a:lnTo>
                    <a:pt x="671" y="1127"/>
                  </a:lnTo>
                  <a:cubicBezTo>
                    <a:pt x="472" y="1433"/>
                    <a:pt x="237" y="1722"/>
                    <a:pt x="37" y="1988"/>
                  </a:cubicBezTo>
                  <a:cubicBezTo>
                    <a:pt x="0" y="2025"/>
                    <a:pt x="42" y="2062"/>
                    <a:pt x="88" y="2062"/>
                  </a:cubicBezTo>
                  <a:cubicBezTo>
                    <a:pt x="107" y="2062"/>
                    <a:pt x="127" y="2056"/>
                    <a:pt x="143" y="2040"/>
                  </a:cubicBezTo>
                  <a:cubicBezTo>
                    <a:pt x="581" y="1462"/>
                    <a:pt x="1159" y="796"/>
                    <a:pt x="1230" y="59"/>
                  </a:cubicBezTo>
                  <a:cubicBezTo>
                    <a:pt x="1230" y="20"/>
                    <a:pt x="1200" y="0"/>
                    <a:pt x="1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3"/>
            <p:cNvSpPr/>
            <p:nvPr/>
          </p:nvSpPr>
          <p:spPr>
            <a:xfrm>
              <a:off x="3115325" y="2713475"/>
              <a:ext cx="25750" cy="21700"/>
            </a:xfrm>
            <a:custGeom>
              <a:avLst/>
              <a:gdLst/>
              <a:ahLst/>
              <a:cxnLst/>
              <a:rect l="l" t="t" r="r" b="b"/>
              <a:pathLst>
                <a:path w="1030" h="868" extrusionOk="0">
                  <a:moveTo>
                    <a:pt x="944" y="1"/>
                  </a:moveTo>
                  <a:cubicBezTo>
                    <a:pt x="930" y="1"/>
                    <a:pt x="915" y="6"/>
                    <a:pt x="902" y="19"/>
                  </a:cubicBezTo>
                  <a:cubicBezTo>
                    <a:pt x="674" y="317"/>
                    <a:pt x="376" y="562"/>
                    <a:pt x="61" y="755"/>
                  </a:cubicBezTo>
                  <a:cubicBezTo>
                    <a:pt x="0" y="785"/>
                    <a:pt x="31" y="867"/>
                    <a:pt x="85" y="867"/>
                  </a:cubicBezTo>
                  <a:cubicBezTo>
                    <a:pt x="94" y="867"/>
                    <a:pt x="103" y="865"/>
                    <a:pt x="113" y="860"/>
                  </a:cubicBezTo>
                  <a:cubicBezTo>
                    <a:pt x="446" y="668"/>
                    <a:pt x="744" y="405"/>
                    <a:pt x="990" y="107"/>
                  </a:cubicBezTo>
                  <a:cubicBezTo>
                    <a:pt x="1029" y="54"/>
                    <a:pt x="989" y="1"/>
                    <a:pt x="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3"/>
            <p:cNvSpPr/>
            <p:nvPr/>
          </p:nvSpPr>
          <p:spPr>
            <a:xfrm>
              <a:off x="3133050" y="2695100"/>
              <a:ext cx="20625" cy="26300"/>
            </a:xfrm>
            <a:custGeom>
              <a:avLst/>
              <a:gdLst/>
              <a:ahLst/>
              <a:cxnLst/>
              <a:rect l="l" t="t" r="r" b="b"/>
              <a:pathLst>
                <a:path w="825" h="105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421" y="228"/>
                    <a:pt x="123" y="614"/>
                    <a:pt x="0" y="1052"/>
                  </a:cubicBezTo>
                  <a:lnTo>
                    <a:pt x="70" y="1017"/>
                  </a:lnTo>
                  <a:cubicBezTo>
                    <a:pt x="351" y="894"/>
                    <a:pt x="561" y="666"/>
                    <a:pt x="701" y="386"/>
                  </a:cubicBezTo>
                  <a:cubicBezTo>
                    <a:pt x="754" y="263"/>
                    <a:pt x="789" y="123"/>
                    <a:pt x="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3"/>
            <p:cNvSpPr/>
            <p:nvPr/>
          </p:nvSpPr>
          <p:spPr>
            <a:xfrm>
              <a:off x="3131475" y="2693650"/>
              <a:ext cx="23875" cy="29325"/>
            </a:xfrm>
            <a:custGeom>
              <a:avLst/>
              <a:gdLst/>
              <a:ahLst/>
              <a:cxnLst/>
              <a:rect l="l" t="t" r="r" b="b"/>
              <a:pathLst>
                <a:path w="955" h="1173" extrusionOk="0">
                  <a:moveTo>
                    <a:pt x="784" y="189"/>
                  </a:moveTo>
                  <a:cubicBezTo>
                    <a:pt x="689" y="524"/>
                    <a:pt x="469" y="813"/>
                    <a:pt x="163" y="988"/>
                  </a:cubicBezTo>
                  <a:lnTo>
                    <a:pt x="163" y="988"/>
                  </a:lnTo>
                  <a:cubicBezTo>
                    <a:pt x="286" y="670"/>
                    <a:pt x="501" y="390"/>
                    <a:pt x="784" y="189"/>
                  </a:cubicBezTo>
                  <a:close/>
                  <a:moveTo>
                    <a:pt x="880" y="1"/>
                  </a:moveTo>
                  <a:cubicBezTo>
                    <a:pt x="871" y="1"/>
                    <a:pt x="861" y="2"/>
                    <a:pt x="852" y="5"/>
                  </a:cubicBezTo>
                  <a:cubicBezTo>
                    <a:pt x="431" y="251"/>
                    <a:pt x="133" y="637"/>
                    <a:pt x="11" y="1110"/>
                  </a:cubicBezTo>
                  <a:cubicBezTo>
                    <a:pt x="1" y="1149"/>
                    <a:pt x="30" y="1172"/>
                    <a:pt x="60" y="1172"/>
                  </a:cubicBezTo>
                  <a:cubicBezTo>
                    <a:pt x="83" y="1172"/>
                    <a:pt x="108" y="1159"/>
                    <a:pt x="116" y="1129"/>
                  </a:cubicBezTo>
                  <a:lnTo>
                    <a:pt x="116" y="1129"/>
                  </a:lnTo>
                  <a:cubicBezTo>
                    <a:pt x="123" y="1132"/>
                    <a:pt x="131" y="1135"/>
                    <a:pt x="140" y="1135"/>
                  </a:cubicBezTo>
                  <a:cubicBezTo>
                    <a:pt x="149" y="1135"/>
                    <a:pt x="159" y="1132"/>
                    <a:pt x="168" y="1127"/>
                  </a:cubicBezTo>
                  <a:cubicBezTo>
                    <a:pt x="572" y="917"/>
                    <a:pt x="852" y="531"/>
                    <a:pt x="940" y="76"/>
                  </a:cubicBezTo>
                  <a:cubicBezTo>
                    <a:pt x="954" y="32"/>
                    <a:pt x="921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3"/>
            <p:cNvSpPr/>
            <p:nvPr/>
          </p:nvSpPr>
          <p:spPr>
            <a:xfrm>
              <a:off x="3021050" y="2681275"/>
              <a:ext cx="58100" cy="67000"/>
            </a:xfrm>
            <a:custGeom>
              <a:avLst/>
              <a:gdLst/>
              <a:ahLst/>
              <a:cxnLst/>
              <a:rect l="l" t="t" r="r" b="b"/>
              <a:pathLst>
                <a:path w="2324" h="2680" extrusionOk="0">
                  <a:moveTo>
                    <a:pt x="2179" y="1"/>
                  </a:moveTo>
                  <a:cubicBezTo>
                    <a:pt x="2140" y="1"/>
                    <a:pt x="2105" y="27"/>
                    <a:pt x="2113" y="80"/>
                  </a:cubicBezTo>
                  <a:cubicBezTo>
                    <a:pt x="2166" y="1289"/>
                    <a:pt x="1114" y="2131"/>
                    <a:pt x="80" y="2517"/>
                  </a:cubicBezTo>
                  <a:cubicBezTo>
                    <a:pt x="1" y="2548"/>
                    <a:pt x="21" y="2679"/>
                    <a:pt x="103" y="2679"/>
                  </a:cubicBezTo>
                  <a:cubicBezTo>
                    <a:pt x="112" y="2679"/>
                    <a:pt x="122" y="2678"/>
                    <a:pt x="132" y="2674"/>
                  </a:cubicBezTo>
                  <a:cubicBezTo>
                    <a:pt x="1219" y="2271"/>
                    <a:pt x="2324" y="1377"/>
                    <a:pt x="2271" y="80"/>
                  </a:cubicBezTo>
                  <a:cubicBezTo>
                    <a:pt x="2262" y="27"/>
                    <a:pt x="2219" y="1"/>
                    <a:pt x="2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3"/>
            <p:cNvSpPr/>
            <p:nvPr/>
          </p:nvSpPr>
          <p:spPr>
            <a:xfrm>
              <a:off x="3065975" y="2674500"/>
              <a:ext cx="11425" cy="30700"/>
            </a:xfrm>
            <a:custGeom>
              <a:avLst/>
              <a:gdLst/>
              <a:ahLst/>
              <a:cxnLst/>
              <a:rect l="l" t="t" r="r" b="b"/>
              <a:pathLst>
                <a:path w="457" h="1228" extrusionOk="0">
                  <a:moveTo>
                    <a:pt x="281" y="0"/>
                  </a:moveTo>
                  <a:cubicBezTo>
                    <a:pt x="124" y="158"/>
                    <a:pt x="36" y="386"/>
                    <a:pt x="1" y="614"/>
                  </a:cubicBezTo>
                  <a:cubicBezTo>
                    <a:pt x="1" y="824"/>
                    <a:pt x="71" y="1052"/>
                    <a:pt x="211" y="1227"/>
                  </a:cubicBezTo>
                  <a:lnTo>
                    <a:pt x="264" y="1192"/>
                  </a:lnTo>
                  <a:cubicBezTo>
                    <a:pt x="351" y="999"/>
                    <a:pt x="404" y="789"/>
                    <a:pt x="439" y="596"/>
                  </a:cubicBezTo>
                  <a:cubicBezTo>
                    <a:pt x="457" y="386"/>
                    <a:pt x="404" y="175"/>
                    <a:pt x="2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3"/>
            <p:cNvSpPr/>
            <p:nvPr/>
          </p:nvSpPr>
          <p:spPr>
            <a:xfrm>
              <a:off x="3062475" y="2673100"/>
              <a:ext cx="18875" cy="33275"/>
            </a:xfrm>
            <a:custGeom>
              <a:avLst/>
              <a:gdLst/>
              <a:ahLst/>
              <a:cxnLst/>
              <a:rect l="l" t="t" r="r" b="b"/>
              <a:pathLst>
                <a:path w="755" h="1331" extrusionOk="0">
                  <a:moveTo>
                    <a:pt x="422" y="147"/>
                  </a:moveTo>
                  <a:cubicBezTo>
                    <a:pt x="613" y="480"/>
                    <a:pt x="489" y="866"/>
                    <a:pt x="359" y="1210"/>
                  </a:cubicBezTo>
                  <a:lnTo>
                    <a:pt x="359" y="1210"/>
                  </a:lnTo>
                  <a:cubicBezTo>
                    <a:pt x="140" y="883"/>
                    <a:pt x="166" y="451"/>
                    <a:pt x="422" y="147"/>
                  </a:cubicBezTo>
                  <a:close/>
                  <a:moveTo>
                    <a:pt x="429" y="1"/>
                  </a:moveTo>
                  <a:cubicBezTo>
                    <a:pt x="416" y="1"/>
                    <a:pt x="401" y="6"/>
                    <a:pt x="386" y="21"/>
                  </a:cubicBezTo>
                  <a:cubicBezTo>
                    <a:pt x="36" y="354"/>
                    <a:pt x="1" y="915"/>
                    <a:pt x="299" y="1301"/>
                  </a:cubicBezTo>
                  <a:cubicBezTo>
                    <a:pt x="309" y="1322"/>
                    <a:pt x="326" y="1330"/>
                    <a:pt x="343" y="1330"/>
                  </a:cubicBezTo>
                  <a:cubicBezTo>
                    <a:pt x="363" y="1330"/>
                    <a:pt x="383" y="1319"/>
                    <a:pt x="393" y="1303"/>
                  </a:cubicBezTo>
                  <a:lnTo>
                    <a:pt x="393" y="1303"/>
                  </a:lnTo>
                  <a:cubicBezTo>
                    <a:pt x="397" y="1304"/>
                    <a:pt x="401" y="1304"/>
                    <a:pt x="405" y="1304"/>
                  </a:cubicBezTo>
                  <a:cubicBezTo>
                    <a:pt x="428" y="1304"/>
                    <a:pt x="450" y="1293"/>
                    <a:pt x="456" y="1266"/>
                  </a:cubicBezTo>
                  <a:cubicBezTo>
                    <a:pt x="614" y="863"/>
                    <a:pt x="754" y="407"/>
                    <a:pt x="474" y="21"/>
                  </a:cubicBezTo>
                  <a:cubicBezTo>
                    <a:pt x="464" y="11"/>
                    <a:pt x="448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3"/>
            <p:cNvSpPr/>
            <p:nvPr/>
          </p:nvSpPr>
          <p:spPr>
            <a:xfrm>
              <a:off x="2969400" y="2710625"/>
              <a:ext cx="30675" cy="50200"/>
            </a:xfrm>
            <a:custGeom>
              <a:avLst/>
              <a:gdLst/>
              <a:ahLst/>
              <a:cxnLst/>
              <a:rect l="l" t="t" r="r" b="b"/>
              <a:pathLst>
                <a:path w="1227" h="2008" extrusionOk="0">
                  <a:moveTo>
                    <a:pt x="1167" y="1"/>
                  </a:moveTo>
                  <a:cubicBezTo>
                    <a:pt x="1144" y="1"/>
                    <a:pt x="1119" y="15"/>
                    <a:pt x="1111" y="45"/>
                  </a:cubicBezTo>
                  <a:cubicBezTo>
                    <a:pt x="919" y="747"/>
                    <a:pt x="550" y="1378"/>
                    <a:pt x="42" y="1904"/>
                  </a:cubicBezTo>
                  <a:cubicBezTo>
                    <a:pt x="1" y="1945"/>
                    <a:pt x="46" y="2007"/>
                    <a:pt x="92" y="2007"/>
                  </a:cubicBezTo>
                  <a:cubicBezTo>
                    <a:pt x="105" y="2007"/>
                    <a:pt x="118" y="2003"/>
                    <a:pt x="130" y="1991"/>
                  </a:cubicBezTo>
                  <a:cubicBezTo>
                    <a:pt x="638" y="1448"/>
                    <a:pt x="1024" y="799"/>
                    <a:pt x="1217" y="63"/>
                  </a:cubicBezTo>
                  <a:cubicBezTo>
                    <a:pt x="1226" y="23"/>
                    <a:pt x="1198" y="1"/>
                    <a:pt x="1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3"/>
            <p:cNvSpPr/>
            <p:nvPr/>
          </p:nvSpPr>
          <p:spPr>
            <a:xfrm>
              <a:off x="2989725" y="2701675"/>
              <a:ext cx="13600" cy="26750"/>
            </a:xfrm>
            <a:custGeom>
              <a:avLst/>
              <a:gdLst/>
              <a:ahLst/>
              <a:cxnLst/>
              <a:rect l="l" t="t" r="r" b="b"/>
              <a:pathLst>
                <a:path w="544" h="107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228" y="210"/>
                    <a:pt x="70" y="491"/>
                    <a:pt x="18" y="806"/>
                  </a:cubicBezTo>
                  <a:cubicBezTo>
                    <a:pt x="0" y="894"/>
                    <a:pt x="18" y="999"/>
                    <a:pt x="88" y="1069"/>
                  </a:cubicBezTo>
                  <a:lnTo>
                    <a:pt x="141" y="1034"/>
                  </a:lnTo>
                  <a:cubicBezTo>
                    <a:pt x="421" y="771"/>
                    <a:pt x="544" y="386"/>
                    <a:pt x="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3"/>
            <p:cNvSpPr/>
            <p:nvPr/>
          </p:nvSpPr>
          <p:spPr>
            <a:xfrm>
              <a:off x="2984900" y="2700300"/>
              <a:ext cx="19750" cy="29525"/>
            </a:xfrm>
            <a:custGeom>
              <a:avLst/>
              <a:gdLst/>
              <a:ahLst/>
              <a:cxnLst/>
              <a:rect l="l" t="t" r="r" b="b"/>
              <a:pathLst>
                <a:path w="790" h="1181" extrusionOk="0">
                  <a:moveTo>
                    <a:pt x="613" y="192"/>
                  </a:moveTo>
                  <a:lnTo>
                    <a:pt x="613" y="192"/>
                  </a:lnTo>
                  <a:cubicBezTo>
                    <a:pt x="638" y="514"/>
                    <a:pt x="519" y="826"/>
                    <a:pt x="292" y="1044"/>
                  </a:cubicBezTo>
                  <a:lnTo>
                    <a:pt x="292" y="1044"/>
                  </a:lnTo>
                  <a:cubicBezTo>
                    <a:pt x="175" y="783"/>
                    <a:pt x="407" y="407"/>
                    <a:pt x="613" y="192"/>
                  </a:cubicBezTo>
                  <a:close/>
                  <a:moveTo>
                    <a:pt x="659" y="1"/>
                  </a:moveTo>
                  <a:cubicBezTo>
                    <a:pt x="643" y="1"/>
                    <a:pt x="627" y="7"/>
                    <a:pt x="614" y="20"/>
                  </a:cubicBezTo>
                  <a:cubicBezTo>
                    <a:pt x="351" y="265"/>
                    <a:pt x="0" y="791"/>
                    <a:pt x="228" y="1160"/>
                  </a:cubicBezTo>
                  <a:cubicBezTo>
                    <a:pt x="238" y="1174"/>
                    <a:pt x="254" y="1181"/>
                    <a:pt x="270" y="1181"/>
                  </a:cubicBezTo>
                  <a:cubicBezTo>
                    <a:pt x="289" y="1181"/>
                    <a:pt x="308" y="1172"/>
                    <a:pt x="320" y="1157"/>
                  </a:cubicBezTo>
                  <a:lnTo>
                    <a:pt x="320" y="1157"/>
                  </a:lnTo>
                  <a:cubicBezTo>
                    <a:pt x="324" y="1158"/>
                    <a:pt x="328" y="1158"/>
                    <a:pt x="331" y="1158"/>
                  </a:cubicBezTo>
                  <a:cubicBezTo>
                    <a:pt x="344" y="1158"/>
                    <a:pt x="357" y="1153"/>
                    <a:pt x="369" y="1142"/>
                  </a:cubicBezTo>
                  <a:cubicBezTo>
                    <a:pt x="667" y="861"/>
                    <a:pt x="789" y="441"/>
                    <a:pt x="719" y="38"/>
                  </a:cubicBezTo>
                  <a:cubicBezTo>
                    <a:pt x="708" y="16"/>
                    <a:pt x="684" y="1"/>
                    <a:pt x="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7" name="Google Shape;2677;p43"/>
          <p:cNvGrpSpPr/>
          <p:nvPr/>
        </p:nvGrpSpPr>
        <p:grpSpPr>
          <a:xfrm rot="6299826">
            <a:off x="1784383" y="2960797"/>
            <a:ext cx="775223" cy="368031"/>
            <a:chOff x="2866200" y="2673100"/>
            <a:chExt cx="375875" cy="178450"/>
          </a:xfrm>
        </p:grpSpPr>
        <p:sp>
          <p:nvSpPr>
            <p:cNvPr id="2678" name="Google Shape;2678;p43"/>
            <p:cNvSpPr/>
            <p:nvPr/>
          </p:nvSpPr>
          <p:spPr>
            <a:xfrm>
              <a:off x="2866200" y="2695450"/>
              <a:ext cx="364900" cy="156100"/>
            </a:xfrm>
            <a:custGeom>
              <a:avLst/>
              <a:gdLst/>
              <a:ahLst/>
              <a:cxnLst/>
              <a:rect l="l" t="t" r="r" b="b"/>
              <a:pathLst>
                <a:path w="14596" h="6244" extrusionOk="0">
                  <a:moveTo>
                    <a:pt x="14434" y="0"/>
                  </a:moveTo>
                  <a:cubicBezTo>
                    <a:pt x="14415" y="0"/>
                    <a:pt x="14394" y="6"/>
                    <a:pt x="14373" y="21"/>
                  </a:cubicBezTo>
                  <a:cubicBezTo>
                    <a:pt x="11814" y="1617"/>
                    <a:pt x="8798" y="1459"/>
                    <a:pt x="5923" y="1985"/>
                  </a:cubicBezTo>
                  <a:cubicBezTo>
                    <a:pt x="4696" y="2213"/>
                    <a:pt x="3469" y="2581"/>
                    <a:pt x="2417" y="3300"/>
                  </a:cubicBezTo>
                  <a:cubicBezTo>
                    <a:pt x="1400" y="4001"/>
                    <a:pt x="664" y="5000"/>
                    <a:pt x="50" y="6070"/>
                  </a:cubicBezTo>
                  <a:cubicBezTo>
                    <a:pt x="0" y="6156"/>
                    <a:pt x="82" y="6243"/>
                    <a:pt x="159" y="6243"/>
                  </a:cubicBezTo>
                  <a:cubicBezTo>
                    <a:pt x="191" y="6243"/>
                    <a:pt x="222" y="6228"/>
                    <a:pt x="243" y="6192"/>
                  </a:cubicBezTo>
                  <a:cubicBezTo>
                    <a:pt x="944" y="4983"/>
                    <a:pt x="1768" y="3896"/>
                    <a:pt x="2995" y="3212"/>
                  </a:cubicBezTo>
                  <a:cubicBezTo>
                    <a:pt x="4187" y="2546"/>
                    <a:pt x="5555" y="2248"/>
                    <a:pt x="6887" y="2072"/>
                  </a:cubicBezTo>
                  <a:cubicBezTo>
                    <a:pt x="9500" y="1722"/>
                    <a:pt x="12182" y="1652"/>
                    <a:pt x="14479" y="214"/>
                  </a:cubicBezTo>
                  <a:cubicBezTo>
                    <a:pt x="14595" y="156"/>
                    <a:pt x="14530" y="0"/>
                    <a:pt x="14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3210625" y="2688950"/>
              <a:ext cx="29825" cy="19650"/>
            </a:xfrm>
            <a:custGeom>
              <a:avLst/>
              <a:gdLst/>
              <a:ahLst/>
              <a:cxnLst/>
              <a:rect l="l" t="t" r="r" b="b"/>
              <a:pathLst>
                <a:path w="1193" h="786" extrusionOk="0">
                  <a:moveTo>
                    <a:pt x="1192" y="1"/>
                  </a:moveTo>
                  <a:cubicBezTo>
                    <a:pt x="789" y="71"/>
                    <a:pt x="404" y="264"/>
                    <a:pt x="106" y="527"/>
                  </a:cubicBezTo>
                  <a:cubicBezTo>
                    <a:pt x="53" y="562"/>
                    <a:pt x="0" y="632"/>
                    <a:pt x="0" y="702"/>
                  </a:cubicBezTo>
                  <a:lnTo>
                    <a:pt x="70" y="772"/>
                  </a:lnTo>
                  <a:cubicBezTo>
                    <a:pt x="120" y="781"/>
                    <a:pt x="170" y="785"/>
                    <a:pt x="219" y="785"/>
                  </a:cubicBezTo>
                  <a:cubicBezTo>
                    <a:pt x="361" y="785"/>
                    <a:pt x="497" y="749"/>
                    <a:pt x="614" y="684"/>
                  </a:cubicBezTo>
                  <a:cubicBezTo>
                    <a:pt x="877" y="527"/>
                    <a:pt x="1070" y="281"/>
                    <a:pt x="11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3209025" y="2687550"/>
              <a:ext cx="33050" cy="22325"/>
            </a:xfrm>
            <a:custGeom>
              <a:avLst/>
              <a:gdLst/>
              <a:ahLst/>
              <a:cxnLst/>
              <a:rect l="l" t="t" r="r" b="b"/>
              <a:pathLst>
                <a:path w="1322" h="893" extrusionOk="0">
                  <a:moveTo>
                    <a:pt x="1141" y="134"/>
                  </a:moveTo>
                  <a:cubicBezTo>
                    <a:pt x="942" y="479"/>
                    <a:pt x="693" y="783"/>
                    <a:pt x="273" y="783"/>
                  </a:cubicBezTo>
                  <a:cubicBezTo>
                    <a:pt x="234" y="783"/>
                    <a:pt x="194" y="781"/>
                    <a:pt x="152" y="775"/>
                  </a:cubicBezTo>
                  <a:cubicBezTo>
                    <a:pt x="147" y="774"/>
                    <a:pt x="143" y="774"/>
                    <a:pt x="138" y="774"/>
                  </a:cubicBezTo>
                  <a:cubicBezTo>
                    <a:pt x="130" y="774"/>
                    <a:pt x="123" y="776"/>
                    <a:pt x="116" y="779"/>
                  </a:cubicBezTo>
                  <a:lnTo>
                    <a:pt x="116" y="779"/>
                  </a:lnTo>
                  <a:cubicBezTo>
                    <a:pt x="116" y="778"/>
                    <a:pt x="117" y="777"/>
                    <a:pt x="117" y="775"/>
                  </a:cubicBezTo>
                  <a:cubicBezTo>
                    <a:pt x="170" y="565"/>
                    <a:pt x="485" y="407"/>
                    <a:pt x="660" y="320"/>
                  </a:cubicBezTo>
                  <a:cubicBezTo>
                    <a:pt x="815" y="235"/>
                    <a:pt x="982" y="173"/>
                    <a:pt x="1141" y="134"/>
                  </a:cubicBezTo>
                  <a:close/>
                  <a:moveTo>
                    <a:pt x="1259" y="1"/>
                  </a:moveTo>
                  <a:cubicBezTo>
                    <a:pt x="1253" y="1"/>
                    <a:pt x="1246" y="2"/>
                    <a:pt x="1239" y="4"/>
                  </a:cubicBezTo>
                  <a:cubicBezTo>
                    <a:pt x="958" y="57"/>
                    <a:pt x="713" y="144"/>
                    <a:pt x="468" y="285"/>
                  </a:cubicBezTo>
                  <a:cubicBezTo>
                    <a:pt x="310" y="390"/>
                    <a:pt x="47" y="530"/>
                    <a:pt x="12" y="740"/>
                  </a:cubicBezTo>
                  <a:cubicBezTo>
                    <a:pt x="1" y="784"/>
                    <a:pt x="37" y="814"/>
                    <a:pt x="70" y="814"/>
                  </a:cubicBezTo>
                  <a:cubicBezTo>
                    <a:pt x="76" y="814"/>
                    <a:pt x="81" y="813"/>
                    <a:pt x="86" y="811"/>
                  </a:cubicBezTo>
                  <a:lnTo>
                    <a:pt x="86" y="811"/>
                  </a:lnTo>
                  <a:cubicBezTo>
                    <a:pt x="71" y="842"/>
                    <a:pt x="78" y="881"/>
                    <a:pt x="117" y="881"/>
                  </a:cubicBezTo>
                  <a:cubicBezTo>
                    <a:pt x="172" y="889"/>
                    <a:pt x="225" y="893"/>
                    <a:pt x="276" y="893"/>
                  </a:cubicBezTo>
                  <a:cubicBezTo>
                    <a:pt x="774" y="893"/>
                    <a:pt x="1069" y="519"/>
                    <a:pt x="1292" y="74"/>
                  </a:cubicBezTo>
                  <a:cubicBezTo>
                    <a:pt x="1322" y="44"/>
                    <a:pt x="1300" y="1"/>
                    <a:pt x="1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3"/>
            <p:cNvSpPr/>
            <p:nvPr/>
          </p:nvSpPr>
          <p:spPr>
            <a:xfrm>
              <a:off x="3178625" y="2689400"/>
              <a:ext cx="23700" cy="31125"/>
            </a:xfrm>
            <a:custGeom>
              <a:avLst/>
              <a:gdLst/>
              <a:ahLst/>
              <a:cxnLst/>
              <a:rect l="l" t="t" r="r" b="b"/>
              <a:pathLst>
                <a:path w="948" h="1245" extrusionOk="0">
                  <a:moveTo>
                    <a:pt x="947" y="0"/>
                  </a:moveTo>
                  <a:lnTo>
                    <a:pt x="947" y="0"/>
                  </a:lnTo>
                  <a:cubicBezTo>
                    <a:pt x="684" y="70"/>
                    <a:pt x="456" y="263"/>
                    <a:pt x="334" y="509"/>
                  </a:cubicBezTo>
                  <a:cubicBezTo>
                    <a:pt x="229" y="631"/>
                    <a:pt x="228" y="823"/>
                    <a:pt x="298" y="963"/>
                  </a:cubicBezTo>
                  <a:lnTo>
                    <a:pt x="298" y="963"/>
                  </a:lnTo>
                  <a:cubicBezTo>
                    <a:pt x="392" y="871"/>
                    <a:pt x="485" y="778"/>
                    <a:pt x="579" y="684"/>
                  </a:cubicBezTo>
                  <a:cubicBezTo>
                    <a:pt x="754" y="491"/>
                    <a:pt x="877" y="246"/>
                    <a:pt x="947" y="0"/>
                  </a:cubicBezTo>
                  <a:close/>
                  <a:moveTo>
                    <a:pt x="298" y="963"/>
                  </a:moveTo>
                  <a:lnTo>
                    <a:pt x="298" y="963"/>
                  </a:lnTo>
                  <a:cubicBezTo>
                    <a:pt x="278" y="983"/>
                    <a:pt x="257" y="1003"/>
                    <a:pt x="237" y="1022"/>
                  </a:cubicBezTo>
                  <a:lnTo>
                    <a:pt x="237" y="1022"/>
                  </a:lnTo>
                  <a:lnTo>
                    <a:pt x="299" y="964"/>
                  </a:lnTo>
                  <a:cubicBezTo>
                    <a:pt x="298" y="964"/>
                    <a:pt x="298" y="963"/>
                    <a:pt x="298" y="963"/>
                  </a:cubicBezTo>
                  <a:close/>
                  <a:moveTo>
                    <a:pt x="237" y="1022"/>
                  </a:moveTo>
                  <a:lnTo>
                    <a:pt x="1" y="1245"/>
                  </a:lnTo>
                  <a:cubicBezTo>
                    <a:pt x="79" y="1173"/>
                    <a:pt x="158" y="1099"/>
                    <a:pt x="237" y="10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3"/>
            <p:cNvSpPr/>
            <p:nvPr/>
          </p:nvSpPr>
          <p:spPr>
            <a:xfrm>
              <a:off x="3176275" y="2688000"/>
              <a:ext cx="27725" cy="33825"/>
            </a:xfrm>
            <a:custGeom>
              <a:avLst/>
              <a:gdLst/>
              <a:ahLst/>
              <a:cxnLst/>
              <a:rect l="l" t="t" r="r" b="b"/>
              <a:pathLst>
                <a:path w="1109" h="1353" extrusionOk="0">
                  <a:moveTo>
                    <a:pt x="953" y="150"/>
                  </a:moveTo>
                  <a:cubicBezTo>
                    <a:pt x="843" y="447"/>
                    <a:pt x="639" y="695"/>
                    <a:pt x="411" y="922"/>
                  </a:cubicBezTo>
                  <a:lnTo>
                    <a:pt x="411" y="922"/>
                  </a:lnTo>
                  <a:cubicBezTo>
                    <a:pt x="322" y="615"/>
                    <a:pt x="678" y="281"/>
                    <a:pt x="953" y="150"/>
                  </a:cubicBezTo>
                  <a:close/>
                  <a:moveTo>
                    <a:pt x="1044" y="0"/>
                  </a:moveTo>
                  <a:cubicBezTo>
                    <a:pt x="1038" y="0"/>
                    <a:pt x="1031" y="1"/>
                    <a:pt x="1024" y="4"/>
                  </a:cubicBezTo>
                  <a:cubicBezTo>
                    <a:pt x="668" y="105"/>
                    <a:pt x="132" y="584"/>
                    <a:pt x="318" y="1012"/>
                  </a:cubicBezTo>
                  <a:lnTo>
                    <a:pt x="318" y="1012"/>
                  </a:lnTo>
                  <a:cubicBezTo>
                    <a:pt x="227" y="1098"/>
                    <a:pt x="133" y="1183"/>
                    <a:pt x="42" y="1266"/>
                  </a:cubicBezTo>
                  <a:cubicBezTo>
                    <a:pt x="1" y="1293"/>
                    <a:pt x="45" y="1352"/>
                    <a:pt x="91" y="1352"/>
                  </a:cubicBezTo>
                  <a:cubicBezTo>
                    <a:pt x="105" y="1352"/>
                    <a:pt x="118" y="1348"/>
                    <a:pt x="130" y="1336"/>
                  </a:cubicBezTo>
                  <a:cubicBezTo>
                    <a:pt x="227" y="1251"/>
                    <a:pt x="326" y="1164"/>
                    <a:pt x="421" y="1074"/>
                  </a:cubicBezTo>
                  <a:lnTo>
                    <a:pt x="421" y="1074"/>
                  </a:lnTo>
                  <a:cubicBezTo>
                    <a:pt x="430" y="1068"/>
                    <a:pt x="438" y="1061"/>
                    <a:pt x="443" y="1053"/>
                  </a:cubicBezTo>
                  <a:lnTo>
                    <a:pt x="443" y="1053"/>
                  </a:lnTo>
                  <a:cubicBezTo>
                    <a:pt x="733" y="775"/>
                    <a:pt x="990" y="463"/>
                    <a:pt x="1094" y="74"/>
                  </a:cubicBezTo>
                  <a:cubicBezTo>
                    <a:pt x="1109" y="43"/>
                    <a:pt x="1085" y="0"/>
                    <a:pt x="10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3"/>
            <p:cNvSpPr/>
            <p:nvPr/>
          </p:nvSpPr>
          <p:spPr>
            <a:xfrm>
              <a:off x="2916075" y="2740675"/>
              <a:ext cx="26775" cy="48675"/>
            </a:xfrm>
            <a:custGeom>
              <a:avLst/>
              <a:gdLst/>
              <a:ahLst/>
              <a:cxnLst/>
              <a:rect l="l" t="t" r="r" b="b"/>
              <a:pathLst>
                <a:path w="1071" h="1947" extrusionOk="0">
                  <a:moveTo>
                    <a:pt x="1070" y="0"/>
                  </a:moveTo>
                  <a:cubicBezTo>
                    <a:pt x="825" y="123"/>
                    <a:pt x="650" y="333"/>
                    <a:pt x="580" y="596"/>
                  </a:cubicBezTo>
                  <a:cubicBezTo>
                    <a:pt x="509" y="754"/>
                    <a:pt x="527" y="929"/>
                    <a:pt x="632" y="1052"/>
                  </a:cubicBezTo>
                  <a:lnTo>
                    <a:pt x="632" y="1052"/>
                  </a:lnTo>
                  <a:cubicBezTo>
                    <a:pt x="727" y="910"/>
                    <a:pt x="805" y="789"/>
                    <a:pt x="843" y="719"/>
                  </a:cubicBezTo>
                  <a:cubicBezTo>
                    <a:pt x="983" y="509"/>
                    <a:pt x="1053" y="263"/>
                    <a:pt x="1070" y="0"/>
                  </a:cubicBezTo>
                  <a:close/>
                  <a:moveTo>
                    <a:pt x="632" y="1052"/>
                  </a:moveTo>
                  <a:lnTo>
                    <a:pt x="632" y="1052"/>
                  </a:lnTo>
                  <a:cubicBezTo>
                    <a:pt x="628" y="1058"/>
                    <a:pt x="624" y="1064"/>
                    <a:pt x="620" y="1070"/>
                  </a:cubicBezTo>
                  <a:lnTo>
                    <a:pt x="620" y="1070"/>
                  </a:lnTo>
                  <a:lnTo>
                    <a:pt x="632" y="1052"/>
                  </a:lnTo>
                  <a:cubicBezTo>
                    <a:pt x="632" y="1052"/>
                    <a:pt x="632" y="1052"/>
                    <a:pt x="632" y="1052"/>
                  </a:cubicBezTo>
                  <a:close/>
                  <a:moveTo>
                    <a:pt x="620" y="1070"/>
                  </a:moveTo>
                  <a:lnTo>
                    <a:pt x="1" y="1946"/>
                  </a:lnTo>
                  <a:cubicBezTo>
                    <a:pt x="109" y="1803"/>
                    <a:pt x="404" y="1390"/>
                    <a:pt x="620" y="1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3"/>
            <p:cNvSpPr/>
            <p:nvPr/>
          </p:nvSpPr>
          <p:spPr>
            <a:xfrm>
              <a:off x="2913850" y="2739200"/>
              <a:ext cx="30750" cy="51575"/>
            </a:xfrm>
            <a:custGeom>
              <a:avLst/>
              <a:gdLst/>
              <a:ahLst/>
              <a:cxnLst/>
              <a:rect l="l" t="t" r="r" b="b"/>
              <a:pathLst>
                <a:path w="1230" h="2063" extrusionOk="0">
                  <a:moveTo>
                    <a:pt x="1091" y="175"/>
                  </a:moveTo>
                  <a:lnTo>
                    <a:pt x="1091" y="175"/>
                  </a:lnTo>
                  <a:cubicBezTo>
                    <a:pt x="1038" y="471"/>
                    <a:pt x="900" y="760"/>
                    <a:pt x="729" y="1037"/>
                  </a:cubicBezTo>
                  <a:lnTo>
                    <a:pt x="729" y="1037"/>
                  </a:lnTo>
                  <a:cubicBezTo>
                    <a:pt x="551" y="746"/>
                    <a:pt x="836" y="357"/>
                    <a:pt x="1091" y="175"/>
                  </a:cubicBezTo>
                  <a:close/>
                  <a:moveTo>
                    <a:pt x="1170" y="0"/>
                  </a:moveTo>
                  <a:cubicBezTo>
                    <a:pt x="1161" y="0"/>
                    <a:pt x="1151" y="2"/>
                    <a:pt x="1142" y="7"/>
                  </a:cubicBezTo>
                  <a:cubicBezTo>
                    <a:pt x="780" y="196"/>
                    <a:pt x="384" y="742"/>
                    <a:pt x="671" y="1127"/>
                  </a:cubicBezTo>
                  <a:lnTo>
                    <a:pt x="671" y="1127"/>
                  </a:lnTo>
                  <a:cubicBezTo>
                    <a:pt x="472" y="1433"/>
                    <a:pt x="237" y="1722"/>
                    <a:pt x="37" y="1988"/>
                  </a:cubicBezTo>
                  <a:cubicBezTo>
                    <a:pt x="0" y="2025"/>
                    <a:pt x="42" y="2062"/>
                    <a:pt x="88" y="2062"/>
                  </a:cubicBezTo>
                  <a:cubicBezTo>
                    <a:pt x="107" y="2062"/>
                    <a:pt x="127" y="2056"/>
                    <a:pt x="143" y="2040"/>
                  </a:cubicBezTo>
                  <a:cubicBezTo>
                    <a:pt x="581" y="1462"/>
                    <a:pt x="1159" y="796"/>
                    <a:pt x="1230" y="59"/>
                  </a:cubicBezTo>
                  <a:cubicBezTo>
                    <a:pt x="1230" y="20"/>
                    <a:pt x="1200" y="0"/>
                    <a:pt x="1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3"/>
            <p:cNvSpPr/>
            <p:nvPr/>
          </p:nvSpPr>
          <p:spPr>
            <a:xfrm>
              <a:off x="3115325" y="2713475"/>
              <a:ext cx="25750" cy="21700"/>
            </a:xfrm>
            <a:custGeom>
              <a:avLst/>
              <a:gdLst/>
              <a:ahLst/>
              <a:cxnLst/>
              <a:rect l="l" t="t" r="r" b="b"/>
              <a:pathLst>
                <a:path w="1030" h="868" extrusionOk="0">
                  <a:moveTo>
                    <a:pt x="944" y="1"/>
                  </a:moveTo>
                  <a:cubicBezTo>
                    <a:pt x="930" y="1"/>
                    <a:pt x="915" y="6"/>
                    <a:pt x="902" y="19"/>
                  </a:cubicBezTo>
                  <a:cubicBezTo>
                    <a:pt x="674" y="317"/>
                    <a:pt x="376" y="562"/>
                    <a:pt x="61" y="755"/>
                  </a:cubicBezTo>
                  <a:cubicBezTo>
                    <a:pt x="0" y="785"/>
                    <a:pt x="31" y="867"/>
                    <a:pt x="85" y="867"/>
                  </a:cubicBezTo>
                  <a:cubicBezTo>
                    <a:pt x="94" y="867"/>
                    <a:pt x="103" y="865"/>
                    <a:pt x="113" y="860"/>
                  </a:cubicBezTo>
                  <a:cubicBezTo>
                    <a:pt x="446" y="668"/>
                    <a:pt x="744" y="405"/>
                    <a:pt x="990" y="107"/>
                  </a:cubicBezTo>
                  <a:cubicBezTo>
                    <a:pt x="1029" y="54"/>
                    <a:pt x="989" y="1"/>
                    <a:pt x="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3"/>
            <p:cNvSpPr/>
            <p:nvPr/>
          </p:nvSpPr>
          <p:spPr>
            <a:xfrm>
              <a:off x="3133050" y="2695100"/>
              <a:ext cx="20625" cy="26300"/>
            </a:xfrm>
            <a:custGeom>
              <a:avLst/>
              <a:gdLst/>
              <a:ahLst/>
              <a:cxnLst/>
              <a:rect l="l" t="t" r="r" b="b"/>
              <a:pathLst>
                <a:path w="825" h="105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421" y="228"/>
                    <a:pt x="123" y="614"/>
                    <a:pt x="0" y="1052"/>
                  </a:cubicBezTo>
                  <a:lnTo>
                    <a:pt x="70" y="1017"/>
                  </a:lnTo>
                  <a:cubicBezTo>
                    <a:pt x="351" y="894"/>
                    <a:pt x="561" y="666"/>
                    <a:pt x="701" y="386"/>
                  </a:cubicBezTo>
                  <a:cubicBezTo>
                    <a:pt x="754" y="263"/>
                    <a:pt x="789" y="123"/>
                    <a:pt x="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3"/>
            <p:cNvSpPr/>
            <p:nvPr/>
          </p:nvSpPr>
          <p:spPr>
            <a:xfrm>
              <a:off x="3131475" y="2693650"/>
              <a:ext cx="23875" cy="29325"/>
            </a:xfrm>
            <a:custGeom>
              <a:avLst/>
              <a:gdLst/>
              <a:ahLst/>
              <a:cxnLst/>
              <a:rect l="l" t="t" r="r" b="b"/>
              <a:pathLst>
                <a:path w="955" h="1173" extrusionOk="0">
                  <a:moveTo>
                    <a:pt x="784" y="189"/>
                  </a:moveTo>
                  <a:cubicBezTo>
                    <a:pt x="689" y="524"/>
                    <a:pt x="469" y="813"/>
                    <a:pt x="163" y="988"/>
                  </a:cubicBezTo>
                  <a:lnTo>
                    <a:pt x="163" y="988"/>
                  </a:lnTo>
                  <a:cubicBezTo>
                    <a:pt x="286" y="670"/>
                    <a:pt x="501" y="390"/>
                    <a:pt x="784" y="189"/>
                  </a:cubicBezTo>
                  <a:close/>
                  <a:moveTo>
                    <a:pt x="880" y="1"/>
                  </a:moveTo>
                  <a:cubicBezTo>
                    <a:pt x="871" y="1"/>
                    <a:pt x="861" y="2"/>
                    <a:pt x="852" y="5"/>
                  </a:cubicBezTo>
                  <a:cubicBezTo>
                    <a:pt x="431" y="251"/>
                    <a:pt x="133" y="637"/>
                    <a:pt x="11" y="1110"/>
                  </a:cubicBezTo>
                  <a:cubicBezTo>
                    <a:pt x="1" y="1149"/>
                    <a:pt x="30" y="1172"/>
                    <a:pt x="60" y="1172"/>
                  </a:cubicBezTo>
                  <a:cubicBezTo>
                    <a:pt x="83" y="1172"/>
                    <a:pt x="108" y="1159"/>
                    <a:pt x="116" y="1129"/>
                  </a:cubicBezTo>
                  <a:lnTo>
                    <a:pt x="116" y="1129"/>
                  </a:lnTo>
                  <a:cubicBezTo>
                    <a:pt x="123" y="1132"/>
                    <a:pt x="131" y="1135"/>
                    <a:pt x="140" y="1135"/>
                  </a:cubicBezTo>
                  <a:cubicBezTo>
                    <a:pt x="149" y="1135"/>
                    <a:pt x="159" y="1132"/>
                    <a:pt x="168" y="1127"/>
                  </a:cubicBezTo>
                  <a:cubicBezTo>
                    <a:pt x="572" y="917"/>
                    <a:pt x="852" y="531"/>
                    <a:pt x="940" y="76"/>
                  </a:cubicBezTo>
                  <a:cubicBezTo>
                    <a:pt x="954" y="32"/>
                    <a:pt x="921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3"/>
            <p:cNvSpPr/>
            <p:nvPr/>
          </p:nvSpPr>
          <p:spPr>
            <a:xfrm>
              <a:off x="3021050" y="2681275"/>
              <a:ext cx="58100" cy="67000"/>
            </a:xfrm>
            <a:custGeom>
              <a:avLst/>
              <a:gdLst/>
              <a:ahLst/>
              <a:cxnLst/>
              <a:rect l="l" t="t" r="r" b="b"/>
              <a:pathLst>
                <a:path w="2324" h="2680" extrusionOk="0">
                  <a:moveTo>
                    <a:pt x="2179" y="1"/>
                  </a:moveTo>
                  <a:cubicBezTo>
                    <a:pt x="2140" y="1"/>
                    <a:pt x="2105" y="27"/>
                    <a:pt x="2113" y="80"/>
                  </a:cubicBezTo>
                  <a:cubicBezTo>
                    <a:pt x="2166" y="1289"/>
                    <a:pt x="1114" y="2131"/>
                    <a:pt x="80" y="2517"/>
                  </a:cubicBezTo>
                  <a:cubicBezTo>
                    <a:pt x="1" y="2548"/>
                    <a:pt x="21" y="2679"/>
                    <a:pt x="103" y="2679"/>
                  </a:cubicBezTo>
                  <a:cubicBezTo>
                    <a:pt x="112" y="2679"/>
                    <a:pt x="122" y="2678"/>
                    <a:pt x="132" y="2674"/>
                  </a:cubicBezTo>
                  <a:cubicBezTo>
                    <a:pt x="1219" y="2271"/>
                    <a:pt x="2324" y="1377"/>
                    <a:pt x="2271" y="80"/>
                  </a:cubicBezTo>
                  <a:cubicBezTo>
                    <a:pt x="2262" y="27"/>
                    <a:pt x="2219" y="1"/>
                    <a:pt x="2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3"/>
            <p:cNvSpPr/>
            <p:nvPr/>
          </p:nvSpPr>
          <p:spPr>
            <a:xfrm>
              <a:off x="3065975" y="2674500"/>
              <a:ext cx="11425" cy="30700"/>
            </a:xfrm>
            <a:custGeom>
              <a:avLst/>
              <a:gdLst/>
              <a:ahLst/>
              <a:cxnLst/>
              <a:rect l="l" t="t" r="r" b="b"/>
              <a:pathLst>
                <a:path w="457" h="1228" extrusionOk="0">
                  <a:moveTo>
                    <a:pt x="281" y="0"/>
                  </a:moveTo>
                  <a:cubicBezTo>
                    <a:pt x="124" y="158"/>
                    <a:pt x="36" y="386"/>
                    <a:pt x="1" y="614"/>
                  </a:cubicBezTo>
                  <a:cubicBezTo>
                    <a:pt x="1" y="824"/>
                    <a:pt x="71" y="1052"/>
                    <a:pt x="211" y="1227"/>
                  </a:cubicBezTo>
                  <a:lnTo>
                    <a:pt x="264" y="1192"/>
                  </a:lnTo>
                  <a:cubicBezTo>
                    <a:pt x="351" y="999"/>
                    <a:pt x="404" y="789"/>
                    <a:pt x="439" y="596"/>
                  </a:cubicBezTo>
                  <a:cubicBezTo>
                    <a:pt x="457" y="386"/>
                    <a:pt x="404" y="175"/>
                    <a:pt x="2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3"/>
            <p:cNvSpPr/>
            <p:nvPr/>
          </p:nvSpPr>
          <p:spPr>
            <a:xfrm>
              <a:off x="3062475" y="2673100"/>
              <a:ext cx="18875" cy="33275"/>
            </a:xfrm>
            <a:custGeom>
              <a:avLst/>
              <a:gdLst/>
              <a:ahLst/>
              <a:cxnLst/>
              <a:rect l="l" t="t" r="r" b="b"/>
              <a:pathLst>
                <a:path w="755" h="1331" extrusionOk="0">
                  <a:moveTo>
                    <a:pt x="422" y="147"/>
                  </a:moveTo>
                  <a:cubicBezTo>
                    <a:pt x="613" y="480"/>
                    <a:pt x="489" y="866"/>
                    <a:pt x="359" y="1210"/>
                  </a:cubicBezTo>
                  <a:lnTo>
                    <a:pt x="359" y="1210"/>
                  </a:lnTo>
                  <a:cubicBezTo>
                    <a:pt x="140" y="883"/>
                    <a:pt x="166" y="451"/>
                    <a:pt x="422" y="147"/>
                  </a:cubicBezTo>
                  <a:close/>
                  <a:moveTo>
                    <a:pt x="429" y="1"/>
                  </a:moveTo>
                  <a:cubicBezTo>
                    <a:pt x="416" y="1"/>
                    <a:pt x="401" y="6"/>
                    <a:pt x="386" y="21"/>
                  </a:cubicBezTo>
                  <a:cubicBezTo>
                    <a:pt x="36" y="354"/>
                    <a:pt x="1" y="915"/>
                    <a:pt x="299" y="1301"/>
                  </a:cubicBezTo>
                  <a:cubicBezTo>
                    <a:pt x="309" y="1322"/>
                    <a:pt x="326" y="1330"/>
                    <a:pt x="343" y="1330"/>
                  </a:cubicBezTo>
                  <a:cubicBezTo>
                    <a:pt x="363" y="1330"/>
                    <a:pt x="383" y="1319"/>
                    <a:pt x="393" y="1303"/>
                  </a:cubicBezTo>
                  <a:lnTo>
                    <a:pt x="393" y="1303"/>
                  </a:lnTo>
                  <a:cubicBezTo>
                    <a:pt x="397" y="1304"/>
                    <a:pt x="401" y="1304"/>
                    <a:pt x="405" y="1304"/>
                  </a:cubicBezTo>
                  <a:cubicBezTo>
                    <a:pt x="428" y="1304"/>
                    <a:pt x="450" y="1293"/>
                    <a:pt x="456" y="1266"/>
                  </a:cubicBezTo>
                  <a:cubicBezTo>
                    <a:pt x="614" y="863"/>
                    <a:pt x="754" y="407"/>
                    <a:pt x="474" y="21"/>
                  </a:cubicBezTo>
                  <a:cubicBezTo>
                    <a:pt x="464" y="11"/>
                    <a:pt x="448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3"/>
            <p:cNvSpPr/>
            <p:nvPr/>
          </p:nvSpPr>
          <p:spPr>
            <a:xfrm>
              <a:off x="2969400" y="2710625"/>
              <a:ext cx="30675" cy="50200"/>
            </a:xfrm>
            <a:custGeom>
              <a:avLst/>
              <a:gdLst/>
              <a:ahLst/>
              <a:cxnLst/>
              <a:rect l="l" t="t" r="r" b="b"/>
              <a:pathLst>
                <a:path w="1227" h="2008" extrusionOk="0">
                  <a:moveTo>
                    <a:pt x="1167" y="1"/>
                  </a:moveTo>
                  <a:cubicBezTo>
                    <a:pt x="1144" y="1"/>
                    <a:pt x="1119" y="15"/>
                    <a:pt x="1111" y="45"/>
                  </a:cubicBezTo>
                  <a:cubicBezTo>
                    <a:pt x="919" y="747"/>
                    <a:pt x="550" y="1378"/>
                    <a:pt x="42" y="1904"/>
                  </a:cubicBezTo>
                  <a:cubicBezTo>
                    <a:pt x="1" y="1945"/>
                    <a:pt x="46" y="2007"/>
                    <a:pt x="92" y="2007"/>
                  </a:cubicBezTo>
                  <a:cubicBezTo>
                    <a:pt x="105" y="2007"/>
                    <a:pt x="118" y="2003"/>
                    <a:pt x="130" y="1991"/>
                  </a:cubicBezTo>
                  <a:cubicBezTo>
                    <a:pt x="638" y="1448"/>
                    <a:pt x="1024" y="799"/>
                    <a:pt x="1217" y="63"/>
                  </a:cubicBezTo>
                  <a:cubicBezTo>
                    <a:pt x="1226" y="23"/>
                    <a:pt x="1198" y="1"/>
                    <a:pt x="1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3"/>
            <p:cNvSpPr/>
            <p:nvPr/>
          </p:nvSpPr>
          <p:spPr>
            <a:xfrm>
              <a:off x="2989725" y="2701675"/>
              <a:ext cx="13600" cy="26750"/>
            </a:xfrm>
            <a:custGeom>
              <a:avLst/>
              <a:gdLst/>
              <a:ahLst/>
              <a:cxnLst/>
              <a:rect l="l" t="t" r="r" b="b"/>
              <a:pathLst>
                <a:path w="544" h="107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228" y="210"/>
                    <a:pt x="70" y="491"/>
                    <a:pt x="18" y="806"/>
                  </a:cubicBezTo>
                  <a:cubicBezTo>
                    <a:pt x="0" y="894"/>
                    <a:pt x="18" y="999"/>
                    <a:pt x="88" y="1069"/>
                  </a:cubicBezTo>
                  <a:lnTo>
                    <a:pt x="141" y="1034"/>
                  </a:lnTo>
                  <a:cubicBezTo>
                    <a:pt x="421" y="771"/>
                    <a:pt x="544" y="386"/>
                    <a:pt x="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3"/>
            <p:cNvSpPr/>
            <p:nvPr/>
          </p:nvSpPr>
          <p:spPr>
            <a:xfrm>
              <a:off x="2984900" y="2700300"/>
              <a:ext cx="19750" cy="29525"/>
            </a:xfrm>
            <a:custGeom>
              <a:avLst/>
              <a:gdLst/>
              <a:ahLst/>
              <a:cxnLst/>
              <a:rect l="l" t="t" r="r" b="b"/>
              <a:pathLst>
                <a:path w="790" h="1181" extrusionOk="0">
                  <a:moveTo>
                    <a:pt x="613" y="192"/>
                  </a:moveTo>
                  <a:lnTo>
                    <a:pt x="613" y="192"/>
                  </a:lnTo>
                  <a:cubicBezTo>
                    <a:pt x="638" y="514"/>
                    <a:pt x="519" y="826"/>
                    <a:pt x="292" y="1044"/>
                  </a:cubicBezTo>
                  <a:lnTo>
                    <a:pt x="292" y="1044"/>
                  </a:lnTo>
                  <a:cubicBezTo>
                    <a:pt x="175" y="783"/>
                    <a:pt x="407" y="407"/>
                    <a:pt x="613" y="192"/>
                  </a:cubicBezTo>
                  <a:close/>
                  <a:moveTo>
                    <a:pt x="659" y="1"/>
                  </a:moveTo>
                  <a:cubicBezTo>
                    <a:pt x="643" y="1"/>
                    <a:pt x="627" y="7"/>
                    <a:pt x="614" y="20"/>
                  </a:cubicBezTo>
                  <a:cubicBezTo>
                    <a:pt x="351" y="265"/>
                    <a:pt x="0" y="791"/>
                    <a:pt x="228" y="1160"/>
                  </a:cubicBezTo>
                  <a:cubicBezTo>
                    <a:pt x="238" y="1174"/>
                    <a:pt x="254" y="1181"/>
                    <a:pt x="270" y="1181"/>
                  </a:cubicBezTo>
                  <a:cubicBezTo>
                    <a:pt x="289" y="1181"/>
                    <a:pt x="308" y="1172"/>
                    <a:pt x="320" y="1157"/>
                  </a:cubicBezTo>
                  <a:lnTo>
                    <a:pt x="320" y="1157"/>
                  </a:lnTo>
                  <a:cubicBezTo>
                    <a:pt x="324" y="1158"/>
                    <a:pt x="328" y="1158"/>
                    <a:pt x="331" y="1158"/>
                  </a:cubicBezTo>
                  <a:cubicBezTo>
                    <a:pt x="344" y="1158"/>
                    <a:pt x="357" y="1153"/>
                    <a:pt x="369" y="1142"/>
                  </a:cubicBezTo>
                  <a:cubicBezTo>
                    <a:pt x="667" y="861"/>
                    <a:pt x="789" y="441"/>
                    <a:pt x="719" y="38"/>
                  </a:cubicBezTo>
                  <a:cubicBezTo>
                    <a:pt x="708" y="16"/>
                    <a:pt x="684" y="1"/>
                    <a:pt x="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4" name="Google Shape;2694;p43"/>
          <p:cNvGrpSpPr/>
          <p:nvPr/>
        </p:nvGrpSpPr>
        <p:grpSpPr>
          <a:xfrm rot="-5400000">
            <a:off x="5415450" y="2650413"/>
            <a:ext cx="1088775" cy="144675"/>
            <a:chOff x="1939125" y="2684125"/>
            <a:chExt cx="725850" cy="96450"/>
          </a:xfrm>
        </p:grpSpPr>
        <p:sp>
          <p:nvSpPr>
            <p:cNvPr id="2695" name="Google Shape;2695;p43"/>
            <p:cNvSpPr/>
            <p:nvPr/>
          </p:nvSpPr>
          <p:spPr>
            <a:xfrm>
              <a:off x="2603575" y="2713925"/>
              <a:ext cx="3100" cy="900"/>
            </a:xfrm>
            <a:custGeom>
              <a:avLst/>
              <a:gdLst/>
              <a:ahLst/>
              <a:cxnLst/>
              <a:rect l="l" t="t" r="r" b="b"/>
              <a:pathLst>
                <a:path w="124" h="36" extrusionOk="0">
                  <a:moveTo>
                    <a:pt x="18" y="18"/>
                  </a:moveTo>
                  <a:cubicBezTo>
                    <a:pt x="36" y="18"/>
                    <a:pt x="89" y="1"/>
                    <a:pt x="89" y="1"/>
                  </a:cubicBezTo>
                  <a:lnTo>
                    <a:pt x="124" y="1"/>
                  </a:lnTo>
                  <a:cubicBezTo>
                    <a:pt x="89" y="18"/>
                    <a:pt x="53" y="36"/>
                    <a:pt x="1" y="36"/>
                  </a:cubicBezTo>
                  <a:cubicBezTo>
                    <a:pt x="18" y="36"/>
                    <a:pt x="1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3"/>
            <p:cNvSpPr/>
            <p:nvPr/>
          </p:nvSpPr>
          <p:spPr>
            <a:xfrm>
              <a:off x="2609275" y="2712175"/>
              <a:ext cx="2225" cy="900"/>
            </a:xfrm>
            <a:custGeom>
              <a:avLst/>
              <a:gdLst/>
              <a:ahLst/>
              <a:cxnLst/>
              <a:rect l="l" t="t" r="r" b="b"/>
              <a:pathLst>
                <a:path w="89" h="36" extrusionOk="0">
                  <a:moveTo>
                    <a:pt x="53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88" y="1"/>
                    <a:pt x="71" y="18"/>
                    <a:pt x="88" y="1"/>
                  </a:cubicBezTo>
                  <a:cubicBezTo>
                    <a:pt x="53" y="18"/>
                    <a:pt x="36" y="36"/>
                    <a:pt x="1" y="36"/>
                  </a:cubicBezTo>
                  <a:cubicBezTo>
                    <a:pt x="1" y="36"/>
                    <a:pt x="53" y="18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3"/>
            <p:cNvSpPr/>
            <p:nvPr/>
          </p:nvSpPr>
          <p:spPr>
            <a:xfrm>
              <a:off x="2601825" y="2713500"/>
              <a:ext cx="7475" cy="2650"/>
            </a:xfrm>
            <a:custGeom>
              <a:avLst/>
              <a:gdLst/>
              <a:ahLst/>
              <a:cxnLst/>
              <a:rect l="l" t="t" r="r" b="b"/>
              <a:pathLst>
                <a:path w="299" h="106" extrusionOk="0">
                  <a:moveTo>
                    <a:pt x="1" y="106"/>
                  </a:moveTo>
                  <a:cubicBezTo>
                    <a:pt x="1" y="88"/>
                    <a:pt x="53" y="88"/>
                    <a:pt x="53" y="71"/>
                  </a:cubicBezTo>
                  <a:cubicBezTo>
                    <a:pt x="88" y="71"/>
                    <a:pt x="71" y="71"/>
                    <a:pt x="71" y="71"/>
                  </a:cubicBezTo>
                  <a:cubicBezTo>
                    <a:pt x="88" y="71"/>
                    <a:pt x="106" y="71"/>
                    <a:pt x="106" y="53"/>
                  </a:cubicBezTo>
                  <a:cubicBezTo>
                    <a:pt x="123" y="53"/>
                    <a:pt x="176" y="35"/>
                    <a:pt x="211" y="35"/>
                  </a:cubicBezTo>
                  <a:cubicBezTo>
                    <a:pt x="194" y="53"/>
                    <a:pt x="299" y="0"/>
                    <a:pt x="299" y="18"/>
                  </a:cubicBezTo>
                  <a:cubicBezTo>
                    <a:pt x="281" y="18"/>
                    <a:pt x="264" y="35"/>
                    <a:pt x="246" y="18"/>
                  </a:cubicBezTo>
                  <a:cubicBezTo>
                    <a:pt x="211" y="35"/>
                    <a:pt x="159" y="53"/>
                    <a:pt x="106" y="71"/>
                  </a:cubicBezTo>
                  <a:cubicBezTo>
                    <a:pt x="71" y="88"/>
                    <a:pt x="36" y="88"/>
                    <a:pt x="1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3"/>
            <p:cNvSpPr/>
            <p:nvPr/>
          </p:nvSpPr>
          <p:spPr>
            <a:xfrm>
              <a:off x="2618925" y="2710425"/>
              <a:ext cx="3525" cy="1775"/>
            </a:xfrm>
            <a:custGeom>
              <a:avLst/>
              <a:gdLst/>
              <a:ahLst/>
              <a:cxnLst/>
              <a:rect l="l" t="t" r="r" b="b"/>
              <a:pathLst>
                <a:path w="141" h="71" extrusionOk="0">
                  <a:moveTo>
                    <a:pt x="141" y="1"/>
                  </a:moveTo>
                  <a:cubicBezTo>
                    <a:pt x="141" y="18"/>
                    <a:pt x="106" y="18"/>
                    <a:pt x="123" y="18"/>
                  </a:cubicBezTo>
                  <a:cubicBezTo>
                    <a:pt x="106" y="36"/>
                    <a:pt x="88" y="36"/>
                    <a:pt x="106" y="18"/>
                  </a:cubicBezTo>
                  <a:cubicBezTo>
                    <a:pt x="71" y="36"/>
                    <a:pt x="36" y="53"/>
                    <a:pt x="0" y="71"/>
                  </a:cubicBezTo>
                  <a:cubicBezTo>
                    <a:pt x="0" y="71"/>
                    <a:pt x="18" y="53"/>
                    <a:pt x="0" y="71"/>
                  </a:cubicBezTo>
                  <a:cubicBezTo>
                    <a:pt x="36" y="36"/>
                    <a:pt x="88" y="18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3"/>
            <p:cNvSpPr/>
            <p:nvPr/>
          </p:nvSpPr>
          <p:spPr>
            <a:xfrm>
              <a:off x="2625050" y="27086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36" y="1"/>
                    <a:pt x="36" y="1"/>
                  </a:cubicBez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3"/>
            <p:cNvSpPr/>
            <p:nvPr/>
          </p:nvSpPr>
          <p:spPr>
            <a:xfrm>
              <a:off x="2623750" y="27091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0" y="35"/>
                  </a:moveTo>
                  <a:cubicBezTo>
                    <a:pt x="18" y="18"/>
                    <a:pt x="35" y="18"/>
                    <a:pt x="53" y="0"/>
                  </a:cubicBezTo>
                  <a:cubicBezTo>
                    <a:pt x="35" y="18"/>
                    <a:pt x="18" y="35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3"/>
            <p:cNvSpPr/>
            <p:nvPr/>
          </p:nvSpPr>
          <p:spPr>
            <a:xfrm>
              <a:off x="2630325" y="27056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1"/>
                  </a:moveTo>
                  <a:cubicBezTo>
                    <a:pt x="53" y="1"/>
                    <a:pt x="18" y="18"/>
                    <a:pt x="18" y="36"/>
                  </a:cubicBezTo>
                  <a:cubicBezTo>
                    <a:pt x="0" y="18"/>
                    <a:pt x="35" y="18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3"/>
            <p:cNvSpPr/>
            <p:nvPr/>
          </p:nvSpPr>
          <p:spPr>
            <a:xfrm>
              <a:off x="2622000" y="27104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8"/>
                  </a:moveTo>
                  <a:lnTo>
                    <a:pt x="35" y="1"/>
                  </a:lnTo>
                  <a:cubicBezTo>
                    <a:pt x="35" y="1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3"/>
            <p:cNvSpPr/>
            <p:nvPr/>
          </p:nvSpPr>
          <p:spPr>
            <a:xfrm>
              <a:off x="2622000" y="2710425"/>
              <a:ext cx="1775" cy="900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0" y="1"/>
                  </a:moveTo>
                  <a:cubicBezTo>
                    <a:pt x="53" y="18"/>
                    <a:pt x="0" y="36"/>
                    <a:pt x="0" y="36"/>
                  </a:cubicBezTo>
                  <a:cubicBezTo>
                    <a:pt x="18" y="18"/>
                    <a:pt x="53" y="18"/>
                    <a:pt x="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3"/>
            <p:cNvSpPr/>
            <p:nvPr/>
          </p:nvSpPr>
          <p:spPr>
            <a:xfrm>
              <a:off x="2623750" y="2709550"/>
              <a:ext cx="1775" cy="900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0" y="18"/>
                  </a:moveTo>
                  <a:cubicBezTo>
                    <a:pt x="53" y="18"/>
                    <a:pt x="35" y="36"/>
                    <a:pt x="0" y="36"/>
                  </a:cubicBezTo>
                  <a:cubicBezTo>
                    <a:pt x="18" y="36"/>
                    <a:pt x="70" y="1"/>
                    <a:pt x="7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3"/>
            <p:cNvSpPr/>
            <p:nvPr/>
          </p:nvSpPr>
          <p:spPr>
            <a:xfrm>
              <a:off x="2626375" y="27091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8" y="0"/>
                  </a:lnTo>
                  <a:cubicBezTo>
                    <a:pt x="18" y="0"/>
                    <a:pt x="1" y="18"/>
                    <a:pt x="1" y="18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3"/>
            <p:cNvSpPr/>
            <p:nvPr/>
          </p:nvSpPr>
          <p:spPr>
            <a:xfrm>
              <a:off x="2626825" y="2709125"/>
              <a:ext cx="1775" cy="450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70" y="0"/>
                  </a:moveTo>
                  <a:cubicBezTo>
                    <a:pt x="70" y="0"/>
                    <a:pt x="35" y="0"/>
                    <a:pt x="35" y="18"/>
                  </a:cubicBezTo>
                  <a:cubicBezTo>
                    <a:pt x="0" y="18"/>
                    <a:pt x="35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3"/>
            <p:cNvSpPr/>
            <p:nvPr/>
          </p:nvSpPr>
          <p:spPr>
            <a:xfrm>
              <a:off x="2629450" y="27078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0"/>
                  </a:moveTo>
                  <a:cubicBezTo>
                    <a:pt x="35" y="0"/>
                    <a:pt x="35" y="0"/>
                    <a:pt x="35" y="18"/>
                  </a:cubicBezTo>
                  <a:cubicBezTo>
                    <a:pt x="18" y="18"/>
                    <a:pt x="18" y="18"/>
                    <a:pt x="0" y="36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3"/>
            <p:cNvSpPr/>
            <p:nvPr/>
          </p:nvSpPr>
          <p:spPr>
            <a:xfrm>
              <a:off x="2628575" y="27082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35" y="0"/>
                    <a:pt x="18" y="18"/>
                    <a:pt x="0" y="18"/>
                  </a:cubicBezTo>
                  <a:cubicBezTo>
                    <a:pt x="0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3"/>
            <p:cNvSpPr/>
            <p:nvPr/>
          </p:nvSpPr>
          <p:spPr>
            <a:xfrm>
              <a:off x="2630750" y="2706475"/>
              <a:ext cx="2225" cy="1350"/>
            </a:xfrm>
            <a:custGeom>
              <a:avLst/>
              <a:gdLst/>
              <a:ahLst/>
              <a:cxnLst/>
              <a:rect l="l" t="t" r="r" b="b"/>
              <a:pathLst>
                <a:path w="89" h="54" extrusionOk="0">
                  <a:moveTo>
                    <a:pt x="36" y="18"/>
                  </a:moveTo>
                  <a:cubicBezTo>
                    <a:pt x="53" y="1"/>
                    <a:pt x="71" y="1"/>
                    <a:pt x="88" y="1"/>
                  </a:cubicBezTo>
                  <a:cubicBezTo>
                    <a:pt x="88" y="1"/>
                    <a:pt x="53" y="36"/>
                    <a:pt x="18" y="36"/>
                  </a:cubicBezTo>
                  <a:cubicBezTo>
                    <a:pt x="1" y="53"/>
                    <a:pt x="71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3"/>
            <p:cNvSpPr/>
            <p:nvPr/>
          </p:nvSpPr>
          <p:spPr>
            <a:xfrm>
              <a:off x="2633400" y="2705600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1"/>
                  </a:moveTo>
                  <a:cubicBezTo>
                    <a:pt x="18" y="18"/>
                    <a:pt x="0" y="18"/>
                    <a:pt x="0" y="36"/>
                  </a:cubicBezTo>
                  <a:cubicBezTo>
                    <a:pt x="0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3"/>
            <p:cNvSpPr/>
            <p:nvPr/>
          </p:nvSpPr>
          <p:spPr>
            <a:xfrm>
              <a:off x="2606650" y="27183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0"/>
                  </a:moveTo>
                  <a:cubicBezTo>
                    <a:pt x="18" y="0"/>
                    <a:pt x="36" y="0"/>
                    <a:pt x="1" y="0"/>
                  </a:cubicBezTo>
                  <a:cubicBezTo>
                    <a:pt x="18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3"/>
            <p:cNvSpPr/>
            <p:nvPr/>
          </p:nvSpPr>
          <p:spPr>
            <a:xfrm>
              <a:off x="2625050" y="271000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54" y="0"/>
                  </a:lnTo>
                  <a:lnTo>
                    <a:pt x="1" y="35"/>
                  </a:lnTo>
                  <a:cubicBezTo>
                    <a:pt x="1" y="35"/>
                    <a:pt x="36" y="18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3"/>
            <p:cNvSpPr/>
            <p:nvPr/>
          </p:nvSpPr>
          <p:spPr>
            <a:xfrm>
              <a:off x="2622425" y="2710425"/>
              <a:ext cx="3525" cy="1775"/>
            </a:xfrm>
            <a:custGeom>
              <a:avLst/>
              <a:gdLst/>
              <a:ahLst/>
              <a:cxnLst/>
              <a:rect l="l" t="t" r="r" b="b"/>
              <a:pathLst>
                <a:path w="141" h="71" extrusionOk="0">
                  <a:moveTo>
                    <a:pt x="141" y="1"/>
                  </a:moveTo>
                  <a:cubicBezTo>
                    <a:pt x="123" y="36"/>
                    <a:pt x="36" y="53"/>
                    <a:pt x="18" y="71"/>
                  </a:cubicBezTo>
                  <a:cubicBezTo>
                    <a:pt x="1" y="71"/>
                    <a:pt x="53" y="36"/>
                    <a:pt x="53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3"/>
            <p:cNvSpPr/>
            <p:nvPr/>
          </p:nvSpPr>
          <p:spPr>
            <a:xfrm>
              <a:off x="2601400" y="27200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18"/>
                  </a:moveTo>
                  <a:cubicBezTo>
                    <a:pt x="18" y="18"/>
                    <a:pt x="35" y="0"/>
                    <a:pt x="35" y="0"/>
                  </a:cubicBezTo>
                  <a:cubicBezTo>
                    <a:pt x="35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3"/>
            <p:cNvSpPr/>
            <p:nvPr/>
          </p:nvSpPr>
          <p:spPr>
            <a:xfrm>
              <a:off x="2617600" y="2713500"/>
              <a:ext cx="3100" cy="1325"/>
            </a:xfrm>
            <a:custGeom>
              <a:avLst/>
              <a:gdLst/>
              <a:ahLst/>
              <a:cxnLst/>
              <a:rect l="l" t="t" r="r" b="b"/>
              <a:pathLst>
                <a:path w="124" h="53" extrusionOk="0">
                  <a:moveTo>
                    <a:pt x="124" y="0"/>
                  </a:moveTo>
                  <a:cubicBezTo>
                    <a:pt x="71" y="35"/>
                    <a:pt x="53" y="35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6" y="35"/>
                    <a:pt x="89" y="18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3"/>
            <p:cNvSpPr/>
            <p:nvPr/>
          </p:nvSpPr>
          <p:spPr>
            <a:xfrm>
              <a:off x="2615425" y="2715250"/>
              <a:ext cx="1775" cy="900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18"/>
                  </a:moveTo>
                  <a:cubicBezTo>
                    <a:pt x="35" y="18"/>
                    <a:pt x="70" y="1"/>
                    <a:pt x="70" y="18"/>
                  </a:cubicBezTo>
                  <a:cubicBezTo>
                    <a:pt x="53" y="18"/>
                    <a:pt x="35" y="18"/>
                    <a:pt x="18" y="36"/>
                  </a:cubicBezTo>
                  <a:cubicBezTo>
                    <a:pt x="18" y="18"/>
                    <a:pt x="18" y="36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3"/>
            <p:cNvSpPr/>
            <p:nvPr/>
          </p:nvSpPr>
          <p:spPr>
            <a:xfrm>
              <a:off x="2561500" y="27310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36" y="1"/>
                    <a:pt x="18" y="1"/>
                    <a:pt x="1" y="1"/>
                  </a:cubicBezTo>
                  <a:cubicBezTo>
                    <a:pt x="1" y="1"/>
                    <a:pt x="18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3"/>
            <p:cNvSpPr/>
            <p:nvPr/>
          </p:nvSpPr>
          <p:spPr>
            <a:xfrm>
              <a:off x="2322200" y="2709550"/>
              <a:ext cx="304200" cy="34650"/>
            </a:xfrm>
            <a:custGeom>
              <a:avLst/>
              <a:gdLst/>
              <a:ahLst/>
              <a:cxnLst/>
              <a:rect l="l" t="t" r="r" b="b"/>
              <a:pathLst>
                <a:path w="12168" h="1386" extrusionOk="0">
                  <a:moveTo>
                    <a:pt x="9555" y="527"/>
                  </a:moveTo>
                  <a:cubicBezTo>
                    <a:pt x="9555" y="527"/>
                    <a:pt x="9555" y="527"/>
                    <a:pt x="9538" y="527"/>
                  </a:cubicBezTo>
                  <a:cubicBezTo>
                    <a:pt x="9520" y="527"/>
                    <a:pt x="9520" y="527"/>
                    <a:pt x="9503" y="527"/>
                  </a:cubicBezTo>
                  <a:cubicBezTo>
                    <a:pt x="9485" y="527"/>
                    <a:pt x="9485" y="527"/>
                    <a:pt x="9485" y="544"/>
                  </a:cubicBezTo>
                  <a:cubicBezTo>
                    <a:pt x="9450" y="544"/>
                    <a:pt x="9415" y="544"/>
                    <a:pt x="9397" y="544"/>
                  </a:cubicBezTo>
                  <a:cubicBezTo>
                    <a:pt x="9380" y="544"/>
                    <a:pt x="9345" y="544"/>
                    <a:pt x="9327" y="544"/>
                  </a:cubicBezTo>
                  <a:cubicBezTo>
                    <a:pt x="9310" y="544"/>
                    <a:pt x="9292" y="562"/>
                    <a:pt x="9257" y="562"/>
                  </a:cubicBezTo>
                  <a:cubicBezTo>
                    <a:pt x="9222" y="562"/>
                    <a:pt x="9170" y="562"/>
                    <a:pt x="9135" y="579"/>
                  </a:cubicBezTo>
                  <a:cubicBezTo>
                    <a:pt x="9117" y="579"/>
                    <a:pt x="9117" y="579"/>
                    <a:pt x="9117" y="579"/>
                  </a:cubicBezTo>
                  <a:cubicBezTo>
                    <a:pt x="8959" y="597"/>
                    <a:pt x="8766" y="597"/>
                    <a:pt x="8626" y="632"/>
                  </a:cubicBezTo>
                  <a:cubicBezTo>
                    <a:pt x="8556" y="614"/>
                    <a:pt x="8503" y="632"/>
                    <a:pt x="8433" y="632"/>
                  </a:cubicBezTo>
                  <a:cubicBezTo>
                    <a:pt x="8398" y="632"/>
                    <a:pt x="8346" y="632"/>
                    <a:pt x="8311" y="649"/>
                  </a:cubicBezTo>
                  <a:cubicBezTo>
                    <a:pt x="8258" y="649"/>
                    <a:pt x="8223" y="649"/>
                    <a:pt x="8170" y="649"/>
                  </a:cubicBezTo>
                  <a:cubicBezTo>
                    <a:pt x="8153" y="649"/>
                    <a:pt x="8153" y="649"/>
                    <a:pt x="8153" y="649"/>
                  </a:cubicBezTo>
                  <a:cubicBezTo>
                    <a:pt x="8100" y="649"/>
                    <a:pt x="8100" y="667"/>
                    <a:pt x="8048" y="667"/>
                  </a:cubicBezTo>
                  <a:cubicBezTo>
                    <a:pt x="8012" y="667"/>
                    <a:pt x="7977" y="667"/>
                    <a:pt x="7942" y="667"/>
                  </a:cubicBezTo>
                  <a:cubicBezTo>
                    <a:pt x="7942" y="667"/>
                    <a:pt x="7942" y="667"/>
                    <a:pt x="7942" y="667"/>
                  </a:cubicBezTo>
                  <a:cubicBezTo>
                    <a:pt x="7907" y="667"/>
                    <a:pt x="7855" y="667"/>
                    <a:pt x="7820" y="667"/>
                  </a:cubicBezTo>
                  <a:cubicBezTo>
                    <a:pt x="7714" y="684"/>
                    <a:pt x="7592" y="684"/>
                    <a:pt x="7487" y="702"/>
                  </a:cubicBezTo>
                  <a:cubicBezTo>
                    <a:pt x="7434" y="702"/>
                    <a:pt x="7364" y="702"/>
                    <a:pt x="7311" y="702"/>
                  </a:cubicBezTo>
                  <a:cubicBezTo>
                    <a:pt x="7294" y="702"/>
                    <a:pt x="7276" y="702"/>
                    <a:pt x="7259" y="702"/>
                  </a:cubicBezTo>
                  <a:cubicBezTo>
                    <a:pt x="7171" y="719"/>
                    <a:pt x="7048" y="719"/>
                    <a:pt x="6961" y="737"/>
                  </a:cubicBezTo>
                  <a:lnTo>
                    <a:pt x="6943" y="737"/>
                  </a:lnTo>
                  <a:lnTo>
                    <a:pt x="6610" y="754"/>
                  </a:lnTo>
                  <a:cubicBezTo>
                    <a:pt x="6592" y="754"/>
                    <a:pt x="6557" y="754"/>
                    <a:pt x="6540" y="772"/>
                  </a:cubicBezTo>
                  <a:cubicBezTo>
                    <a:pt x="6522" y="772"/>
                    <a:pt x="6522" y="772"/>
                    <a:pt x="6505" y="754"/>
                  </a:cubicBezTo>
                  <a:cubicBezTo>
                    <a:pt x="6452" y="754"/>
                    <a:pt x="6382" y="772"/>
                    <a:pt x="6312" y="772"/>
                  </a:cubicBezTo>
                  <a:cubicBezTo>
                    <a:pt x="6312" y="772"/>
                    <a:pt x="6329" y="790"/>
                    <a:pt x="6312" y="790"/>
                  </a:cubicBezTo>
                  <a:cubicBezTo>
                    <a:pt x="6277" y="790"/>
                    <a:pt x="6277" y="772"/>
                    <a:pt x="6277" y="772"/>
                  </a:cubicBezTo>
                  <a:cubicBezTo>
                    <a:pt x="6189" y="772"/>
                    <a:pt x="6102" y="772"/>
                    <a:pt x="6049" y="790"/>
                  </a:cubicBezTo>
                  <a:cubicBezTo>
                    <a:pt x="5961" y="772"/>
                    <a:pt x="5874" y="790"/>
                    <a:pt x="5768" y="790"/>
                  </a:cubicBezTo>
                  <a:cubicBezTo>
                    <a:pt x="5733" y="807"/>
                    <a:pt x="5698" y="807"/>
                    <a:pt x="5663" y="825"/>
                  </a:cubicBezTo>
                  <a:cubicBezTo>
                    <a:pt x="5663" y="825"/>
                    <a:pt x="5646" y="807"/>
                    <a:pt x="5646" y="807"/>
                  </a:cubicBezTo>
                  <a:cubicBezTo>
                    <a:pt x="5646" y="807"/>
                    <a:pt x="5663" y="807"/>
                    <a:pt x="5663" y="807"/>
                  </a:cubicBezTo>
                  <a:cubicBezTo>
                    <a:pt x="5663" y="807"/>
                    <a:pt x="5663" y="807"/>
                    <a:pt x="5663" y="807"/>
                  </a:cubicBezTo>
                  <a:cubicBezTo>
                    <a:pt x="5628" y="807"/>
                    <a:pt x="5593" y="807"/>
                    <a:pt x="5558" y="807"/>
                  </a:cubicBezTo>
                  <a:cubicBezTo>
                    <a:pt x="5488" y="807"/>
                    <a:pt x="5400" y="807"/>
                    <a:pt x="5313" y="807"/>
                  </a:cubicBezTo>
                  <a:cubicBezTo>
                    <a:pt x="5295" y="825"/>
                    <a:pt x="5278" y="825"/>
                    <a:pt x="5278" y="825"/>
                  </a:cubicBezTo>
                  <a:cubicBezTo>
                    <a:pt x="5172" y="807"/>
                    <a:pt x="5050" y="825"/>
                    <a:pt x="4944" y="842"/>
                  </a:cubicBezTo>
                  <a:cubicBezTo>
                    <a:pt x="4909" y="825"/>
                    <a:pt x="4857" y="825"/>
                    <a:pt x="4822" y="825"/>
                  </a:cubicBezTo>
                  <a:cubicBezTo>
                    <a:pt x="4804" y="825"/>
                    <a:pt x="4804" y="825"/>
                    <a:pt x="4787" y="825"/>
                  </a:cubicBezTo>
                  <a:cubicBezTo>
                    <a:pt x="4699" y="825"/>
                    <a:pt x="4576" y="842"/>
                    <a:pt x="4506" y="842"/>
                  </a:cubicBezTo>
                  <a:cubicBezTo>
                    <a:pt x="4489" y="842"/>
                    <a:pt x="4471" y="842"/>
                    <a:pt x="4454" y="842"/>
                  </a:cubicBezTo>
                  <a:cubicBezTo>
                    <a:pt x="4401" y="842"/>
                    <a:pt x="4348" y="842"/>
                    <a:pt x="4278" y="860"/>
                  </a:cubicBezTo>
                  <a:cubicBezTo>
                    <a:pt x="4278" y="860"/>
                    <a:pt x="4261" y="860"/>
                    <a:pt x="4243" y="842"/>
                  </a:cubicBezTo>
                  <a:cubicBezTo>
                    <a:pt x="4208" y="860"/>
                    <a:pt x="4156" y="860"/>
                    <a:pt x="4103" y="860"/>
                  </a:cubicBezTo>
                  <a:cubicBezTo>
                    <a:pt x="4015" y="860"/>
                    <a:pt x="3928" y="860"/>
                    <a:pt x="3840" y="877"/>
                  </a:cubicBezTo>
                  <a:lnTo>
                    <a:pt x="3665" y="877"/>
                  </a:lnTo>
                  <a:cubicBezTo>
                    <a:pt x="3647" y="877"/>
                    <a:pt x="3647" y="877"/>
                    <a:pt x="3612" y="895"/>
                  </a:cubicBezTo>
                  <a:cubicBezTo>
                    <a:pt x="3612" y="895"/>
                    <a:pt x="3612" y="877"/>
                    <a:pt x="3594" y="877"/>
                  </a:cubicBezTo>
                  <a:cubicBezTo>
                    <a:pt x="3524" y="895"/>
                    <a:pt x="3437" y="895"/>
                    <a:pt x="3367" y="895"/>
                  </a:cubicBezTo>
                  <a:cubicBezTo>
                    <a:pt x="3349" y="895"/>
                    <a:pt x="3349" y="895"/>
                    <a:pt x="3332" y="895"/>
                  </a:cubicBezTo>
                  <a:cubicBezTo>
                    <a:pt x="3296" y="895"/>
                    <a:pt x="3261" y="895"/>
                    <a:pt x="3226" y="912"/>
                  </a:cubicBezTo>
                  <a:cubicBezTo>
                    <a:pt x="3191" y="895"/>
                    <a:pt x="3156" y="912"/>
                    <a:pt x="3121" y="912"/>
                  </a:cubicBezTo>
                  <a:cubicBezTo>
                    <a:pt x="3016" y="912"/>
                    <a:pt x="2928" y="912"/>
                    <a:pt x="2806" y="912"/>
                  </a:cubicBezTo>
                  <a:cubicBezTo>
                    <a:pt x="2595" y="930"/>
                    <a:pt x="2332" y="930"/>
                    <a:pt x="2104" y="947"/>
                  </a:cubicBezTo>
                  <a:cubicBezTo>
                    <a:pt x="2087" y="947"/>
                    <a:pt x="2087" y="947"/>
                    <a:pt x="2069" y="947"/>
                  </a:cubicBezTo>
                  <a:cubicBezTo>
                    <a:pt x="2052" y="947"/>
                    <a:pt x="2052" y="947"/>
                    <a:pt x="2034" y="947"/>
                  </a:cubicBezTo>
                  <a:lnTo>
                    <a:pt x="1982" y="947"/>
                  </a:lnTo>
                  <a:cubicBezTo>
                    <a:pt x="1911" y="947"/>
                    <a:pt x="1841" y="947"/>
                    <a:pt x="1771" y="947"/>
                  </a:cubicBezTo>
                  <a:lnTo>
                    <a:pt x="1631" y="947"/>
                  </a:lnTo>
                  <a:lnTo>
                    <a:pt x="1263" y="965"/>
                  </a:lnTo>
                  <a:lnTo>
                    <a:pt x="1087" y="982"/>
                  </a:lnTo>
                  <a:lnTo>
                    <a:pt x="947" y="982"/>
                  </a:lnTo>
                  <a:cubicBezTo>
                    <a:pt x="860" y="982"/>
                    <a:pt x="754" y="982"/>
                    <a:pt x="667" y="982"/>
                  </a:cubicBezTo>
                  <a:cubicBezTo>
                    <a:pt x="597" y="1000"/>
                    <a:pt x="544" y="982"/>
                    <a:pt x="474" y="982"/>
                  </a:cubicBezTo>
                  <a:cubicBezTo>
                    <a:pt x="334" y="1000"/>
                    <a:pt x="316" y="1053"/>
                    <a:pt x="158" y="1070"/>
                  </a:cubicBezTo>
                  <a:cubicBezTo>
                    <a:pt x="141" y="1070"/>
                    <a:pt x="106" y="1088"/>
                    <a:pt x="88" y="1105"/>
                  </a:cubicBezTo>
                  <a:cubicBezTo>
                    <a:pt x="71" y="1123"/>
                    <a:pt x="53" y="1123"/>
                    <a:pt x="18" y="1123"/>
                  </a:cubicBezTo>
                  <a:cubicBezTo>
                    <a:pt x="36" y="1140"/>
                    <a:pt x="53" y="1158"/>
                    <a:pt x="18" y="1158"/>
                  </a:cubicBezTo>
                  <a:cubicBezTo>
                    <a:pt x="71" y="1175"/>
                    <a:pt x="18" y="1193"/>
                    <a:pt x="36" y="1210"/>
                  </a:cubicBezTo>
                  <a:cubicBezTo>
                    <a:pt x="0" y="1245"/>
                    <a:pt x="88" y="1280"/>
                    <a:pt x="88" y="1315"/>
                  </a:cubicBezTo>
                  <a:cubicBezTo>
                    <a:pt x="106" y="1315"/>
                    <a:pt x="106" y="1315"/>
                    <a:pt x="106" y="1315"/>
                  </a:cubicBezTo>
                  <a:cubicBezTo>
                    <a:pt x="123" y="1333"/>
                    <a:pt x="211" y="1333"/>
                    <a:pt x="193" y="1351"/>
                  </a:cubicBezTo>
                  <a:cubicBezTo>
                    <a:pt x="246" y="1351"/>
                    <a:pt x="211" y="1368"/>
                    <a:pt x="228" y="1368"/>
                  </a:cubicBezTo>
                  <a:cubicBezTo>
                    <a:pt x="246" y="1368"/>
                    <a:pt x="281" y="1368"/>
                    <a:pt x="263" y="1386"/>
                  </a:cubicBezTo>
                  <a:cubicBezTo>
                    <a:pt x="334" y="1386"/>
                    <a:pt x="404" y="1386"/>
                    <a:pt x="474" y="1386"/>
                  </a:cubicBezTo>
                  <a:cubicBezTo>
                    <a:pt x="491" y="1386"/>
                    <a:pt x="491" y="1386"/>
                    <a:pt x="509" y="1386"/>
                  </a:cubicBezTo>
                  <a:cubicBezTo>
                    <a:pt x="649" y="1368"/>
                    <a:pt x="772" y="1368"/>
                    <a:pt x="895" y="1351"/>
                  </a:cubicBezTo>
                  <a:cubicBezTo>
                    <a:pt x="947" y="1368"/>
                    <a:pt x="1000" y="1368"/>
                    <a:pt x="1052" y="1351"/>
                  </a:cubicBezTo>
                  <a:cubicBezTo>
                    <a:pt x="1158" y="1351"/>
                    <a:pt x="1228" y="1351"/>
                    <a:pt x="1333" y="1351"/>
                  </a:cubicBezTo>
                  <a:cubicBezTo>
                    <a:pt x="1403" y="1351"/>
                    <a:pt x="1456" y="1333"/>
                    <a:pt x="1508" y="1333"/>
                  </a:cubicBezTo>
                  <a:lnTo>
                    <a:pt x="1596" y="1333"/>
                  </a:lnTo>
                  <a:cubicBezTo>
                    <a:pt x="1648" y="1333"/>
                    <a:pt x="1701" y="1333"/>
                    <a:pt x="1736" y="1333"/>
                  </a:cubicBezTo>
                  <a:cubicBezTo>
                    <a:pt x="1771" y="1333"/>
                    <a:pt x="1789" y="1315"/>
                    <a:pt x="1824" y="1333"/>
                  </a:cubicBezTo>
                  <a:cubicBezTo>
                    <a:pt x="1859" y="1315"/>
                    <a:pt x="1911" y="1315"/>
                    <a:pt x="1947" y="1315"/>
                  </a:cubicBezTo>
                  <a:cubicBezTo>
                    <a:pt x="1999" y="1315"/>
                    <a:pt x="2069" y="1315"/>
                    <a:pt x="2122" y="1315"/>
                  </a:cubicBezTo>
                  <a:cubicBezTo>
                    <a:pt x="2157" y="1315"/>
                    <a:pt x="2209" y="1315"/>
                    <a:pt x="2245" y="1298"/>
                  </a:cubicBezTo>
                  <a:cubicBezTo>
                    <a:pt x="2280" y="1298"/>
                    <a:pt x="2315" y="1298"/>
                    <a:pt x="2350" y="1298"/>
                  </a:cubicBezTo>
                  <a:cubicBezTo>
                    <a:pt x="2385" y="1298"/>
                    <a:pt x="2420" y="1298"/>
                    <a:pt x="2437" y="1298"/>
                  </a:cubicBezTo>
                  <a:cubicBezTo>
                    <a:pt x="2455" y="1298"/>
                    <a:pt x="2455" y="1298"/>
                    <a:pt x="2455" y="1298"/>
                  </a:cubicBezTo>
                  <a:cubicBezTo>
                    <a:pt x="2560" y="1298"/>
                    <a:pt x="2683" y="1298"/>
                    <a:pt x="2806" y="1298"/>
                  </a:cubicBezTo>
                  <a:cubicBezTo>
                    <a:pt x="2858" y="1298"/>
                    <a:pt x="2928" y="1280"/>
                    <a:pt x="2963" y="1280"/>
                  </a:cubicBezTo>
                  <a:cubicBezTo>
                    <a:pt x="2981" y="1280"/>
                    <a:pt x="2981" y="1280"/>
                    <a:pt x="2998" y="1280"/>
                  </a:cubicBezTo>
                  <a:cubicBezTo>
                    <a:pt x="3191" y="1280"/>
                    <a:pt x="3367" y="1280"/>
                    <a:pt x="3542" y="1263"/>
                  </a:cubicBezTo>
                  <a:cubicBezTo>
                    <a:pt x="3665" y="1263"/>
                    <a:pt x="3787" y="1228"/>
                    <a:pt x="3893" y="1245"/>
                  </a:cubicBezTo>
                  <a:cubicBezTo>
                    <a:pt x="3998" y="1228"/>
                    <a:pt x="4138" y="1228"/>
                    <a:pt x="4261" y="1228"/>
                  </a:cubicBezTo>
                  <a:cubicBezTo>
                    <a:pt x="4313" y="1228"/>
                    <a:pt x="4366" y="1228"/>
                    <a:pt x="4418" y="1210"/>
                  </a:cubicBezTo>
                  <a:cubicBezTo>
                    <a:pt x="4471" y="1210"/>
                    <a:pt x="4506" y="1210"/>
                    <a:pt x="4559" y="1210"/>
                  </a:cubicBezTo>
                  <a:cubicBezTo>
                    <a:pt x="4576" y="1210"/>
                    <a:pt x="4681" y="1210"/>
                    <a:pt x="4717" y="1210"/>
                  </a:cubicBezTo>
                  <a:cubicBezTo>
                    <a:pt x="4734" y="1193"/>
                    <a:pt x="4734" y="1210"/>
                    <a:pt x="4752" y="1193"/>
                  </a:cubicBezTo>
                  <a:cubicBezTo>
                    <a:pt x="4804" y="1210"/>
                    <a:pt x="4857" y="1193"/>
                    <a:pt x="4909" y="1193"/>
                  </a:cubicBezTo>
                  <a:cubicBezTo>
                    <a:pt x="4997" y="1193"/>
                    <a:pt x="5102" y="1193"/>
                    <a:pt x="5190" y="1175"/>
                  </a:cubicBezTo>
                  <a:cubicBezTo>
                    <a:pt x="5225" y="1193"/>
                    <a:pt x="5278" y="1193"/>
                    <a:pt x="5313" y="1175"/>
                  </a:cubicBezTo>
                  <a:lnTo>
                    <a:pt x="5330" y="1175"/>
                  </a:lnTo>
                  <a:lnTo>
                    <a:pt x="5470" y="1175"/>
                  </a:lnTo>
                  <a:cubicBezTo>
                    <a:pt x="5488" y="1175"/>
                    <a:pt x="5523" y="1175"/>
                    <a:pt x="5541" y="1158"/>
                  </a:cubicBezTo>
                  <a:cubicBezTo>
                    <a:pt x="5576" y="1175"/>
                    <a:pt x="5628" y="1175"/>
                    <a:pt x="5681" y="1158"/>
                  </a:cubicBezTo>
                  <a:cubicBezTo>
                    <a:pt x="5768" y="1175"/>
                    <a:pt x="5891" y="1140"/>
                    <a:pt x="5979" y="1158"/>
                  </a:cubicBezTo>
                  <a:cubicBezTo>
                    <a:pt x="6031" y="1140"/>
                    <a:pt x="6066" y="1140"/>
                    <a:pt x="6137" y="1140"/>
                  </a:cubicBezTo>
                  <a:cubicBezTo>
                    <a:pt x="6154" y="1140"/>
                    <a:pt x="6137" y="1140"/>
                    <a:pt x="6172" y="1140"/>
                  </a:cubicBezTo>
                  <a:cubicBezTo>
                    <a:pt x="6242" y="1140"/>
                    <a:pt x="6329" y="1140"/>
                    <a:pt x="6417" y="1123"/>
                  </a:cubicBezTo>
                  <a:cubicBezTo>
                    <a:pt x="6435" y="1123"/>
                    <a:pt x="6417" y="1123"/>
                    <a:pt x="6435" y="1123"/>
                  </a:cubicBezTo>
                  <a:cubicBezTo>
                    <a:pt x="6470" y="1123"/>
                    <a:pt x="6522" y="1123"/>
                    <a:pt x="6575" y="1105"/>
                  </a:cubicBezTo>
                  <a:lnTo>
                    <a:pt x="6803" y="1105"/>
                  </a:lnTo>
                  <a:lnTo>
                    <a:pt x="6873" y="1088"/>
                  </a:lnTo>
                  <a:cubicBezTo>
                    <a:pt x="6943" y="1105"/>
                    <a:pt x="7066" y="1088"/>
                    <a:pt x="7171" y="1088"/>
                  </a:cubicBezTo>
                  <a:cubicBezTo>
                    <a:pt x="7224" y="1070"/>
                    <a:pt x="7364" y="1070"/>
                    <a:pt x="7434" y="1070"/>
                  </a:cubicBezTo>
                  <a:cubicBezTo>
                    <a:pt x="7451" y="1053"/>
                    <a:pt x="7434" y="1053"/>
                    <a:pt x="7451" y="1053"/>
                  </a:cubicBezTo>
                  <a:cubicBezTo>
                    <a:pt x="7469" y="1053"/>
                    <a:pt x="7451" y="1053"/>
                    <a:pt x="7469" y="1053"/>
                  </a:cubicBezTo>
                  <a:cubicBezTo>
                    <a:pt x="7469" y="1053"/>
                    <a:pt x="7487" y="1053"/>
                    <a:pt x="7487" y="1053"/>
                  </a:cubicBezTo>
                  <a:cubicBezTo>
                    <a:pt x="7522" y="1053"/>
                    <a:pt x="7539" y="1053"/>
                    <a:pt x="7557" y="1053"/>
                  </a:cubicBezTo>
                  <a:cubicBezTo>
                    <a:pt x="7557" y="1053"/>
                    <a:pt x="7574" y="1053"/>
                    <a:pt x="7574" y="1053"/>
                  </a:cubicBezTo>
                  <a:cubicBezTo>
                    <a:pt x="7609" y="1053"/>
                    <a:pt x="7609" y="1053"/>
                    <a:pt x="7644" y="1053"/>
                  </a:cubicBezTo>
                  <a:cubicBezTo>
                    <a:pt x="7714" y="1053"/>
                    <a:pt x="7802" y="1035"/>
                    <a:pt x="7890" y="1035"/>
                  </a:cubicBezTo>
                  <a:cubicBezTo>
                    <a:pt x="7890" y="1035"/>
                    <a:pt x="7890" y="1017"/>
                    <a:pt x="7907" y="1017"/>
                  </a:cubicBezTo>
                  <a:cubicBezTo>
                    <a:pt x="7925" y="1035"/>
                    <a:pt x="7925" y="1035"/>
                    <a:pt x="7942" y="1017"/>
                  </a:cubicBezTo>
                  <a:cubicBezTo>
                    <a:pt x="7995" y="1017"/>
                    <a:pt x="8030" y="1017"/>
                    <a:pt x="8065" y="1017"/>
                  </a:cubicBezTo>
                  <a:cubicBezTo>
                    <a:pt x="8100" y="1035"/>
                    <a:pt x="8223" y="1000"/>
                    <a:pt x="8275" y="1000"/>
                  </a:cubicBezTo>
                  <a:cubicBezTo>
                    <a:pt x="8311" y="1000"/>
                    <a:pt x="8293" y="1000"/>
                    <a:pt x="8311" y="1000"/>
                  </a:cubicBezTo>
                  <a:cubicBezTo>
                    <a:pt x="8363" y="1000"/>
                    <a:pt x="8416" y="982"/>
                    <a:pt x="8451" y="982"/>
                  </a:cubicBezTo>
                  <a:cubicBezTo>
                    <a:pt x="8468" y="982"/>
                    <a:pt x="8468" y="982"/>
                    <a:pt x="8451" y="982"/>
                  </a:cubicBezTo>
                  <a:cubicBezTo>
                    <a:pt x="8521" y="982"/>
                    <a:pt x="8574" y="965"/>
                    <a:pt x="8609" y="965"/>
                  </a:cubicBezTo>
                  <a:cubicBezTo>
                    <a:pt x="8626" y="965"/>
                    <a:pt x="8661" y="965"/>
                    <a:pt x="8679" y="947"/>
                  </a:cubicBezTo>
                  <a:cubicBezTo>
                    <a:pt x="8749" y="965"/>
                    <a:pt x="8819" y="947"/>
                    <a:pt x="8907" y="930"/>
                  </a:cubicBezTo>
                  <a:cubicBezTo>
                    <a:pt x="8942" y="930"/>
                    <a:pt x="8994" y="930"/>
                    <a:pt x="9029" y="930"/>
                  </a:cubicBezTo>
                  <a:lnTo>
                    <a:pt x="9555" y="860"/>
                  </a:lnTo>
                  <a:cubicBezTo>
                    <a:pt x="9573" y="860"/>
                    <a:pt x="9608" y="842"/>
                    <a:pt x="9625" y="842"/>
                  </a:cubicBezTo>
                  <a:cubicBezTo>
                    <a:pt x="9643" y="842"/>
                    <a:pt x="9643" y="842"/>
                    <a:pt x="9643" y="842"/>
                  </a:cubicBezTo>
                  <a:cubicBezTo>
                    <a:pt x="9696" y="842"/>
                    <a:pt x="9748" y="825"/>
                    <a:pt x="9801" y="825"/>
                  </a:cubicBezTo>
                  <a:cubicBezTo>
                    <a:pt x="9836" y="825"/>
                    <a:pt x="9853" y="807"/>
                    <a:pt x="9888" y="807"/>
                  </a:cubicBezTo>
                  <a:cubicBezTo>
                    <a:pt x="9959" y="807"/>
                    <a:pt x="10029" y="807"/>
                    <a:pt x="10099" y="790"/>
                  </a:cubicBezTo>
                  <a:cubicBezTo>
                    <a:pt x="10099" y="772"/>
                    <a:pt x="10099" y="772"/>
                    <a:pt x="10099" y="772"/>
                  </a:cubicBezTo>
                  <a:cubicBezTo>
                    <a:pt x="10134" y="772"/>
                    <a:pt x="10169" y="754"/>
                    <a:pt x="10204" y="754"/>
                  </a:cubicBezTo>
                  <a:cubicBezTo>
                    <a:pt x="10204" y="754"/>
                    <a:pt x="10204" y="754"/>
                    <a:pt x="10186" y="754"/>
                  </a:cubicBezTo>
                  <a:cubicBezTo>
                    <a:pt x="10169" y="754"/>
                    <a:pt x="10151" y="772"/>
                    <a:pt x="10134" y="772"/>
                  </a:cubicBezTo>
                  <a:cubicBezTo>
                    <a:pt x="10221" y="772"/>
                    <a:pt x="10292" y="772"/>
                    <a:pt x="10362" y="737"/>
                  </a:cubicBezTo>
                  <a:cubicBezTo>
                    <a:pt x="10432" y="737"/>
                    <a:pt x="10520" y="719"/>
                    <a:pt x="10590" y="702"/>
                  </a:cubicBezTo>
                  <a:cubicBezTo>
                    <a:pt x="10625" y="684"/>
                    <a:pt x="10677" y="684"/>
                    <a:pt x="10730" y="667"/>
                  </a:cubicBezTo>
                  <a:cubicBezTo>
                    <a:pt x="10800" y="649"/>
                    <a:pt x="10870" y="632"/>
                    <a:pt x="10940" y="614"/>
                  </a:cubicBezTo>
                  <a:cubicBezTo>
                    <a:pt x="10940" y="614"/>
                    <a:pt x="10923" y="597"/>
                    <a:pt x="10940" y="597"/>
                  </a:cubicBezTo>
                  <a:cubicBezTo>
                    <a:pt x="11010" y="579"/>
                    <a:pt x="11081" y="562"/>
                    <a:pt x="11151" y="527"/>
                  </a:cubicBezTo>
                  <a:cubicBezTo>
                    <a:pt x="11168" y="527"/>
                    <a:pt x="11203" y="509"/>
                    <a:pt x="11203" y="509"/>
                  </a:cubicBezTo>
                  <a:cubicBezTo>
                    <a:pt x="11203" y="509"/>
                    <a:pt x="11168" y="527"/>
                    <a:pt x="11168" y="509"/>
                  </a:cubicBezTo>
                  <a:cubicBezTo>
                    <a:pt x="11186" y="509"/>
                    <a:pt x="11256" y="491"/>
                    <a:pt x="11291" y="474"/>
                  </a:cubicBezTo>
                  <a:cubicBezTo>
                    <a:pt x="11273" y="474"/>
                    <a:pt x="11291" y="456"/>
                    <a:pt x="11308" y="439"/>
                  </a:cubicBezTo>
                  <a:cubicBezTo>
                    <a:pt x="11326" y="439"/>
                    <a:pt x="11344" y="439"/>
                    <a:pt x="11361" y="421"/>
                  </a:cubicBezTo>
                  <a:cubicBezTo>
                    <a:pt x="11344" y="439"/>
                    <a:pt x="11379" y="421"/>
                    <a:pt x="11379" y="421"/>
                  </a:cubicBezTo>
                  <a:cubicBezTo>
                    <a:pt x="11431" y="404"/>
                    <a:pt x="11519" y="369"/>
                    <a:pt x="11571" y="351"/>
                  </a:cubicBezTo>
                  <a:cubicBezTo>
                    <a:pt x="11571" y="351"/>
                    <a:pt x="11571" y="351"/>
                    <a:pt x="11589" y="351"/>
                  </a:cubicBezTo>
                  <a:cubicBezTo>
                    <a:pt x="11589" y="351"/>
                    <a:pt x="11571" y="351"/>
                    <a:pt x="11571" y="351"/>
                  </a:cubicBezTo>
                  <a:cubicBezTo>
                    <a:pt x="11642" y="334"/>
                    <a:pt x="11694" y="316"/>
                    <a:pt x="11747" y="299"/>
                  </a:cubicBezTo>
                  <a:cubicBezTo>
                    <a:pt x="11729" y="281"/>
                    <a:pt x="11677" y="316"/>
                    <a:pt x="11642" y="316"/>
                  </a:cubicBezTo>
                  <a:cubicBezTo>
                    <a:pt x="11589" y="334"/>
                    <a:pt x="11536" y="351"/>
                    <a:pt x="11484" y="386"/>
                  </a:cubicBezTo>
                  <a:cubicBezTo>
                    <a:pt x="11484" y="369"/>
                    <a:pt x="11484" y="386"/>
                    <a:pt x="11484" y="386"/>
                  </a:cubicBezTo>
                  <a:lnTo>
                    <a:pt x="11116" y="491"/>
                  </a:lnTo>
                  <a:cubicBezTo>
                    <a:pt x="11133" y="491"/>
                    <a:pt x="11151" y="474"/>
                    <a:pt x="11168" y="474"/>
                  </a:cubicBezTo>
                  <a:lnTo>
                    <a:pt x="11466" y="386"/>
                  </a:lnTo>
                  <a:cubicBezTo>
                    <a:pt x="11449" y="386"/>
                    <a:pt x="11484" y="369"/>
                    <a:pt x="11466" y="369"/>
                  </a:cubicBezTo>
                  <a:cubicBezTo>
                    <a:pt x="11431" y="369"/>
                    <a:pt x="11414" y="404"/>
                    <a:pt x="11379" y="404"/>
                  </a:cubicBezTo>
                  <a:cubicBezTo>
                    <a:pt x="11379" y="404"/>
                    <a:pt x="11361" y="404"/>
                    <a:pt x="11379" y="386"/>
                  </a:cubicBezTo>
                  <a:cubicBezTo>
                    <a:pt x="11396" y="386"/>
                    <a:pt x="11396" y="386"/>
                    <a:pt x="11414" y="386"/>
                  </a:cubicBezTo>
                  <a:cubicBezTo>
                    <a:pt x="11449" y="369"/>
                    <a:pt x="11466" y="369"/>
                    <a:pt x="11484" y="351"/>
                  </a:cubicBezTo>
                  <a:cubicBezTo>
                    <a:pt x="11501" y="351"/>
                    <a:pt x="11484" y="351"/>
                    <a:pt x="11484" y="369"/>
                  </a:cubicBezTo>
                  <a:cubicBezTo>
                    <a:pt x="11501" y="351"/>
                    <a:pt x="11536" y="334"/>
                    <a:pt x="11536" y="334"/>
                  </a:cubicBezTo>
                  <a:lnTo>
                    <a:pt x="11536" y="351"/>
                  </a:lnTo>
                  <a:cubicBezTo>
                    <a:pt x="11519" y="351"/>
                    <a:pt x="11501" y="369"/>
                    <a:pt x="11484" y="369"/>
                  </a:cubicBezTo>
                  <a:cubicBezTo>
                    <a:pt x="11554" y="351"/>
                    <a:pt x="11606" y="334"/>
                    <a:pt x="11659" y="299"/>
                  </a:cubicBezTo>
                  <a:cubicBezTo>
                    <a:pt x="11642" y="316"/>
                    <a:pt x="11642" y="299"/>
                    <a:pt x="11624" y="316"/>
                  </a:cubicBezTo>
                  <a:cubicBezTo>
                    <a:pt x="11624" y="316"/>
                    <a:pt x="11589" y="316"/>
                    <a:pt x="11589" y="316"/>
                  </a:cubicBezTo>
                  <a:cubicBezTo>
                    <a:pt x="11589" y="316"/>
                    <a:pt x="11589" y="316"/>
                    <a:pt x="11589" y="316"/>
                  </a:cubicBezTo>
                  <a:lnTo>
                    <a:pt x="11694" y="281"/>
                  </a:lnTo>
                  <a:lnTo>
                    <a:pt x="11677" y="264"/>
                  </a:lnTo>
                  <a:cubicBezTo>
                    <a:pt x="11624" y="299"/>
                    <a:pt x="11571" y="299"/>
                    <a:pt x="11501" y="334"/>
                  </a:cubicBezTo>
                  <a:cubicBezTo>
                    <a:pt x="11501" y="334"/>
                    <a:pt x="11466" y="351"/>
                    <a:pt x="11449" y="351"/>
                  </a:cubicBezTo>
                  <a:cubicBezTo>
                    <a:pt x="11431" y="351"/>
                    <a:pt x="11431" y="351"/>
                    <a:pt x="11414" y="369"/>
                  </a:cubicBezTo>
                  <a:cubicBezTo>
                    <a:pt x="11414" y="369"/>
                    <a:pt x="11431" y="351"/>
                    <a:pt x="11414" y="351"/>
                  </a:cubicBezTo>
                  <a:lnTo>
                    <a:pt x="11221" y="421"/>
                  </a:lnTo>
                  <a:cubicBezTo>
                    <a:pt x="11203" y="421"/>
                    <a:pt x="11221" y="421"/>
                    <a:pt x="11203" y="439"/>
                  </a:cubicBezTo>
                  <a:cubicBezTo>
                    <a:pt x="11168" y="439"/>
                    <a:pt x="11098" y="456"/>
                    <a:pt x="11063" y="474"/>
                  </a:cubicBezTo>
                  <a:cubicBezTo>
                    <a:pt x="11081" y="456"/>
                    <a:pt x="11098" y="456"/>
                    <a:pt x="11116" y="439"/>
                  </a:cubicBezTo>
                  <a:cubicBezTo>
                    <a:pt x="11203" y="421"/>
                    <a:pt x="11291" y="386"/>
                    <a:pt x="11379" y="351"/>
                  </a:cubicBezTo>
                  <a:cubicBezTo>
                    <a:pt x="11361" y="369"/>
                    <a:pt x="11344" y="369"/>
                    <a:pt x="11344" y="351"/>
                  </a:cubicBezTo>
                  <a:cubicBezTo>
                    <a:pt x="11361" y="351"/>
                    <a:pt x="11396" y="334"/>
                    <a:pt x="11431" y="334"/>
                  </a:cubicBezTo>
                  <a:cubicBezTo>
                    <a:pt x="11449" y="334"/>
                    <a:pt x="11414" y="351"/>
                    <a:pt x="11414" y="351"/>
                  </a:cubicBezTo>
                  <a:cubicBezTo>
                    <a:pt x="11431" y="351"/>
                    <a:pt x="11466" y="334"/>
                    <a:pt x="11484" y="316"/>
                  </a:cubicBezTo>
                  <a:cubicBezTo>
                    <a:pt x="11536" y="316"/>
                    <a:pt x="11571" y="299"/>
                    <a:pt x="11624" y="281"/>
                  </a:cubicBezTo>
                  <a:cubicBezTo>
                    <a:pt x="11624" y="281"/>
                    <a:pt x="11642" y="281"/>
                    <a:pt x="11642" y="281"/>
                  </a:cubicBezTo>
                  <a:cubicBezTo>
                    <a:pt x="11659" y="264"/>
                    <a:pt x="11677" y="264"/>
                    <a:pt x="11694" y="246"/>
                  </a:cubicBezTo>
                  <a:cubicBezTo>
                    <a:pt x="11712" y="246"/>
                    <a:pt x="11729" y="246"/>
                    <a:pt x="11747" y="229"/>
                  </a:cubicBezTo>
                  <a:cubicBezTo>
                    <a:pt x="11747" y="229"/>
                    <a:pt x="11764" y="229"/>
                    <a:pt x="11764" y="229"/>
                  </a:cubicBezTo>
                  <a:cubicBezTo>
                    <a:pt x="11747" y="229"/>
                    <a:pt x="11712" y="246"/>
                    <a:pt x="11677" y="246"/>
                  </a:cubicBezTo>
                  <a:cubicBezTo>
                    <a:pt x="11729" y="229"/>
                    <a:pt x="11782" y="211"/>
                    <a:pt x="11834" y="193"/>
                  </a:cubicBezTo>
                  <a:cubicBezTo>
                    <a:pt x="11834" y="193"/>
                    <a:pt x="11817" y="193"/>
                    <a:pt x="11817" y="193"/>
                  </a:cubicBezTo>
                  <a:cubicBezTo>
                    <a:pt x="11869" y="176"/>
                    <a:pt x="11922" y="158"/>
                    <a:pt x="11975" y="141"/>
                  </a:cubicBezTo>
                  <a:cubicBezTo>
                    <a:pt x="11957" y="141"/>
                    <a:pt x="12010" y="123"/>
                    <a:pt x="12010" y="106"/>
                  </a:cubicBezTo>
                  <a:cubicBezTo>
                    <a:pt x="11992" y="106"/>
                    <a:pt x="11975" y="123"/>
                    <a:pt x="11957" y="123"/>
                  </a:cubicBezTo>
                  <a:cubicBezTo>
                    <a:pt x="11957" y="123"/>
                    <a:pt x="11957" y="123"/>
                    <a:pt x="11940" y="141"/>
                  </a:cubicBezTo>
                  <a:cubicBezTo>
                    <a:pt x="11940" y="123"/>
                    <a:pt x="11887" y="158"/>
                    <a:pt x="11869" y="141"/>
                  </a:cubicBezTo>
                  <a:cubicBezTo>
                    <a:pt x="11905" y="123"/>
                    <a:pt x="11940" y="123"/>
                    <a:pt x="11975" y="106"/>
                  </a:cubicBezTo>
                  <a:cubicBezTo>
                    <a:pt x="11957" y="106"/>
                    <a:pt x="11957" y="106"/>
                    <a:pt x="11975" y="106"/>
                  </a:cubicBezTo>
                  <a:cubicBezTo>
                    <a:pt x="11975" y="88"/>
                    <a:pt x="11992" y="106"/>
                    <a:pt x="11992" y="88"/>
                  </a:cubicBezTo>
                  <a:cubicBezTo>
                    <a:pt x="12010" y="88"/>
                    <a:pt x="12027" y="71"/>
                    <a:pt x="12045" y="71"/>
                  </a:cubicBezTo>
                  <a:cubicBezTo>
                    <a:pt x="12045" y="71"/>
                    <a:pt x="12045" y="71"/>
                    <a:pt x="12045" y="88"/>
                  </a:cubicBezTo>
                  <a:cubicBezTo>
                    <a:pt x="12080" y="71"/>
                    <a:pt x="12115" y="36"/>
                    <a:pt x="12168" y="18"/>
                  </a:cubicBezTo>
                  <a:cubicBezTo>
                    <a:pt x="12168" y="18"/>
                    <a:pt x="12150" y="18"/>
                    <a:pt x="12150" y="18"/>
                  </a:cubicBezTo>
                  <a:lnTo>
                    <a:pt x="12132" y="36"/>
                  </a:lnTo>
                  <a:cubicBezTo>
                    <a:pt x="12132" y="36"/>
                    <a:pt x="12132" y="36"/>
                    <a:pt x="12115" y="36"/>
                  </a:cubicBezTo>
                  <a:cubicBezTo>
                    <a:pt x="12097" y="53"/>
                    <a:pt x="12097" y="36"/>
                    <a:pt x="12097" y="36"/>
                  </a:cubicBezTo>
                  <a:cubicBezTo>
                    <a:pt x="12080" y="53"/>
                    <a:pt x="12097" y="53"/>
                    <a:pt x="12062" y="53"/>
                  </a:cubicBezTo>
                  <a:cubicBezTo>
                    <a:pt x="12045" y="71"/>
                    <a:pt x="12080" y="53"/>
                    <a:pt x="12062" y="53"/>
                  </a:cubicBezTo>
                  <a:cubicBezTo>
                    <a:pt x="11992" y="88"/>
                    <a:pt x="11922" y="106"/>
                    <a:pt x="11869" y="141"/>
                  </a:cubicBezTo>
                  <a:cubicBezTo>
                    <a:pt x="11852" y="141"/>
                    <a:pt x="11834" y="141"/>
                    <a:pt x="11817" y="141"/>
                  </a:cubicBezTo>
                  <a:cubicBezTo>
                    <a:pt x="11852" y="123"/>
                    <a:pt x="11922" y="106"/>
                    <a:pt x="11975" y="88"/>
                  </a:cubicBezTo>
                  <a:cubicBezTo>
                    <a:pt x="11957" y="71"/>
                    <a:pt x="11940" y="88"/>
                    <a:pt x="11922" y="106"/>
                  </a:cubicBezTo>
                  <a:cubicBezTo>
                    <a:pt x="11887" y="106"/>
                    <a:pt x="11817" y="141"/>
                    <a:pt x="11782" y="141"/>
                  </a:cubicBezTo>
                  <a:cubicBezTo>
                    <a:pt x="11782" y="141"/>
                    <a:pt x="11782" y="141"/>
                    <a:pt x="11782" y="141"/>
                  </a:cubicBezTo>
                  <a:cubicBezTo>
                    <a:pt x="11799" y="123"/>
                    <a:pt x="11817" y="123"/>
                    <a:pt x="11834" y="123"/>
                  </a:cubicBezTo>
                  <a:cubicBezTo>
                    <a:pt x="11817" y="123"/>
                    <a:pt x="11852" y="106"/>
                    <a:pt x="11852" y="88"/>
                  </a:cubicBezTo>
                  <a:cubicBezTo>
                    <a:pt x="11852" y="88"/>
                    <a:pt x="11869" y="71"/>
                    <a:pt x="11869" y="71"/>
                  </a:cubicBezTo>
                  <a:cubicBezTo>
                    <a:pt x="11869" y="71"/>
                    <a:pt x="11817" y="88"/>
                    <a:pt x="11834" y="71"/>
                  </a:cubicBezTo>
                  <a:cubicBezTo>
                    <a:pt x="11747" y="106"/>
                    <a:pt x="11712" y="123"/>
                    <a:pt x="11642" y="141"/>
                  </a:cubicBezTo>
                  <a:cubicBezTo>
                    <a:pt x="11694" y="123"/>
                    <a:pt x="11764" y="88"/>
                    <a:pt x="11817" y="53"/>
                  </a:cubicBezTo>
                  <a:cubicBezTo>
                    <a:pt x="11852" y="53"/>
                    <a:pt x="11887" y="36"/>
                    <a:pt x="11922" y="18"/>
                  </a:cubicBezTo>
                  <a:cubicBezTo>
                    <a:pt x="11922" y="18"/>
                    <a:pt x="11940" y="18"/>
                    <a:pt x="11940" y="1"/>
                  </a:cubicBezTo>
                  <a:cubicBezTo>
                    <a:pt x="11940" y="1"/>
                    <a:pt x="11905" y="36"/>
                    <a:pt x="11887" y="18"/>
                  </a:cubicBezTo>
                  <a:cubicBezTo>
                    <a:pt x="11869" y="36"/>
                    <a:pt x="11887" y="36"/>
                    <a:pt x="11869" y="36"/>
                  </a:cubicBezTo>
                  <a:cubicBezTo>
                    <a:pt x="11852" y="36"/>
                    <a:pt x="11834" y="53"/>
                    <a:pt x="11817" y="53"/>
                  </a:cubicBezTo>
                  <a:cubicBezTo>
                    <a:pt x="11817" y="53"/>
                    <a:pt x="11799" y="53"/>
                    <a:pt x="11799" y="53"/>
                  </a:cubicBezTo>
                  <a:cubicBezTo>
                    <a:pt x="11712" y="88"/>
                    <a:pt x="11659" y="106"/>
                    <a:pt x="11536" y="158"/>
                  </a:cubicBezTo>
                  <a:cubicBezTo>
                    <a:pt x="11536" y="158"/>
                    <a:pt x="11519" y="158"/>
                    <a:pt x="11519" y="158"/>
                  </a:cubicBezTo>
                  <a:cubicBezTo>
                    <a:pt x="11484" y="176"/>
                    <a:pt x="11431" y="193"/>
                    <a:pt x="11396" y="193"/>
                  </a:cubicBezTo>
                  <a:cubicBezTo>
                    <a:pt x="11361" y="211"/>
                    <a:pt x="11326" y="229"/>
                    <a:pt x="11291" y="229"/>
                  </a:cubicBezTo>
                  <a:cubicBezTo>
                    <a:pt x="11273" y="246"/>
                    <a:pt x="11273" y="246"/>
                    <a:pt x="11291" y="246"/>
                  </a:cubicBezTo>
                  <a:cubicBezTo>
                    <a:pt x="11273" y="264"/>
                    <a:pt x="11256" y="264"/>
                    <a:pt x="11256" y="264"/>
                  </a:cubicBezTo>
                  <a:cubicBezTo>
                    <a:pt x="11256" y="264"/>
                    <a:pt x="11273" y="246"/>
                    <a:pt x="11256" y="246"/>
                  </a:cubicBezTo>
                  <a:cubicBezTo>
                    <a:pt x="11273" y="246"/>
                    <a:pt x="11291" y="246"/>
                    <a:pt x="11291" y="229"/>
                  </a:cubicBezTo>
                  <a:lnTo>
                    <a:pt x="11186" y="264"/>
                  </a:lnTo>
                  <a:cubicBezTo>
                    <a:pt x="11168" y="246"/>
                    <a:pt x="11098" y="281"/>
                    <a:pt x="11063" y="281"/>
                  </a:cubicBezTo>
                  <a:cubicBezTo>
                    <a:pt x="11045" y="281"/>
                    <a:pt x="11028" y="299"/>
                    <a:pt x="10993" y="316"/>
                  </a:cubicBezTo>
                  <a:cubicBezTo>
                    <a:pt x="10993" y="316"/>
                    <a:pt x="10993" y="299"/>
                    <a:pt x="10975" y="299"/>
                  </a:cubicBezTo>
                  <a:cubicBezTo>
                    <a:pt x="10958" y="316"/>
                    <a:pt x="10958" y="316"/>
                    <a:pt x="10940" y="316"/>
                  </a:cubicBezTo>
                  <a:cubicBezTo>
                    <a:pt x="10923" y="316"/>
                    <a:pt x="10870" y="334"/>
                    <a:pt x="10853" y="334"/>
                  </a:cubicBezTo>
                  <a:cubicBezTo>
                    <a:pt x="10905" y="334"/>
                    <a:pt x="10940" y="299"/>
                    <a:pt x="10975" y="299"/>
                  </a:cubicBezTo>
                  <a:cubicBezTo>
                    <a:pt x="10940" y="281"/>
                    <a:pt x="10835" y="334"/>
                    <a:pt x="10765" y="334"/>
                  </a:cubicBezTo>
                  <a:cubicBezTo>
                    <a:pt x="10747" y="334"/>
                    <a:pt x="10747" y="351"/>
                    <a:pt x="10730" y="351"/>
                  </a:cubicBezTo>
                  <a:cubicBezTo>
                    <a:pt x="10730" y="351"/>
                    <a:pt x="10747" y="334"/>
                    <a:pt x="10730" y="334"/>
                  </a:cubicBezTo>
                  <a:cubicBezTo>
                    <a:pt x="10730" y="334"/>
                    <a:pt x="10730" y="351"/>
                    <a:pt x="10712" y="351"/>
                  </a:cubicBezTo>
                  <a:cubicBezTo>
                    <a:pt x="10712" y="351"/>
                    <a:pt x="10712" y="334"/>
                    <a:pt x="10712" y="334"/>
                  </a:cubicBezTo>
                  <a:cubicBezTo>
                    <a:pt x="10677" y="351"/>
                    <a:pt x="10660" y="369"/>
                    <a:pt x="10625" y="369"/>
                  </a:cubicBezTo>
                  <a:cubicBezTo>
                    <a:pt x="10607" y="369"/>
                    <a:pt x="10590" y="369"/>
                    <a:pt x="10572" y="369"/>
                  </a:cubicBezTo>
                  <a:cubicBezTo>
                    <a:pt x="10572" y="369"/>
                    <a:pt x="10572" y="386"/>
                    <a:pt x="10555" y="386"/>
                  </a:cubicBezTo>
                  <a:cubicBezTo>
                    <a:pt x="10555" y="386"/>
                    <a:pt x="10555" y="386"/>
                    <a:pt x="10555" y="386"/>
                  </a:cubicBezTo>
                  <a:cubicBezTo>
                    <a:pt x="10502" y="386"/>
                    <a:pt x="10432" y="404"/>
                    <a:pt x="10414" y="404"/>
                  </a:cubicBezTo>
                  <a:cubicBezTo>
                    <a:pt x="10432" y="404"/>
                    <a:pt x="10414" y="404"/>
                    <a:pt x="10397" y="404"/>
                  </a:cubicBezTo>
                  <a:cubicBezTo>
                    <a:pt x="10309" y="421"/>
                    <a:pt x="10221" y="439"/>
                    <a:pt x="10116" y="456"/>
                  </a:cubicBezTo>
                  <a:cubicBezTo>
                    <a:pt x="10116" y="456"/>
                    <a:pt x="10099" y="456"/>
                    <a:pt x="10081" y="456"/>
                  </a:cubicBezTo>
                  <a:cubicBezTo>
                    <a:pt x="10064" y="456"/>
                    <a:pt x="10081" y="456"/>
                    <a:pt x="10064" y="474"/>
                  </a:cubicBezTo>
                  <a:cubicBezTo>
                    <a:pt x="10046" y="474"/>
                    <a:pt x="10081" y="456"/>
                    <a:pt x="10064" y="456"/>
                  </a:cubicBezTo>
                  <a:cubicBezTo>
                    <a:pt x="10029" y="456"/>
                    <a:pt x="10029" y="474"/>
                    <a:pt x="10029" y="474"/>
                  </a:cubicBezTo>
                  <a:cubicBezTo>
                    <a:pt x="10011" y="474"/>
                    <a:pt x="9994" y="474"/>
                    <a:pt x="9976" y="474"/>
                  </a:cubicBezTo>
                  <a:cubicBezTo>
                    <a:pt x="9994" y="456"/>
                    <a:pt x="9906" y="491"/>
                    <a:pt x="9871" y="491"/>
                  </a:cubicBezTo>
                  <a:cubicBezTo>
                    <a:pt x="9871" y="474"/>
                    <a:pt x="9906" y="474"/>
                    <a:pt x="9888" y="474"/>
                  </a:cubicBezTo>
                  <a:cubicBezTo>
                    <a:pt x="9853" y="491"/>
                    <a:pt x="9818" y="491"/>
                    <a:pt x="9783" y="509"/>
                  </a:cubicBezTo>
                  <a:cubicBezTo>
                    <a:pt x="9783" y="509"/>
                    <a:pt x="9748" y="509"/>
                    <a:pt x="9731" y="527"/>
                  </a:cubicBezTo>
                  <a:cubicBezTo>
                    <a:pt x="9713" y="509"/>
                    <a:pt x="9713" y="509"/>
                    <a:pt x="9696" y="509"/>
                  </a:cubicBezTo>
                  <a:cubicBezTo>
                    <a:pt x="9660" y="509"/>
                    <a:pt x="9608" y="527"/>
                    <a:pt x="9555" y="527"/>
                  </a:cubicBezTo>
                  <a:close/>
                  <a:moveTo>
                    <a:pt x="10677" y="369"/>
                  </a:moveTo>
                  <a:cubicBezTo>
                    <a:pt x="10695" y="386"/>
                    <a:pt x="10730" y="369"/>
                    <a:pt x="10730" y="386"/>
                  </a:cubicBezTo>
                  <a:cubicBezTo>
                    <a:pt x="10695" y="386"/>
                    <a:pt x="10660" y="386"/>
                    <a:pt x="10625" y="404"/>
                  </a:cubicBezTo>
                  <a:cubicBezTo>
                    <a:pt x="10625" y="404"/>
                    <a:pt x="10625" y="404"/>
                    <a:pt x="10625" y="404"/>
                  </a:cubicBezTo>
                  <a:cubicBezTo>
                    <a:pt x="10625" y="386"/>
                    <a:pt x="10642" y="386"/>
                    <a:pt x="10677" y="369"/>
                  </a:cubicBezTo>
                  <a:close/>
                  <a:moveTo>
                    <a:pt x="11063" y="299"/>
                  </a:moveTo>
                  <a:cubicBezTo>
                    <a:pt x="11045" y="299"/>
                    <a:pt x="11045" y="299"/>
                    <a:pt x="11045" y="299"/>
                  </a:cubicBezTo>
                  <a:cubicBezTo>
                    <a:pt x="11028" y="299"/>
                    <a:pt x="11010" y="316"/>
                    <a:pt x="11010" y="316"/>
                  </a:cubicBezTo>
                  <a:cubicBezTo>
                    <a:pt x="11028" y="316"/>
                    <a:pt x="11028" y="299"/>
                    <a:pt x="11063" y="299"/>
                  </a:cubicBezTo>
                  <a:close/>
                  <a:moveTo>
                    <a:pt x="10134" y="527"/>
                  </a:moveTo>
                  <a:cubicBezTo>
                    <a:pt x="10151" y="527"/>
                    <a:pt x="10186" y="527"/>
                    <a:pt x="10186" y="527"/>
                  </a:cubicBezTo>
                  <a:cubicBezTo>
                    <a:pt x="10169" y="527"/>
                    <a:pt x="10169" y="527"/>
                    <a:pt x="10134" y="544"/>
                  </a:cubicBezTo>
                  <a:cubicBezTo>
                    <a:pt x="10134" y="527"/>
                    <a:pt x="10134" y="527"/>
                    <a:pt x="10134" y="527"/>
                  </a:cubicBezTo>
                  <a:close/>
                  <a:moveTo>
                    <a:pt x="11449" y="193"/>
                  </a:moveTo>
                  <a:cubicBezTo>
                    <a:pt x="11449" y="193"/>
                    <a:pt x="11414" y="211"/>
                    <a:pt x="11414" y="211"/>
                  </a:cubicBezTo>
                  <a:cubicBezTo>
                    <a:pt x="11396" y="211"/>
                    <a:pt x="11414" y="211"/>
                    <a:pt x="11449" y="193"/>
                  </a:cubicBezTo>
                  <a:close/>
                  <a:moveTo>
                    <a:pt x="10747" y="456"/>
                  </a:moveTo>
                  <a:cubicBezTo>
                    <a:pt x="10747" y="456"/>
                    <a:pt x="10712" y="456"/>
                    <a:pt x="10695" y="456"/>
                  </a:cubicBezTo>
                  <a:cubicBezTo>
                    <a:pt x="10695" y="456"/>
                    <a:pt x="10730" y="456"/>
                    <a:pt x="10747" y="456"/>
                  </a:cubicBezTo>
                  <a:close/>
                  <a:moveTo>
                    <a:pt x="11045" y="369"/>
                  </a:moveTo>
                  <a:cubicBezTo>
                    <a:pt x="11028" y="386"/>
                    <a:pt x="11028" y="386"/>
                    <a:pt x="11045" y="386"/>
                  </a:cubicBezTo>
                  <a:cubicBezTo>
                    <a:pt x="11045" y="386"/>
                    <a:pt x="11028" y="386"/>
                    <a:pt x="11028" y="386"/>
                  </a:cubicBezTo>
                  <a:cubicBezTo>
                    <a:pt x="10993" y="404"/>
                    <a:pt x="10940" y="421"/>
                    <a:pt x="10888" y="421"/>
                  </a:cubicBezTo>
                  <a:cubicBezTo>
                    <a:pt x="10923" y="404"/>
                    <a:pt x="10958" y="404"/>
                    <a:pt x="11010" y="386"/>
                  </a:cubicBezTo>
                  <a:cubicBezTo>
                    <a:pt x="11010" y="386"/>
                    <a:pt x="11028" y="386"/>
                    <a:pt x="11028" y="386"/>
                  </a:cubicBezTo>
                  <a:cubicBezTo>
                    <a:pt x="11010" y="386"/>
                    <a:pt x="11010" y="386"/>
                    <a:pt x="10975" y="386"/>
                  </a:cubicBezTo>
                  <a:cubicBezTo>
                    <a:pt x="10975" y="386"/>
                    <a:pt x="10975" y="386"/>
                    <a:pt x="10975" y="386"/>
                  </a:cubicBezTo>
                  <a:cubicBezTo>
                    <a:pt x="11010" y="386"/>
                    <a:pt x="11063" y="369"/>
                    <a:pt x="11063" y="369"/>
                  </a:cubicBezTo>
                  <a:cubicBezTo>
                    <a:pt x="11063" y="369"/>
                    <a:pt x="11063" y="386"/>
                    <a:pt x="11045" y="386"/>
                  </a:cubicBezTo>
                  <a:cubicBezTo>
                    <a:pt x="11045" y="386"/>
                    <a:pt x="11063" y="369"/>
                    <a:pt x="11045" y="369"/>
                  </a:cubicBezTo>
                  <a:close/>
                  <a:moveTo>
                    <a:pt x="11291" y="281"/>
                  </a:moveTo>
                  <a:cubicBezTo>
                    <a:pt x="11308" y="281"/>
                    <a:pt x="11326" y="281"/>
                    <a:pt x="11344" y="264"/>
                  </a:cubicBezTo>
                  <a:cubicBezTo>
                    <a:pt x="11344" y="281"/>
                    <a:pt x="11326" y="281"/>
                    <a:pt x="11326" y="281"/>
                  </a:cubicBezTo>
                  <a:cubicBezTo>
                    <a:pt x="11308" y="299"/>
                    <a:pt x="11273" y="299"/>
                    <a:pt x="11291" y="281"/>
                  </a:cubicBezTo>
                  <a:close/>
                  <a:moveTo>
                    <a:pt x="11168" y="334"/>
                  </a:moveTo>
                  <a:lnTo>
                    <a:pt x="11168" y="334"/>
                  </a:lnTo>
                  <a:cubicBezTo>
                    <a:pt x="11151" y="351"/>
                    <a:pt x="11133" y="351"/>
                    <a:pt x="11133" y="351"/>
                  </a:cubicBezTo>
                  <a:cubicBezTo>
                    <a:pt x="11133" y="351"/>
                    <a:pt x="11133" y="334"/>
                    <a:pt x="11168" y="334"/>
                  </a:cubicBezTo>
                  <a:close/>
                  <a:moveTo>
                    <a:pt x="11151" y="351"/>
                  </a:moveTo>
                  <a:lnTo>
                    <a:pt x="11151" y="351"/>
                  </a:lnTo>
                  <a:cubicBezTo>
                    <a:pt x="11133" y="369"/>
                    <a:pt x="11116" y="369"/>
                    <a:pt x="11081" y="369"/>
                  </a:cubicBezTo>
                  <a:cubicBezTo>
                    <a:pt x="11098" y="369"/>
                    <a:pt x="11133" y="351"/>
                    <a:pt x="11151" y="351"/>
                  </a:cubicBezTo>
                  <a:close/>
                  <a:moveTo>
                    <a:pt x="11449" y="246"/>
                  </a:moveTo>
                  <a:cubicBezTo>
                    <a:pt x="11466" y="246"/>
                    <a:pt x="11484" y="246"/>
                    <a:pt x="11484" y="246"/>
                  </a:cubicBezTo>
                  <a:cubicBezTo>
                    <a:pt x="11484" y="246"/>
                    <a:pt x="11431" y="264"/>
                    <a:pt x="11449" y="246"/>
                  </a:cubicBezTo>
                  <a:close/>
                  <a:moveTo>
                    <a:pt x="11396" y="264"/>
                  </a:moveTo>
                  <a:cubicBezTo>
                    <a:pt x="11414" y="264"/>
                    <a:pt x="11431" y="264"/>
                    <a:pt x="11431" y="264"/>
                  </a:cubicBezTo>
                  <a:cubicBezTo>
                    <a:pt x="11414" y="264"/>
                    <a:pt x="11396" y="281"/>
                    <a:pt x="11396" y="264"/>
                  </a:cubicBezTo>
                  <a:close/>
                  <a:moveTo>
                    <a:pt x="11081" y="386"/>
                  </a:moveTo>
                  <a:cubicBezTo>
                    <a:pt x="11081" y="404"/>
                    <a:pt x="11116" y="386"/>
                    <a:pt x="11098" y="404"/>
                  </a:cubicBezTo>
                  <a:cubicBezTo>
                    <a:pt x="11081" y="404"/>
                    <a:pt x="11081" y="404"/>
                    <a:pt x="11081" y="404"/>
                  </a:cubicBezTo>
                  <a:cubicBezTo>
                    <a:pt x="11063" y="404"/>
                    <a:pt x="11063" y="404"/>
                    <a:pt x="11045" y="421"/>
                  </a:cubicBezTo>
                  <a:cubicBezTo>
                    <a:pt x="11045" y="404"/>
                    <a:pt x="11010" y="421"/>
                    <a:pt x="10993" y="421"/>
                  </a:cubicBezTo>
                  <a:cubicBezTo>
                    <a:pt x="11010" y="404"/>
                    <a:pt x="11028" y="404"/>
                    <a:pt x="11045" y="404"/>
                  </a:cubicBezTo>
                  <a:cubicBezTo>
                    <a:pt x="11045" y="404"/>
                    <a:pt x="11028" y="404"/>
                    <a:pt x="11028" y="404"/>
                  </a:cubicBezTo>
                  <a:cubicBezTo>
                    <a:pt x="11063" y="404"/>
                    <a:pt x="11116" y="369"/>
                    <a:pt x="11151" y="369"/>
                  </a:cubicBezTo>
                  <a:cubicBezTo>
                    <a:pt x="11151" y="369"/>
                    <a:pt x="11151" y="369"/>
                    <a:pt x="11133" y="369"/>
                  </a:cubicBezTo>
                  <a:cubicBezTo>
                    <a:pt x="11133" y="386"/>
                    <a:pt x="11168" y="369"/>
                    <a:pt x="11186" y="369"/>
                  </a:cubicBezTo>
                  <a:cubicBezTo>
                    <a:pt x="11203" y="369"/>
                    <a:pt x="11186" y="369"/>
                    <a:pt x="11168" y="369"/>
                  </a:cubicBezTo>
                  <a:cubicBezTo>
                    <a:pt x="11168" y="351"/>
                    <a:pt x="11203" y="351"/>
                    <a:pt x="11203" y="351"/>
                  </a:cubicBezTo>
                  <a:cubicBezTo>
                    <a:pt x="11221" y="351"/>
                    <a:pt x="11203" y="369"/>
                    <a:pt x="11238" y="351"/>
                  </a:cubicBezTo>
                  <a:cubicBezTo>
                    <a:pt x="11238" y="369"/>
                    <a:pt x="11221" y="369"/>
                    <a:pt x="11221" y="369"/>
                  </a:cubicBezTo>
                  <a:cubicBezTo>
                    <a:pt x="11221" y="386"/>
                    <a:pt x="11203" y="386"/>
                    <a:pt x="11186" y="386"/>
                  </a:cubicBezTo>
                  <a:cubicBezTo>
                    <a:pt x="11186" y="386"/>
                    <a:pt x="11203" y="369"/>
                    <a:pt x="11203" y="369"/>
                  </a:cubicBezTo>
                  <a:cubicBezTo>
                    <a:pt x="11168" y="386"/>
                    <a:pt x="11133" y="386"/>
                    <a:pt x="11081" y="386"/>
                  </a:cubicBezTo>
                  <a:close/>
                  <a:moveTo>
                    <a:pt x="11273" y="334"/>
                  </a:moveTo>
                  <a:cubicBezTo>
                    <a:pt x="11273" y="334"/>
                    <a:pt x="11291" y="334"/>
                    <a:pt x="11273" y="334"/>
                  </a:cubicBezTo>
                  <a:cubicBezTo>
                    <a:pt x="11291" y="334"/>
                    <a:pt x="11326" y="316"/>
                    <a:pt x="11344" y="316"/>
                  </a:cubicBezTo>
                  <a:cubicBezTo>
                    <a:pt x="11361" y="316"/>
                    <a:pt x="11379" y="334"/>
                    <a:pt x="11344" y="351"/>
                  </a:cubicBezTo>
                  <a:cubicBezTo>
                    <a:pt x="11326" y="351"/>
                    <a:pt x="11326" y="334"/>
                    <a:pt x="11344" y="334"/>
                  </a:cubicBezTo>
                  <a:cubicBezTo>
                    <a:pt x="11326" y="334"/>
                    <a:pt x="11326" y="334"/>
                    <a:pt x="11308" y="334"/>
                  </a:cubicBezTo>
                  <a:cubicBezTo>
                    <a:pt x="11291" y="334"/>
                    <a:pt x="11256" y="351"/>
                    <a:pt x="11238" y="351"/>
                  </a:cubicBezTo>
                  <a:cubicBezTo>
                    <a:pt x="11238" y="351"/>
                    <a:pt x="11238" y="334"/>
                    <a:pt x="11273" y="334"/>
                  </a:cubicBezTo>
                  <a:close/>
                  <a:moveTo>
                    <a:pt x="11484" y="264"/>
                  </a:moveTo>
                  <a:cubicBezTo>
                    <a:pt x="11519" y="264"/>
                    <a:pt x="11536" y="246"/>
                    <a:pt x="11571" y="229"/>
                  </a:cubicBezTo>
                  <a:cubicBezTo>
                    <a:pt x="11589" y="229"/>
                    <a:pt x="11571" y="229"/>
                    <a:pt x="11589" y="229"/>
                  </a:cubicBezTo>
                  <a:cubicBezTo>
                    <a:pt x="11571" y="246"/>
                    <a:pt x="11519" y="264"/>
                    <a:pt x="11554" y="264"/>
                  </a:cubicBezTo>
                  <a:cubicBezTo>
                    <a:pt x="11519" y="264"/>
                    <a:pt x="11484" y="264"/>
                    <a:pt x="11466" y="281"/>
                  </a:cubicBezTo>
                  <a:lnTo>
                    <a:pt x="11466" y="281"/>
                  </a:lnTo>
                  <a:cubicBezTo>
                    <a:pt x="11466" y="264"/>
                    <a:pt x="11484" y="264"/>
                    <a:pt x="11484" y="264"/>
                  </a:cubicBezTo>
                  <a:close/>
                  <a:moveTo>
                    <a:pt x="10870" y="474"/>
                  </a:moveTo>
                  <a:cubicBezTo>
                    <a:pt x="10870" y="474"/>
                    <a:pt x="10870" y="474"/>
                    <a:pt x="10870" y="474"/>
                  </a:cubicBezTo>
                  <a:cubicBezTo>
                    <a:pt x="10905" y="456"/>
                    <a:pt x="10940" y="456"/>
                    <a:pt x="10975" y="439"/>
                  </a:cubicBezTo>
                  <a:cubicBezTo>
                    <a:pt x="10975" y="439"/>
                    <a:pt x="10958" y="456"/>
                    <a:pt x="10958" y="456"/>
                  </a:cubicBezTo>
                  <a:cubicBezTo>
                    <a:pt x="10888" y="474"/>
                    <a:pt x="10835" y="491"/>
                    <a:pt x="10783" y="491"/>
                  </a:cubicBezTo>
                  <a:cubicBezTo>
                    <a:pt x="10818" y="491"/>
                    <a:pt x="10835" y="474"/>
                    <a:pt x="10870" y="474"/>
                  </a:cubicBezTo>
                  <a:close/>
                  <a:moveTo>
                    <a:pt x="11747" y="176"/>
                  </a:moveTo>
                  <a:cubicBezTo>
                    <a:pt x="11764" y="158"/>
                    <a:pt x="11782" y="158"/>
                    <a:pt x="11799" y="158"/>
                  </a:cubicBezTo>
                  <a:cubicBezTo>
                    <a:pt x="11782" y="158"/>
                    <a:pt x="11782" y="158"/>
                    <a:pt x="11764" y="176"/>
                  </a:cubicBezTo>
                  <a:cubicBezTo>
                    <a:pt x="11764" y="176"/>
                    <a:pt x="11764" y="158"/>
                    <a:pt x="11747" y="176"/>
                  </a:cubicBezTo>
                  <a:close/>
                  <a:moveTo>
                    <a:pt x="11519" y="264"/>
                  </a:moveTo>
                  <a:lnTo>
                    <a:pt x="11519" y="264"/>
                  </a:lnTo>
                  <a:cubicBezTo>
                    <a:pt x="11501" y="281"/>
                    <a:pt x="11484" y="281"/>
                    <a:pt x="11501" y="281"/>
                  </a:cubicBezTo>
                  <a:cubicBezTo>
                    <a:pt x="11501" y="264"/>
                    <a:pt x="11501" y="264"/>
                    <a:pt x="11519" y="264"/>
                  </a:cubicBezTo>
                  <a:close/>
                  <a:moveTo>
                    <a:pt x="11519" y="281"/>
                  </a:moveTo>
                  <a:cubicBezTo>
                    <a:pt x="11571" y="246"/>
                    <a:pt x="11659" y="229"/>
                    <a:pt x="11712" y="211"/>
                  </a:cubicBezTo>
                  <a:cubicBezTo>
                    <a:pt x="11747" y="211"/>
                    <a:pt x="11817" y="158"/>
                    <a:pt x="11852" y="158"/>
                  </a:cubicBezTo>
                  <a:cubicBezTo>
                    <a:pt x="11799" y="193"/>
                    <a:pt x="11747" y="193"/>
                    <a:pt x="11677" y="229"/>
                  </a:cubicBezTo>
                  <a:cubicBezTo>
                    <a:pt x="11642" y="229"/>
                    <a:pt x="11606" y="246"/>
                    <a:pt x="11571" y="264"/>
                  </a:cubicBezTo>
                  <a:cubicBezTo>
                    <a:pt x="11571" y="264"/>
                    <a:pt x="11571" y="264"/>
                    <a:pt x="11554" y="264"/>
                  </a:cubicBezTo>
                  <a:cubicBezTo>
                    <a:pt x="11554" y="281"/>
                    <a:pt x="11589" y="264"/>
                    <a:pt x="11571" y="281"/>
                  </a:cubicBezTo>
                  <a:cubicBezTo>
                    <a:pt x="11554" y="281"/>
                    <a:pt x="11519" y="299"/>
                    <a:pt x="11519" y="281"/>
                  </a:cubicBezTo>
                  <a:close/>
                  <a:moveTo>
                    <a:pt x="11291" y="369"/>
                  </a:moveTo>
                  <a:cubicBezTo>
                    <a:pt x="11291" y="369"/>
                    <a:pt x="11273" y="386"/>
                    <a:pt x="11273" y="386"/>
                  </a:cubicBezTo>
                  <a:cubicBezTo>
                    <a:pt x="11273" y="386"/>
                    <a:pt x="11273" y="386"/>
                    <a:pt x="11256" y="386"/>
                  </a:cubicBezTo>
                  <a:cubicBezTo>
                    <a:pt x="11273" y="386"/>
                    <a:pt x="11291" y="369"/>
                    <a:pt x="11291" y="369"/>
                  </a:cubicBezTo>
                  <a:close/>
                  <a:moveTo>
                    <a:pt x="11221" y="404"/>
                  </a:moveTo>
                  <a:cubicBezTo>
                    <a:pt x="11221" y="386"/>
                    <a:pt x="11238" y="386"/>
                    <a:pt x="11238" y="404"/>
                  </a:cubicBezTo>
                  <a:cubicBezTo>
                    <a:pt x="11221" y="404"/>
                    <a:pt x="11203" y="404"/>
                    <a:pt x="11203" y="421"/>
                  </a:cubicBezTo>
                  <a:cubicBezTo>
                    <a:pt x="11168" y="421"/>
                    <a:pt x="11221" y="404"/>
                    <a:pt x="11221" y="404"/>
                  </a:cubicBezTo>
                  <a:close/>
                  <a:moveTo>
                    <a:pt x="11536" y="299"/>
                  </a:moveTo>
                  <a:cubicBezTo>
                    <a:pt x="11519" y="299"/>
                    <a:pt x="11519" y="299"/>
                    <a:pt x="11519" y="316"/>
                  </a:cubicBezTo>
                  <a:cubicBezTo>
                    <a:pt x="11501" y="316"/>
                    <a:pt x="11501" y="316"/>
                    <a:pt x="11501" y="316"/>
                  </a:cubicBezTo>
                  <a:cubicBezTo>
                    <a:pt x="11519" y="299"/>
                    <a:pt x="11536" y="299"/>
                    <a:pt x="11536" y="299"/>
                  </a:cubicBezTo>
                  <a:close/>
                  <a:moveTo>
                    <a:pt x="11852" y="158"/>
                  </a:moveTo>
                  <a:lnTo>
                    <a:pt x="11887" y="158"/>
                  </a:lnTo>
                  <a:cubicBezTo>
                    <a:pt x="11869" y="158"/>
                    <a:pt x="11869" y="158"/>
                    <a:pt x="11852" y="176"/>
                  </a:cubicBezTo>
                  <a:cubicBezTo>
                    <a:pt x="11852" y="176"/>
                    <a:pt x="11869" y="158"/>
                    <a:pt x="11852" y="158"/>
                  </a:cubicBezTo>
                  <a:close/>
                  <a:moveTo>
                    <a:pt x="10590" y="597"/>
                  </a:moveTo>
                  <a:cubicBezTo>
                    <a:pt x="10572" y="597"/>
                    <a:pt x="10537" y="597"/>
                    <a:pt x="10502" y="614"/>
                  </a:cubicBezTo>
                  <a:cubicBezTo>
                    <a:pt x="10537" y="597"/>
                    <a:pt x="10572" y="597"/>
                    <a:pt x="10590" y="597"/>
                  </a:cubicBezTo>
                  <a:close/>
                  <a:moveTo>
                    <a:pt x="10695" y="562"/>
                  </a:moveTo>
                  <a:cubicBezTo>
                    <a:pt x="10695" y="579"/>
                    <a:pt x="10747" y="579"/>
                    <a:pt x="10695" y="597"/>
                  </a:cubicBezTo>
                  <a:cubicBezTo>
                    <a:pt x="10677" y="597"/>
                    <a:pt x="10660" y="597"/>
                    <a:pt x="10642" y="597"/>
                  </a:cubicBezTo>
                  <a:lnTo>
                    <a:pt x="10695" y="579"/>
                  </a:lnTo>
                  <a:lnTo>
                    <a:pt x="10660" y="579"/>
                  </a:lnTo>
                  <a:cubicBezTo>
                    <a:pt x="10677" y="562"/>
                    <a:pt x="10695" y="562"/>
                    <a:pt x="10695" y="562"/>
                  </a:cubicBezTo>
                  <a:close/>
                  <a:moveTo>
                    <a:pt x="10870" y="527"/>
                  </a:moveTo>
                  <a:cubicBezTo>
                    <a:pt x="10888" y="527"/>
                    <a:pt x="10905" y="509"/>
                    <a:pt x="10923" y="509"/>
                  </a:cubicBezTo>
                  <a:cubicBezTo>
                    <a:pt x="10923" y="509"/>
                    <a:pt x="10905" y="527"/>
                    <a:pt x="10888" y="527"/>
                  </a:cubicBezTo>
                  <a:lnTo>
                    <a:pt x="10888" y="527"/>
                  </a:lnTo>
                  <a:cubicBezTo>
                    <a:pt x="10870" y="527"/>
                    <a:pt x="10870" y="527"/>
                    <a:pt x="10853" y="527"/>
                  </a:cubicBezTo>
                  <a:cubicBezTo>
                    <a:pt x="10853" y="527"/>
                    <a:pt x="10870" y="527"/>
                    <a:pt x="10870" y="527"/>
                  </a:cubicBezTo>
                  <a:close/>
                  <a:moveTo>
                    <a:pt x="10975" y="491"/>
                  </a:moveTo>
                  <a:lnTo>
                    <a:pt x="10975" y="491"/>
                  </a:lnTo>
                  <a:cubicBezTo>
                    <a:pt x="10958" y="509"/>
                    <a:pt x="10958" y="509"/>
                    <a:pt x="10940" y="509"/>
                  </a:cubicBezTo>
                  <a:lnTo>
                    <a:pt x="10940" y="509"/>
                  </a:lnTo>
                  <a:cubicBezTo>
                    <a:pt x="10958" y="491"/>
                    <a:pt x="10958" y="491"/>
                    <a:pt x="10975" y="491"/>
                  </a:cubicBezTo>
                  <a:close/>
                  <a:moveTo>
                    <a:pt x="11010" y="491"/>
                  </a:moveTo>
                  <a:cubicBezTo>
                    <a:pt x="11028" y="491"/>
                    <a:pt x="11010" y="491"/>
                    <a:pt x="11045" y="491"/>
                  </a:cubicBezTo>
                  <a:cubicBezTo>
                    <a:pt x="11028" y="491"/>
                    <a:pt x="11010" y="491"/>
                    <a:pt x="10993" y="509"/>
                  </a:cubicBezTo>
                  <a:cubicBezTo>
                    <a:pt x="10993" y="491"/>
                    <a:pt x="10993" y="491"/>
                    <a:pt x="11010" y="491"/>
                  </a:cubicBezTo>
                  <a:close/>
                  <a:moveTo>
                    <a:pt x="11326" y="404"/>
                  </a:moveTo>
                  <a:lnTo>
                    <a:pt x="11344" y="386"/>
                  </a:lnTo>
                  <a:cubicBezTo>
                    <a:pt x="11361" y="386"/>
                    <a:pt x="11361" y="404"/>
                    <a:pt x="11361" y="404"/>
                  </a:cubicBezTo>
                  <a:cubicBezTo>
                    <a:pt x="11326" y="404"/>
                    <a:pt x="11326" y="404"/>
                    <a:pt x="11326" y="404"/>
                  </a:cubicBezTo>
                  <a:close/>
                  <a:moveTo>
                    <a:pt x="11396" y="369"/>
                  </a:moveTo>
                  <a:cubicBezTo>
                    <a:pt x="11396" y="386"/>
                    <a:pt x="11379" y="386"/>
                    <a:pt x="11379" y="386"/>
                  </a:cubicBezTo>
                  <a:cubicBezTo>
                    <a:pt x="11396" y="386"/>
                    <a:pt x="11379" y="386"/>
                    <a:pt x="11396" y="369"/>
                  </a:cubicBezTo>
                  <a:close/>
                  <a:moveTo>
                    <a:pt x="8907" y="930"/>
                  </a:moveTo>
                  <a:cubicBezTo>
                    <a:pt x="8907" y="930"/>
                    <a:pt x="8924" y="930"/>
                    <a:pt x="8924" y="912"/>
                  </a:cubicBezTo>
                  <a:cubicBezTo>
                    <a:pt x="8924" y="930"/>
                    <a:pt x="8924" y="930"/>
                    <a:pt x="8924" y="930"/>
                  </a:cubicBezTo>
                  <a:cubicBezTo>
                    <a:pt x="8907" y="930"/>
                    <a:pt x="8907" y="930"/>
                    <a:pt x="8889" y="930"/>
                  </a:cubicBezTo>
                  <a:cubicBezTo>
                    <a:pt x="8889" y="930"/>
                    <a:pt x="8907" y="930"/>
                    <a:pt x="8907" y="912"/>
                  </a:cubicBezTo>
                  <a:close/>
                  <a:moveTo>
                    <a:pt x="8994" y="912"/>
                  </a:moveTo>
                  <a:cubicBezTo>
                    <a:pt x="8994" y="912"/>
                    <a:pt x="8977" y="912"/>
                    <a:pt x="8959" y="912"/>
                  </a:cubicBezTo>
                  <a:cubicBezTo>
                    <a:pt x="8959" y="912"/>
                    <a:pt x="8994" y="912"/>
                    <a:pt x="8994" y="912"/>
                  </a:cubicBezTo>
                  <a:close/>
                  <a:moveTo>
                    <a:pt x="9099" y="895"/>
                  </a:moveTo>
                  <a:cubicBezTo>
                    <a:pt x="9064" y="912"/>
                    <a:pt x="9047" y="912"/>
                    <a:pt x="9012" y="912"/>
                  </a:cubicBezTo>
                  <a:cubicBezTo>
                    <a:pt x="9047" y="912"/>
                    <a:pt x="9064" y="895"/>
                    <a:pt x="9099" y="895"/>
                  </a:cubicBezTo>
                  <a:close/>
                  <a:moveTo>
                    <a:pt x="11186" y="491"/>
                  </a:moveTo>
                  <a:cubicBezTo>
                    <a:pt x="11186" y="491"/>
                    <a:pt x="11186" y="491"/>
                    <a:pt x="11186" y="509"/>
                  </a:cubicBezTo>
                  <a:cubicBezTo>
                    <a:pt x="11151" y="509"/>
                    <a:pt x="11133" y="527"/>
                    <a:pt x="11098" y="527"/>
                  </a:cubicBezTo>
                  <a:close/>
                  <a:moveTo>
                    <a:pt x="10940" y="579"/>
                  </a:moveTo>
                  <a:cubicBezTo>
                    <a:pt x="10940" y="579"/>
                    <a:pt x="10923" y="579"/>
                    <a:pt x="10905" y="597"/>
                  </a:cubicBezTo>
                  <a:cubicBezTo>
                    <a:pt x="10923" y="597"/>
                    <a:pt x="10940" y="597"/>
                    <a:pt x="10940" y="597"/>
                  </a:cubicBezTo>
                  <a:cubicBezTo>
                    <a:pt x="10923" y="597"/>
                    <a:pt x="10923" y="597"/>
                    <a:pt x="10905" y="597"/>
                  </a:cubicBezTo>
                  <a:cubicBezTo>
                    <a:pt x="10888" y="597"/>
                    <a:pt x="10888" y="597"/>
                    <a:pt x="10888" y="597"/>
                  </a:cubicBezTo>
                  <a:cubicBezTo>
                    <a:pt x="10905" y="579"/>
                    <a:pt x="10923" y="579"/>
                    <a:pt x="10940" y="579"/>
                  </a:cubicBezTo>
                  <a:close/>
                  <a:moveTo>
                    <a:pt x="10993" y="562"/>
                  </a:moveTo>
                  <a:cubicBezTo>
                    <a:pt x="11010" y="562"/>
                    <a:pt x="11010" y="562"/>
                    <a:pt x="11010" y="544"/>
                  </a:cubicBezTo>
                  <a:cubicBezTo>
                    <a:pt x="11010" y="562"/>
                    <a:pt x="10993" y="562"/>
                    <a:pt x="10975" y="579"/>
                  </a:cubicBezTo>
                  <a:cubicBezTo>
                    <a:pt x="10958" y="562"/>
                    <a:pt x="10993" y="562"/>
                    <a:pt x="10993" y="562"/>
                  </a:cubicBezTo>
                  <a:close/>
                  <a:moveTo>
                    <a:pt x="10046" y="790"/>
                  </a:moveTo>
                  <a:cubicBezTo>
                    <a:pt x="10046" y="790"/>
                    <a:pt x="10029" y="790"/>
                    <a:pt x="10011" y="790"/>
                  </a:cubicBezTo>
                  <a:cubicBezTo>
                    <a:pt x="10011" y="790"/>
                    <a:pt x="10046" y="772"/>
                    <a:pt x="10046" y="7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2598325" y="2714800"/>
              <a:ext cx="5275" cy="1800"/>
            </a:xfrm>
            <a:custGeom>
              <a:avLst/>
              <a:gdLst/>
              <a:ahLst/>
              <a:cxnLst/>
              <a:rect l="l" t="t" r="r" b="b"/>
              <a:pathLst>
                <a:path w="211" h="72" extrusionOk="0">
                  <a:moveTo>
                    <a:pt x="106" y="19"/>
                  </a:moveTo>
                  <a:cubicBezTo>
                    <a:pt x="106" y="36"/>
                    <a:pt x="158" y="1"/>
                    <a:pt x="193" y="1"/>
                  </a:cubicBezTo>
                  <a:cubicBezTo>
                    <a:pt x="193" y="1"/>
                    <a:pt x="193" y="1"/>
                    <a:pt x="211" y="1"/>
                  </a:cubicBezTo>
                  <a:cubicBezTo>
                    <a:pt x="211" y="1"/>
                    <a:pt x="193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23" y="36"/>
                    <a:pt x="71" y="54"/>
                    <a:pt x="0" y="71"/>
                  </a:cubicBezTo>
                  <a:cubicBezTo>
                    <a:pt x="18" y="54"/>
                    <a:pt x="53" y="36"/>
                    <a:pt x="106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3"/>
            <p:cNvSpPr/>
            <p:nvPr/>
          </p:nvSpPr>
          <p:spPr>
            <a:xfrm>
              <a:off x="2379625" y="27380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5" y="18"/>
                  </a:moveTo>
                  <a:cubicBezTo>
                    <a:pt x="35" y="0"/>
                    <a:pt x="18" y="18"/>
                    <a:pt x="18" y="18"/>
                  </a:cubicBezTo>
                  <a:lnTo>
                    <a:pt x="0" y="18"/>
                  </a:lnTo>
                  <a:cubicBezTo>
                    <a:pt x="18" y="0"/>
                    <a:pt x="35" y="0"/>
                    <a:pt x="35" y="0"/>
                  </a:cubicBezTo>
                  <a:cubicBezTo>
                    <a:pt x="35" y="0"/>
                    <a:pt x="35" y="0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3"/>
            <p:cNvSpPr/>
            <p:nvPr/>
          </p:nvSpPr>
          <p:spPr>
            <a:xfrm>
              <a:off x="2378300" y="27384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"/>
                    <a:pt x="1" y="18"/>
                  </a:cubicBezTo>
                  <a:cubicBezTo>
                    <a:pt x="1" y="1"/>
                    <a:pt x="18" y="1"/>
                    <a:pt x="18" y="1"/>
                  </a:cubicBezTo>
                  <a:cubicBezTo>
                    <a:pt x="36" y="1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3"/>
            <p:cNvSpPr/>
            <p:nvPr/>
          </p:nvSpPr>
          <p:spPr>
            <a:xfrm>
              <a:off x="2378750" y="2737175"/>
              <a:ext cx="2200" cy="1325"/>
            </a:xfrm>
            <a:custGeom>
              <a:avLst/>
              <a:gdLst/>
              <a:ahLst/>
              <a:cxnLst/>
              <a:rect l="l" t="t" r="r" b="b"/>
              <a:pathLst>
                <a:path w="88" h="53" extrusionOk="0">
                  <a:moveTo>
                    <a:pt x="88" y="0"/>
                  </a:moveTo>
                  <a:cubicBezTo>
                    <a:pt x="88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53" y="18"/>
                    <a:pt x="53" y="35"/>
                  </a:cubicBezTo>
                  <a:cubicBezTo>
                    <a:pt x="53" y="18"/>
                    <a:pt x="35" y="35"/>
                    <a:pt x="35" y="35"/>
                  </a:cubicBezTo>
                  <a:cubicBezTo>
                    <a:pt x="18" y="18"/>
                    <a:pt x="0" y="53"/>
                    <a:pt x="0" y="35"/>
                  </a:cubicBezTo>
                  <a:cubicBezTo>
                    <a:pt x="0" y="35"/>
                    <a:pt x="0" y="18"/>
                    <a:pt x="18" y="35"/>
                  </a:cubicBezTo>
                  <a:cubicBezTo>
                    <a:pt x="35" y="18"/>
                    <a:pt x="53" y="18"/>
                    <a:pt x="53" y="18"/>
                  </a:cubicBezTo>
                  <a:cubicBezTo>
                    <a:pt x="70" y="18"/>
                    <a:pt x="70" y="0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3"/>
            <p:cNvSpPr/>
            <p:nvPr/>
          </p:nvSpPr>
          <p:spPr>
            <a:xfrm>
              <a:off x="2374350" y="27371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cubicBezTo>
                    <a:pt x="1" y="18"/>
                    <a:pt x="18" y="18"/>
                    <a:pt x="1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0"/>
                    <a:pt x="36" y="0"/>
                    <a:pt x="36" y="0"/>
                  </a:cubicBezTo>
                  <a:cubicBezTo>
                    <a:pt x="36" y="0"/>
                    <a:pt x="36" y="18"/>
                    <a:pt x="36" y="0"/>
                  </a:cubicBezTo>
                  <a:cubicBezTo>
                    <a:pt x="36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3"/>
            <p:cNvSpPr/>
            <p:nvPr/>
          </p:nvSpPr>
          <p:spPr>
            <a:xfrm>
              <a:off x="2373475" y="273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3"/>
            <p:cNvSpPr/>
            <p:nvPr/>
          </p:nvSpPr>
          <p:spPr>
            <a:xfrm>
              <a:off x="2373925" y="27376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3"/>
            <p:cNvSpPr/>
            <p:nvPr/>
          </p:nvSpPr>
          <p:spPr>
            <a:xfrm>
              <a:off x="2371725" y="27384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3"/>
            <p:cNvSpPr/>
            <p:nvPr/>
          </p:nvSpPr>
          <p:spPr>
            <a:xfrm>
              <a:off x="2374350" y="27371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18"/>
                    <a:pt x="1" y="0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3"/>
            <p:cNvSpPr/>
            <p:nvPr/>
          </p:nvSpPr>
          <p:spPr>
            <a:xfrm>
              <a:off x="2373925" y="27367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18" y="1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3"/>
            <p:cNvSpPr/>
            <p:nvPr/>
          </p:nvSpPr>
          <p:spPr>
            <a:xfrm>
              <a:off x="2373475" y="27371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3"/>
            <p:cNvSpPr/>
            <p:nvPr/>
          </p:nvSpPr>
          <p:spPr>
            <a:xfrm>
              <a:off x="2373050" y="27371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18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3"/>
            <p:cNvSpPr/>
            <p:nvPr/>
          </p:nvSpPr>
          <p:spPr>
            <a:xfrm>
              <a:off x="2372175" y="27367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35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3"/>
            <p:cNvSpPr/>
            <p:nvPr/>
          </p:nvSpPr>
          <p:spPr>
            <a:xfrm>
              <a:off x="2371725" y="27371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lnTo>
                    <a:pt x="18" y="0"/>
                  </a:lnTo>
                  <a:cubicBezTo>
                    <a:pt x="18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3"/>
            <p:cNvSpPr/>
            <p:nvPr/>
          </p:nvSpPr>
          <p:spPr>
            <a:xfrm>
              <a:off x="2372175" y="27367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3"/>
            <p:cNvSpPr/>
            <p:nvPr/>
          </p:nvSpPr>
          <p:spPr>
            <a:xfrm>
              <a:off x="2371300" y="27371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18" y="0"/>
                  </a:cubicBezTo>
                  <a:cubicBezTo>
                    <a:pt x="18" y="0"/>
                    <a:pt x="0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3"/>
            <p:cNvSpPr/>
            <p:nvPr/>
          </p:nvSpPr>
          <p:spPr>
            <a:xfrm>
              <a:off x="2370850" y="27371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cubicBezTo>
                    <a:pt x="1" y="18"/>
                    <a:pt x="1" y="0"/>
                    <a:pt x="18" y="18"/>
                  </a:cubicBezTo>
                  <a:cubicBezTo>
                    <a:pt x="18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3"/>
            <p:cNvSpPr/>
            <p:nvPr/>
          </p:nvSpPr>
          <p:spPr>
            <a:xfrm>
              <a:off x="2377875" y="27341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18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3"/>
            <p:cNvSpPr/>
            <p:nvPr/>
          </p:nvSpPr>
          <p:spPr>
            <a:xfrm>
              <a:off x="2373050" y="27367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3"/>
            <p:cNvSpPr/>
            <p:nvPr/>
          </p:nvSpPr>
          <p:spPr>
            <a:xfrm>
              <a:off x="2373050" y="27358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8"/>
                  </a:moveTo>
                  <a:cubicBezTo>
                    <a:pt x="0" y="18"/>
                    <a:pt x="35" y="18"/>
                    <a:pt x="35" y="1"/>
                  </a:cubicBezTo>
                  <a:cubicBezTo>
                    <a:pt x="35" y="18"/>
                    <a:pt x="18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3"/>
            <p:cNvSpPr/>
            <p:nvPr/>
          </p:nvSpPr>
          <p:spPr>
            <a:xfrm>
              <a:off x="2378750" y="27332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0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3"/>
            <p:cNvSpPr/>
            <p:nvPr/>
          </p:nvSpPr>
          <p:spPr>
            <a:xfrm>
              <a:off x="2374350" y="27349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cubicBezTo>
                    <a:pt x="1" y="18"/>
                    <a:pt x="18" y="0"/>
                    <a:pt x="1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8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3"/>
            <p:cNvSpPr/>
            <p:nvPr/>
          </p:nvSpPr>
          <p:spPr>
            <a:xfrm>
              <a:off x="2374800" y="27345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8"/>
                    <a:pt x="18" y="18"/>
                    <a:pt x="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3"/>
            <p:cNvSpPr/>
            <p:nvPr/>
          </p:nvSpPr>
          <p:spPr>
            <a:xfrm>
              <a:off x="2385750" y="272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3"/>
            <p:cNvSpPr/>
            <p:nvPr/>
          </p:nvSpPr>
          <p:spPr>
            <a:xfrm>
              <a:off x="2362075" y="2702975"/>
              <a:ext cx="39050" cy="36850"/>
            </a:xfrm>
            <a:custGeom>
              <a:avLst/>
              <a:gdLst/>
              <a:ahLst/>
              <a:cxnLst/>
              <a:rect l="l" t="t" r="r" b="b"/>
              <a:pathLst>
                <a:path w="1562" h="1474" extrusionOk="0">
                  <a:moveTo>
                    <a:pt x="1193" y="1158"/>
                  </a:moveTo>
                  <a:cubicBezTo>
                    <a:pt x="1193" y="1140"/>
                    <a:pt x="1193" y="1140"/>
                    <a:pt x="1193" y="1140"/>
                  </a:cubicBezTo>
                  <a:cubicBezTo>
                    <a:pt x="1211" y="1140"/>
                    <a:pt x="1211" y="1140"/>
                    <a:pt x="1211" y="1140"/>
                  </a:cubicBezTo>
                  <a:cubicBezTo>
                    <a:pt x="1211" y="1140"/>
                    <a:pt x="1211" y="1140"/>
                    <a:pt x="1211" y="1123"/>
                  </a:cubicBezTo>
                  <a:cubicBezTo>
                    <a:pt x="1228" y="1123"/>
                    <a:pt x="1228" y="1123"/>
                    <a:pt x="1228" y="1105"/>
                  </a:cubicBezTo>
                  <a:cubicBezTo>
                    <a:pt x="1246" y="1105"/>
                    <a:pt x="1246" y="1105"/>
                    <a:pt x="1246" y="1105"/>
                  </a:cubicBezTo>
                  <a:cubicBezTo>
                    <a:pt x="1263" y="1088"/>
                    <a:pt x="1263" y="1088"/>
                    <a:pt x="1263" y="1088"/>
                  </a:cubicBezTo>
                  <a:cubicBezTo>
                    <a:pt x="1281" y="1070"/>
                    <a:pt x="1298" y="1070"/>
                    <a:pt x="1298" y="1053"/>
                  </a:cubicBezTo>
                  <a:cubicBezTo>
                    <a:pt x="1298" y="1035"/>
                    <a:pt x="1298" y="1053"/>
                    <a:pt x="1298" y="1053"/>
                  </a:cubicBezTo>
                  <a:cubicBezTo>
                    <a:pt x="1333" y="1000"/>
                    <a:pt x="1386" y="947"/>
                    <a:pt x="1403" y="895"/>
                  </a:cubicBezTo>
                  <a:cubicBezTo>
                    <a:pt x="1403" y="895"/>
                    <a:pt x="1438" y="860"/>
                    <a:pt x="1421" y="842"/>
                  </a:cubicBezTo>
                  <a:cubicBezTo>
                    <a:pt x="1438" y="842"/>
                    <a:pt x="1438" y="825"/>
                    <a:pt x="1438" y="807"/>
                  </a:cubicBezTo>
                  <a:cubicBezTo>
                    <a:pt x="1456" y="807"/>
                    <a:pt x="1456" y="790"/>
                    <a:pt x="1456" y="772"/>
                  </a:cubicBezTo>
                  <a:cubicBezTo>
                    <a:pt x="1474" y="772"/>
                    <a:pt x="1474" y="772"/>
                    <a:pt x="1474" y="772"/>
                  </a:cubicBezTo>
                  <a:cubicBezTo>
                    <a:pt x="1474" y="754"/>
                    <a:pt x="1474" y="754"/>
                    <a:pt x="1474" y="737"/>
                  </a:cubicBezTo>
                  <a:cubicBezTo>
                    <a:pt x="1491" y="737"/>
                    <a:pt x="1491" y="719"/>
                    <a:pt x="1491" y="719"/>
                  </a:cubicBezTo>
                  <a:cubicBezTo>
                    <a:pt x="1491" y="719"/>
                    <a:pt x="1491" y="719"/>
                    <a:pt x="1491" y="719"/>
                  </a:cubicBezTo>
                  <a:cubicBezTo>
                    <a:pt x="1491" y="702"/>
                    <a:pt x="1509" y="684"/>
                    <a:pt x="1509" y="684"/>
                  </a:cubicBezTo>
                  <a:cubicBezTo>
                    <a:pt x="1526" y="632"/>
                    <a:pt x="1526" y="597"/>
                    <a:pt x="1544" y="562"/>
                  </a:cubicBezTo>
                  <a:cubicBezTo>
                    <a:pt x="1544" y="544"/>
                    <a:pt x="1544" y="509"/>
                    <a:pt x="1544" y="492"/>
                  </a:cubicBezTo>
                  <a:cubicBezTo>
                    <a:pt x="1544" y="492"/>
                    <a:pt x="1561" y="474"/>
                    <a:pt x="1561" y="474"/>
                  </a:cubicBezTo>
                  <a:cubicBezTo>
                    <a:pt x="1544" y="456"/>
                    <a:pt x="1544" y="421"/>
                    <a:pt x="1561" y="404"/>
                  </a:cubicBezTo>
                  <a:cubicBezTo>
                    <a:pt x="1561" y="404"/>
                    <a:pt x="1544" y="386"/>
                    <a:pt x="1544" y="386"/>
                  </a:cubicBezTo>
                  <a:cubicBezTo>
                    <a:pt x="1544" y="369"/>
                    <a:pt x="1544" y="351"/>
                    <a:pt x="1544" y="334"/>
                  </a:cubicBezTo>
                  <a:lnTo>
                    <a:pt x="1544" y="316"/>
                  </a:lnTo>
                  <a:cubicBezTo>
                    <a:pt x="1526" y="264"/>
                    <a:pt x="1491" y="211"/>
                    <a:pt x="1438" y="158"/>
                  </a:cubicBezTo>
                  <a:cubicBezTo>
                    <a:pt x="1438" y="158"/>
                    <a:pt x="1421" y="158"/>
                    <a:pt x="1421" y="141"/>
                  </a:cubicBezTo>
                  <a:cubicBezTo>
                    <a:pt x="1421" y="141"/>
                    <a:pt x="1421" y="141"/>
                    <a:pt x="1421" y="141"/>
                  </a:cubicBezTo>
                  <a:cubicBezTo>
                    <a:pt x="1403" y="123"/>
                    <a:pt x="1403" y="123"/>
                    <a:pt x="1403" y="106"/>
                  </a:cubicBezTo>
                  <a:lnTo>
                    <a:pt x="1386" y="106"/>
                  </a:lnTo>
                  <a:cubicBezTo>
                    <a:pt x="1368" y="88"/>
                    <a:pt x="1368" y="88"/>
                    <a:pt x="1351" y="71"/>
                  </a:cubicBezTo>
                  <a:cubicBezTo>
                    <a:pt x="1351" y="88"/>
                    <a:pt x="1351" y="88"/>
                    <a:pt x="1333" y="88"/>
                  </a:cubicBezTo>
                  <a:cubicBezTo>
                    <a:pt x="1316" y="71"/>
                    <a:pt x="1316" y="71"/>
                    <a:pt x="1333" y="53"/>
                  </a:cubicBezTo>
                  <a:cubicBezTo>
                    <a:pt x="1281" y="18"/>
                    <a:pt x="1228" y="1"/>
                    <a:pt x="1175" y="1"/>
                  </a:cubicBezTo>
                  <a:cubicBezTo>
                    <a:pt x="1140" y="1"/>
                    <a:pt x="1088" y="1"/>
                    <a:pt x="1035" y="18"/>
                  </a:cubicBezTo>
                  <a:cubicBezTo>
                    <a:pt x="1035" y="18"/>
                    <a:pt x="1018" y="36"/>
                    <a:pt x="1018" y="36"/>
                  </a:cubicBezTo>
                  <a:cubicBezTo>
                    <a:pt x="1000" y="36"/>
                    <a:pt x="1000" y="36"/>
                    <a:pt x="1000" y="36"/>
                  </a:cubicBezTo>
                  <a:cubicBezTo>
                    <a:pt x="1000" y="36"/>
                    <a:pt x="1000" y="36"/>
                    <a:pt x="1000" y="18"/>
                  </a:cubicBezTo>
                  <a:cubicBezTo>
                    <a:pt x="1000" y="18"/>
                    <a:pt x="1000" y="18"/>
                    <a:pt x="1000" y="18"/>
                  </a:cubicBezTo>
                  <a:cubicBezTo>
                    <a:pt x="983" y="18"/>
                    <a:pt x="983" y="36"/>
                    <a:pt x="965" y="36"/>
                  </a:cubicBezTo>
                  <a:cubicBezTo>
                    <a:pt x="930" y="36"/>
                    <a:pt x="913" y="36"/>
                    <a:pt x="877" y="53"/>
                  </a:cubicBezTo>
                  <a:cubicBezTo>
                    <a:pt x="877" y="53"/>
                    <a:pt x="877" y="71"/>
                    <a:pt x="860" y="71"/>
                  </a:cubicBezTo>
                  <a:cubicBezTo>
                    <a:pt x="842" y="53"/>
                    <a:pt x="790" y="88"/>
                    <a:pt x="755" y="123"/>
                  </a:cubicBezTo>
                  <a:cubicBezTo>
                    <a:pt x="755" y="123"/>
                    <a:pt x="737" y="123"/>
                    <a:pt x="720" y="123"/>
                  </a:cubicBezTo>
                  <a:cubicBezTo>
                    <a:pt x="720" y="123"/>
                    <a:pt x="720" y="123"/>
                    <a:pt x="702" y="141"/>
                  </a:cubicBezTo>
                  <a:cubicBezTo>
                    <a:pt x="685" y="141"/>
                    <a:pt x="650" y="158"/>
                    <a:pt x="614" y="193"/>
                  </a:cubicBezTo>
                  <a:cubicBezTo>
                    <a:pt x="614" y="193"/>
                    <a:pt x="614" y="193"/>
                    <a:pt x="614" y="193"/>
                  </a:cubicBezTo>
                  <a:cubicBezTo>
                    <a:pt x="597" y="211"/>
                    <a:pt x="579" y="211"/>
                    <a:pt x="562" y="246"/>
                  </a:cubicBezTo>
                  <a:cubicBezTo>
                    <a:pt x="562" y="246"/>
                    <a:pt x="562" y="246"/>
                    <a:pt x="562" y="246"/>
                  </a:cubicBezTo>
                  <a:cubicBezTo>
                    <a:pt x="544" y="264"/>
                    <a:pt x="527" y="264"/>
                    <a:pt x="527" y="281"/>
                  </a:cubicBezTo>
                  <a:cubicBezTo>
                    <a:pt x="492" y="281"/>
                    <a:pt x="474" y="316"/>
                    <a:pt x="457" y="334"/>
                  </a:cubicBezTo>
                  <a:cubicBezTo>
                    <a:pt x="439" y="351"/>
                    <a:pt x="422" y="369"/>
                    <a:pt x="404" y="386"/>
                  </a:cubicBezTo>
                  <a:cubicBezTo>
                    <a:pt x="404" y="386"/>
                    <a:pt x="404" y="386"/>
                    <a:pt x="404" y="404"/>
                  </a:cubicBezTo>
                  <a:cubicBezTo>
                    <a:pt x="404" y="404"/>
                    <a:pt x="404" y="404"/>
                    <a:pt x="404" y="404"/>
                  </a:cubicBezTo>
                  <a:cubicBezTo>
                    <a:pt x="387" y="421"/>
                    <a:pt x="369" y="456"/>
                    <a:pt x="352" y="456"/>
                  </a:cubicBezTo>
                  <a:cubicBezTo>
                    <a:pt x="352" y="474"/>
                    <a:pt x="352" y="474"/>
                    <a:pt x="352" y="474"/>
                  </a:cubicBezTo>
                  <a:cubicBezTo>
                    <a:pt x="334" y="474"/>
                    <a:pt x="334" y="492"/>
                    <a:pt x="334" y="509"/>
                  </a:cubicBezTo>
                  <a:cubicBezTo>
                    <a:pt x="316" y="509"/>
                    <a:pt x="316" y="527"/>
                    <a:pt x="316" y="527"/>
                  </a:cubicBezTo>
                  <a:cubicBezTo>
                    <a:pt x="299" y="562"/>
                    <a:pt x="281" y="597"/>
                    <a:pt x="264" y="614"/>
                  </a:cubicBezTo>
                  <a:lnTo>
                    <a:pt x="176" y="825"/>
                  </a:lnTo>
                  <a:cubicBezTo>
                    <a:pt x="176" y="825"/>
                    <a:pt x="176" y="825"/>
                    <a:pt x="176" y="825"/>
                  </a:cubicBezTo>
                  <a:cubicBezTo>
                    <a:pt x="176" y="825"/>
                    <a:pt x="176" y="825"/>
                    <a:pt x="159" y="842"/>
                  </a:cubicBezTo>
                  <a:lnTo>
                    <a:pt x="159" y="860"/>
                  </a:lnTo>
                  <a:cubicBezTo>
                    <a:pt x="159" y="877"/>
                    <a:pt x="141" y="895"/>
                    <a:pt x="141" y="912"/>
                  </a:cubicBezTo>
                  <a:cubicBezTo>
                    <a:pt x="141" y="930"/>
                    <a:pt x="124" y="930"/>
                    <a:pt x="124" y="947"/>
                  </a:cubicBezTo>
                  <a:lnTo>
                    <a:pt x="89" y="1053"/>
                  </a:lnTo>
                  <a:cubicBezTo>
                    <a:pt x="89" y="1070"/>
                    <a:pt x="89" y="1088"/>
                    <a:pt x="89" y="1105"/>
                  </a:cubicBezTo>
                  <a:cubicBezTo>
                    <a:pt x="71" y="1105"/>
                    <a:pt x="71" y="1123"/>
                    <a:pt x="71" y="1140"/>
                  </a:cubicBezTo>
                  <a:cubicBezTo>
                    <a:pt x="71" y="1158"/>
                    <a:pt x="53" y="1175"/>
                    <a:pt x="36" y="1210"/>
                  </a:cubicBezTo>
                  <a:cubicBezTo>
                    <a:pt x="36" y="1228"/>
                    <a:pt x="18" y="1228"/>
                    <a:pt x="1" y="1245"/>
                  </a:cubicBezTo>
                  <a:cubicBezTo>
                    <a:pt x="1" y="1298"/>
                    <a:pt x="36" y="1316"/>
                    <a:pt x="36" y="1351"/>
                  </a:cubicBezTo>
                  <a:cubicBezTo>
                    <a:pt x="53" y="1368"/>
                    <a:pt x="53" y="1386"/>
                    <a:pt x="71" y="1386"/>
                  </a:cubicBezTo>
                  <a:cubicBezTo>
                    <a:pt x="71" y="1403"/>
                    <a:pt x="71" y="1403"/>
                    <a:pt x="71" y="1421"/>
                  </a:cubicBezTo>
                  <a:cubicBezTo>
                    <a:pt x="89" y="1421"/>
                    <a:pt x="106" y="1421"/>
                    <a:pt x="106" y="1438"/>
                  </a:cubicBezTo>
                  <a:cubicBezTo>
                    <a:pt x="124" y="1421"/>
                    <a:pt x="141" y="1456"/>
                    <a:pt x="159" y="1438"/>
                  </a:cubicBezTo>
                  <a:cubicBezTo>
                    <a:pt x="194" y="1473"/>
                    <a:pt x="229" y="1456"/>
                    <a:pt x="264" y="1473"/>
                  </a:cubicBezTo>
                  <a:cubicBezTo>
                    <a:pt x="264" y="1473"/>
                    <a:pt x="264" y="1473"/>
                    <a:pt x="281" y="1473"/>
                  </a:cubicBezTo>
                  <a:cubicBezTo>
                    <a:pt x="281" y="1473"/>
                    <a:pt x="299" y="1456"/>
                    <a:pt x="316" y="1456"/>
                  </a:cubicBezTo>
                  <a:cubicBezTo>
                    <a:pt x="316" y="1456"/>
                    <a:pt x="334" y="1456"/>
                    <a:pt x="334" y="1473"/>
                  </a:cubicBezTo>
                  <a:cubicBezTo>
                    <a:pt x="352" y="1473"/>
                    <a:pt x="352" y="1456"/>
                    <a:pt x="352" y="1456"/>
                  </a:cubicBezTo>
                  <a:cubicBezTo>
                    <a:pt x="369" y="1438"/>
                    <a:pt x="387" y="1421"/>
                    <a:pt x="387" y="1403"/>
                  </a:cubicBezTo>
                  <a:cubicBezTo>
                    <a:pt x="387" y="1403"/>
                    <a:pt x="387" y="1403"/>
                    <a:pt x="387" y="1403"/>
                  </a:cubicBezTo>
                  <a:cubicBezTo>
                    <a:pt x="404" y="1368"/>
                    <a:pt x="422" y="1333"/>
                    <a:pt x="422" y="1298"/>
                  </a:cubicBezTo>
                  <a:cubicBezTo>
                    <a:pt x="439" y="1280"/>
                    <a:pt x="439" y="1263"/>
                    <a:pt x="439" y="1245"/>
                  </a:cubicBezTo>
                  <a:cubicBezTo>
                    <a:pt x="457" y="1228"/>
                    <a:pt x="457" y="1210"/>
                    <a:pt x="457" y="1175"/>
                  </a:cubicBezTo>
                  <a:cubicBezTo>
                    <a:pt x="457" y="1158"/>
                    <a:pt x="474" y="1140"/>
                    <a:pt x="474" y="1123"/>
                  </a:cubicBezTo>
                  <a:lnTo>
                    <a:pt x="474" y="1105"/>
                  </a:lnTo>
                  <a:cubicBezTo>
                    <a:pt x="474" y="1105"/>
                    <a:pt x="492" y="1088"/>
                    <a:pt x="492" y="1070"/>
                  </a:cubicBezTo>
                  <a:cubicBezTo>
                    <a:pt x="492" y="1070"/>
                    <a:pt x="492" y="1053"/>
                    <a:pt x="509" y="1053"/>
                  </a:cubicBezTo>
                  <a:cubicBezTo>
                    <a:pt x="492" y="1053"/>
                    <a:pt x="509" y="1035"/>
                    <a:pt x="509" y="1017"/>
                  </a:cubicBezTo>
                  <a:cubicBezTo>
                    <a:pt x="509" y="1000"/>
                    <a:pt x="509" y="982"/>
                    <a:pt x="527" y="965"/>
                  </a:cubicBezTo>
                  <a:cubicBezTo>
                    <a:pt x="527" y="965"/>
                    <a:pt x="544" y="947"/>
                    <a:pt x="527" y="947"/>
                  </a:cubicBezTo>
                  <a:cubicBezTo>
                    <a:pt x="544" y="930"/>
                    <a:pt x="544" y="930"/>
                    <a:pt x="544" y="912"/>
                  </a:cubicBezTo>
                  <a:cubicBezTo>
                    <a:pt x="544" y="912"/>
                    <a:pt x="544" y="895"/>
                    <a:pt x="544" y="895"/>
                  </a:cubicBezTo>
                  <a:cubicBezTo>
                    <a:pt x="544" y="895"/>
                    <a:pt x="562" y="895"/>
                    <a:pt x="562" y="895"/>
                  </a:cubicBezTo>
                  <a:cubicBezTo>
                    <a:pt x="579" y="860"/>
                    <a:pt x="579" y="842"/>
                    <a:pt x="597" y="807"/>
                  </a:cubicBezTo>
                  <a:cubicBezTo>
                    <a:pt x="597" y="790"/>
                    <a:pt x="614" y="790"/>
                    <a:pt x="614" y="772"/>
                  </a:cubicBezTo>
                  <a:cubicBezTo>
                    <a:pt x="614" y="772"/>
                    <a:pt x="614" y="772"/>
                    <a:pt x="614" y="772"/>
                  </a:cubicBezTo>
                  <a:cubicBezTo>
                    <a:pt x="650" y="719"/>
                    <a:pt x="667" y="684"/>
                    <a:pt x="685" y="649"/>
                  </a:cubicBezTo>
                  <a:cubicBezTo>
                    <a:pt x="720" y="632"/>
                    <a:pt x="720" y="597"/>
                    <a:pt x="755" y="597"/>
                  </a:cubicBezTo>
                  <a:cubicBezTo>
                    <a:pt x="755" y="562"/>
                    <a:pt x="790" y="544"/>
                    <a:pt x="807" y="527"/>
                  </a:cubicBezTo>
                  <a:cubicBezTo>
                    <a:pt x="825" y="527"/>
                    <a:pt x="825" y="509"/>
                    <a:pt x="842" y="509"/>
                  </a:cubicBezTo>
                  <a:cubicBezTo>
                    <a:pt x="842" y="492"/>
                    <a:pt x="860" y="492"/>
                    <a:pt x="860" y="492"/>
                  </a:cubicBezTo>
                  <a:cubicBezTo>
                    <a:pt x="877" y="492"/>
                    <a:pt x="877" y="474"/>
                    <a:pt x="895" y="474"/>
                  </a:cubicBezTo>
                  <a:cubicBezTo>
                    <a:pt x="895" y="456"/>
                    <a:pt x="895" y="456"/>
                    <a:pt x="895" y="456"/>
                  </a:cubicBezTo>
                  <a:cubicBezTo>
                    <a:pt x="913" y="456"/>
                    <a:pt x="913" y="439"/>
                    <a:pt x="930" y="439"/>
                  </a:cubicBezTo>
                  <a:cubicBezTo>
                    <a:pt x="948" y="421"/>
                    <a:pt x="983" y="421"/>
                    <a:pt x="983" y="404"/>
                  </a:cubicBezTo>
                  <a:cubicBezTo>
                    <a:pt x="1000" y="421"/>
                    <a:pt x="1018" y="404"/>
                    <a:pt x="1018" y="404"/>
                  </a:cubicBezTo>
                  <a:cubicBezTo>
                    <a:pt x="1018" y="404"/>
                    <a:pt x="1018" y="404"/>
                    <a:pt x="1018" y="404"/>
                  </a:cubicBezTo>
                  <a:cubicBezTo>
                    <a:pt x="1035" y="404"/>
                    <a:pt x="1035" y="386"/>
                    <a:pt x="1053" y="386"/>
                  </a:cubicBezTo>
                  <a:cubicBezTo>
                    <a:pt x="1053" y="404"/>
                    <a:pt x="1053" y="386"/>
                    <a:pt x="1053" y="386"/>
                  </a:cubicBezTo>
                  <a:cubicBezTo>
                    <a:pt x="1070" y="386"/>
                    <a:pt x="1088" y="386"/>
                    <a:pt x="1088" y="369"/>
                  </a:cubicBezTo>
                  <a:cubicBezTo>
                    <a:pt x="1105" y="386"/>
                    <a:pt x="1123" y="369"/>
                    <a:pt x="1140" y="369"/>
                  </a:cubicBezTo>
                  <a:cubicBezTo>
                    <a:pt x="1140" y="369"/>
                    <a:pt x="1140" y="369"/>
                    <a:pt x="1140" y="369"/>
                  </a:cubicBezTo>
                  <a:cubicBezTo>
                    <a:pt x="1140" y="386"/>
                    <a:pt x="1140" y="369"/>
                    <a:pt x="1140" y="369"/>
                  </a:cubicBezTo>
                  <a:cubicBezTo>
                    <a:pt x="1140" y="386"/>
                    <a:pt x="1123" y="369"/>
                    <a:pt x="1123" y="369"/>
                  </a:cubicBezTo>
                  <a:cubicBezTo>
                    <a:pt x="1123" y="369"/>
                    <a:pt x="1140" y="369"/>
                    <a:pt x="1140" y="369"/>
                  </a:cubicBezTo>
                  <a:cubicBezTo>
                    <a:pt x="1140" y="386"/>
                    <a:pt x="1158" y="386"/>
                    <a:pt x="1158" y="386"/>
                  </a:cubicBezTo>
                  <a:cubicBezTo>
                    <a:pt x="1175" y="404"/>
                    <a:pt x="1175" y="421"/>
                    <a:pt x="1175" y="439"/>
                  </a:cubicBezTo>
                  <a:lnTo>
                    <a:pt x="1193" y="439"/>
                  </a:lnTo>
                  <a:cubicBezTo>
                    <a:pt x="1193" y="439"/>
                    <a:pt x="1175" y="439"/>
                    <a:pt x="1175" y="404"/>
                  </a:cubicBezTo>
                  <a:cubicBezTo>
                    <a:pt x="1175" y="421"/>
                    <a:pt x="1175" y="421"/>
                    <a:pt x="1175" y="439"/>
                  </a:cubicBezTo>
                  <a:cubicBezTo>
                    <a:pt x="1193" y="439"/>
                    <a:pt x="1175" y="474"/>
                    <a:pt x="1175" y="492"/>
                  </a:cubicBezTo>
                  <a:cubicBezTo>
                    <a:pt x="1175" y="492"/>
                    <a:pt x="1175" y="492"/>
                    <a:pt x="1175" y="492"/>
                  </a:cubicBezTo>
                  <a:cubicBezTo>
                    <a:pt x="1175" y="492"/>
                    <a:pt x="1175" y="492"/>
                    <a:pt x="1175" y="492"/>
                  </a:cubicBezTo>
                  <a:cubicBezTo>
                    <a:pt x="1175" y="492"/>
                    <a:pt x="1175" y="492"/>
                    <a:pt x="1175" y="509"/>
                  </a:cubicBezTo>
                  <a:cubicBezTo>
                    <a:pt x="1175" y="509"/>
                    <a:pt x="1175" y="509"/>
                    <a:pt x="1175" y="509"/>
                  </a:cubicBezTo>
                  <a:cubicBezTo>
                    <a:pt x="1175" y="509"/>
                    <a:pt x="1175" y="509"/>
                    <a:pt x="1158" y="509"/>
                  </a:cubicBezTo>
                  <a:cubicBezTo>
                    <a:pt x="1158" y="527"/>
                    <a:pt x="1175" y="527"/>
                    <a:pt x="1175" y="527"/>
                  </a:cubicBezTo>
                  <a:cubicBezTo>
                    <a:pt x="1158" y="544"/>
                    <a:pt x="1158" y="562"/>
                    <a:pt x="1158" y="579"/>
                  </a:cubicBezTo>
                  <a:cubicBezTo>
                    <a:pt x="1158" y="579"/>
                    <a:pt x="1158" y="579"/>
                    <a:pt x="1158" y="579"/>
                  </a:cubicBezTo>
                  <a:cubicBezTo>
                    <a:pt x="1158" y="597"/>
                    <a:pt x="1140" y="597"/>
                    <a:pt x="1158" y="597"/>
                  </a:cubicBezTo>
                  <a:cubicBezTo>
                    <a:pt x="1140" y="597"/>
                    <a:pt x="1140" y="614"/>
                    <a:pt x="1140" y="632"/>
                  </a:cubicBezTo>
                  <a:cubicBezTo>
                    <a:pt x="1123" y="632"/>
                    <a:pt x="1123" y="667"/>
                    <a:pt x="1105" y="667"/>
                  </a:cubicBezTo>
                  <a:cubicBezTo>
                    <a:pt x="1105" y="684"/>
                    <a:pt x="1105" y="684"/>
                    <a:pt x="1105" y="684"/>
                  </a:cubicBezTo>
                  <a:cubicBezTo>
                    <a:pt x="1088" y="684"/>
                    <a:pt x="1105" y="702"/>
                    <a:pt x="1105" y="719"/>
                  </a:cubicBezTo>
                  <a:cubicBezTo>
                    <a:pt x="1105" y="719"/>
                    <a:pt x="1088" y="719"/>
                    <a:pt x="1088" y="719"/>
                  </a:cubicBezTo>
                  <a:cubicBezTo>
                    <a:pt x="1088" y="737"/>
                    <a:pt x="1088" y="754"/>
                    <a:pt x="1070" y="754"/>
                  </a:cubicBezTo>
                  <a:cubicBezTo>
                    <a:pt x="1070" y="754"/>
                    <a:pt x="1088" y="754"/>
                    <a:pt x="1088" y="772"/>
                  </a:cubicBezTo>
                  <a:cubicBezTo>
                    <a:pt x="1053" y="772"/>
                    <a:pt x="1053" y="790"/>
                    <a:pt x="1053" y="807"/>
                  </a:cubicBezTo>
                  <a:cubicBezTo>
                    <a:pt x="1035" y="807"/>
                    <a:pt x="1035" y="807"/>
                    <a:pt x="1035" y="825"/>
                  </a:cubicBezTo>
                  <a:cubicBezTo>
                    <a:pt x="1018" y="842"/>
                    <a:pt x="983" y="877"/>
                    <a:pt x="948" y="895"/>
                  </a:cubicBezTo>
                  <a:cubicBezTo>
                    <a:pt x="948" y="912"/>
                    <a:pt x="948" y="912"/>
                    <a:pt x="948" y="912"/>
                  </a:cubicBezTo>
                  <a:cubicBezTo>
                    <a:pt x="948" y="912"/>
                    <a:pt x="948" y="912"/>
                    <a:pt x="948" y="912"/>
                  </a:cubicBezTo>
                  <a:cubicBezTo>
                    <a:pt x="930" y="930"/>
                    <a:pt x="930" y="947"/>
                    <a:pt x="913" y="947"/>
                  </a:cubicBezTo>
                  <a:cubicBezTo>
                    <a:pt x="913" y="947"/>
                    <a:pt x="913" y="947"/>
                    <a:pt x="895" y="947"/>
                  </a:cubicBezTo>
                  <a:cubicBezTo>
                    <a:pt x="877" y="947"/>
                    <a:pt x="860" y="965"/>
                    <a:pt x="860" y="982"/>
                  </a:cubicBezTo>
                  <a:cubicBezTo>
                    <a:pt x="860" y="982"/>
                    <a:pt x="860" y="982"/>
                    <a:pt x="860" y="982"/>
                  </a:cubicBezTo>
                  <a:cubicBezTo>
                    <a:pt x="860" y="1000"/>
                    <a:pt x="842" y="1000"/>
                    <a:pt x="842" y="1000"/>
                  </a:cubicBezTo>
                  <a:cubicBezTo>
                    <a:pt x="842" y="1000"/>
                    <a:pt x="842" y="1000"/>
                    <a:pt x="842" y="1000"/>
                  </a:cubicBezTo>
                  <a:cubicBezTo>
                    <a:pt x="842" y="1000"/>
                    <a:pt x="842" y="982"/>
                    <a:pt x="842" y="982"/>
                  </a:cubicBezTo>
                  <a:cubicBezTo>
                    <a:pt x="825" y="982"/>
                    <a:pt x="807" y="982"/>
                    <a:pt x="790" y="1017"/>
                  </a:cubicBezTo>
                  <a:cubicBezTo>
                    <a:pt x="772" y="1017"/>
                    <a:pt x="772" y="1017"/>
                    <a:pt x="755" y="1035"/>
                  </a:cubicBezTo>
                  <a:cubicBezTo>
                    <a:pt x="737" y="1035"/>
                    <a:pt x="720" y="1053"/>
                    <a:pt x="720" y="1070"/>
                  </a:cubicBezTo>
                  <a:cubicBezTo>
                    <a:pt x="702" y="1070"/>
                    <a:pt x="702" y="1088"/>
                    <a:pt x="685" y="1088"/>
                  </a:cubicBezTo>
                  <a:cubicBezTo>
                    <a:pt x="685" y="1088"/>
                    <a:pt x="685" y="1088"/>
                    <a:pt x="685" y="1105"/>
                  </a:cubicBezTo>
                  <a:cubicBezTo>
                    <a:pt x="667" y="1105"/>
                    <a:pt x="650" y="1123"/>
                    <a:pt x="650" y="1140"/>
                  </a:cubicBezTo>
                  <a:cubicBezTo>
                    <a:pt x="650" y="1140"/>
                    <a:pt x="632" y="1140"/>
                    <a:pt x="632" y="1140"/>
                  </a:cubicBezTo>
                  <a:cubicBezTo>
                    <a:pt x="650" y="1140"/>
                    <a:pt x="650" y="1140"/>
                    <a:pt x="650" y="1140"/>
                  </a:cubicBezTo>
                  <a:cubicBezTo>
                    <a:pt x="650" y="1140"/>
                    <a:pt x="632" y="1158"/>
                    <a:pt x="614" y="1158"/>
                  </a:cubicBezTo>
                  <a:cubicBezTo>
                    <a:pt x="632" y="1175"/>
                    <a:pt x="632" y="1175"/>
                    <a:pt x="632" y="1175"/>
                  </a:cubicBezTo>
                  <a:cubicBezTo>
                    <a:pt x="614" y="1175"/>
                    <a:pt x="614" y="1193"/>
                    <a:pt x="614" y="1193"/>
                  </a:cubicBezTo>
                  <a:cubicBezTo>
                    <a:pt x="614" y="1193"/>
                    <a:pt x="614" y="1193"/>
                    <a:pt x="614" y="1193"/>
                  </a:cubicBezTo>
                  <a:cubicBezTo>
                    <a:pt x="597" y="1193"/>
                    <a:pt x="579" y="1210"/>
                    <a:pt x="562" y="1210"/>
                  </a:cubicBezTo>
                  <a:cubicBezTo>
                    <a:pt x="562" y="1210"/>
                    <a:pt x="562" y="1210"/>
                    <a:pt x="562" y="1210"/>
                  </a:cubicBezTo>
                  <a:cubicBezTo>
                    <a:pt x="562" y="1210"/>
                    <a:pt x="562" y="1210"/>
                    <a:pt x="562" y="1210"/>
                  </a:cubicBezTo>
                  <a:cubicBezTo>
                    <a:pt x="544" y="1210"/>
                    <a:pt x="527" y="1228"/>
                    <a:pt x="527" y="1228"/>
                  </a:cubicBezTo>
                  <a:cubicBezTo>
                    <a:pt x="527" y="1245"/>
                    <a:pt x="544" y="1228"/>
                    <a:pt x="544" y="1228"/>
                  </a:cubicBezTo>
                  <a:cubicBezTo>
                    <a:pt x="562" y="1228"/>
                    <a:pt x="579" y="1210"/>
                    <a:pt x="579" y="1210"/>
                  </a:cubicBezTo>
                  <a:cubicBezTo>
                    <a:pt x="579" y="1210"/>
                    <a:pt x="579" y="1210"/>
                    <a:pt x="597" y="1210"/>
                  </a:cubicBezTo>
                  <a:cubicBezTo>
                    <a:pt x="614" y="1193"/>
                    <a:pt x="650" y="1175"/>
                    <a:pt x="667" y="1158"/>
                  </a:cubicBezTo>
                  <a:cubicBezTo>
                    <a:pt x="667" y="1175"/>
                    <a:pt x="667" y="1175"/>
                    <a:pt x="667" y="1175"/>
                  </a:cubicBezTo>
                  <a:cubicBezTo>
                    <a:pt x="650" y="1193"/>
                    <a:pt x="614" y="1210"/>
                    <a:pt x="597" y="1210"/>
                  </a:cubicBezTo>
                  <a:cubicBezTo>
                    <a:pt x="597" y="1210"/>
                    <a:pt x="597" y="1210"/>
                    <a:pt x="597" y="1210"/>
                  </a:cubicBezTo>
                  <a:cubicBezTo>
                    <a:pt x="614" y="1228"/>
                    <a:pt x="614" y="1210"/>
                    <a:pt x="614" y="1210"/>
                  </a:cubicBezTo>
                  <a:cubicBezTo>
                    <a:pt x="614" y="1210"/>
                    <a:pt x="632" y="1210"/>
                    <a:pt x="632" y="1210"/>
                  </a:cubicBezTo>
                  <a:cubicBezTo>
                    <a:pt x="614" y="1228"/>
                    <a:pt x="614" y="1210"/>
                    <a:pt x="614" y="1210"/>
                  </a:cubicBezTo>
                  <a:cubicBezTo>
                    <a:pt x="614" y="1228"/>
                    <a:pt x="597" y="1228"/>
                    <a:pt x="597" y="1228"/>
                  </a:cubicBezTo>
                  <a:cubicBezTo>
                    <a:pt x="597" y="1228"/>
                    <a:pt x="597" y="1228"/>
                    <a:pt x="597" y="1228"/>
                  </a:cubicBezTo>
                  <a:cubicBezTo>
                    <a:pt x="597" y="1228"/>
                    <a:pt x="579" y="1228"/>
                    <a:pt x="579" y="1228"/>
                  </a:cubicBezTo>
                  <a:lnTo>
                    <a:pt x="579" y="1228"/>
                  </a:lnTo>
                  <a:cubicBezTo>
                    <a:pt x="579" y="1228"/>
                    <a:pt x="597" y="1228"/>
                    <a:pt x="597" y="1210"/>
                  </a:cubicBezTo>
                  <a:cubicBezTo>
                    <a:pt x="579" y="1228"/>
                    <a:pt x="562" y="1228"/>
                    <a:pt x="544" y="1228"/>
                  </a:cubicBezTo>
                  <a:cubicBezTo>
                    <a:pt x="544" y="1228"/>
                    <a:pt x="544" y="1245"/>
                    <a:pt x="562" y="1228"/>
                  </a:cubicBezTo>
                  <a:cubicBezTo>
                    <a:pt x="562" y="1245"/>
                    <a:pt x="562" y="1228"/>
                    <a:pt x="562" y="1228"/>
                  </a:cubicBezTo>
                  <a:cubicBezTo>
                    <a:pt x="562" y="1245"/>
                    <a:pt x="579" y="1245"/>
                    <a:pt x="579" y="1245"/>
                  </a:cubicBezTo>
                  <a:cubicBezTo>
                    <a:pt x="562" y="1245"/>
                    <a:pt x="562" y="1245"/>
                    <a:pt x="544" y="1245"/>
                  </a:cubicBezTo>
                  <a:lnTo>
                    <a:pt x="544" y="1263"/>
                  </a:lnTo>
                  <a:cubicBezTo>
                    <a:pt x="562" y="1263"/>
                    <a:pt x="579" y="1263"/>
                    <a:pt x="597" y="1245"/>
                  </a:cubicBezTo>
                  <a:cubicBezTo>
                    <a:pt x="597" y="1245"/>
                    <a:pt x="614" y="1245"/>
                    <a:pt x="614" y="1245"/>
                  </a:cubicBezTo>
                  <a:cubicBezTo>
                    <a:pt x="614" y="1245"/>
                    <a:pt x="614" y="1245"/>
                    <a:pt x="614" y="1228"/>
                  </a:cubicBezTo>
                  <a:cubicBezTo>
                    <a:pt x="614" y="1228"/>
                    <a:pt x="614" y="1245"/>
                    <a:pt x="614" y="1245"/>
                  </a:cubicBezTo>
                  <a:cubicBezTo>
                    <a:pt x="632" y="1228"/>
                    <a:pt x="650" y="1228"/>
                    <a:pt x="667" y="1210"/>
                  </a:cubicBezTo>
                  <a:cubicBezTo>
                    <a:pt x="667" y="1210"/>
                    <a:pt x="667" y="1210"/>
                    <a:pt x="667" y="1210"/>
                  </a:cubicBezTo>
                  <a:cubicBezTo>
                    <a:pt x="685" y="1210"/>
                    <a:pt x="685" y="1193"/>
                    <a:pt x="702" y="1193"/>
                  </a:cubicBezTo>
                  <a:cubicBezTo>
                    <a:pt x="702" y="1210"/>
                    <a:pt x="702" y="1210"/>
                    <a:pt x="702" y="1210"/>
                  </a:cubicBezTo>
                  <a:cubicBezTo>
                    <a:pt x="685" y="1228"/>
                    <a:pt x="650" y="1228"/>
                    <a:pt x="632" y="1245"/>
                  </a:cubicBezTo>
                  <a:cubicBezTo>
                    <a:pt x="632" y="1245"/>
                    <a:pt x="650" y="1245"/>
                    <a:pt x="650" y="1263"/>
                  </a:cubicBezTo>
                  <a:cubicBezTo>
                    <a:pt x="632" y="1245"/>
                    <a:pt x="632" y="1263"/>
                    <a:pt x="632" y="1263"/>
                  </a:cubicBezTo>
                  <a:cubicBezTo>
                    <a:pt x="614" y="1263"/>
                    <a:pt x="632" y="1245"/>
                    <a:pt x="632" y="1245"/>
                  </a:cubicBezTo>
                  <a:cubicBezTo>
                    <a:pt x="614" y="1245"/>
                    <a:pt x="614" y="1245"/>
                    <a:pt x="597" y="1263"/>
                  </a:cubicBezTo>
                  <a:cubicBezTo>
                    <a:pt x="597" y="1263"/>
                    <a:pt x="579" y="1263"/>
                    <a:pt x="579" y="1263"/>
                  </a:cubicBezTo>
                  <a:cubicBezTo>
                    <a:pt x="562" y="1263"/>
                    <a:pt x="562" y="1263"/>
                    <a:pt x="562" y="1263"/>
                  </a:cubicBezTo>
                  <a:cubicBezTo>
                    <a:pt x="562" y="1280"/>
                    <a:pt x="562" y="1280"/>
                    <a:pt x="544" y="1280"/>
                  </a:cubicBezTo>
                  <a:cubicBezTo>
                    <a:pt x="544" y="1280"/>
                    <a:pt x="544" y="1280"/>
                    <a:pt x="527" y="1280"/>
                  </a:cubicBezTo>
                  <a:cubicBezTo>
                    <a:pt x="544" y="1280"/>
                    <a:pt x="527" y="1280"/>
                    <a:pt x="527" y="1280"/>
                  </a:cubicBezTo>
                  <a:cubicBezTo>
                    <a:pt x="544" y="1280"/>
                    <a:pt x="544" y="1280"/>
                    <a:pt x="562" y="1280"/>
                  </a:cubicBezTo>
                  <a:cubicBezTo>
                    <a:pt x="544" y="1298"/>
                    <a:pt x="527" y="1280"/>
                    <a:pt x="527" y="1298"/>
                  </a:cubicBezTo>
                  <a:cubicBezTo>
                    <a:pt x="509" y="1298"/>
                    <a:pt x="527" y="1298"/>
                    <a:pt x="527" y="1298"/>
                  </a:cubicBezTo>
                  <a:cubicBezTo>
                    <a:pt x="509" y="1298"/>
                    <a:pt x="492" y="1316"/>
                    <a:pt x="474" y="1316"/>
                  </a:cubicBezTo>
                  <a:cubicBezTo>
                    <a:pt x="492" y="1316"/>
                    <a:pt x="474" y="1316"/>
                    <a:pt x="474" y="1316"/>
                  </a:cubicBezTo>
                  <a:cubicBezTo>
                    <a:pt x="474" y="1316"/>
                    <a:pt x="492" y="1316"/>
                    <a:pt x="492" y="1316"/>
                  </a:cubicBezTo>
                  <a:cubicBezTo>
                    <a:pt x="492" y="1316"/>
                    <a:pt x="492" y="1316"/>
                    <a:pt x="492" y="1316"/>
                  </a:cubicBezTo>
                  <a:cubicBezTo>
                    <a:pt x="492" y="1316"/>
                    <a:pt x="509" y="1316"/>
                    <a:pt x="527" y="1333"/>
                  </a:cubicBezTo>
                  <a:cubicBezTo>
                    <a:pt x="509" y="1333"/>
                    <a:pt x="492" y="1333"/>
                    <a:pt x="492" y="1333"/>
                  </a:cubicBezTo>
                  <a:cubicBezTo>
                    <a:pt x="492" y="1333"/>
                    <a:pt x="492" y="1333"/>
                    <a:pt x="492" y="1333"/>
                  </a:cubicBezTo>
                  <a:cubicBezTo>
                    <a:pt x="492" y="1333"/>
                    <a:pt x="492" y="1333"/>
                    <a:pt x="474" y="1333"/>
                  </a:cubicBezTo>
                  <a:cubicBezTo>
                    <a:pt x="474" y="1333"/>
                    <a:pt x="474" y="1351"/>
                    <a:pt x="474" y="1351"/>
                  </a:cubicBezTo>
                  <a:cubicBezTo>
                    <a:pt x="474" y="1333"/>
                    <a:pt x="474" y="1333"/>
                    <a:pt x="474" y="1333"/>
                  </a:cubicBezTo>
                  <a:cubicBezTo>
                    <a:pt x="457" y="1333"/>
                    <a:pt x="457" y="1351"/>
                    <a:pt x="439" y="1351"/>
                  </a:cubicBezTo>
                  <a:cubicBezTo>
                    <a:pt x="439" y="1351"/>
                    <a:pt x="439" y="1351"/>
                    <a:pt x="439" y="1351"/>
                  </a:cubicBezTo>
                  <a:lnTo>
                    <a:pt x="457" y="1351"/>
                  </a:lnTo>
                  <a:cubicBezTo>
                    <a:pt x="439" y="1351"/>
                    <a:pt x="457" y="1351"/>
                    <a:pt x="457" y="1351"/>
                  </a:cubicBezTo>
                  <a:cubicBezTo>
                    <a:pt x="457" y="1351"/>
                    <a:pt x="457" y="1351"/>
                    <a:pt x="457" y="1351"/>
                  </a:cubicBezTo>
                  <a:cubicBezTo>
                    <a:pt x="457" y="1351"/>
                    <a:pt x="457" y="1351"/>
                    <a:pt x="457" y="1351"/>
                  </a:cubicBezTo>
                  <a:cubicBezTo>
                    <a:pt x="474" y="1351"/>
                    <a:pt x="457" y="1351"/>
                    <a:pt x="457" y="1351"/>
                  </a:cubicBezTo>
                  <a:cubicBezTo>
                    <a:pt x="492" y="1351"/>
                    <a:pt x="509" y="1351"/>
                    <a:pt x="527" y="1333"/>
                  </a:cubicBezTo>
                  <a:cubicBezTo>
                    <a:pt x="527" y="1333"/>
                    <a:pt x="527" y="1333"/>
                    <a:pt x="544" y="1351"/>
                  </a:cubicBezTo>
                  <a:cubicBezTo>
                    <a:pt x="527" y="1351"/>
                    <a:pt x="509" y="1351"/>
                    <a:pt x="492" y="1351"/>
                  </a:cubicBezTo>
                  <a:cubicBezTo>
                    <a:pt x="509" y="1368"/>
                    <a:pt x="509" y="1351"/>
                    <a:pt x="509" y="1351"/>
                  </a:cubicBezTo>
                  <a:cubicBezTo>
                    <a:pt x="527" y="1368"/>
                    <a:pt x="544" y="1351"/>
                    <a:pt x="562" y="1351"/>
                  </a:cubicBezTo>
                  <a:lnTo>
                    <a:pt x="562" y="1351"/>
                  </a:ln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86"/>
                    <a:pt x="544" y="1386"/>
                    <a:pt x="544" y="1386"/>
                  </a:cubicBezTo>
                  <a:cubicBezTo>
                    <a:pt x="544" y="1386"/>
                    <a:pt x="562" y="1386"/>
                    <a:pt x="562" y="1403"/>
                  </a:cubicBezTo>
                  <a:cubicBezTo>
                    <a:pt x="579" y="1386"/>
                    <a:pt x="597" y="1386"/>
                    <a:pt x="614" y="1386"/>
                  </a:cubicBezTo>
                  <a:cubicBezTo>
                    <a:pt x="597" y="1403"/>
                    <a:pt x="562" y="1403"/>
                    <a:pt x="562" y="1421"/>
                  </a:cubicBezTo>
                  <a:cubicBezTo>
                    <a:pt x="562" y="1403"/>
                    <a:pt x="544" y="1421"/>
                    <a:pt x="527" y="1421"/>
                  </a:cubicBezTo>
                  <a:cubicBezTo>
                    <a:pt x="527" y="1421"/>
                    <a:pt x="527" y="1421"/>
                    <a:pt x="527" y="1421"/>
                  </a:cubicBezTo>
                  <a:cubicBezTo>
                    <a:pt x="527" y="1438"/>
                    <a:pt x="544" y="1421"/>
                    <a:pt x="544" y="1421"/>
                  </a:cubicBezTo>
                  <a:cubicBezTo>
                    <a:pt x="544" y="1421"/>
                    <a:pt x="544" y="1421"/>
                    <a:pt x="544" y="1421"/>
                  </a:cubicBezTo>
                  <a:cubicBezTo>
                    <a:pt x="544" y="1421"/>
                    <a:pt x="562" y="1421"/>
                    <a:pt x="562" y="1421"/>
                  </a:cubicBezTo>
                  <a:cubicBezTo>
                    <a:pt x="562" y="1421"/>
                    <a:pt x="562" y="1421"/>
                    <a:pt x="579" y="1421"/>
                  </a:cubicBezTo>
                  <a:cubicBezTo>
                    <a:pt x="597" y="1421"/>
                    <a:pt x="614" y="1403"/>
                    <a:pt x="650" y="1403"/>
                  </a:cubicBezTo>
                  <a:cubicBezTo>
                    <a:pt x="650" y="1403"/>
                    <a:pt x="650" y="1403"/>
                    <a:pt x="650" y="1403"/>
                  </a:cubicBezTo>
                  <a:cubicBezTo>
                    <a:pt x="667" y="1386"/>
                    <a:pt x="667" y="1386"/>
                    <a:pt x="685" y="1386"/>
                  </a:cubicBezTo>
                  <a:cubicBezTo>
                    <a:pt x="702" y="1386"/>
                    <a:pt x="702" y="1368"/>
                    <a:pt x="720" y="1368"/>
                  </a:cubicBezTo>
                  <a:cubicBezTo>
                    <a:pt x="720" y="1368"/>
                    <a:pt x="720" y="1368"/>
                    <a:pt x="720" y="1351"/>
                  </a:cubicBezTo>
                  <a:cubicBezTo>
                    <a:pt x="720" y="1351"/>
                    <a:pt x="720" y="1351"/>
                    <a:pt x="720" y="1351"/>
                  </a:cubicBezTo>
                  <a:cubicBezTo>
                    <a:pt x="720" y="1351"/>
                    <a:pt x="720" y="1351"/>
                    <a:pt x="720" y="1368"/>
                  </a:cubicBezTo>
                  <a:cubicBezTo>
                    <a:pt x="720" y="1368"/>
                    <a:pt x="720" y="1368"/>
                    <a:pt x="720" y="1368"/>
                  </a:cubicBezTo>
                  <a:cubicBezTo>
                    <a:pt x="720" y="1368"/>
                    <a:pt x="737" y="1368"/>
                    <a:pt x="755" y="1368"/>
                  </a:cubicBezTo>
                  <a:cubicBezTo>
                    <a:pt x="755" y="1368"/>
                    <a:pt x="772" y="1368"/>
                    <a:pt x="790" y="1368"/>
                  </a:cubicBezTo>
                  <a:cubicBezTo>
                    <a:pt x="790" y="1351"/>
                    <a:pt x="790" y="1351"/>
                    <a:pt x="807" y="1351"/>
                  </a:cubicBezTo>
                  <a:cubicBezTo>
                    <a:pt x="807" y="1351"/>
                    <a:pt x="807" y="1351"/>
                    <a:pt x="807" y="1351"/>
                  </a:cubicBezTo>
                  <a:cubicBezTo>
                    <a:pt x="825" y="1351"/>
                    <a:pt x="807" y="1351"/>
                    <a:pt x="825" y="1333"/>
                  </a:cubicBezTo>
                  <a:cubicBezTo>
                    <a:pt x="825" y="1351"/>
                    <a:pt x="842" y="1333"/>
                    <a:pt x="842" y="1333"/>
                  </a:cubicBezTo>
                  <a:cubicBezTo>
                    <a:pt x="825" y="1333"/>
                    <a:pt x="825" y="1351"/>
                    <a:pt x="807" y="1368"/>
                  </a:cubicBezTo>
                  <a:cubicBezTo>
                    <a:pt x="842" y="1386"/>
                    <a:pt x="860" y="1333"/>
                    <a:pt x="877" y="1333"/>
                  </a:cubicBezTo>
                  <a:cubicBezTo>
                    <a:pt x="877" y="1333"/>
                    <a:pt x="877" y="1333"/>
                    <a:pt x="877" y="1333"/>
                  </a:cubicBezTo>
                  <a:cubicBezTo>
                    <a:pt x="877" y="1333"/>
                    <a:pt x="877" y="1333"/>
                    <a:pt x="895" y="1333"/>
                  </a:cubicBezTo>
                  <a:cubicBezTo>
                    <a:pt x="895" y="1333"/>
                    <a:pt x="895" y="1333"/>
                    <a:pt x="895" y="1333"/>
                  </a:cubicBezTo>
                  <a:cubicBezTo>
                    <a:pt x="895" y="1333"/>
                    <a:pt x="895" y="1333"/>
                    <a:pt x="895" y="1333"/>
                  </a:cubicBezTo>
                  <a:cubicBezTo>
                    <a:pt x="895" y="1333"/>
                    <a:pt x="913" y="1316"/>
                    <a:pt x="913" y="1316"/>
                  </a:cubicBezTo>
                  <a:cubicBezTo>
                    <a:pt x="913" y="1316"/>
                    <a:pt x="930" y="1316"/>
                    <a:pt x="930" y="1316"/>
                  </a:cubicBezTo>
                  <a:cubicBezTo>
                    <a:pt x="930" y="1316"/>
                    <a:pt x="930" y="1316"/>
                    <a:pt x="930" y="1316"/>
                  </a:cubicBezTo>
                  <a:cubicBezTo>
                    <a:pt x="930" y="1316"/>
                    <a:pt x="930" y="1316"/>
                    <a:pt x="930" y="1316"/>
                  </a:cubicBezTo>
                  <a:cubicBezTo>
                    <a:pt x="948" y="1298"/>
                    <a:pt x="965" y="1280"/>
                    <a:pt x="965" y="1280"/>
                  </a:cubicBezTo>
                  <a:cubicBezTo>
                    <a:pt x="965" y="1280"/>
                    <a:pt x="983" y="1298"/>
                    <a:pt x="983" y="1298"/>
                  </a:cubicBezTo>
                  <a:cubicBezTo>
                    <a:pt x="983" y="1263"/>
                    <a:pt x="1035" y="1263"/>
                    <a:pt x="1053" y="1245"/>
                  </a:cubicBezTo>
                  <a:cubicBezTo>
                    <a:pt x="1053" y="1245"/>
                    <a:pt x="1053" y="1245"/>
                    <a:pt x="1053" y="1245"/>
                  </a:cubicBezTo>
                  <a:cubicBezTo>
                    <a:pt x="1053" y="1228"/>
                    <a:pt x="1053" y="1228"/>
                    <a:pt x="1053" y="1228"/>
                  </a:cubicBezTo>
                  <a:cubicBezTo>
                    <a:pt x="1070" y="1228"/>
                    <a:pt x="1070" y="1245"/>
                    <a:pt x="1070" y="1245"/>
                  </a:cubicBezTo>
                  <a:cubicBezTo>
                    <a:pt x="1070" y="1228"/>
                    <a:pt x="1070" y="1228"/>
                    <a:pt x="1070" y="1228"/>
                  </a:cubicBezTo>
                  <a:cubicBezTo>
                    <a:pt x="1070" y="1210"/>
                    <a:pt x="1070" y="1210"/>
                    <a:pt x="1088" y="1210"/>
                  </a:cubicBezTo>
                  <a:cubicBezTo>
                    <a:pt x="1088" y="1228"/>
                    <a:pt x="1105" y="1210"/>
                    <a:pt x="1123" y="1210"/>
                  </a:cubicBezTo>
                  <a:cubicBezTo>
                    <a:pt x="1123" y="1210"/>
                    <a:pt x="1105" y="1210"/>
                    <a:pt x="1105" y="1210"/>
                  </a:cubicBezTo>
                  <a:cubicBezTo>
                    <a:pt x="1123" y="1210"/>
                    <a:pt x="1123" y="1193"/>
                    <a:pt x="1140" y="1193"/>
                  </a:cubicBezTo>
                  <a:cubicBezTo>
                    <a:pt x="1123" y="1175"/>
                    <a:pt x="1140" y="1175"/>
                    <a:pt x="1140" y="1158"/>
                  </a:cubicBezTo>
                  <a:cubicBezTo>
                    <a:pt x="1140" y="1158"/>
                    <a:pt x="1158" y="1175"/>
                    <a:pt x="1158" y="1175"/>
                  </a:cubicBezTo>
                  <a:cubicBezTo>
                    <a:pt x="1158" y="1158"/>
                    <a:pt x="1193" y="1158"/>
                    <a:pt x="1193" y="1158"/>
                  </a:cubicBezTo>
                  <a:close/>
                  <a:moveTo>
                    <a:pt x="895" y="1316"/>
                  </a:moveTo>
                  <a:cubicBezTo>
                    <a:pt x="877" y="1316"/>
                    <a:pt x="877" y="1316"/>
                    <a:pt x="877" y="1316"/>
                  </a:cubicBezTo>
                  <a:cubicBezTo>
                    <a:pt x="877" y="1298"/>
                    <a:pt x="895" y="1298"/>
                    <a:pt x="895" y="1298"/>
                  </a:cubicBezTo>
                  <a:cubicBezTo>
                    <a:pt x="895" y="1298"/>
                    <a:pt x="895" y="1298"/>
                    <a:pt x="895" y="1298"/>
                  </a:cubicBezTo>
                  <a:cubicBezTo>
                    <a:pt x="913" y="1298"/>
                    <a:pt x="895" y="1316"/>
                    <a:pt x="895" y="1316"/>
                  </a:cubicBezTo>
                  <a:close/>
                  <a:moveTo>
                    <a:pt x="790" y="1368"/>
                  </a:moveTo>
                  <a:cubicBezTo>
                    <a:pt x="790" y="1351"/>
                    <a:pt x="790" y="1351"/>
                    <a:pt x="790" y="1351"/>
                  </a:cubicBezTo>
                  <a:cubicBezTo>
                    <a:pt x="790" y="1351"/>
                    <a:pt x="790" y="1351"/>
                    <a:pt x="790" y="1351"/>
                  </a:cubicBezTo>
                  <a:cubicBezTo>
                    <a:pt x="790" y="1351"/>
                    <a:pt x="790" y="1351"/>
                    <a:pt x="790" y="1368"/>
                  </a:cubicBezTo>
                  <a:close/>
                  <a:moveTo>
                    <a:pt x="1000" y="1193"/>
                  </a:moveTo>
                  <a:cubicBezTo>
                    <a:pt x="983" y="1193"/>
                    <a:pt x="983" y="1193"/>
                    <a:pt x="983" y="1193"/>
                  </a:cubicBezTo>
                  <a:cubicBezTo>
                    <a:pt x="983" y="1193"/>
                    <a:pt x="983" y="1175"/>
                    <a:pt x="1000" y="1175"/>
                  </a:cubicBezTo>
                  <a:cubicBezTo>
                    <a:pt x="1000" y="1175"/>
                    <a:pt x="1000" y="1175"/>
                    <a:pt x="1000" y="1193"/>
                  </a:cubicBezTo>
                  <a:close/>
                  <a:moveTo>
                    <a:pt x="667" y="1386"/>
                  </a:moveTo>
                  <a:cubicBezTo>
                    <a:pt x="667" y="1386"/>
                    <a:pt x="667" y="1368"/>
                    <a:pt x="667" y="1368"/>
                  </a:cubicBezTo>
                  <a:cubicBezTo>
                    <a:pt x="685" y="1368"/>
                    <a:pt x="685" y="1386"/>
                    <a:pt x="667" y="1386"/>
                  </a:cubicBezTo>
                  <a:close/>
                  <a:moveTo>
                    <a:pt x="825" y="1245"/>
                  </a:moveTo>
                  <a:cubicBezTo>
                    <a:pt x="825" y="1245"/>
                    <a:pt x="842" y="1245"/>
                    <a:pt x="842" y="1245"/>
                  </a:cubicBezTo>
                  <a:cubicBezTo>
                    <a:pt x="842" y="1245"/>
                    <a:pt x="825" y="1245"/>
                    <a:pt x="825" y="1245"/>
                  </a:cubicBezTo>
                  <a:close/>
                  <a:moveTo>
                    <a:pt x="755" y="1280"/>
                  </a:moveTo>
                  <a:cubicBezTo>
                    <a:pt x="755" y="1280"/>
                    <a:pt x="755" y="1280"/>
                    <a:pt x="755" y="1280"/>
                  </a:cubicBezTo>
                  <a:cubicBezTo>
                    <a:pt x="755" y="1280"/>
                    <a:pt x="755" y="1280"/>
                    <a:pt x="755" y="1280"/>
                  </a:cubicBezTo>
                  <a:cubicBezTo>
                    <a:pt x="772" y="1263"/>
                    <a:pt x="772" y="1263"/>
                    <a:pt x="790" y="1263"/>
                  </a:cubicBezTo>
                  <a:cubicBezTo>
                    <a:pt x="790" y="1263"/>
                    <a:pt x="772" y="1280"/>
                    <a:pt x="755" y="1280"/>
                  </a:cubicBezTo>
                  <a:cubicBezTo>
                    <a:pt x="755" y="1280"/>
                    <a:pt x="755" y="1280"/>
                    <a:pt x="755" y="1280"/>
                  </a:cubicBezTo>
                  <a:cubicBezTo>
                    <a:pt x="755" y="1280"/>
                    <a:pt x="772" y="1280"/>
                    <a:pt x="772" y="1280"/>
                  </a:cubicBezTo>
                  <a:cubicBezTo>
                    <a:pt x="772" y="1280"/>
                    <a:pt x="772" y="1280"/>
                    <a:pt x="772" y="1280"/>
                  </a:cubicBezTo>
                  <a:cubicBezTo>
                    <a:pt x="755" y="1280"/>
                    <a:pt x="755" y="1298"/>
                    <a:pt x="737" y="1280"/>
                  </a:cubicBezTo>
                  <a:cubicBezTo>
                    <a:pt x="737" y="1280"/>
                    <a:pt x="755" y="1280"/>
                    <a:pt x="755" y="1280"/>
                  </a:cubicBezTo>
                  <a:cubicBezTo>
                    <a:pt x="755" y="1280"/>
                    <a:pt x="755" y="1280"/>
                    <a:pt x="755" y="1280"/>
                  </a:cubicBezTo>
                  <a:close/>
                  <a:moveTo>
                    <a:pt x="702" y="1333"/>
                  </a:moveTo>
                  <a:cubicBezTo>
                    <a:pt x="685" y="1333"/>
                    <a:pt x="685" y="1333"/>
                    <a:pt x="685" y="1333"/>
                  </a:cubicBezTo>
                  <a:cubicBezTo>
                    <a:pt x="685" y="1333"/>
                    <a:pt x="685" y="1333"/>
                    <a:pt x="685" y="1316"/>
                  </a:cubicBezTo>
                  <a:cubicBezTo>
                    <a:pt x="685" y="1316"/>
                    <a:pt x="702" y="1316"/>
                    <a:pt x="702" y="1333"/>
                  </a:cubicBezTo>
                  <a:close/>
                  <a:moveTo>
                    <a:pt x="720" y="1316"/>
                  </a:moveTo>
                  <a:lnTo>
                    <a:pt x="720" y="1298"/>
                  </a:lnTo>
                  <a:cubicBezTo>
                    <a:pt x="720" y="1298"/>
                    <a:pt x="720" y="1298"/>
                    <a:pt x="737" y="1298"/>
                  </a:cubicBezTo>
                  <a:cubicBezTo>
                    <a:pt x="737" y="1298"/>
                    <a:pt x="737" y="1298"/>
                    <a:pt x="720" y="1316"/>
                  </a:cubicBezTo>
                  <a:close/>
                  <a:moveTo>
                    <a:pt x="720" y="1298"/>
                  </a:moveTo>
                  <a:lnTo>
                    <a:pt x="720" y="1298"/>
                  </a:lnTo>
                  <a:cubicBezTo>
                    <a:pt x="720" y="1280"/>
                    <a:pt x="737" y="1280"/>
                    <a:pt x="737" y="1280"/>
                  </a:cubicBezTo>
                  <a:cubicBezTo>
                    <a:pt x="737" y="1298"/>
                    <a:pt x="737" y="1298"/>
                    <a:pt x="720" y="1298"/>
                  </a:cubicBezTo>
                  <a:close/>
                  <a:moveTo>
                    <a:pt x="650" y="1333"/>
                  </a:moveTo>
                  <a:cubicBezTo>
                    <a:pt x="650" y="1333"/>
                    <a:pt x="632" y="1333"/>
                    <a:pt x="632" y="1333"/>
                  </a:cubicBezTo>
                  <a:cubicBezTo>
                    <a:pt x="632" y="1333"/>
                    <a:pt x="650" y="1333"/>
                    <a:pt x="650" y="1333"/>
                  </a:cubicBezTo>
                  <a:close/>
                  <a:moveTo>
                    <a:pt x="667" y="1333"/>
                  </a:moveTo>
                  <a:cubicBezTo>
                    <a:pt x="650" y="1333"/>
                    <a:pt x="650" y="1333"/>
                    <a:pt x="650" y="1333"/>
                  </a:cubicBezTo>
                  <a:cubicBezTo>
                    <a:pt x="650" y="1316"/>
                    <a:pt x="650" y="1316"/>
                    <a:pt x="667" y="1333"/>
                  </a:cubicBezTo>
                  <a:close/>
                  <a:moveTo>
                    <a:pt x="737" y="1263"/>
                  </a:moveTo>
                  <a:cubicBezTo>
                    <a:pt x="737" y="1263"/>
                    <a:pt x="720" y="1263"/>
                    <a:pt x="720" y="1263"/>
                  </a:cubicBezTo>
                  <a:cubicBezTo>
                    <a:pt x="720" y="1263"/>
                    <a:pt x="720" y="1263"/>
                    <a:pt x="720" y="1263"/>
                  </a:cubicBezTo>
                  <a:cubicBezTo>
                    <a:pt x="737" y="1245"/>
                    <a:pt x="737" y="1263"/>
                    <a:pt x="737" y="1263"/>
                  </a:cubicBezTo>
                  <a:cubicBezTo>
                    <a:pt x="737" y="1263"/>
                    <a:pt x="755" y="1263"/>
                    <a:pt x="755" y="1263"/>
                  </a:cubicBezTo>
                  <a:cubicBezTo>
                    <a:pt x="755" y="1263"/>
                    <a:pt x="755" y="1263"/>
                    <a:pt x="755" y="1263"/>
                  </a:cubicBezTo>
                  <a:cubicBezTo>
                    <a:pt x="737" y="1263"/>
                    <a:pt x="755" y="1263"/>
                    <a:pt x="755" y="1263"/>
                  </a:cubicBezTo>
                  <a:cubicBezTo>
                    <a:pt x="737" y="1263"/>
                    <a:pt x="737" y="1280"/>
                    <a:pt x="720" y="1280"/>
                  </a:cubicBezTo>
                  <a:cubicBezTo>
                    <a:pt x="720" y="1280"/>
                    <a:pt x="720" y="1280"/>
                    <a:pt x="720" y="1280"/>
                  </a:cubicBezTo>
                  <a:cubicBezTo>
                    <a:pt x="720" y="1263"/>
                    <a:pt x="702" y="1263"/>
                    <a:pt x="702" y="1263"/>
                  </a:cubicBezTo>
                  <a:cubicBezTo>
                    <a:pt x="702" y="1280"/>
                    <a:pt x="702" y="1280"/>
                    <a:pt x="720" y="1280"/>
                  </a:cubicBezTo>
                  <a:cubicBezTo>
                    <a:pt x="720" y="1280"/>
                    <a:pt x="702" y="1280"/>
                    <a:pt x="702" y="1280"/>
                  </a:cubicBezTo>
                  <a:cubicBezTo>
                    <a:pt x="702" y="1280"/>
                    <a:pt x="702" y="1280"/>
                    <a:pt x="685" y="1280"/>
                  </a:cubicBezTo>
                  <a:cubicBezTo>
                    <a:pt x="685" y="1263"/>
                    <a:pt x="685" y="1263"/>
                    <a:pt x="685" y="1263"/>
                  </a:cubicBezTo>
                  <a:cubicBezTo>
                    <a:pt x="685" y="1263"/>
                    <a:pt x="685" y="1263"/>
                    <a:pt x="702" y="1263"/>
                  </a:cubicBezTo>
                  <a:cubicBezTo>
                    <a:pt x="702" y="1263"/>
                    <a:pt x="685" y="1263"/>
                    <a:pt x="702" y="1263"/>
                  </a:cubicBezTo>
                  <a:cubicBezTo>
                    <a:pt x="702" y="1263"/>
                    <a:pt x="720" y="1263"/>
                    <a:pt x="737" y="1263"/>
                  </a:cubicBezTo>
                  <a:close/>
                  <a:moveTo>
                    <a:pt x="685" y="1298"/>
                  </a:moveTo>
                  <a:cubicBezTo>
                    <a:pt x="685" y="1298"/>
                    <a:pt x="685" y="1298"/>
                    <a:pt x="685" y="1280"/>
                  </a:cubicBezTo>
                  <a:cubicBezTo>
                    <a:pt x="667" y="1280"/>
                    <a:pt x="667" y="1298"/>
                    <a:pt x="667" y="1298"/>
                  </a:cubicBezTo>
                  <a:cubicBezTo>
                    <a:pt x="650" y="1280"/>
                    <a:pt x="650" y="1280"/>
                    <a:pt x="650" y="1263"/>
                  </a:cubicBezTo>
                  <a:cubicBezTo>
                    <a:pt x="650" y="1263"/>
                    <a:pt x="667" y="1280"/>
                    <a:pt x="667" y="1280"/>
                  </a:cubicBezTo>
                  <a:cubicBezTo>
                    <a:pt x="667" y="1280"/>
                    <a:pt x="667" y="1280"/>
                    <a:pt x="667" y="1280"/>
                  </a:cubicBezTo>
                  <a:cubicBezTo>
                    <a:pt x="667" y="1280"/>
                    <a:pt x="685" y="1280"/>
                    <a:pt x="685" y="1280"/>
                  </a:cubicBezTo>
                  <a:cubicBezTo>
                    <a:pt x="685" y="1280"/>
                    <a:pt x="702" y="1298"/>
                    <a:pt x="685" y="1298"/>
                  </a:cubicBezTo>
                  <a:close/>
                  <a:moveTo>
                    <a:pt x="632" y="1316"/>
                  </a:moveTo>
                  <a:cubicBezTo>
                    <a:pt x="614" y="1316"/>
                    <a:pt x="614" y="1316"/>
                    <a:pt x="614" y="1333"/>
                  </a:cubicBezTo>
                  <a:cubicBezTo>
                    <a:pt x="597" y="1333"/>
                    <a:pt x="597" y="1316"/>
                    <a:pt x="597" y="1316"/>
                  </a:cubicBezTo>
                  <a:cubicBezTo>
                    <a:pt x="597" y="1316"/>
                    <a:pt x="614" y="1316"/>
                    <a:pt x="614" y="1316"/>
                  </a:cubicBezTo>
                  <a:cubicBezTo>
                    <a:pt x="614" y="1316"/>
                    <a:pt x="632" y="1316"/>
                    <a:pt x="632" y="1298"/>
                  </a:cubicBezTo>
                  <a:lnTo>
                    <a:pt x="632" y="1316"/>
                  </a:lnTo>
                  <a:cubicBezTo>
                    <a:pt x="632" y="1316"/>
                    <a:pt x="632" y="1316"/>
                    <a:pt x="632" y="1316"/>
                  </a:cubicBezTo>
                  <a:close/>
                  <a:moveTo>
                    <a:pt x="772" y="1228"/>
                  </a:moveTo>
                  <a:cubicBezTo>
                    <a:pt x="772" y="1228"/>
                    <a:pt x="772" y="1228"/>
                    <a:pt x="772" y="1228"/>
                  </a:cubicBezTo>
                  <a:cubicBezTo>
                    <a:pt x="772" y="1228"/>
                    <a:pt x="755" y="1228"/>
                    <a:pt x="755" y="1245"/>
                  </a:cubicBezTo>
                  <a:cubicBezTo>
                    <a:pt x="755" y="1228"/>
                    <a:pt x="755" y="1228"/>
                    <a:pt x="755" y="1228"/>
                  </a:cubicBezTo>
                  <a:cubicBezTo>
                    <a:pt x="772" y="1228"/>
                    <a:pt x="772" y="1210"/>
                    <a:pt x="790" y="1210"/>
                  </a:cubicBezTo>
                  <a:cubicBezTo>
                    <a:pt x="790" y="1210"/>
                    <a:pt x="772" y="1210"/>
                    <a:pt x="772" y="1228"/>
                  </a:cubicBezTo>
                  <a:close/>
                  <a:moveTo>
                    <a:pt x="562" y="1351"/>
                  </a:moveTo>
                  <a:cubicBezTo>
                    <a:pt x="562" y="1351"/>
                    <a:pt x="544" y="1351"/>
                    <a:pt x="544" y="1351"/>
                  </a:cubicBezTo>
                  <a:cubicBezTo>
                    <a:pt x="544" y="1333"/>
                    <a:pt x="544" y="1333"/>
                    <a:pt x="544" y="1333"/>
                  </a:cubicBezTo>
                  <a:cubicBezTo>
                    <a:pt x="544" y="1333"/>
                    <a:pt x="562" y="1351"/>
                    <a:pt x="562" y="1351"/>
                  </a:cubicBezTo>
                  <a:close/>
                  <a:moveTo>
                    <a:pt x="614" y="1316"/>
                  </a:moveTo>
                  <a:lnTo>
                    <a:pt x="614" y="1298"/>
                  </a:lnTo>
                  <a:cubicBezTo>
                    <a:pt x="614" y="1298"/>
                    <a:pt x="614" y="1298"/>
                    <a:pt x="614" y="1298"/>
                  </a:cubicBezTo>
                  <a:cubicBezTo>
                    <a:pt x="614" y="1298"/>
                    <a:pt x="614" y="1316"/>
                    <a:pt x="614" y="1316"/>
                  </a:cubicBezTo>
                  <a:close/>
                  <a:moveTo>
                    <a:pt x="614" y="1298"/>
                  </a:moveTo>
                  <a:cubicBezTo>
                    <a:pt x="597" y="1316"/>
                    <a:pt x="579" y="1316"/>
                    <a:pt x="562" y="1316"/>
                  </a:cubicBezTo>
                  <a:cubicBezTo>
                    <a:pt x="544" y="1316"/>
                    <a:pt x="527" y="1333"/>
                    <a:pt x="527" y="1333"/>
                  </a:cubicBezTo>
                  <a:cubicBezTo>
                    <a:pt x="527" y="1316"/>
                    <a:pt x="544" y="1333"/>
                    <a:pt x="562" y="1298"/>
                  </a:cubicBezTo>
                  <a:cubicBezTo>
                    <a:pt x="579" y="1316"/>
                    <a:pt x="579" y="1298"/>
                    <a:pt x="597" y="1298"/>
                  </a:cubicBezTo>
                  <a:cubicBezTo>
                    <a:pt x="597" y="1298"/>
                    <a:pt x="597" y="1298"/>
                    <a:pt x="597" y="1298"/>
                  </a:cubicBezTo>
                  <a:cubicBezTo>
                    <a:pt x="597" y="1280"/>
                    <a:pt x="579" y="1298"/>
                    <a:pt x="597" y="1280"/>
                  </a:cubicBezTo>
                  <a:cubicBezTo>
                    <a:pt x="597" y="1298"/>
                    <a:pt x="614" y="1280"/>
                    <a:pt x="614" y="1298"/>
                  </a:cubicBezTo>
                  <a:close/>
                  <a:moveTo>
                    <a:pt x="667" y="1263"/>
                  </a:moveTo>
                  <a:cubicBezTo>
                    <a:pt x="650" y="1245"/>
                    <a:pt x="667" y="1245"/>
                    <a:pt x="667" y="1245"/>
                  </a:cubicBezTo>
                  <a:cubicBezTo>
                    <a:pt x="667" y="1245"/>
                    <a:pt x="667" y="1245"/>
                    <a:pt x="667" y="1245"/>
                  </a:cubicBezTo>
                  <a:cubicBezTo>
                    <a:pt x="667" y="1245"/>
                    <a:pt x="667" y="1263"/>
                    <a:pt x="667" y="1263"/>
                  </a:cubicBezTo>
                  <a:close/>
                  <a:moveTo>
                    <a:pt x="685" y="1245"/>
                  </a:moveTo>
                  <a:cubicBezTo>
                    <a:pt x="685" y="1245"/>
                    <a:pt x="667" y="1245"/>
                    <a:pt x="667" y="1245"/>
                  </a:cubicBezTo>
                  <a:cubicBezTo>
                    <a:pt x="685" y="1245"/>
                    <a:pt x="685" y="1228"/>
                    <a:pt x="685" y="1228"/>
                  </a:cubicBezTo>
                  <a:cubicBezTo>
                    <a:pt x="685" y="1228"/>
                    <a:pt x="685" y="1245"/>
                    <a:pt x="685" y="1245"/>
                  </a:cubicBezTo>
                  <a:close/>
                  <a:moveTo>
                    <a:pt x="597" y="1280"/>
                  </a:moveTo>
                  <a:cubicBezTo>
                    <a:pt x="597" y="1280"/>
                    <a:pt x="597" y="1263"/>
                    <a:pt x="597" y="1263"/>
                  </a:cubicBezTo>
                  <a:cubicBezTo>
                    <a:pt x="597" y="1263"/>
                    <a:pt x="597" y="1263"/>
                    <a:pt x="614" y="1280"/>
                  </a:cubicBezTo>
                  <a:cubicBezTo>
                    <a:pt x="597" y="1280"/>
                    <a:pt x="597" y="1280"/>
                    <a:pt x="597" y="1280"/>
                  </a:cubicBezTo>
                  <a:close/>
                  <a:moveTo>
                    <a:pt x="509" y="1316"/>
                  </a:moveTo>
                  <a:lnTo>
                    <a:pt x="509" y="1316"/>
                  </a:lnTo>
                  <a:cubicBezTo>
                    <a:pt x="509" y="1316"/>
                    <a:pt x="509" y="1316"/>
                    <a:pt x="509" y="1316"/>
                  </a:cubicBezTo>
                  <a:cubicBezTo>
                    <a:pt x="527" y="1316"/>
                    <a:pt x="509" y="1316"/>
                    <a:pt x="509" y="1316"/>
                  </a:cubicBezTo>
                  <a:close/>
                  <a:moveTo>
                    <a:pt x="807" y="1140"/>
                  </a:moveTo>
                  <a:cubicBezTo>
                    <a:pt x="807" y="1123"/>
                    <a:pt x="825" y="1123"/>
                    <a:pt x="825" y="1123"/>
                  </a:cubicBezTo>
                  <a:cubicBezTo>
                    <a:pt x="825" y="1123"/>
                    <a:pt x="807" y="1140"/>
                    <a:pt x="807" y="1140"/>
                  </a:cubicBezTo>
                  <a:close/>
                  <a:moveTo>
                    <a:pt x="790" y="1158"/>
                  </a:moveTo>
                  <a:cubicBezTo>
                    <a:pt x="790" y="1140"/>
                    <a:pt x="772" y="1140"/>
                    <a:pt x="772" y="1123"/>
                  </a:cubicBezTo>
                  <a:cubicBezTo>
                    <a:pt x="772" y="1123"/>
                    <a:pt x="790" y="1123"/>
                    <a:pt x="790" y="1123"/>
                  </a:cubicBezTo>
                  <a:cubicBezTo>
                    <a:pt x="790" y="1123"/>
                    <a:pt x="772" y="1140"/>
                    <a:pt x="772" y="1140"/>
                  </a:cubicBezTo>
                  <a:lnTo>
                    <a:pt x="790" y="1140"/>
                  </a:lnTo>
                  <a:cubicBezTo>
                    <a:pt x="790" y="1140"/>
                    <a:pt x="790" y="1158"/>
                    <a:pt x="790" y="1158"/>
                  </a:cubicBezTo>
                  <a:close/>
                  <a:moveTo>
                    <a:pt x="755" y="1175"/>
                  </a:moveTo>
                  <a:cubicBezTo>
                    <a:pt x="737" y="1175"/>
                    <a:pt x="737" y="1175"/>
                    <a:pt x="737" y="1175"/>
                  </a:cubicBezTo>
                  <a:cubicBezTo>
                    <a:pt x="737" y="1175"/>
                    <a:pt x="737" y="1175"/>
                    <a:pt x="737" y="1175"/>
                  </a:cubicBezTo>
                  <a:lnTo>
                    <a:pt x="737" y="1175"/>
                  </a:lnTo>
                  <a:cubicBezTo>
                    <a:pt x="737" y="1175"/>
                    <a:pt x="737" y="1175"/>
                    <a:pt x="755" y="1175"/>
                  </a:cubicBezTo>
                  <a:cubicBezTo>
                    <a:pt x="755" y="1175"/>
                    <a:pt x="755" y="1175"/>
                    <a:pt x="755" y="1175"/>
                  </a:cubicBezTo>
                  <a:close/>
                  <a:moveTo>
                    <a:pt x="720" y="1193"/>
                  </a:moveTo>
                  <a:lnTo>
                    <a:pt x="720" y="1193"/>
                  </a:lnTo>
                  <a:cubicBezTo>
                    <a:pt x="720" y="1175"/>
                    <a:pt x="720" y="1193"/>
                    <a:pt x="737" y="1175"/>
                  </a:cubicBezTo>
                  <a:lnTo>
                    <a:pt x="737" y="1193"/>
                  </a:lnTo>
                  <a:cubicBezTo>
                    <a:pt x="737" y="1193"/>
                    <a:pt x="737" y="1193"/>
                    <a:pt x="720" y="1193"/>
                  </a:cubicBezTo>
                  <a:close/>
                  <a:moveTo>
                    <a:pt x="720" y="1193"/>
                  </a:moveTo>
                  <a:cubicBezTo>
                    <a:pt x="702" y="1193"/>
                    <a:pt x="702" y="1175"/>
                    <a:pt x="702" y="1193"/>
                  </a:cubicBezTo>
                  <a:cubicBezTo>
                    <a:pt x="702" y="1193"/>
                    <a:pt x="702" y="1175"/>
                    <a:pt x="720" y="1175"/>
                  </a:cubicBezTo>
                  <a:cubicBezTo>
                    <a:pt x="720" y="1193"/>
                    <a:pt x="720" y="1193"/>
                    <a:pt x="720" y="1193"/>
                  </a:cubicBezTo>
                  <a:close/>
                  <a:moveTo>
                    <a:pt x="632" y="1228"/>
                  </a:moveTo>
                  <a:lnTo>
                    <a:pt x="632" y="1228"/>
                  </a:lnTo>
                  <a:cubicBezTo>
                    <a:pt x="632" y="1228"/>
                    <a:pt x="632" y="1228"/>
                    <a:pt x="632" y="1210"/>
                  </a:cubicBezTo>
                  <a:cubicBezTo>
                    <a:pt x="632" y="1210"/>
                    <a:pt x="632" y="1210"/>
                    <a:pt x="632" y="1228"/>
                  </a:cubicBezTo>
                  <a:close/>
                  <a:moveTo>
                    <a:pt x="614" y="1228"/>
                  </a:moveTo>
                  <a:cubicBezTo>
                    <a:pt x="614" y="1228"/>
                    <a:pt x="614" y="1228"/>
                    <a:pt x="632" y="1228"/>
                  </a:cubicBezTo>
                  <a:cubicBezTo>
                    <a:pt x="614" y="1228"/>
                    <a:pt x="632" y="1228"/>
                    <a:pt x="614" y="1228"/>
                  </a:cubicBezTo>
                  <a:close/>
                  <a:moveTo>
                    <a:pt x="1070" y="807"/>
                  </a:moveTo>
                  <a:cubicBezTo>
                    <a:pt x="1053" y="807"/>
                    <a:pt x="1053" y="807"/>
                    <a:pt x="1053" y="807"/>
                  </a:cubicBezTo>
                  <a:cubicBezTo>
                    <a:pt x="1053" y="807"/>
                    <a:pt x="1053" y="807"/>
                    <a:pt x="1053" y="807"/>
                  </a:cubicBezTo>
                  <a:cubicBezTo>
                    <a:pt x="1053" y="807"/>
                    <a:pt x="1053" y="807"/>
                    <a:pt x="1053" y="807"/>
                  </a:cubicBezTo>
                  <a:cubicBezTo>
                    <a:pt x="1070" y="807"/>
                    <a:pt x="1070" y="807"/>
                    <a:pt x="1070" y="807"/>
                  </a:cubicBezTo>
                  <a:close/>
                  <a:moveTo>
                    <a:pt x="1053" y="825"/>
                  </a:moveTo>
                  <a:cubicBezTo>
                    <a:pt x="1053" y="825"/>
                    <a:pt x="1053" y="825"/>
                    <a:pt x="1053" y="825"/>
                  </a:cubicBezTo>
                  <a:cubicBezTo>
                    <a:pt x="1053" y="825"/>
                    <a:pt x="1053" y="825"/>
                    <a:pt x="1053" y="825"/>
                  </a:cubicBezTo>
                  <a:close/>
                  <a:moveTo>
                    <a:pt x="1035" y="842"/>
                  </a:moveTo>
                  <a:cubicBezTo>
                    <a:pt x="1035" y="842"/>
                    <a:pt x="1035" y="825"/>
                    <a:pt x="1053" y="825"/>
                  </a:cubicBezTo>
                  <a:cubicBezTo>
                    <a:pt x="1053" y="842"/>
                    <a:pt x="1035" y="842"/>
                    <a:pt x="1035" y="842"/>
                  </a:cubicBezTo>
                  <a:close/>
                  <a:moveTo>
                    <a:pt x="650" y="1158"/>
                  </a:moveTo>
                  <a:cubicBezTo>
                    <a:pt x="650" y="1158"/>
                    <a:pt x="650" y="1158"/>
                    <a:pt x="650" y="1158"/>
                  </a:cubicBezTo>
                  <a:cubicBezTo>
                    <a:pt x="650" y="1140"/>
                    <a:pt x="650" y="1140"/>
                    <a:pt x="667" y="1140"/>
                  </a:cubicBezTo>
                  <a:cubicBezTo>
                    <a:pt x="667" y="1158"/>
                    <a:pt x="650" y="1158"/>
                    <a:pt x="650" y="1175"/>
                  </a:cubicBezTo>
                  <a:close/>
                  <a:moveTo>
                    <a:pt x="702" y="1123"/>
                  </a:moveTo>
                  <a:cubicBezTo>
                    <a:pt x="702" y="1123"/>
                    <a:pt x="702" y="1123"/>
                    <a:pt x="702" y="1123"/>
                  </a:cubicBezTo>
                  <a:cubicBezTo>
                    <a:pt x="702" y="1105"/>
                    <a:pt x="702" y="1105"/>
                    <a:pt x="685" y="1105"/>
                  </a:cubicBezTo>
                  <a:cubicBezTo>
                    <a:pt x="702" y="1105"/>
                    <a:pt x="702" y="1105"/>
                    <a:pt x="702" y="1105"/>
                  </a:cubicBezTo>
                  <a:cubicBezTo>
                    <a:pt x="702" y="1105"/>
                    <a:pt x="702" y="1105"/>
                    <a:pt x="702" y="1105"/>
                  </a:cubicBezTo>
                  <a:cubicBezTo>
                    <a:pt x="702" y="1123"/>
                    <a:pt x="702" y="1123"/>
                    <a:pt x="702" y="1123"/>
                  </a:cubicBezTo>
                  <a:close/>
                  <a:moveTo>
                    <a:pt x="685" y="1140"/>
                  </a:moveTo>
                  <a:cubicBezTo>
                    <a:pt x="685" y="1140"/>
                    <a:pt x="685" y="1140"/>
                    <a:pt x="685" y="1140"/>
                  </a:cubicBezTo>
                  <a:cubicBezTo>
                    <a:pt x="685" y="1123"/>
                    <a:pt x="685" y="1123"/>
                    <a:pt x="685" y="1123"/>
                  </a:cubicBezTo>
                  <a:cubicBezTo>
                    <a:pt x="702" y="1123"/>
                    <a:pt x="685" y="1123"/>
                    <a:pt x="685" y="1140"/>
                  </a:cubicBezTo>
                  <a:close/>
                  <a:moveTo>
                    <a:pt x="877" y="982"/>
                  </a:moveTo>
                  <a:cubicBezTo>
                    <a:pt x="877" y="982"/>
                    <a:pt x="877" y="982"/>
                    <a:pt x="877" y="982"/>
                  </a:cubicBezTo>
                  <a:cubicBezTo>
                    <a:pt x="877" y="982"/>
                    <a:pt x="877" y="982"/>
                    <a:pt x="877" y="9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3"/>
            <p:cNvSpPr/>
            <p:nvPr/>
          </p:nvSpPr>
          <p:spPr>
            <a:xfrm>
              <a:off x="2380500" y="2737175"/>
              <a:ext cx="1775" cy="900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35" y="35"/>
                  </a:moveTo>
                  <a:cubicBezTo>
                    <a:pt x="35" y="18"/>
                    <a:pt x="18" y="35"/>
                    <a:pt x="18" y="35"/>
                  </a:cubicBezTo>
                  <a:cubicBezTo>
                    <a:pt x="18" y="35"/>
                    <a:pt x="18" y="35"/>
                    <a:pt x="0" y="35"/>
                  </a:cubicBezTo>
                  <a:cubicBezTo>
                    <a:pt x="0" y="35"/>
                    <a:pt x="0" y="35"/>
                    <a:pt x="18" y="35"/>
                  </a:cubicBezTo>
                  <a:cubicBezTo>
                    <a:pt x="18" y="35"/>
                    <a:pt x="18" y="18"/>
                    <a:pt x="18" y="35"/>
                  </a:cubicBezTo>
                  <a:cubicBezTo>
                    <a:pt x="18" y="18"/>
                    <a:pt x="35" y="18"/>
                    <a:pt x="53" y="0"/>
                  </a:cubicBezTo>
                  <a:cubicBezTo>
                    <a:pt x="70" y="18"/>
                    <a:pt x="53" y="35"/>
                    <a:pt x="3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3"/>
            <p:cNvSpPr/>
            <p:nvPr/>
          </p:nvSpPr>
          <p:spPr>
            <a:xfrm>
              <a:off x="2450175" y="27306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8" y="18"/>
                    <a:pt x="1" y="18"/>
                    <a:pt x="1" y="18"/>
                  </a:cubicBezTo>
                  <a:lnTo>
                    <a:pt x="1" y="18"/>
                  </a:ln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3"/>
            <p:cNvSpPr/>
            <p:nvPr/>
          </p:nvSpPr>
          <p:spPr>
            <a:xfrm>
              <a:off x="2448425" y="27314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0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0"/>
                    <a:pt x="1" y="18"/>
                  </a:cubicBezTo>
                  <a:cubicBezTo>
                    <a:pt x="18" y="0"/>
                    <a:pt x="18" y="0"/>
                    <a:pt x="36" y="0"/>
                  </a:cubicBezTo>
                  <a:cubicBezTo>
                    <a:pt x="36" y="0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3"/>
            <p:cNvSpPr/>
            <p:nvPr/>
          </p:nvSpPr>
          <p:spPr>
            <a:xfrm>
              <a:off x="2448875" y="2729725"/>
              <a:ext cx="2200" cy="1325"/>
            </a:xfrm>
            <a:custGeom>
              <a:avLst/>
              <a:gdLst/>
              <a:ahLst/>
              <a:cxnLst/>
              <a:rect l="l" t="t" r="r" b="b"/>
              <a:pathLst>
                <a:path w="88" h="53" extrusionOk="0">
                  <a:moveTo>
                    <a:pt x="70" y="0"/>
                  </a:moveTo>
                  <a:cubicBezTo>
                    <a:pt x="88" y="18"/>
                    <a:pt x="70" y="18"/>
                    <a:pt x="70" y="18"/>
                  </a:cubicBezTo>
                  <a:cubicBezTo>
                    <a:pt x="70" y="18"/>
                    <a:pt x="70" y="18"/>
                    <a:pt x="53" y="18"/>
                  </a:cubicBezTo>
                  <a:cubicBezTo>
                    <a:pt x="53" y="18"/>
                    <a:pt x="53" y="18"/>
                    <a:pt x="53" y="35"/>
                  </a:cubicBezTo>
                  <a:cubicBezTo>
                    <a:pt x="53" y="35"/>
                    <a:pt x="35" y="35"/>
                    <a:pt x="35" y="53"/>
                  </a:cubicBezTo>
                  <a:cubicBezTo>
                    <a:pt x="18" y="35"/>
                    <a:pt x="18" y="53"/>
                    <a:pt x="0" y="53"/>
                  </a:cubicBezTo>
                  <a:cubicBezTo>
                    <a:pt x="0" y="53"/>
                    <a:pt x="0" y="35"/>
                    <a:pt x="18" y="53"/>
                  </a:cubicBezTo>
                  <a:cubicBezTo>
                    <a:pt x="18" y="18"/>
                    <a:pt x="35" y="35"/>
                    <a:pt x="53" y="18"/>
                  </a:cubicBezTo>
                  <a:cubicBezTo>
                    <a:pt x="70" y="18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3"/>
            <p:cNvSpPr/>
            <p:nvPr/>
          </p:nvSpPr>
          <p:spPr>
            <a:xfrm>
              <a:off x="2444475" y="2731025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8"/>
                  </a:moveTo>
                  <a:cubicBezTo>
                    <a:pt x="1" y="18"/>
                    <a:pt x="18" y="18"/>
                    <a:pt x="1" y="18"/>
                  </a:cubicBezTo>
                  <a:cubicBezTo>
                    <a:pt x="18" y="18"/>
                    <a:pt x="18" y="1"/>
                    <a:pt x="18" y="18"/>
                  </a:cubicBezTo>
                  <a:cubicBezTo>
                    <a:pt x="18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53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3"/>
            <p:cNvSpPr/>
            <p:nvPr/>
          </p:nvSpPr>
          <p:spPr>
            <a:xfrm>
              <a:off x="2443600" y="27319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8" y="18"/>
                    <a:pt x="1" y="18"/>
                  </a:cubicBezTo>
                  <a:cubicBezTo>
                    <a:pt x="18" y="1"/>
                    <a:pt x="18" y="18"/>
                    <a:pt x="18" y="1"/>
                  </a:cubicBezTo>
                  <a:cubicBezTo>
                    <a:pt x="18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3"/>
            <p:cNvSpPr/>
            <p:nvPr/>
          </p:nvSpPr>
          <p:spPr>
            <a:xfrm>
              <a:off x="2444050" y="27319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3"/>
            <p:cNvSpPr/>
            <p:nvPr/>
          </p:nvSpPr>
          <p:spPr>
            <a:xfrm>
              <a:off x="2442300" y="27327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"/>
                    <a:pt x="18" y="1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3"/>
            <p:cNvSpPr/>
            <p:nvPr/>
          </p:nvSpPr>
          <p:spPr>
            <a:xfrm>
              <a:off x="2444475" y="27310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18"/>
                    <a:pt x="1" y="1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3"/>
            <p:cNvSpPr/>
            <p:nvPr/>
          </p:nvSpPr>
          <p:spPr>
            <a:xfrm>
              <a:off x="2444050" y="27310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3"/>
            <p:cNvSpPr/>
            <p:nvPr/>
          </p:nvSpPr>
          <p:spPr>
            <a:xfrm>
              <a:off x="2443600" y="2731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8"/>
                    <a:pt x="18" y="1"/>
                    <a:pt x="18" y="1"/>
                  </a:cubicBezTo>
                  <a:cubicBezTo>
                    <a:pt x="18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3"/>
            <p:cNvSpPr/>
            <p:nvPr/>
          </p:nvSpPr>
          <p:spPr>
            <a:xfrm>
              <a:off x="2443175" y="27314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3"/>
            <p:cNvSpPr/>
            <p:nvPr/>
          </p:nvSpPr>
          <p:spPr>
            <a:xfrm>
              <a:off x="2442300" y="27310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0" y="18"/>
                    <a:pt x="18" y="1"/>
                    <a:pt x="18" y="1"/>
                  </a:cubicBezTo>
                  <a:cubicBezTo>
                    <a:pt x="18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3"/>
            <p:cNvSpPr/>
            <p:nvPr/>
          </p:nvSpPr>
          <p:spPr>
            <a:xfrm>
              <a:off x="2442300" y="27314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3"/>
            <p:cNvSpPr/>
            <p:nvPr/>
          </p:nvSpPr>
          <p:spPr>
            <a:xfrm>
              <a:off x="2442300" y="273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3"/>
            <p:cNvSpPr/>
            <p:nvPr/>
          </p:nvSpPr>
          <p:spPr>
            <a:xfrm>
              <a:off x="2441425" y="27319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3"/>
            <p:cNvSpPr/>
            <p:nvPr/>
          </p:nvSpPr>
          <p:spPr>
            <a:xfrm>
              <a:off x="2441425" y="27319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"/>
                    <a:pt x="0" y="1"/>
                  </a:cubicBezTo>
                  <a:cubicBezTo>
                    <a:pt x="0" y="1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3"/>
            <p:cNvSpPr/>
            <p:nvPr/>
          </p:nvSpPr>
          <p:spPr>
            <a:xfrm>
              <a:off x="2447125" y="27275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3"/>
            <p:cNvSpPr/>
            <p:nvPr/>
          </p:nvSpPr>
          <p:spPr>
            <a:xfrm>
              <a:off x="2443175" y="27306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18"/>
                    <a:pt x="0" y="18"/>
                    <a:pt x="0" y="0"/>
                  </a:cubicBez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3"/>
            <p:cNvSpPr/>
            <p:nvPr/>
          </p:nvSpPr>
          <p:spPr>
            <a:xfrm>
              <a:off x="2443175" y="27301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8"/>
                  </a:moveTo>
                  <a:cubicBezTo>
                    <a:pt x="0" y="18"/>
                    <a:pt x="18" y="1"/>
                    <a:pt x="18" y="1"/>
                  </a:cubicBezTo>
                  <a:cubicBezTo>
                    <a:pt x="35" y="1"/>
                    <a:pt x="18" y="18"/>
                    <a:pt x="18" y="1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3"/>
            <p:cNvSpPr/>
            <p:nvPr/>
          </p:nvSpPr>
          <p:spPr>
            <a:xfrm>
              <a:off x="2448000" y="27262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3"/>
            <p:cNvSpPr/>
            <p:nvPr/>
          </p:nvSpPr>
          <p:spPr>
            <a:xfrm>
              <a:off x="2444050" y="27288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9"/>
                  </a:moveTo>
                  <a:cubicBezTo>
                    <a:pt x="0" y="19"/>
                    <a:pt x="18" y="1"/>
                    <a:pt x="18" y="1"/>
                  </a:cubicBezTo>
                  <a:cubicBezTo>
                    <a:pt x="18" y="1"/>
                    <a:pt x="18" y="1"/>
                    <a:pt x="35" y="1"/>
                  </a:cubicBezTo>
                  <a:cubicBezTo>
                    <a:pt x="18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2444475" y="27284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" y="18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2452800" y="27174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2431775" y="2693775"/>
              <a:ext cx="34200" cy="41650"/>
            </a:xfrm>
            <a:custGeom>
              <a:avLst/>
              <a:gdLst/>
              <a:ahLst/>
              <a:cxnLst/>
              <a:rect l="l" t="t" r="r" b="b"/>
              <a:pathLst>
                <a:path w="1368" h="1666" extrusionOk="0">
                  <a:moveTo>
                    <a:pt x="1158" y="1122"/>
                  </a:moveTo>
                  <a:cubicBezTo>
                    <a:pt x="1158" y="1122"/>
                    <a:pt x="1140" y="1122"/>
                    <a:pt x="1158" y="1122"/>
                  </a:cubicBezTo>
                  <a:cubicBezTo>
                    <a:pt x="1158" y="1122"/>
                    <a:pt x="1158" y="1122"/>
                    <a:pt x="1158" y="1122"/>
                  </a:cubicBezTo>
                  <a:cubicBezTo>
                    <a:pt x="1175" y="1105"/>
                    <a:pt x="1158" y="1105"/>
                    <a:pt x="1158" y="1105"/>
                  </a:cubicBezTo>
                  <a:cubicBezTo>
                    <a:pt x="1175" y="1105"/>
                    <a:pt x="1175" y="1087"/>
                    <a:pt x="1175" y="1087"/>
                  </a:cubicBezTo>
                  <a:cubicBezTo>
                    <a:pt x="1193" y="1070"/>
                    <a:pt x="1193" y="1070"/>
                    <a:pt x="1193" y="1070"/>
                  </a:cubicBezTo>
                  <a:cubicBezTo>
                    <a:pt x="1193" y="1052"/>
                    <a:pt x="1193" y="1052"/>
                    <a:pt x="1193" y="1052"/>
                  </a:cubicBezTo>
                  <a:cubicBezTo>
                    <a:pt x="1210" y="1035"/>
                    <a:pt x="1228" y="1017"/>
                    <a:pt x="1228" y="1000"/>
                  </a:cubicBezTo>
                  <a:cubicBezTo>
                    <a:pt x="1228" y="1000"/>
                    <a:pt x="1228" y="1000"/>
                    <a:pt x="1228" y="1000"/>
                  </a:cubicBezTo>
                  <a:cubicBezTo>
                    <a:pt x="1245" y="947"/>
                    <a:pt x="1298" y="895"/>
                    <a:pt x="1298" y="842"/>
                  </a:cubicBezTo>
                  <a:cubicBezTo>
                    <a:pt x="1298" y="824"/>
                    <a:pt x="1315" y="807"/>
                    <a:pt x="1315" y="789"/>
                  </a:cubicBezTo>
                  <a:cubicBezTo>
                    <a:pt x="1315" y="772"/>
                    <a:pt x="1315" y="754"/>
                    <a:pt x="1315" y="754"/>
                  </a:cubicBezTo>
                  <a:cubicBezTo>
                    <a:pt x="1333" y="737"/>
                    <a:pt x="1333" y="719"/>
                    <a:pt x="1333" y="702"/>
                  </a:cubicBezTo>
                  <a:cubicBezTo>
                    <a:pt x="1333" y="702"/>
                    <a:pt x="1333" y="702"/>
                    <a:pt x="1333" y="702"/>
                  </a:cubicBezTo>
                  <a:cubicBezTo>
                    <a:pt x="1333" y="684"/>
                    <a:pt x="1333" y="684"/>
                    <a:pt x="1333" y="667"/>
                  </a:cubicBezTo>
                  <a:cubicBezTo>
                    <a:pt x="1350" y="667"/>
                    <a:pt x="1350" y="649"/>
                    <a:pt x="1350" y="632"/>
                  </a:cubicBezTo>
                  <a:cubicBezTo>
                    <a:pt x="1350" y="632"/>
                    <a:pt x="1350" y="632"/>
                    <a:pt x="1350" y="632"/>
                  </a:cubicBezTo>
                  <a:cubicBezTo>
                    <a:pt x="1350" y="632"/>
                    <a:pt x="1350" y="614"/>
                    <a:pt x="1350" y="597"/>
                  </a:cubicBezTo>
                  <a:cubicBezTo>
                    <a:pt x="1368" y="561"/>
                    <a:pt x="1368" y="509"/>
                    <a:pt x="1350" y="474"/>
                  </a:cubicBezTo>
                  <a:cubicBezTo>
                    <a:pt x="1368" y="456"/>
                    <a:pt x="1350" y="439"/>
                    <a:pt x="1350" y="404"/>
                  </a:cubicBezTo>
                  <a:cubicBezTo>
                    <a:pt x="1350" y="404"/>
                    <a:pt x="1350" y="404"/>
                    <a:pt x="1350" y="386"/>
                  </a:cubicBezTo>
                  <a:cubicBezTo>
                    <a:pt x="1350" y="369"/>
                    <a:pt x="1350" y="351"/>
                    <a:pt x="1333" y="334"/>
                  </a:cubicBezTo>
                  <a:cubicBezTo>
                    <a:pt x="1333" y="316"/>
                    <a:pt x="1333" y="316"/>
                    <a:pt x="1333" y="299"/>
                  </a:cubicBezTo>
                  <a:cubicBezTo>
                    <a:pt x="1315" y="281"/>
                    <a:pt x="1315" y="263"/>
                    <a:pt x="1315" y="263"/>
                  </a:cubicBezTo>
                  <a:lnTo>
                    <a:pt x="1298" y="246"/>
                  </a:lnTo>
                  <a:cubicBezTo>
                    <a:pt x="1280" y="193"/>
                    <a:pt x="1228" y="141"/>
                    <a:pt x="1175" y="106"/>
                  </a:cubicBezTo>
                  <a:cubicBezTo>
                    <a:pt x="1175" y="106"/>
                    <a:pt x="1158" y="106"/>
                    <a:pt x="1158" y="106"/>
                  </a:cubicBezTo>
                  <a:cubicBezTo>
                    <a:pt x="1140" y="106"/>
                    <a:pt x="1140" y="88"/>
                    <a:pt x="1140" y="88"/>
                  </a:cubicBezTo>
                  <a:cubicBezTo>
                    <a:pt x="1140" y="88"/>
                    <a:pt x="1122" y="71"/>
                    <a:pt x="1122" y="71"/>
                  </a:cubicBezTo>
                  <a:lnTo>
                    <a:pt x="1105" y="71"/>
                  </a:lnTo>
                  <a:cubicBezTo>
                    <a:pt x="1087" y="53"/>
                    <a:pt x="1087" y="53"/>
                    <a:pt x="1070" y="53"/>
                  </a:cubicBezTo>
                  <a:cubicBezTo>
                    <a:pt x="1070" y="53"/>
                    <a:pt x="1070" y="53"/>
                    <a:pt x="1052" y="53"/>
                  </a:cubicBezTo>
                  <a:cubicBezTo>
                    <a:pt x="1035" y="53"/>
                    <a:pt x="1035" y="36"/>
                    <a:pt x="1052" y="36"/>
                  </a:cubicBezTo>
                  <a:cubicBezTo>
                    <a:pt x="1000" y="18"/>
                    <a:pt x="947" y="0"/>
                    <a:pt x="895" y="18"/>
                  </a:cubicBezTo>
                  <a:cubicBezTo>
                    <a:pt x="842" y="18"/>
                    <a:pt x="789" y="36"/>
                    <a:pt x="754" y="53"/>
                  </a:cubicBezTo>
                  <a:cubicBezTo>
                    <a:pt x="754" y="71"/>
                    <a:pt x="737" y="71"/>
                    <a:pt x="719" y="88"/>
                  </a:cubicBezTo>
                  <a:cubicBezTo>
                    <a:pt x="719" y="88"/>
                    <a:pt x="719" y="88"/>
                    <a:pt x="719" y="88"/>
                  </a:cubicBezTo>
                  <a:cubicBezTo>
                    <a:pt x="719" y="88"/>
                    <a:pt x="719" y="71"/>
                    <a:pt x="719" y="71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02" y="71"/>
                    <a:pt x="684" y="88"/>
                    <a:pt x="684" y="88"/>
                  </a:cubicBezTo>
                  <a:cubicBezTo>
                    <a:pt x="649" y="106"/>
                    <a:pt x="632" y="106"/>
                    <a:pt x="596" y="123"/>
                  </a:cubicBezTo>
                  <a:cubicBezTo>
                    <a:pt x="596" y="141"/>
                    <a:pt x="596" y="141"/>
                    <a:pt x="596" y="141"/>
                  </a:cubicBezTo>
                  <a:cubicBezTo>
                    <a:pt x="561" y="141"/>
                    <a:pt x="526" y="193"/>
                    <a:pt x="509" y="211"/>
                  </a:cubicBezTo>
                  <a:cubicBezTo>
                    <a:pt x="491" y="211"/>
                    <a:pt x="474" y="228"/>
                    <a:pt x="456" y="228"/>
                  </a:cubicBezTo>
                  <a:cubicBezTo>
                    <a:pt x="456" y="228"/>
                    <a:pt x="456" y="246"/>
                    <a:pt x="456" y="246"/>
                  </a:cubicBezTo>
                  <a:cubicBezTo>
                    <a:pt x="421" y="263"/>
                    <a:pt x="404" y="299"/>
                    <a:pt x="386" y="316"/>
                  </a:cubicBezTo>
                  <a:cubicBezTo>
                    <a:pt x="386" y="316"/>
                    <a:pt x="386" y="316"/>
                    <a:pt x="386" y="334"/>
                  </a:cubicBezTo>
                  <a:cubicBezTo>
                    <a:pt x="351" y="334"/>
                    <a:pt x="351" y="351"/>
                    <a:pt x="334" y="369"/>
                  </a:cubicBezTo>
                  <a:cubicBezTo>
                    <a:pt x="334" y="369"/>
                    <a:pt x="334" y="386"/>
                    <a:pt x="334" y="386"/>
                  </a:cubicBezTo>
                  <a:cubicBezTo>
                    <a:pt x="316" y="404"/>
                    <a:pt x="298" y="404"/>
                    <a:pt x="298" y="421"/>
                  </a:cubicBezTo>
                  <a:cubicBezTo>
                    <a:pt x="281" y="439"/>
                    <a:pt x="263" y="474"/>
                    <a:pt x="246" y="491"/>
                  </a:cubicBezTo>
                  <a:cubicBezTo>
                    <a:pt x="246" y="509"/>
                    <a:pt x="228" y="526"/>
                    <a:pt x="211" y="544"/>
                  </a:cubicBezTo>
                  <a:cubicBezTo>
                    <a:pt x="211" y="561"/>
                    <a:pt x="211" y="561"/>
                    <a:pt x="211" y="561"/>
                  </a:cubicBezTo>
                  <a:cubicBezTo>
                    <a:pt x="211" y="561"/>
                    <a:pt x="211" y="561"/>
                    <a:pt x="211" y="561"/>
                  </a:cubicBezTo>
                  <a:cubicBezTo>
                    <a:pt x="193" y="597"/>
                    <a:pt x="193" y="632"/>
                    <a:pt x="176" y="649"/>
                  </a:cubicBezTo>
                  <a:cubicBezTo>
                    <a:pt x="176" y="649"/>
                    <a:pt x="176" y="649"/>
                    <a:pt x="176" y="649"/>
                  </a:cubicBezTo>
                  <a:cubicBezTo>
                    <a:pt x="158" y="667"/>
                    <a:pt x="158" y="667"/>
                    <a:pt x="158" y="684"/>
                  </a:cubicBezTo>
                  <a:cubicBezTo>
                    <a:pt x="158" y="684"/>
                    <a:pt x="158" y="702"/>
                    <a:pt x="141" y="719"/>
                  </a:cubicBezTo>
                  <a:cubicBezTo>
                    <a:pt x="141" y="754"/>
                    <a:pt x="141" y="772"/>
                    <a:pt x="123" y="807"/>
                  </a:cubicBezTo>
                  <a:cubicBezTo>
                    <a:pt x="106" y="895"/>
                    <a:pt x="88" y="965"/>
                    <a:pt x="71" y="1017"/>
                  </a:cubicBezTo>
                  <a:cubicBezTo>
                    <a:pt x="71" y="1035"/>
                    <a:pt x="88" y="1035"/>
                    <a:pt x="88" y="1035"/>
                  </a:cubicBezTo>
                  <a:cubicBezTo>
                    <a:pt x="88" y="1035"/>
                    <a:pt x="71" y="1035"/>
                    <a:pt x="71" y="1052"/>
                  </a:cubicBezTo>
                  <a:lnTo>
                    <a:pt x="88" y="1052"/>
                  </a:lnTo>
                  <a:cubicBezTo>
                    <a:pt x="71" y="1087"/>
                    <a:pt x="71" y="1105"/>
                    <a:pt x="71" y="1122"/>
                  </a:cubicBezTo>
                  <a:cubicBezTo>
                    <a:pt x="71" y="1140"/>
                    <a:pt x="71" y="1158"/>
                    <a:pt x="71" y="1158"/>
                  </a:cubicBezTo>
                  <a:lnTo>
                    <a:pt x="53" y="1263"/>
                  </a:lnTo>
                  <a:cubicBezTo>
                    <a:pt x="53" y="1298"/>
                    <a:pt x="53" y="1298"/>
                    <a:pt x="53" y="1315"/>
                  </a:cubicBezTo>
                  <a:cubicBezTo>
                    <a:pt x="53" y="1333"/>
                    <a:pt x="53" y="1350"/>
                    <a:pt x="53" y="1350"/>
                  </a:cubicBezTo>
                  <a:cubicBezTo>
                    <a:pt x="53" y="1385"/>
                    <a:pt x="35" y="1403"/>
                    <a:pt x="18" y="1438"/>
                  </a:cubicBezTo>
                  <a:cubicBezTo>
                    <a:pt x="35" y="1456"/>
                    <a:pt x="0" y="1456"/>
                    <a:pt x="0" y="1491"/>
                  </a:cubicBezTo>
                  <a:cubicBezTo>
                    <a:pt x="18" y="1526"/>
                    <a:pt x="53" y="1543"/>
                    <a:pt x="71" y="1578"/>
                  </a:cubicBezTo>
                  <a:cubicBezTo>
                    <a:pt x="71" y="1596"/>
                    <a:pt x="88" y="1596"/>
                    <a:pt x="106" y="1613"/>
                  </a:cubicBezTo>
                  <a:cubicBezTo>
                    <a:pt x="106" y="1613"/>
                    <a:pt x="106" y="1631"/>
                    <a:pt x="106" y="1631"/>
                  </a:cubicBezTo>
                  <a:cubicBezTo>
                    <a:pt x="123" y="1631"/>
                    <a:pt x="141" y="1631"/>
                    <a:pt x="158" y="1648"/>
                  </a:cubicBezTo>
                  <a:cubicBezTo>
                    <a:pt x="158" y="1631"/>
                    <a:pt x="176" y="1648"/>
                    <a:pt x="193" y="1648"/>
                  </a:cubicBezTo>
                  <a:cubicBezTo>
                    <a:pt x="246" y="1666"/>
                    <a:pt x="263" y="1648"/>
                    <a:pt x="298" y="1648"/>
                  </a:cubicBezTo>
                  <a:cubicBezTo>
                    <a:pt x="316" y="1648"/>
                    <a:pt x="316" y="1648"/>
                    <a:pt x="316" y="1648"/>
                  </a:cubicBezTo>
                  <a:cubicBezTo>
                    <a:pt x="334" y="1648"/>
                    <a:pt x="351" y="1631"/>
                    <a:pt x="351" y="1631"/>
                  </a:cubicBezTo>
                  <a:cubicBezTo>
                    <a:pt x="369" y="1613"/>
                    <a:pt x="369" y="1631"/>
                    <a:pt x="386" y="1631"/>
                  </a:cubicBezTo>
                  <a:cubicBezTo>
                    <a:pt x="386" y="1613"/>
                    <a:pt x="386" y="1613"/>
                    <a:pt x="404" y="1613"/>
                  </a:cubicBezTo>
                  <a:cubicBezTo>
                    <a:pt x="404" y="1596"/>
                    <a:pt x="421" y="1578"/>
                    <a:pt x="421" y="1561"/>
                  </a:cubicBezTo>
                  <a:cubicBezTo>
                    <a:pt x="421" y="1561"/>
                    <a:pt x="421" y="1561"/>
                    <a:pt x="421" y="1543"/>
                  </a:cubicBezTo>
                  <a:cubicBezTo>
                    <a:pt x="421" y="1508"/>
                    <a:pt x="421" y="1473"/>
                    <a:pt x="421" y="1438"/>
                  </a:cubicBezTo>
                  <a:cubicBezTo>
                    <a:pt x="439" y="1438"/>
                    <a:pt x="439" y="1403"/>
                    <a:pt x="439" y="1403"/>
                  </a:cubicBezTo>
                  <a:cubicBezTo>
                    <a:pt x="439" y="1368"/>
                    <a:pt x="439" y="1350"/>
                    <a:pt x="439" y="1315"/>
                  </a:cubicBezTo>
                  <a:cubicBezTo>
                    <a:pt x="439" y="1298"/>
                    <a:pt x="439" y="1280"/>
                    <a:pt x="439" y="1263"/>
                  </a:cubicBezTo>
                  <a:lnTo>
                    <a:pt x="439" y="1245"/>
                  </a:lnTo>
                  <a:cubicBezTo>
                    <a:pt x="439" y="1228"/>
                    <a:pt x="439" y="1228"/>
                    <a:pt x="456" y="1210"/>
                  </a:cubicBezTo>
                  <a:cubicBezTo>
                    <a:pt x="439" y="1193"/>
                    <a:pt x="456" y="1193"/>
                    <a:pt x="456" y="1193"/>
                  </a:cubicBezTo>
                  <a:cubicBezTo>
                    <a:pt x="439" y="1175"/>
                    <a:pt x="456" y="1158"/>
                    <a:pt x="456" y="1158"/>
                  </a:cubicBezTo>
                  <a:cubicBezTo>
                    <a:pt x="439" y="1140"/>
                    <a:pt x="456" y="1122"/>
                    <a:pt x="456" y="1105"/>
                  </a:cubicBezTo>
                  <a:cubicBezTo>
                    <a:pt x="456" y="1087"/>
                    <a:pt x="456" y="1087"/>
                    <a:pt x="456" y="1070"/>
                  </a:cubicBezTo>
                  <a:cubicBezTo>
                    <a:pt x="456" y="1070"/>
                    <a:pt x="456" y="1052"/>
                    <a:pt x="456" y="1052"/>
                  </a:cubicBezTo>
                  <a:cubicBezTo>
                    <a:pt x="474" y="1035"/>
                    <a:pt x="474" y="1035"/>
                    <a:pt x="456" y="1017"/>
                  </a:cubicBezTo>
                  <a:cubicBezTo>
                    <a:pt x="456" y="1017"/>
                    <a:pt x="474" y="1017"/>
                    <a:pt x="474" y="1017"/>
                  </a:cubicBezTo>
                  <a:cubicBezTo>
                    <a:pt x="474" y="1000"/>
                    <a:pt x="474" y="965"/>
                    <a:pt x="491" y="930"/>
                  </a:cubicBezTo>
                  <a:cubicBezTo>
                    <a:pt x="491" y="912"/>
                    <a:pt x="491" y="912"/>
                    <a:pt x="509" y="895"/>
                  </a:cubicBezTo>
                  <a:cubicBezTo>
                    <a:pt x="509" y="895"/>
                    <a:pt x="491" y="895"/>
                    <a:pt x="509" y="877"/>
                  </a:cubicBezTo>
                  <a:cubicBezTo>
                    <a:pt x="526" y="842"/>
                    <a:pt x="544" y="789"/>
                    <a:pt x="544" y="754"/>
                  </a:cubicBezTo>
                  <a:cubicBezTo>
                    <a:pt x="561" y="737"/>
                    <a:pt x="561" y="702"/>
                    <a:pt x="596" y="684"/>
                  </a:cubicBezTo>
                  <a:cubicBezTo>
                    <a:pt x="596" y="649"/>
                    <a:pt x="632" y="632"/>
                    <a:pt x="632" y="614"/>
                  </a:cubicBezTo>
                  <a:cubicBezTo>
                    <a:pt x="649" y="614"/>
                    <a:pt x="649" y="579"/>
                    <a:pt x="667" y="579"/>
                  </a:cubicBezTo>
                  <a:cubicBezTo>
                    <a:pt x="667" y="561"/>
                    <a:pt x="684" y="561"/>
                    <a:pt x="684" y="561"/>
                  </a:cubicBezTo>
                  <a:cubicBezTo>
                    <a:pt x="684" y="561"/>
                    <a:pt x="702" y="526"/>
                    <a:pt x="719" y="526"/>
                  </a:cubicBezTo>
                  <a:cubicBezTo>
                    <a:pt x="702" y="526"/>
                    <a:pt x="719" y="526"/>
                    <a:pt x="719" y="526"/>
                  </a:cubicBezTo>
                  <a:cubicBezTo>
                    <a:pt x="719" y="509"/>
                    <a:pt x="719" y="509"/>
                    <a:pt x="737" y="509"/>
                  </a:cubicBezTo>
                  <a:cubicBezTo>
                    <a:pt x="754" y="491"/>
                    <a:pt x="772" y="474"/>
                    <a:pt x="789" y="456"/>
                  </a:cubicBezTo>
                  <a:cubicBezTo>
                    <a:pt x="807" y="456"/>
                    <a:pt x="807" y="456"/>
                    <a:pt x="807" y="439"/>
                  </a:cubicBezTo>
                  <a:cubicBezTo>
                    <a:pt x="807" y="439"/>
                    <a:pt x="824" y="439"/>
                    <a:pt x="824" y="439"/>
                  </a:cubicBezTo>
                  <a:cubicBezTo>
                    <a:pt x="824" y="439"/>
                    <a:pt x="842" y="439"/>
                    <a:pt x="842" y="421"/>
                  </a:cubicBezTo>
                  <a:cubicBezTo>
                    <a:pt x="842" y="439"/>
                    <a:pt x="842" y="421"/>
                    <a:pt x="859" y="421"/>
                  </a:cubicBezTo>
                  <a:cubicBezTo>
                    <a:pt x="859" y="421"/>
                    <a:pt x="877" y="404"/>
                    <a:pt x="877" y="404"/>
                  </a:cubicBezTo>
                  <a:cubicBezTo>
                    <a:pt x="912" y="404"/>
                    <a:pt x="912" y="386"/>
                    <a:pt x="930" y="386"/>
                  </a:cubicBezTo>
                  <a:cubicBezTo>
                    <a:pt x="930" y="386"/>
                    <a:pt x="930" y="386"/>
                    <a:pt x="930" y="386"/>
                  </a:cubicBezTo>
                  <a:cubicBezTo>
                    <a:pt x="930" y="386"/>
                    <a:pt x="930" y="386"/>
                    <a:pt x="930" y="386"/>
                  </a:cubicBezTo>
                  <a:cubicBezTo>
                    <a:pt x="930" y="404"/>
                    <a:pt x="912" y="386"/>
                    <a:pt x="912" y="386"/>
                  </a:cubicBezTo>
                  <a:cubicBezTo>
                    <a:pt x="912" y="386"/>
                    <a:pt x="912" y="386"/>
                    <a:pt x="912" y="386"/>
                  </a:cubicBezTo>
                  <a:cubicBezTo>
                    <a:pt x="930" y="404"/>
                    <a:pt x="947" y="404"/>
                    <a:pt x="947" y="404"/>
                  </a:cubicBezTo>
                  <a:cubicBezTo>
                    <a:pt x="965" y="421"/>
                    <a:pt x="965" y="421"/>
                    <a:pt x="982" y="439"/>
                  </a:cubicBezTo>
                  <a:lnTo>
                    <a:pt x="982" y="439"/>
                  </a:lnTo>
                  <a:cubicBezTo>
                    <a:pt x="982" y="439"/>
                    <a:pt x="982" y="439"/>
                    <a:pt x="965" y="421"/>
                  </a:cubicBezTo>
                  <a:cubicBezTo>
                    <a:pt x="982" y="421"/>
                    <a:pt x="982" y="439"/>
                    <a:pt x="982" y="439"/>
                  </a:cubicBezTo>
                  <a:cubicBezTo>
                    <a:pt x="982" y="456"/>
                    <a:pt x="982" y="474"/>
                    <a:pt x="982" y="491"/>
                  </a:cubicBezTo>
                  <a:cubicBezTo>
                    <a:pt x="982" y="491"/>
                    <a:pt x="1000" y="491"/>
                    <a:pt x="1000" y="491"/>
                  </a:cubicBezTo>
                  <a:cubicBezTo>
                    <a:pt x="1000" y="491"/>
                    <a:pt x="982" y="491"/>
                    <a:pt x="982" y="491"/>
                  </a:cubicBezTo>
                  <a:cubicBezTo>
                    <a:pt x="1000" y="491"/>
                    <a:pt x="1000" y="491"/>
                    <a:pt x="1000" y="509"/>
                  </a:cubicBezTo>
                  <a:cubicBezTo>
                    <a:pt x="982" y="509"/>
                    <a:pt x="982" y="509"/>
                    <a:pt x="982" y="509"/>
                  </a:cubicBezTo>
                  <a:cubicBezTo>
                    <a:pt x="982" y="509"/>
                    <a:pt x="982" y="526"/>
                    <a:pt x="982" y="526"/>
                  </a:cubicBezTo>
                  <a:cubicBezTo>
                    <a:pt x="982" y="526"/>
                    <a:pt x="982" y="526"/>
                    <a:pt x="982" y="526"/>
                  </a:cubicBezTo>
                  <a:cubicBezTo>
                    <a:pt x="982" y="544"/>
                    <a:pt x="982" y="561"/>
                    <a:pt x="982" y="597"/>
                  </a:cubicBezTo>
                  <a:cubicBezTo>
                    <a:pt x="982" y="597"/>
                    <a:pt x="982" y="597"/>
                    <a:pt x="982" y="597"/>
                  </a:cubicBezTo>
                  <a:cubicBezTo>
                    <a:pt x="982" y="597"/>
                    <a:pt x="982" y="597"/>
                    <a:pt x="982" y="597"/>
                  </a:cubicBezTo>
                  <a:cubicBezTo>
                    <a:pt x="982" y="614"/>
                    <a:pt x="982" y="632"/>
                    <a:pt x="982" y="632"/>
                  </a:cubicBezTo>
                  <a:cubicBezTo>
                    <a:pt x="947" y="649"/>
                    <a:pt x="982" y="667"/>
                    <a:pt x="965" y="684"/>
                  </a:cubicBezTo>
                  <a:cubicBezTo>
                    <a:pt x="965" y="684"/>
                    <a:pt x="965" y="684"/>
                    <a:pt x="965" y="702"/>
                  </a:cubicBezTo>
                  <a:cubicBezTo>
                    <a:pt x="947" y="702"/>
                    <a:pt x="965" y="719"/>
                    <a:pt x="965" y="737"/>
                  </a:cubicBezTo>
                  <a:cubicBezTo>
                    <a:pt x="965" y="737"/>
                    <a:pt x="965" y="737"/>
                    <a:pt x="947" y="737"/>
                  </a:cubicBezTo>
                  <a:cubicBezTo>
                    <a:pt x="947" y="754"/>
                    <a:pt x="947" y="754"/>
                    <a:pt x="947" y="772"/>
                  </a:cubicBezTo>
                  <a:cubicBezTo>
                    <a:pt x="947" y="772"/>
                    <a:pt x="947" y="772"/>
                    <a:pt x="947" y="789"/>
                  </a:cubicBezTo>
                  <a:cubicBezTo>
                    <a:pt x="930" y="789"/>
                    <a:pt x="930" y="807"/>
                    <a:pt x="930" y="824"/>
                  </a:cubicBezTo>
                  <a:cubicBezTo>
                    <a:pt x="930" y="824"/>
                    <a:pt x="930" y="842"/>
                    <a:pt x="912" y="842"/>
                  </a:cubicBezTo>
                  <a:cubicBezTo>
                    <a:pt x="895" y="877"/>
                    <a:pt x="877" y="912"/>
                    <a:pt x="859" y="947"/>
                  </a:cubicBezTo>
                  <a:cubicBezTo>
                    <a:pt x="859" y="947"/>
                    <a:pt x="859" y="965"/>
                    <a:pt x="859" y="965"/>
                  </a:cubicBezTo>
                  <a:cubicBezTo>
                    <a:pt x="859" y="965"/>
                    <a:pt x="859" y="965"/>
                    <a:pt x="842" y="965"/>
                  </a:cubicBezTo>
                  <a:cubicBezTo>
                    <a:pt x="842" y="965"/>
                    <a:pt x="842" y="982"/>
                    <a:pt x="824" y="982"/>
                  </a:cubicBezTo>
                  <a:cubicBezTo>
                    <a:pt x="824" y="1000"/>
                    <a:pt x="824" y="1000"/>
                    <a:pt x="807" y="1000"/>
                  </a:cubicBezTo>
                  <a:cubicBezTo>
                    <a:pt x="789" y="1000"/>
                    <a:pt x="789" y="1035"/>
                    <a:pt x="772" y="1035"/>
                  </a:cubicBezTo>
                  <a:cubicBezTo>
                    <a:pt x="772" y="1035"/>
                    <a:pt x="772" y="1035"/>
                    <a:pt x="789" y="1035"/>
                  </a:cubicBezTo>
                  <a:cubicBezTo>
                    <a:pt x="789" y="1052"/>
                    <a:pt x="772" y="1052"/>
                    <a:pt x="772" y="1070"/>
                  </a:cubicBezTo>
                  <a:cubicBezTo>
                    <a:pt x="772" y="1070"/>
                    <a:pt x="772" y="1052"/>
                    <a:pt x="772" y="1052"/>
                  </a:cubicBezTo>
                  <a:cubicBezTo>
                    <a:pt x="772" y="1052"/>
                    <a:pt x="772" y="1052"/>
                    <a:pt x="772" y="1052"/>
                  </a:cubicBezTo>
                  <a:cubicBezTo>
                    <a:pt x="754" y="1052"/>
                    <a:pt x="737" y="1070"/>
                    <a:pt x="737" y="1087"/>
                  </a:cubicBezTo>
                  <a:cubicBezTo>
                    <a:pt x="719" y="1087"/>
                    <a:pt x="702" y="1105"/>
                    <a:pt x="702" y="1122"/>
                  </a:cubicBezTo>
                  <a:cubicBezTo>
                    <a:pt x="684" y="1122"/>
                    <a:pt x="667" y="1140"/>
                    <a:pt x="667" y="1158"/>
                  </a:cubicBezTo>
                  <a:cubicBezTo>
                    <a:pt x="649" y="1158"/>
                    <a:pt x="649" y="1175"/>
                    <a:pt x="632" y="1193"/>
                  </a:cubicBezTo>
                  <a:cubicBezTo>
                    <a:pt x="632" y="1193"/>
                    <a:pt x="632" y="1193"/>
                    <a:pt x="632" y="1193"/>
                  </a:cubicBezTo>
                  <a:cubicBezTo>
                    <a:pt x="632" y="1210"/>
                    <a:pt x="614" y="1228"/>
                    <a:pt x="614" y="1245"/>
                  </a:cubicBezTo>
                  <a:cubicBezTo>
                    <a:pt x="596" y="1245"/>
                    <a:pt x="596" y="1245"/>
                    <a:pt x="596" y="1245"/>
                  </a:cubicBezTo>
                  <a:cubicBezTo>
                    <a:pt x="596" y="1245"/>
                    <a:pt x="596" y="1245"/>
                    <a:pt x="614" y="1245"/>
                  </a:cubicBezTo>
                  <a:cubicBezTo>
                    <a:pt x="614" y="1245"/>
                    <a:pt x="596" y="1263"/>
                    <a:pt x="596" y="1280"/>
                  </a:cubicBezTo>
                  <a:cubicBezTo>
                    <a:pt x="596" y="1280"/>
                    <a:pt x="596" y="1280"/>
                    <a:pt x="596" y="1280"/>
                  </a:cubicBezTo>
                  <a:cubicBezTo>
                    <a:pt x="596" y="1298"/>
                    <a:pt x="596" y="1298"/>
                    <a:pt x="596" y="1298"/>
                  </a:cubicBezTo>
                  <a:cubicBezTo>
                    <a:pt x="579" y="1298"/>
                    <a:pt x="579" y="1298"/>
                    <a:pt x="579" y="1298"/>
                  </a:cubicBezTo>
                  <a:cubicBezTo>
                    <a:pt x="561" y="1315"/>
                    <a:pt x="561" y="1315"/>
                    <a:pt x="544" y="1333"/>
                  </a:cubicBezTo>
                  <a:cubicBezTo>
                    <a:pt x="544" y="1333"/>
                    <a:pt x="544" y="1333"/>
                    <a:pt x="544" y="1333"/>
                  </a:cubicBezTo>
                  <a:cubicBezTo>
                    <a:pt x="544" y="1333"/>
                    <a:pt x="544" y="1333"/>
                    <a:pt x="544" y="1333"/>
                  </a:cubicBezTo>
                  <a:cubicBezTo>
                    <a:pt x="526" y="1333"/>
                    <a:pt x="509" y="1350"/>
                    <a:pt x="509" y="1350"/>
                  </a:cubicBezTo>
                  <a:cubicBezTo>
                    <a:pt x="509" y="1368"/>
                    <a:pt x="526" y="1350"/>
                    <a:pt x="526" y="1350"/>
                  </a:cubicBezTo>
                  <a:cubicBezTo>
                    <a:pt x="544" y="1333"/>
                    <a:pt x="561" y="1333"/>
                    <a:pt x="561" y="1315"/>
                  </a:cubicBezTo>
                  <a:cubicBezTo>
                    <a:pt x="561" y="1315"/>
                    <a:pt x="561" y="1315"/>
                    <a:pt x="561" y="1315"/>
                  </a:cubicBezTo>
                  <a:cubicBezTo>
                    <a:pt x="596" y="1298"/>
                    <a:pt x="614" y="1280"/>
                    <a:pt x="632" y="1263"/>
                  </a:cubicBezTo>
                  <a:cubicBezTo>
                    <a:pt x="632" y="1263"/>
                    <a:pt x="632" y="1280"/>
                    <a:pt x="632" y="1280"/>
                  </a:cubicBezTo>
                  <a:cubicBezTo>
                    <a:pt x="614" y="1298"/>
                    <a:pt x="596" y="1315"/>
                    <a:pt x="579" y="1315"/>
                  </a:cubicBezTo>
                  <a:cubicBezTo>
                    <a:pt x="579" y="1333"/>
                    <a:pt x="579" y="1333"/>
                    <a:pt x="579" y="1333"/>
                  </a:cubicBezTo>
                  <a:cubicBezTo>
                    <a:pt x="596" y="1333"/>
                    <a:pt x="579" y="1315"/>
                    <a:pt x="596" y="1315"/>
                  </a:cubicBezTo>
                  <a:cubicBezTo>
                    <a:pt x="596" y="1315"/>
                    <a:pt x="596" y="1315"/>
                    <a:pt x="596" y="1315"/>
                  </a:cubicBezTo>
                  <a:cubicBezTo>
                    <a:pt x="596" y="1333"/>
                    <a:pt x="596" y="1315"/>
                    <a:pt x="596" y="1333"/>
                  </a:cubicBezTo>
                  <a:cubicBezTo>
                    <a:pt x="579" y="1333"/>
                    <a:pt x="579" y="1333"/>
                    <a:pt x="579" y="1333"/>
                  </a:cubicBezTo>
                  <a:cubicBezTo>
                    <a:pt x="579" y="1333"/>
                    <a:pt x="579" y="1333"/>
                    <a:pt x="579" y="1333"/>
                  </a:cubicBezTo>
                  <a:cubicBezTo>
                    <a:pt x="561" y="1333"/>
                    <a:pt x="561" y="1350"/>
                    <a:pt x="561" y="1350"/>
                  </a:cubicBezTo>
                  <a:lnTo>
                    <a:pt x="561" y="1333"/>
                  </a:lnTo>
                  <a:cubicBezTo>
                    <a:pt x="561" y="1333"/>
                    <a:pt x="561" y="1333"/>
                    <a:pt x="561" y="1333"/>
                  </a:cubicBezTo>
                  <a:cubicBezTo>
                    <a:pt x="561" y="1333"/>
                    <a:pt x="544" y="1350"/>
                    <a:pt x="526" y="1350"/>
                  </a:cubicBezTo>
                  <a:cubicBezTo>
                    <a:pt x="526" y="1350"/>
                    <a:pt x="544" y="1350"/>
                    <a:pt x="544" y="1350"/>
                  </a:cubicBezTo>
                  <a:cubicBezTo>
                    <a:pt x="544" y="1368"/>
                    <a:pt x="544" y="1350"/>
                    <a:pt x="561" y="1350"/>
                  </a:cubicBezTo>
                  <a:cubicBezTo>
                    <a:pt x="561" y="1350"/>
                    <a:pt x="561" y="1350"/>
                    <a:pt x="561" y="1368"/>
                  </a:cubicBezTo>
                  <a:cubicBezTo>
                    <a:pt x="544" y="1368"/>
                    <a:pt x="544" y="1368"/>
                    <a:pt x="526" y="1368"/>
                  </a:cubicBezTo>
                  <a:lnTo>
                    <a:pt x="544" y="1385"/>
                  </a:lnTo>
                  <a:cubicBezTo>
                    <a:pt x="561" y="1368"/>
                    <a:pt x="579" y="1368"/>
                    <a:pt x="579" y="1350"/>
                  </a:cubicBezTo>
                  <a:cubicBezTo>
                    <a:pt x="579" y="1350"/>
                    <a:pt x="596" y="1350"/>
                    <a:pt x="596" y="1350"/>
                  </a:cubicBezTo>
                  <a:cubicBezTo>
                    <a:pt x="596" y="1350"/>
                    <a:pt x="596" y="1350"/>
                    <a:pt x="596" y="1333"/>
                  </a:cubicBezTo>
                  <a:cubicBezTo>
                    <a:pt x="596" y="1333"/>
                    <a:pt x="596" y="1350"/>
                    <a:pt x="596" y="1350"/>
                  </a:cubicBezTo>
                  <a:cubicBezTo>
                    <a:pt x="614" y="1333"/>
                    <a:pt x="632" y="1315"/>
                    <a:pt x="649" y="1315"/>
                  </a:cubicBezTo>
                  <a:cubicBezTo>
                    <a:pt x="649" y="1315"/>
                    <a:pt x="649" y="1298"/>
                    <a:pt x="649" y="1298"/>
                  </a:cubicBezTo>
                  <a:cubicBezTo>
                    <a:pt x="649" y="1298"/>
                    <a:pt x="667" y="1280"/>
                    <a:pt x="684" y="1280"/>
                  </a:cubicBezTo>
                  <a:cubicBezTo>
                    <a:pt x="667" y="1298"/>
                    <a:pt x="667" y="1298"/>
                    <a:pt x="667" y="1298"/>
                  </a:cubicBezTo>
                  <a:cubicBezTo>
                    <a:pt x="667" y="1315"/>
                    <a:pt x="632" y="1333"/>
                    <a:pt x="614" y="1350"/>
                  </a:cubicBezTo>
                  <a:cubicBezTo>
                    <a:pt x="632" y="1350"/>
                    <a:pt x="632" y="1350"/>
                    <a:pt x="632" y="1350"/>
                  </a:cubicBezTo>
                  <a:cubicBezTo>
                    <a:pt x="632" y="1350"/>
                    <a:pt x="632" y="1368"/>
                    <a:pt x="614" y="1368"/>
                  </a:cubicBezTo>
                  <a:cubicBezTo>
                    <a:pt x="614" y="1368"/>
                    <a:pt x="614" y="1350"/>
                    <a:pt x="614" y="1350"/>
                  </a:cubicBezTo>
                  <a:cubicBezTo>
                    <a:pt x="596" y="1350"/>
                    <a:pt x="596" y="1368"/>
                    <a:pt x="596" y="1368"/>
                  </a:cubicBezTo>
                  <a:cubicBezTo>
                    <a:pt x="579" y="1368"/>
                    <a:pt x="561" y="1368"/>
                    <a:pt x="561" y="1385"/>
                  </a:cubicBezTo>
                  <a:cubicBezTo>
                    <a:pt x="561" y="1385"/>
                    <a:pt x="561" y="1385"/>
                    <a:pt x="561" y="1385"/>
                  </a:cubicBezTo>
                  <a:cubicBezTo>
                    <a:pt x="561" y="1385"/>
                    <a:pt x="544" y="1403"/>
                    <a:pt x="544" y="1385"/>
                  </a:cubicBezTo>
                  <a:cubicBezTo>
                    <a:pt x="544" y="1403"/>
                    <a:pt x="544" y="1403"/>
                    <a:pt x="526" y="1403"/>
                  </a:cubicBezTo>
                  <a:cubicBezTo>
                    <a:pt x="526" y="1403"/>
                    <a:pt x="526" y="1403"/>
                    <a:pt x="526" y="1403"/>
                  </a:cubicBezTo>
                  <a:cubicBezTo>
                    <a:pt x="544" y="1403"/>
                    <a:pt x="544" y="1403"/>
                    <a:pt x="544" y="1403"/>
                  </a:cubicBezTo>
                  <a:cubicBezTo>
                    <a:pt x="544" y="1403"/>
                    <a:pt x="526" y="1403"/>
                    <a:pt x="526" y="1421"/>
                  </a:cubicBezTo>
                  <a:cubicBezTo>
                    <a:pt x="509" y="1421"/>
                    <a:pt x="526" y="1421"/>
                    <a:pt x="526" y="1421"/>
                  </a:cubicBezTo>
                  <a:cubicBezTo>
                    <a:pt x="509" y="1421"/>
                    <a:pt x="491" y="1438"/>
                    <a:pt x="491" y="1438"/>
                  </a:cubicBezTo>
                  <a:cubicBezTo>
                    <a:pt x="491" y="1438"/>
                    <a:pt x="474" y="1438"/>
                    <a:pt x="474" y="1456"/>
                  </a:cubicBezTo>
                  <a:cubicBezTo>
                    <a:pt x="491" y="1456"/>
                    <a:pt x="491" y="1456"/>
                    <a:pt x="491" y="1456"/>
                  </a:cubicBezTo>
                  <a:cubicBezTo>
                    <a:pt x="491" y="1456"/>
                    <a:pt x="491" y="1438"/>
                    <a:pt x="491" y="1438"/>
                  </a:cubicBezTo>
                  <a:cubicBezTo>
                    <a:pt x="509" y="1456"/>
                    <a:pt x="509" y="1438"/>
                    <a:pt x="526" y="1456"/>
                  </a:cubicBezTo>
                  <a:cubicBezTo>
                    <a:pt x="509" y="1456"/>
                    <a:pt x="509" y="1456"/>
                    <a:pt x="491" y="1473"/>
                  </a:cubicBezTo>
                  <a:cubicBezTo>
                    <a:pt x="509" y="1473"/>
                    <a:pt x="509" y="1473"/>
                    <a:pt x="509" y="1473"/>
                  </a:cubicBezTo>
                  <a:cubicBezTo>
                    <a:pt x="491" y="1473"/>
                    <a:pt x="491" y="1473"/>
                    <a:pt x="491" y="1473"/>
                  </a:cubicBezTo>
                  <a:cubicBezTo>
                    <a:pt x="491" y="1473"/>
                    <a:pt x="491" y="1473"/>
                    <a:pt x="474" y="1473"/>
                  </a:cubicBezTo>
                  <a:cubicBezTo>
                    <a:pt x="474" y="1473"/>
                    <a:pt x="474" y="1473"/>
                    <a:pt x="474" y="1473"/>
                  </a:cubicBezTo>
                  <a:cubicBezTo>
                    <a:pt x="474" y="1473"/>
                    <a:pt x="456" y="1491"/>
                    <a:pt x="456" y="1491"/>
                  </a:cubicBezTo>
                  <a:cubicBezTo>
                    <a:pt x="456" y="1491"/>
                    <a:pt x="456" y="1491"/>
                    <a:pt x="456" y="1491"/>
                  </a:cubicBezTo>
                  <a:lnTo>
                    <a:pt x="456" y="1491"/>
                  </a:lnTo>
                  <a:cubicBezTo>
                    <a:pt x="456" y="1491"/>
                    <a:pt x="456" y="1491"/>
                    <a:pt x="456" y="1491"/>
                  </a:cubicBezTo>
                  <a:cubicBezTo>
                    <a:pt x="474" y="1491"/>
                    <a:pt x="474" y="1491"/>
                    <a:pt x="474" y="1491"/>
                  </a:cubicBezTo>
                  <a:cubicBezTo>
                    <a:pt x="474" y="1491"/>
                    <a:pt x="474" y="1491"/>
                    <a:pt x="474" y="1473"/>
                  </a:cubicBezTo>
                  <a:cubicBezTo>
                    <a:pt x="474" y="1473"/>
                    <a:pt x="474" y="1491"/>
                    <a:pt x="474" y="1491"/>
                  </a:cubicBezTo>
                  <a:cubicBezTo>
                    <a:pt x="491" y="1473"/>
                    <a:pt x="526" y="1473"/>
                    <a:pt x="526" y="1456"/>
                  </a:cubicBezTo>
                  <a:cubicBezTo>
                    <a:pt x="544" y="1456"/>
                    <a:pt x="544" y="1456"/>
                    <a:pt x="544" y="1456"/>
                  </a:cubicBezTo>
                  <a:cubicBezTo>
                    <a:pt x="544" y="1473"/>
                    <a:pt x="526" y="1473"/>
                    <a:pt x="509" y="1491"/>
                  </a:cubicBezTo>
                  <a:cubicBezTo>
                    <a:pt x="509" y="1491"/>
                    <a:pt x="526" y="1473"/>
                    <a:pt x="526" y="1473"/>
                  </a:cubicBezTo>
                  <a:cubicBezTo>
                    <a:pt x="526" y="1473"/>
                    <a:pt x="561" y="1473"/>
                    <a:pt x="561" y="1473"/>
                  </a:cubicBezTo>
                  <a:lnTo>
                    <a:pt x="561" y="1473"/>
                  </a:lnTo>
                  <a:cubicBezTo>
                    <a:pt x="561" y="1473"/>
                    <a:pt x="561" y="1473"/>
                    <a:pt x="561" y="1473"/>
                  </a:cubicBezTo>
                  <a:cubicBezTo>
                    <a:pt x="561" y="1491"/>
                    <a:pt x="561" y="1491"/>
                    <a:pt x="544" y="1491"/>
                  </a:cubicBezTo>
                  <a:cubicBezTo>
                    <a:pt x="561" y="1491"/>
                    <a:pt x="561" y="1508"/>
                    <a:pt x="561" y="1508"/>
                  </a:cubicBezTo>
                  <a:cubicBezTo>
                    <a:pt x="561" y="1508"/>
                    <a:pt x="579" y="1508"/>
                    <a:pt x="579" y="1508"/>
                  </a:cubicBezTo>
                  <a:cubicBezTo>
                    <a:pt x="596" y="1491"/>
                    <a:pt x="614" y="1508"/>
                    <a:pt x="632" y="1491"/>
                  </a:cubicBezTo>
                  <a:cubicBezTo>
                    <a:pt x="614" y="1508"/>
                    <a:pt x="596" y="1508"/>
                    <a:pt x="579" y="1526"/>
                  </a:cubicBezTo>
                  <a:cubicBezTo>
                    <a:pt x="579" y="1526"/>
                    <a:pt x="561" y="1543"/>
                    <a:pt x="561" y="1543"/>
                  </a:cubicBezTo>
                  <a:cubicBezTo>
                    <a:pt x="561" y="1543"/>
                    <a:pt x="561" y="1543"/>
                    <a:pt x="561" y="1543"/>
                  </a:cubicBezTo>
                  <a:cubicBezTo>
                    <a:pt x="561" y="1561"/>
                    <a:pt x="561" y="1543"/>
                    <a:pt x="579" y="1543"/>
                  </a:cubicBezTo>
                  <a:cubicBezTo>
                    <a:pt x="579" y="1543"/>
                    <a:pt x="579" y="1543"/>
                    <a:pt x="579" y="1543"/>
                  </a:cubicBezTo>
                  <a:cubicBezTo>
                    <a:pt x="579" y="1543"/>
                    <a:pt x="579" y="1543"/>
                    <a:pt x="596" y="1526"/>
                  </a:cubicBezTo>
                  <a:cubicBezTo>
                    <a:pt x="596" y="1526"/>
                    <a:pt x="596" y="1543"/>
                    <a:pt x="596" y="1543"/>
                  </a:cubicBezTo>
                  <a:cubicBezTo>
                    <a:pt x="614" y="1526"/>
                    <a:pt x="632" y="1526"/>
                    <a:pt x="667" y="1491"/>
                  </a:cubicBezTo>
                  <a:cubicBezTo>
                    <a:pt x="667" y="1491"/>
                    <a:pt x="667" y="1491"/>
                    <a:pt x="667" y="1491"/>
                  </a:cubicBezTo>
                  <a:cubicBezTo>
                    <a:pt x="684" y="1473"/>
                    <a:pt x="684" y="1473"/>
                    <a:pt x="702" y="1473"/>
                  </a:cubicBezTo>
                  <a:cubicBezTo>
                    <a:pt x="719" y="1456"/>
                    <a:pt x="719" y="1456"/>
                    <a:pt x="719" y="1456"/>
                  </a:cubicBezTo>
                  <a:cubicBezTo>
                    <a:pt x="719" y="1438"/>
                    <a:pt x="719" y="1438"/>
                    <a:pt x="719" y="1438"/>
                  </a:cubicBezTo>
                  <a:cubicBezTo>
                    <a:pt x="719" y="1438"/>
                    <a:pt x="719" y="1421"/>
                    <a:pt x="719" y="1421"/>
                  </a:cubicBezTo>
                  <a:cubicBezTo>
                    <a:pt x="719" y="1438"/>
                    <a:pt x="719" y="1438"/>
                    <a:pt x="737" y="1438"/>
                  </a:cubicBezTo>
                  <a:cubicBezTo>
                    <a:pt x="737" y="1456"/>
                    <a:pt x="719" y="1456"/>
                    <a:pt x="737" y="1456"/>
                  </a:cubicBezTo>
                  <a:cubicBezTo>
                    <a:pt x="737" y="1456"/>
                    <a:pt x="754" y="1438"/>
                    <a:pt x="754" y="1438"/>
                  </a:cubicBezTo>
                  <a:cubicBezTo>
                    <a:pt x="772" y="1438"/>
                    <a:pt x="789" y="1421"/>
                    <a:pt x="789" y="1438"/>
                  </a:cubicBezTo>
                  <a:cubicBezTo>
                    <a:pt x="807" y="1421"/>
                    <a:pt x="807" y="1421"/>
                    <a:pt x="807" y="1403"/>
                  </a:cubicBezTo>
                  <a:cubicBezTo>
                    <a:pt x="807" y="1403"/>
                    <a:pt x="807" y="1421"/>
                    <a:pt x="824" y="1421"/>
                  </a:cubicBezTo>
                  <a:cubicBezTo>
                    <a:pt x="824" y="1403"/>
                    <a:pt x="824" y="1403"/>
                    <a:pt x="824" y="1403"/>
                  </a:cubicBezTo>
                  <a:cubicBezTo>
                    <a:pt x="824" y="1403"/>
                    <a:pt x="842" y="1385"/>
                    <a:pt x="842" y="1385"/>
                  </a:cubicBezTo>
                  <a:cubicBezTo>
                    <a:pt x="842" y="1403"/>
                    <a:pt x="824" y="1403"/>
                    <a:pt x="824" y="1421"/>
                  </a:cubicBezTo>
                  <a:cubicBezTo>
                    <a:pt x="842" y="1438"/>
                    <a:pt x="859" y="1385"/>
                    <a:pt x="877" y="1385"/>
                  </a:cubicBezTo>
                  <a:cubicBezTo>
                    <a:pt x="877" y="1385"/>
                    <a:pt x="877" y="1385"/>
                    <a:pt x="877" y="1385"/>
                  </a:cubicBezTo>
                  <a:cubicBezTo>
                    <a:pt x="895" y="1385"/>
                    <a:pt x="877" y="1385"/>
                    <a:pt x="895" y="1385"/>
                  </a:cubicBezTo>
                  <a:cubicBezTo>
                    <a:pt x="895" y="1385"/>
                    <a:pt x="895" y="1385"/>
                    <a:pt x="895" y="1368"/>
                  </a:cubicBezTo>
                  <a:cubicBezTo>
                    <a:pt x="895" y="1385"/>
                    <a:pt x="895" y="1385"/>
                    <a:pt x="895" y="1385"/>
                  </a:cubicBezTo>
                  <a:cubicBezTo>
                    <a:pt x="895" y="1368"/>
                    <a:pt x="912" y="1368"/>
                    <a:pt x="912" y="1350"/>
                  </a:cubicBezTo>
                  <a:cubicBezTo>
                    <a:pt x="912" y="1350"/>
                    <a:pt x="930" y="1350"/>
                    <a:pt x="930" y="1350"/>
                  </a:cubicBezTo>
                  <a:cubicBezTo>
                    <a:pt x="930" y="1350"/>
                    <a:pt x="930" y="1350"/>
                    <a:pt x="930" y="1333"/>
                  </a:cubicBezTo>
                  <a:cubicBezTo>
                    <a:pt x="930" y="1350"/>
                    <a:pt x="930" y="1350"/>
                    <a:pt x="930" y="1350"/>
                  </a:cubicBezTo>
                  <a:cubicBezTo>
                    <a:pt x="947" y="1333"/>
                    <a:pt x="947" y="1315"/>
                    <a:pt x="965" y="1315"/>
                  </a:cubicBezTo>
                  <a:cubicBezTo>
                    <a:pt x="947" y="1315"/>
                    <a:pt x="965" y="1315"/>
                    <a:pt x="965" y="1315"/>
                  </a:cubicBezTo>
                  <a:cubicBezTo>
                    <a:pt x="965" y="1298"/>
                    <a:pt x="1017" y="1280"/>
                    <a:pt x="1017" y="1245"/>
                  </a:cubicBezTo>
                  <a:cubicBezTo>
                    <a:pt x="1035" y="1245"/>
                    <a:pt x="1035" y="1245"/>
                    <a:pt x="1035" y="1245"/>
                  </a:cubicBezTo>
                  <a:cubicBezTo>
                    <a:pt x="1035" y="1245"/>
                    <a:pt x="1035" y="1245"/>
                    <a:pt x="1035" y="1245"/>
                  </a:cubicBezTo>
                  <a:cubicBezTo>
                    <a:pt x="1035" y="1228"/>
                    <a:pt x="1035" y="1245"/>
                    <a:pt x="1035" y="1245"/>
                  </a:cubicBezTo>
                  <a:cubicBezTo>
                    <a:pt x="1052" y="1245"/>
                    <a:pt x="1035" y="1228"/>
                    <a:pt x="1035" y="1228"/>
                  </a:cubicBezTo>
                  <a:cubicBezTo>
                    <a:pt x="1035" y="1228"/>
                    <a:pt x="1052" y="1228"/>
                    <a:pt x="1052" y="1228"/>
                  </a:cubicBezTo>
                  <a:cubicBezTo>
                    <a:pt x="1070" y="1228"/>
                    <a:pt x="1070" y="1210"/>
                    <a:pt x="1087" y="1193"/>
                  </a:cubicBezTo>
                  <a:cubicBezTo>
                    <a:pt x="1087" y="1210"/>
                    <a:pt x="1070" y="1210"/>
                    <a:pt x="1087" y="1210"/>
                  </a:cubicBezTo>
                  <a:cubicBezTo>
                    <a:pt x="1087" y="1210"/>
                    <a:pt x="1087" y="1193"/>
                    <a:pt x="1105" y="1175"/>
                  </a:cubicBezTo>
                  <a:cubicBezTo>
                    <a:pt x="1087" y="1175"/>
                    <a:pt x="1105" y="1158"/>
                    <a:pt x="1105" y="1158"/>
                  </a:cubicBezTo>
                  <a:cubicBezTo>
                    <a:pt x="1105" y="1158"/>
                    <a:pt x="1105" y="1158"/>
                    <a:pt x="1122" y="1158"/>
                  </a:cubicBezTo>
                  <a:cubicBezTo>
                    <a:pt x="1122" y="1140"/>
                    <a:pt x="1140" y="1140"/>
                    <a:pt x="1158" y="1122"/>
                  </a:cubicBezTo>
                  <a:close/>
                  <a:moveTo>
                    <a:pt x="895" y="1350"/>
                  </a:moveTo>
                  <a:cubicBezTo>
                    <a:pt x="877" y="1350"/>
                    <a:pt x="877" y="1350"/>
                    <a:pt x="859" y="1350"/>
                  </a:cubicBezTo>
                  <a:cubicBezTo>
                    <a:pt x="877" y="1350"/>
                    <a:pt x="877" y="1350"/>
                    <a:pt x="895" y="1333"/>
                  </a:cubicBezTo>
                  <a:cubicBezTo>
                    <a:pt x="895" y="1333"/>
                    <a:pt x="895" y="1333"/>
                    <a:pt x="895" y="1333"/>
                  </a:cubicBezTo>
                  <a:cubicBezTo>
                    <a:pt x="895" y="1333"/>
                    <a:pt x="895" y="1350"/>
                    <a:pt x="895" y="1350"/>
                  </a:cubicBezTo>
                  <a:close/>
                  <a:moveTo>
                    <a:pt x="789" y="1421"/>
                  </a:moveTo>
                  <a:cubicBezTo>
                    <a:pt x="789" y="1421"/>
                    <a:pt x="789" y="1421"/>
                    <a:pt x="789" y="1403"/>
                  </a:cubicBezTo>
                  <a:cubicBezTo>
                    <a:pt x="789" y="1403"/>
                    <a:pt x="807" y="1403"/>
                    <a:pt x="807" y="1403"/>
                  </a:cubicBezTo>
                  <a:cubicBezTo>
                    <a:pt x="789" y="1403"/>
                    <a:pt x="807" y="1421"/>
                    <a:pt x="789" y="1421"/>
                  </a:cubicBezTo>
                  <a:close/>
                  <a:moveTo>
                    <a:pt x="965" y="1210"/>
                  </a:moveTo>
                  <a:cubicBezTo>
                    <a:pt x="947" y="1210"/>
                    <a:pt x="947" y="1210"/>
                    <a:pt x="947" y="1210"/>
                  </a:cubicBezTo>
                  <a:cubicBezTo>
                    <a:pt x="947" y="1210"/>
                    <a:pt x="947" y="1210"/>
                    <a:pt x="965" y="1193"/>
                  </a:cubicBezTo>
                  <a:cubicBezTo>
                    <a:pt x="965" y="1193"/>
                    <a:pt x="965" y="1210"/>
                    <a:pt x="965" y="1210"/>
                  </a:cubicBezTo>
                  <a:close/>
                  <a:moveTo>
                    <a:pt x="684" y="1473"/>
                  </a:moveTo>
                  <a:cubicBezTo>
                    <a:pt x="684" y="1473"/>
                    <a:pt x="684" y="1456"/>
                    <a:pt x="684" y="1456"/>
                  </a:cubicBezTo>
                  <a:cubicBezTo>
                    <a:pt x="684" y="1456"/>
                    <a:pt x="684" y="1473"/>
                    <a:pt x="684" y="1473"/>
                  </a:cubicBezTo>
                  <a:close/>
                  <a:moveTo>
                    <a:pt x="807" y="1298"/>
                  </a:moveTo>
                  <a:cubicBezTo>
                    <a:pt x="807" y="1298"/>
                    <a:pt x="824" y="1298"/>
                    <a:pt x="824" y="1298"/>
                  </a:cubicBezTo>
                  <a:cubicBezTo>
                    <a:pt x="824" y="1298"/>
                    <a:pt x="807" y="1298"/>
                    <a:pt x="807" y="1298"/>
                  </a:cubicBezTo>
                  <a:close/>
                  <a:moveTo>
                    <a:pt x="754" y="1350"/>
                  </a:moveTo>
                  <a:cubicBezTo>
                    <a:pt x="754" y="1350"/>
                    <a:pt x="737" y="1350"/>
                    <a:pt x="737" y="1350"/>
                  </a:cubicBezTo>
                  <a:cubicBezTo>
                    <a:pt x="737" y="1350"/>
                    <a:pt x="754" y="1350"/>
                    <a:pt x="737" y="1350"/>
                  </a:cubicBezTo>
                  <a:cubicBezTo>
                    <a:pt x="754" y="1333"/>
                    <a:pt x="754" y="1333"/>
                    <a:pt x="772" y="1315"/>
                  </a:cubicBezTo>
                  <a:cubicBezTo>
                    <a:pt x="772" y="1333"/>
                    <a:pt x="754" y="1350"/>
                    <a:pt x="754" y="1350"/>
                  </a:cubicBezTo>
                  <a:cubicBezTo>
                    <a:pt x="754" y="1350"/>
                    <a:pt x="754" y="1350"/>
                    <a:pt x="754" y="1350"/>
                  </a:cubicBezTo>
                  <a:cubicBezTo>
                    <a:pt x="754" y="1350"/>
                    <a:pt x="754" y="1350"/>
                    <a:pt x="772" y="1350"/>
                  </a:cubicBezTo>
                  <a:cubicBezTo>
                    <a:pt x="772" y="1350"/>
                    <a:pt x="772" y="1350"/>
                    <a:pt x="772" y="1350"/>
                  </a:cubicBezTo>
                  <a:cubicBezTo>
                    <a:pt x="754" y="1350"/>
                    <a:pt x="754" y="1368"/>
                    <a:pt x="737" y="1350"/>
                  </a:cubicBezTo>
                  <a:cubicBezTo>
                    <a:pt x="737" y="1350"/>
                    <a:pt x="737" y="1350"/>
                    <a:pt x="737" y="1350"/>
                  </a:cubicBezTo>
                  <a:cubicBezTo>
                    <a:pt x="737" y="1350"/>
                    <a:pt x="737" y="1350"/>
                    <a:pt x="754" y="1350"/>
                  </a:cubicBezTo>
                  <a:close/>
                  <a:moveTo>
                    <a:pt x="702" y="1421"/>
                  </a:moveTo>
                  <a:cubicBezTo>
                    <a:pt x="702" y="1421"/>
                    <a:pt x="684" y="1421"/>
                    <a:pt x="684" y="1421"/>
                  </a:cubicBezTo>
                  <a:cubicBezTo>
                    <a:pt x="684" y="1421"/>
                    <a:pt x="684" y="1403"/>
                    <a:pt x="684" y="1403"/>
                  </a:cubicBezTo>
                  <a:cubicBezTo>
                    <a:pt x="684" y="1403"/>
                    <a:pt x="702" y="1403"/>
                    <a:pt x="702" y="1421"/>
                  </a:cubicBezTo>
                  <a:close/>
                  <a:moveTo>
                    <a:pt x="719" y="1385"/>
                  </a:moveTo>
                  <a:lnTo>
                    <a:pt x="719" y="1385"/>
                  </a:lnTo>
                  <a:cubicBezTo>
                    <a:pt x="719" y="1368"/>
                    <a:pt x="719" y="1385"/>
                    <a:pt x="737" y="1368"/>
                  </a:cubicBezTo>
                  <a:cubicBezTo>
                    <a:pt x="737" y="1368"/>
                    <a:pt x="737" y="1385"/>
                    <a:pt x="719" y="1385"/>
                  </a:cubicBezTo>
                  <a:close/>
                  <a:moveTo>
                    <a:pt x="719" y="1368"/>
                  </a:moveTo>
                  <a:lnTo>
                    <a:pt x="719" y="1368"/>
                  </a:lnTo>
                  <a:cubicBezTo>
                    <a:pt x="719" y="1368"/>
                    <a:pt x="719" y="1350"/>
                    <a:pt x="737" y="1350"/>
                  </a:cubicBezTo>
                  <a:cubicBezTo>
                    <a:pt x="737" y="1368"/>
                    <a:pt x="719" y="1368"/>
                    <a:pt x="719" y="1368"/>
                  </a:cubicBezTo>
                  <a:close/>
                  <a:moveTo>
                    <a:pt x="649" y="1421"/>
                  </a:moveTo>
                  <a:cubicBezTo>
                    <a:pt x="649" y="1421"/>
                    <a:pt x="649" y="1421"/>
                    <a:pt x="649" y="1421"/>
                  </a:cubicBezTo>
                  <a:cubicBezTo>
                    <a:pt x="649" y="1421"/>
                    <a:pt x="649" y="1421"/>
                    <a:pt x="649" y="1421"/>
                  </a:cubicBezTo>
                  <a:close/>
                  <a:moveTo>
                    <a:pt x="667" y="1421"/>
                  </a:moveTo>
                  <a:cubicBezTo>
                    <a:pt x="667" y="1421"/>
                    <a:pt x="667" y="1421"/>
                    <a:pt x="649" y="1421"/>
                  </a:cubicBezTo>
                  <a:cubicBezTo>
                    <a:pt x="667" y="1421"/>
                    <a:pt x="667" y="1421"/>
                    <a:pt x="667" y="1421"/>
                  </a:cubicBezTo>
                  <a:close/>
                  <a:moveTo>
                    <a:pt x="719" y="1350"/>
                  </a:moveTo>
                  <a:cubicBezTo>
                    <a:pt x="719" y="1333"/>
                    <a:pt x="719" y="1350"/>
                    <a:pt x="719" y="1333"/>
                  </a:cubicBezTo>
                  <a:cubicBezTo>
                    <a:pt x="719" y="1333"/>
                    <a:pt x="719" y="1333"/>
                    <a:pt x="719" y="1333"/>
                  </a:cubicBezTo>
                  <a:cubicBezTo>
                    <a:pt x="719" y="1333"/>
                    <a:pt x="719" y="1333"/>
                    <a:pt x="719" y="1333"/>
                  </a:cubicBezTo>
                  <a:cubicBezTo>
                    <a:pt x="737" y="1333"/>
                    <a:pt x="737" y="1333"/>
                    <a:pt x="737" y="1333"/>
                  </a:cubicBezTo>
                  <a:cubicBezTo>
                    <a:pt x="737" y="1333"/>
                    <a:pt x="737" y="1333"/>
                    <a:pt x="737" y="1333"/>
                  </a:cubicBezTo>
                  <a:cubicBezTo>
                    <a:pt x="737" y="1333"/>
                    <a:pt x="737" y="1333"/>
                    <a:pt x="737" y="1333"/>
                  </a:cubicBezTo>
                  <a:cubicBezTo>
                    <a:pt x="719" y="1333"/>
                    <a:pt x="719" y="1350"/>
                    <a:pt x="702" y="1368"/>
                  </a:cubicBezTo>
                  <a:cubicBezTo>
                    <a:pt x="702" y="1350"/>
                    <a:pt x="702" y="1350"/>
                    <a:pt x="702" y="1350"/>
                  </a:cubicBezTo>
                  <a:cubicBezTo>
                    <a:pt x="702" y="1350"/>
                    <a:pt x="702" y="1350"/>
                    <a:pt x="684" y="1350"/>
                  </a:cubicBezTo>
                  <a:cubicBezTo>
                    <a:pt x="684" y="1350"/>
                    <a:pt x="702" y="1368"/>
                    <a:pt x="702" y="1350"/>
                  </a:cubicBezTo>
                  <a:cubicBezTo>
                    <a:pt x="702" y="1368"/>
                    <a:pt x="702" y="1368"/>
                    <a:pt x="702" y="1368"/>
                  </a:cubicBezTo>
                  <a:cubicBezTo>
                    <a:pt x="684" y="1368"/>
                    <a:pt x="684" y="1350"/>
                    <a:pt x="684" y="1368"/>
                  </a:cubicBezTo>
                  <a:cubicBezTo>
                    <a:pt x="667" y="1350"/>
                    <a:pt x="684" y="1350"/>
                    <a:pt x="667" y="1350"/>
                  </a:cubicBezTo>
                  <a:cubicBezTo>
                    <a:pt x="684" y="1350"/>
                    <a:pt x="684" y="1350"/>
                    <a:pt x="684" y="1333"/>
                  </a:cubicBezTo>
                  <a:cubicBezTo>
                    <a:pt x="684" y="1350"/>
                    <a:pt x="684" y="1350"/>
                    <a:pt x="684" y="1350"/>
                  </a:cubicBezTo>
                  <a:cubicBezTo>
                    <a:pt x="702" y="1350"/>
                    <a:pt x="702" y="1350"/>
                    <a:pt x="719" y="1350"/>
                  </a:cubicBezTo>
                  <a:close/>
                  <a:moveTo>
                    <a:pt x="684" y="1385"/>
                  </a:moveTo>
                  <a:cubicBezTo>
                    <a:pt x="684" y="1385"/>
                    <a:pt x="684" y="1368"/>
                    <a:pt x="684" y="1368"/>
                  </a:cubicBezTo>
                  <a:cubicBezTo>
                    <a:pt x="667" y="1368"/>
                    <a:pt x="667" y="1385"/>
                    <a:pt x="667" y="1385"/>
                  </a:cubicBezTo>
                  <a:cubicBezTo>
                    <a:pt x="649" y="1385"/>
                    <a:pt x="632" y="1368"/>
                    <a:pt x="649" y="1350"/>
                  </a:cubicBezTo>
                  <a:cubicBezTo>
                    <a:pt x="649" y="1368"/>
                    <a:pt x="649" y="1368"/>
                    <a:pt x="649" y="1368"/>
                  </a:cubicBezTo>
                  <a:cubicBezTo>
                    <a:pt x="667" y="1385"/>
                    <a:pt x="667" y="1368"/>
                    <a:pt x="667" y="1368"/>
                  </a:cubicBezTo>
                  <a:cubicBezTo>
                    <a:pt x="667" y="1368"/>
                    <a:pt x="684" y="1368"/>
                    <a:pt x="684" y="1368"/>
                  </a:cubicBezTo>
                  <a:cubicBezTo>
                    <a:pt x="684" y="1368"/>
                    <a:pt x="684" y="1385"/>
                    <a:pt x="684" y="1385"/>
                  </a:cubicBezTo>
                  <a:close/>
                  <a:moveTo>
                    <a:pt x="632" y="1421"/>
                  </a:moveTo>
                  <a:cubicBezTo>
                    <a:pt x="632" y="1421"/>
                    <a:pt x="614" y="1421"/>
                    <a:pt x="614" y="1421"/>
                  </a:cubicBezTo>
                  <a:cubicBezTo>
                    <a:pt x="614" y="1438"/>
                    <a:pt x="614" y="1421"/>
                    <a:pt x="596" y="1421"/>
                  </a:cubicBezTo>
                  <a:cubicBezTo>
                    <a:pt x="596" y="1421"/>
                    <a:pt x="614" y="1421"/>
                    <a:pt x="614" y="1403"/>
                  </a:cubicBezTo>
                  <a:cubicBezTo>
                    <a:pt x="614" y="1403"/>
                    <a:pt x="632" y="1403"/>
                    <a:pt x="632" y="1403"/>
                  </a:cubicBezTo>
                  <a:lnTo>
                    <a:pt x="632" y="1403"/>
                  </a:lnTo>
                  <a:cubicBezTo>
                    <a:pt x="632" y="1403"/>
                    <a:pt x="632" y="1403"/>
                    <a:pt x="632" y="1421"/>
                  </a:cubicBezTo>
                  <a:close/>
                  <a:moveTo>
                    <a:pt x="754" y="1298"/>
                  </a:moveTo>
                  <a:cubicBezTo>
                    <a:pt x="754" y="1298"/>
                    <a:pt x="754" y="1298"/>
                    <a:pt x="754" y="1280"/>
                  </a:cubicBezTo>
                  <a:cubicBezTo>
                    <a:pt x="754" y="1298"/>
                    <a:pt x="737" y="1298"/>
                    <a:pt x="737" y="1315"/>
                  </a:cubicBezTo>
                  <a:cubicBezTo>
                    <a:pt x="737" y="1298"/>
                    <a:pt x="737" y="1298"/>
                    <a:pt x="737" y="1298"/>
                  </a:cubicBezTo>
                  <a:cubicBezTo>
                    <a:pt x="737" y="1298"/>
                    <a:pt x="754" y="1280"/>
                    <a:pt x="772" y="1263"/>
                  </a:cubicBezTo>
                  <a:cubicBezTo>
                    <a:pt x="772" y="1280"/>
                    <a:pt x="754" y="1280"/>
                    <a:pt x="754" y="1298"/>
                  </a:cubicBezTo>
                  <a:close/>
                  <a:moveTo>
                    <a:pt x="561" y="1456"/>
                  </a:moveTo>
                  <a:cubicBezTo>
                    <a:pt x="561" y="1456"/>
                    <a:pt x="561" y="1456"/>
                    <a:pt x="561" y="1456"/>
                  </a:cubicBezTo>
                  <a:cubicBezTo>
                    <a:pt x="561" y="1456"/>
                    <a:pt x="561" y="1456"/>
                    <a:pt x="561" y="1456"/>
                  </a:cubicBezTo>
                  <a:cubicBezTo>
                    <a:pt x="561" y="1456"/>
                    <a:pt x="561" y="1456"/>
                    <a:pt x="561" y="1456"/>
                  </a:cubicBezTo>
                  <a:close/>
                  <a:moveTo>
                    <a:pt x="614" y="1403"/>
                  </a:moveTo>
                  <a:lnTo>
                    <a:pt x="614" y="1403"/>
                  </a:lnTo>
                  <a:cubicBezTo>
                    <a:pt x="614" y="1403"/>
                    <a:pt x="614" y="1403"/>
                    <a:pt x="614" y="1403"/>
                  </a:cubicBezTo>
                  <a:cubicBezTo>
                    <a:pt x="614" y="1403"/>
                    <a:pt x="614" y="1403"/>
                    <a:pt x="614" y="1403"/>
                  </a:cubicBezTo>
                  <a:close/>
                  <a:moveTo>
                    <a:pt x="614" y="1403"/>
                  </a:moveTo>
                  <a:cubicBezTo>
                    <a:pt x="596" y="1421"/>
                    <a:pt x="579" y="1421"/>
                    <a:pt x="561" y="1438"/>
                  </a:cubicBezTo>
                  <a:cubicBezTo>
                    <a:pt x="561" y="1421"/>
                    <a:pt x="544" y="1438"/>
                    <a:pt x="526" y="1438"/>
                  </a:cubicBezTo>
                  <a:cubicBezTo>
                    <a:pt x="544" y="1421"/>
                    <a:pt x="561" y="1438"/>
                    <a:pt x="561" y="1421"/>
                  </a:cubicBezTo>
                  <a:cubicBezTo>
                    <a:pt x="579" y="1421"/>
                    <a:pt x="579" y="1403"/>
                    <a:pt x="596" y="1403"/>
                  </a:cubicBezTo>
                  <a:cubicBezTo>
                    <a:pt x="596" y="1403"/>
                    <a:pt x="596" y="1403"/>
                    <a:pt x="596" y="1403"/>
                  </a:cubicBezTo>
                  <a:cubicBezTo>
                    <a:pt x="596" y="1385"/>
                    <a:pt x="579" y="1403"/>
                    <a:pt x="596" y="1385"/>
                  </a:cubicBezTo>
                  <a:cubicBezTo>
                    <a:pt x="596" y="1403"/>
                    <a:pt x="614" y="1385"/>
                    <a:pt x="614" y="1403"/>
                  </a:cubicBezTo>
                  <a:close/>
                  <a:moveTo>
                    <a:pt x="649" y="1350"/>
                  </a:moveTo>
                  <a:cubicBezTo>
                    <a:pt x="649" y="1350"/>
                    <a:pt x="649" y="1333"/>
                    <a:pt x="649" y="1333"/>
                  </a:cubicBezTo>
                  <a:cubicBezTo>
                    <a:pt x="649" y="1333"/>
                    <a:pt x="649" y="1333"/>
                    <a:pt x="649" y="1333"/>
                  </a:cubicBezTo>
                  <a:cubicBezTo>
                    <a:pt x="649" y="1350"/>
                    <a:pt x="649" y="1350"/>
                    <a:pt x="649" y="1350"/>
                  </a:cubicBezTo>
                  <a:close/>
                  <a:moveTo>
                    <a:pt x="667" y="1333"/>
                  </a:moveTo>
                  <a:cubicBezTo>
                    <a:pt x="667" y="1333"/>
                    <a:pt x="667" y="1333"/>
                    <a:pt x="667" y="1333"/>
                  </a:cubicBezTo>
                  <a:cubicBezTo>
                    <a:pt x="667" y="1333"/>
                    <a:pt x="667" y="1315"/>
                    <a:pt x="667" y="1315"/>
                  </a:cubicBezTo>
                  <a:cubicBezTo>
                    <a:pt x="667" y="1315"/>
                    <a:pt x="667" y="1333"/>
                    <a:pt x="667" y="1333"/>
                  </a:cubicBezTo>
                  <a:close/>
                  <a:moveTo>
                    <a:pt x="596" y="1385"/>
                  </a:moveTo>
                  <a:cubicBezTo>
                    <a:pt x="596" y="1368"/>
                    <a:pt x="596" y="1368"/>
                    <a:pt x="596" y="1368"/>
                  </a:cubicBezTo>
                  <a:cubicBezTo>
                    <a:pt x="596" y="1368"/>
                    <a:pt x="596" y="1368"/>
                    <a:pt x="596" y="1368"/>
                  </a:cubicBezTo>
                  <a:cubicBezTo>
                    <a:pt x="596" y="1385"/>
                    <a:pt x="596" y="1385"/>
                    <a:pt x="596" y="1385"/>
                  </a:cubicBezTo>
                  <a:close/>
                  <a:moveTo>
                    <a:pt x="526" y="1438"/>
                  </a:moveTo>
                  <a:lnTo>
                    <a:pt x="526" y="1438"/>
                  </a:lnTo>
                  <a:cubicBezTo>
                    <a:pt x="526" y="1438"/>
                    <a:pt x="526" y="1438"/>
                    <a:pt x="526" y="1438"/>
                  </a:cubicBezTo>
                  <a:cubicBezTo>
                    <a:pt x="526" y="1438"/>
                    <a:pt x="526" y="1438"/>
                    <a:pt x="526" y="1438"/>
                  </a:cubicBezTo>
                  <a:close/>
                  <a:moveTo>
                    <a:pt x="772" y="1193"/>
                  </a:moveTo>
                  <a:cubicBezTo>
                    <a:pt x="772" y="1193"/>
                    <a:pt x="772" y="1175"/>
                    <a:pt x="789" y="1175"/>
                  </a:cubicBezTo>
                  <a:cubicBezTo>
                    <a:pt x="789" y="1193"/>
                    <a:pt x="772" y="1193"/>
                    <a:pt x="772" y="1193"/>
                  </a:cubicBezTo>
                  <a:close/>
                  <a:moveTo>
                    <a:pt x="754" y="1228"/>
                  </a:moveTo>
                  <a:cubicBezTo>
                    <a:pt x="737" y="1210"/>
                    <a:pt x="737" y="1210"/>
                    <a:pt x="737" y="1193"/>
                  </a:cubicBezTo>
                  <a:cubicBezTo>
                    <a:pt x="737" y="1193"/>
                    <a:pt x="737" y="1193"/>
                    <a:pt x="737" y="1193"/>
                  </a:cubicBezTo>
                  <a:cubicBezTo>
                    <a:pt x="737" y="1193"/>
                    <a:pt x="737" y="1210"/>
                    <a:pt x="737" y="1210"/>
                  </a:cubicBezTo>
                  <a:lnTo>
                    <a:pt x="754" y="1210"/>
                  </a:lnTo>
                  <a:cubicBezTo>
                    <a:pt x="754" y="1210"/>
                    <a:pt x="754" y="1210"/>
                    <a:pt x="754" y="1228"/>
                  </a:cubicBezTo>
                  <a:close/>
                  <a:moveTo>
                    <a:pt x="719" y="1245"/>
                  </a:moveTo>
                  <a:cubicBezTo>
                    <a:pt x="719" y="1245"/>
                    <a:pt x="719" y="1263"/>
                    <a:pt x="702" y="1263"/>
                  </a:cubicBezTo>
                  <a:cubicBezTo>
                    <a:pt x="702" y="1263"/>
                    <a:pt x="719" y="1245"/>
                    <a:pt x="719" y="1245"/>
                  </a:cubicBezTo>
                  <a:lnTo>
                    <a:pt x="702" y="1245"/>
                  </a:lnTo>
                  <a:cubicBezTo>
                    <a:pt x="719" y="1245"/>
                    <a:pt x="719" y="1245"/>
                    <a:pt x="719" y="1245"/>
                  </a:cubicBezTo>
                  <a:cubicBezTo>
                    <a:pt x="719" y="1245"/>
                    <a:pt x="719" y="1245"/>
                    <a:pt x="719" y="1245"/>
                  </a:cubicBezTo>
                  <a:close/>
                  <a:moveTo>
                    <a:pt x="702" y="1263"/>
                  </a:moveTo>
                  <a:lnTo>
                    <a:pt x="702" y="1263"/>
                  </a:lnTo>
                  <a:cubicBezTo>
                    <a:pt x="702" y="1263"/>
                    <a:pt x="702" y="1263"/>
                    <a:pt x="702" y="1263"/>
                  </a:cubicBezTo>
                  <a:lnTo>
                    <a:pt x="702" y="1263"/>
                  </a:lnTo>
                  <a:cubicBezTo>
                    <a:pt x="702" y="1263"/>
                    <a:pt x="702" y="1263"/>
                    <a:pt x="702" y="1263"/>
                  </a:cubicBezTo>
                  <a:close/>
                  <a:moveTo>
                    <a:pt x="684" y="1263"/>
                  </a:moveTo>
                  <a:cubicBezTo>
                    <a:pt x="684" y="1280"/>
                    <a:pt x="684" y="1263"/>
                    <a:pt x="684" y="1280"/>
                  </a:cubicBezTo>
                  <a:cubicBezTo>
                    <a:pt x="684" y="1263"/>
                    <a:pt x="684" y="1263"/>
                    <a:pt x="684" y="1263"/>
                  </a:cubicBezTo>
                  <a:cubicBezTo>
                    <a:pt x="684" y="1263"/>
                    <a:pt x="684" y="1263"/>
                    <a:pt x="684" y="1263"/>
                  </a:cubicBezTo>
                  <a:close/>
                  <a:moveTo>
                    <a:pt x="614" y="1315"/>
                  </a:moveTo>
                  <a:lnTo>
                    <a:pt x="614" y="1333"/>
                  </a:lnTo>
                  <a:cubicBezTo>
                    <a:pt x="614" y="1315"/>
                    <a:pt x="614" y="1315"/>
                    <a:pt x="614" y="1315"/>
                  </a:cubicBezTo>
                  <a:cubicBezTo>
                    <a:pt x="614" y="1315"/>
                    <a:pt x="614" y="1315"/>
                    <a:pt x="614" y="1315"/>
                  </a:cubicBezTo>
                  <a:close/>
                  <a:moveTo>
                    <a:pt x="614" y="1333"/>
                  </a:moveTo>
                  <a:cubicBezTo>
                    <a:pt x="596" y="1333"/>
                    <a:pt x="596" y="1315"/>
                    <a:pt x="614" y="1333"/>
                  </a:cubicBezTo>
                  <a:cubicBezTo>
                    <a:pt x="614" y="1333"/>
                    <a:pt x="614" y="1333"/>
                    <a:pt x="614" y="1333"/>
                  </a:cubicBezTo>
                  <a:close/>
                  <a:moveTo>
                    <a:pt x="947" y="824"/>
                  </a:moveTo>
                  <a:cubicBezTo>
                    <a:pt x="947" y="824"/>
                    <a:pt x="947" y="824"/>
                    <a:pt x="947" y="824"/>
                  </a:cubicBezTo>
                  <a:cubicBezTo>
                    <a:pt x="947" y="824"/>
                    <a:pt x="947" y="824"/>
                    <a:pt x="947" y="824"/>
                  </a:cubicBezTo>
                  <a:cubicBezTo>
                    <a:pt x="947" y="824"/>
                    <a:pt x="947" y="824"/>
                    <a:pt x="947" y="824"/>
                  </a:cubicBezTo>
                  <a:cubicBezTo>
                    <a:pt x="947" y="824"/>
                    <a:pt x="947" y="824"/>
                    <a:pt x="947" y="824"/>
                  </a:cubicBezTo>
                  <a:close/>
                  <a:moveTo>
                    <a:pt x="930" y="842"/>
                  </a:moveTo>
                  <a:cubicBezTo>
                    <a:pt x="930" y="842"/>
                    <a:pt x="930" y="842"/>
                    <a:pt x="947" y="842"/>
                  </a:cubicBezTo>
                  <a:cubicBezTo>
                    <a:pt x="947" y="842"/>
                    <a:pt x="947" y="842"/>
                    <a:pt x="930" y="842"/>
                  </a:cubicBezTo>
                  <a:close/>
                  <a:moveTo>
                    <a:pt x="930" y="860"/>
                  </a:moveTo>
                  <a:cubicBezTo>
                    <a:pt x="930" y="860"/>
                    <a:pt x="930" y="860"/>
                    <a:pt x="930" y="842"/>
                  </a:cubicBezTo>
                  <a:cubicBezTo>
                    <a:pt x="947" y="860"/>
                    <a:pt x="930" y="860"/>
                    <a:pt x="930" y="860"/>
                  </a:cubicBezTo>
                  <a:close/>
                  <a:moveTo>
                    <a:pt x="614" y="1263"/>
                  </a:moveTo>
                  <a:cubicBezTo>
                    <a:pt x="614" y="1263"/>
                    <a:pt x="614" y="1263"/>
                    <a:pt x="614" y="1245"/>
                  </a:cubicBezTo>
                  <a:cubicBezTo>
                    <a:pt x="614" y="1245"/>
                    <a:pt x="614" y="1245"/>
                    <a:pt x="632" y="1245"/>
                  </a:cubicBezTo>
                  <a:cubicBezTo>
                    <a:pt x="632" y="1245"/>
                    <a:pt x="632" y="1245"/>
                    <a:pt x="614" y="1263"/>
                  </a:cubicBezTo>
                  <a:close/>
                  <a:moveTo>
                    <a:pt x="667" y="1210"/>
                  </a:moveTo>
                  <a:cubicBezTo>
                    <a:pt x="667" y="1210"/>
                    <a:pt x="667" y="1210"/>
                    <a:pt x="667" y="1193"/>
                  </a:cubicBezTo>
                  <a:cubicBezTo>
                    <a:pt x="649" y="1193"/>
                    <a:pt x="649" y="1193"/>
                    <a:pt x="649" y="1193"/>
                  </a:cubicBezTo>
                  <a:cubicBezTo>
                    <a:pt x="649" y="1193"/>
                    <a:pt x="649" y="1193"/>
                    <a:pt x="649" y="1193"/>
                  </a:cubicBezTo>
                  <a:cubicBezTo>
                    <a:pt x="667" y="1193"/>
                    <a:pt x="667" y="1193"/>
                    <a:pt x="667" y="1193"/>
                  </a:cubicBezTo>
                  <a:cubicBezTo>
                    <a:pt x="667" y="1210"/>
                    <a:pt x="667" y="1210"/>
                    <a:pt x="667" y="1210"/>
                  </a:cubicBezTo>
                  <a:close/>
                  <a:moveTo>
                    <a:pt x="649" y="1228"/>
                  </a:moveTo>
                  <a:cubicBezTo>
                    <a:pt x="649" y="1228"/>
                    <a:pt x="649" y="1228"/>
                    <a:pt x="649" y="1228"/>
                  </a:cubicBezTo>
                  <a:cubicBezTo>
                    <a:pt x="649" y="1228"/>
                    <a:pt x="649" y="1210"/>
                    <a:pt x="649" y="1210"/>
                  </a:cubicBezTo>
                  <a:cubicBezTo>
                    <a:pt x="649" y="1210"/>
                    <a:pt x="649" y="1210"/>
                    <a:pt x="649" y="1228"/>
                  </a:cubicBezTo>
                  <a:close/>
                  <a:moveTo>
                    <a:pt x="789" y="1035"/>
                  </a:moveTo>
                  <a:cubicBezTo>
                    <a:pt x="789" y="1035"/>
                    <a:pt x="789" y="1035"/>
                    <a:pt x="807" y="1035"/>
                  </a:cubicBezTo>
                  <a:cubicBezTo>
                    <a:pt x="807" y="1035"/>
                    <a:pt x="807" y="1035"/>
                    <a:pt x="789" y="10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2450625" y="27297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8"/>
                  </a:moveTo>
                  <a:cubicBezTo>
                    <a:pt x="35" y="18"/>
                    <a:pt x="18" y="35"/>
                    <a:pt x="18" y="35"/>
                  </a:cubicBezTo>
                  <a:cubicBezTo>
                    <a:pt x="18" y="35"/>
                    <a:pt x="18" y="35"/>
                    <a:pt x="0" y="35"/>
                  </a:cubicBezTo>
                  <a:cubicBezTo>
                    <a:pt x="0" y="35"/>
                    <a:pt x="0" y="35"/>
                    <a:pt x="18" y="35"/>
                  </a:cubicBezTo>
                  <a:cubicBezTo>
                    <a:pt x="18" y="35"/>
                    <a:pt x="18" y="18"/>
                    <a:pt x="0" y="35"/>
                  </a:cubicBezTo>
                  <a:cubicBezTo>
                    <a:pt x="18" y="18"/>
                    <a:pt x="35" y="0"/>
                    <a:pt x="53" y="0"/>
                  </a:cubicBezTo>
                  <a:cubicBezTo>
                    <a:pt x="53" y="0"/>
                    <a:pt x="53" y="18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2447550" y="27406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cubicBezTo>
                    <a:pt x="18" y="18"/>
                    <a:pt x="1" y="18"/>
                    <a:pt x="1" y="0"/>
                  </a:cubicBezTo>
                  <a:lnTo>
                    <a:pt x="1" y="0"/>
                  </a:lnTo>
                  <a:cubicBezTo>
                    <a:pt x="1" y="0"/>
                    <a:pt x="18" y="18"/>
                    <a:pt x="18" y="18"/>
                  </a:cubicBezTo>
                  <a:cubicBezTo>
                    <a:pt x="18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3"/>
            <p:cNvSpPr/>
            <p:nvPr/>
          </p:nvSpPr>
          <p:spPr>
            <a:xfrm>
              <a:off x="2446675" y="27393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8"/>
                  </a:moveTo>
                  <a:cubicBezTo>
                    <a:pt x="0" y="1"/>
                    <a:pt x="0" y="1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3"/>
            <p:cNvSpPr/>
            <p:nvPr/>
          </p:nvSpPr>
          <p:spPr>
            <a:xfrm>
              <a:off x="2447125" y="273935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70" y="71"/>
                  </a:moveTo>
                  <a:cubicBezTo>
                    <a:pt x="53" y="71"/>
                    <a:pt x="53" y="53"/>
                    <a:pt x="53" y="71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35" y="53"/>
                    <a:pt x="35" y="53"/>
                  </a:cubicBezTo>
                  <a:cubicBezTo>
                    <a:pt x="35" y="53"/>
                    <a:pt x="18" y="36"/>
                    <a:pt x="18" y="36"/>
                  </a:cubicBezTo>
                  <a:cubicBezTo>
                    <a:pt x="35" y="18"/>
                    <a:pt x="0" y="18"/>
                    <a:pt x="18" y="1"/>
                  </a:cubicBezTo>
                  <a:cubicBezTo>
                    <a:pt x="18" y="1"/>
                    <a:pt x="18" y="18"/>
                    <a:pt x="18" y="18"/>
                  </a:cubicBezTo>
                  <a:cubicBezTo>
                    <a:pt x="35" y="18"/>
                    <a:pt x="35" y="36"/>
                    <a:pt x="53" y="53"/>
                  </a:cubicBezTo>
                  <a:cubicBezTo>
                    <a:pt x="53" y="53"/>
                    <a:pt x="70" y="53"/>
                    <a:pt x="70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2445800" y="2735400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9"/>
                    <a:pt x="0" y="19"/>
                  </a:cubicBezTo>
                  <a:cubicBezTo>
                    <a:pt x="18" y="19"/>
                    <a:pt x="35" y="19"/>
                    <a:pt x="35" y="36"/>
                  </a:cubicBezTo>
                  <a:cubicBezTo>
                    <a:pt x="35" y="36"/>
                    <a:pt x="18" y="36"/>
                    <a:pt x="35" y="36"/>
                  </a:cubicBezTo>
                  <a:cubicBezTo>
                    <a:pt x="18" y="36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2444475" y="27349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" y="0"/>
                    <a:pt x="1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2444925" y="27349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18"/>
                    <a:pt x="0" y="0"/>
                    <a:pt x="0" y="0"/>
                  </a:cubicBezTo>
                  <a:cubicBezTo>
                    <a:pt x="0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2443175" y="27336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"/>
                    <a:pt x="0" y="18"/>
                    <a:pt x="18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2445800" y="27349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3"/>
            <p:cNvSpPr/>
            <p:nvPr/>
          </p:nvSpPr>
          <p:spPr>
            <a:xfrm>
              <a:off x="2445800" y="27345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18" y="18"/>
                    <a:pt x="18" y="18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3"/>
            <p:cNvSpPr/>
            <p:nvPr/>
          </p:nvSpPr>
          <p:spPr>
            <a:xfrm>
              <a:off x="2445350" y="27345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2444925" y="2734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2444925" y="27332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0"/>
                    <a:pt x="0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2444050" y="27327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18" y="18"/>
                    <a:pt x="18" y="18"/>
                    <a:pt x="18" y="1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18"/>
                  </a:lnTo>
                  <a:cubicBezTo>
                    <a:pt x="18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2444475" y="27332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3"/>
            <p:cNvSpPr/>
            <p:nvPr/>
          </p:nvSpPr>
          <p:spPr>
            <a:xfrm>
              <a:off x="2443600" y="27323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0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3"/>
            <p:cNvSpPr/>
            <p:nvPr/>
          </p:nvSpPr>
          <p:spPr>
            <a:xfrm>
              <a:off x="2443175" y="27323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2450175" y="27371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2445350" y="27336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1"/>
                    <a:pt x="18" y="1"/>
                    <a:pt x="18" y="1"/>
                  </a:cubicBezTo>
                  <a:cubicBezTo>
                    <a:pt x="18" y="18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2445800" y="27336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1"/>
                  </a:moveTo>
                  <a:cubicBezTo>
                    <a:pt x="18" y="1"/>
                    <a:pt x="18" y="18"/>
                    <a:pt x="35" y="18"/>
                  </a:cubicBezTo>
                  <a:cubicBezTo>
                    <a:pt x="35" y="36"/>
                    <a:pt x="18" y="18"/>
                    <a:pt x="18" y="18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2451925" y="273805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2447550" y="27341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8" y="0"/>
                    <a:pt x="18" y="18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18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2448425" y="27345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"/>
                    <a:pt x="18" y="1"/>
                  </a:cubicBezTo>
                  <a:cubicBezTo>
                    <a:pt x="18" y="1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2461575" y="274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2430900" y="2734100"/>
              <a:ext cx="34650" cy="39900"/>
            </a:xfrm>
            <a:custGeom>
              <a:avLst/>
              <a:gdLst/>
              <a:ahLst/>
              <a:cxnLst/>
              <a:rect l="l" t="t" r="r" b="b"/>
              <a:pathLst>
                <a:path w="1386" h="1596" extrusionOk="0">
                  <a:moveTo>
                    <a:pt x="930" y="667"/>
                  </a:moveTo>
                  <a:cubicBezTo>
                    <a:pt x="930" y="667"/>
                    <a:pt x="930" y="667"/>
                    <a:pt x="930" y="667"/>
                  </a:cubicBezTo>
                  <a:cubicBezTo>
                    <a:pt x="947" y="684"/>
                    <a:pt x="930" y="684"/>
                    <a:pt x="930" y="684"/>
                  </a:cubicBezTo>
                  <a:cubicBezTo>
                    <a:pt x="947" y="684"/>
                    <a:pt x="947" y="684"/>
                    <a:pt x="947" y="684"/>
                  </a:cubicBezTo>
                  <a:cubicBezTo>
                    <a:pt x="947" y="702"/>
                    <a:pt x="947" y="702"/>
                    <a:pt x="947" y="702"/>
                  </a:cubicBezTo>
                  <a:cubicBezTo>
                    <a:pt x="947" y="719"/>
                    <a:pt x="947" y="719"/>
                    <a:pt x="947" y="719"/>
                  </a:cubicBezTo>
                  <a:cubicBezTo>
                    <a:pt x="965" y="719"/>
                    <a:pt x="965" y="737"/>
                    <a:pt x="965" y="737"/>
                  </a:cubicBezTo>
                  <a:cubicBezTo>
                    <a:pt x="965" y="737"/>
                    <a:pt x="965" y="754"/>
                    <a:pt x="982" y="772"/>
                  </a:cubicBezTo>
                  <a:cubicBezTo>
                    <a:pt x="982" y="772"/>
                    <a:pt x="982" y="772"/>
                    <a:pt x="965" y="772"/>
                  </a:cubicBezTo>
                  <a:cubicBezTo>
                    <a:pt x="1000" y="807"/>
                    <a:pt x="982" y="842"/>
                    <a:pt x="1000" y="877"/>
                  </a:cubicBezTo>
                  <a:cubicBezTo>
                    <a:pt x="1000" y="894"/>
                    <a:pt x="982" y="894"/>
                    <a:pt x="1000" y="912"/>
                  </a:cubicBezTo>
                  <a:cubicBezTo>
                    <a:pt x="982" y="930"/>
                    <a:pt x="982" y="947"/>
                    <a:pt x="1000" y="947"/>
                  </a:cubicBezTo>
                  <a:cubicBezTo>
                    <a:pt x="982" y="965"/>
                    <a:pt x="982" y="982"/>
                    <a:pt x="1000" y="1000"/>
                  </a:cubicBezTo>
                  <a:cubicBezTo>
                    <a:pt x="1000" y="1000"/>
                    <a:pt x="1000" y="1000"/>
                    <a:pt x="982" y="1000"/>
                  </a:cubicBezTo>
                  <a:cubicBezTo>
                    <a:pt x="1000" y="1000"/>
                    <a:pt x="1000" y="1017"/>
                    <a:pt x="1000" y="1017"/>
                  </a:cubicBezTo>
                  <a:cubicBezTo>
                    <a:pt x="1000" y="1035"/>
                    <a:pt x="982" y="1035"/>
                    <a:pt x="1000" y="1052"/>
                  </a:cubicBezTo>
                  <a:cubicBezTo>
                    <a:pt x="1000" y="1052"/>
                    <a:pt x="1000" y="1052"/>
                    <a:pt x="1000" y="1052"/>
                  </a:cubicBezTo>
                  <a:cubicBezTo>
                    <a:pt x="1000" y="1052"/>
                    <a:pt x="1000" y="1070"/>
                    <a:pt x="982" y="1070"/>
                  </a:cubicBezTo>
                  <a:cubicBezTo>
                    <a:pt x="1000" y="1105"/>
                    <a:pt x="982" y="1122"/>
                    <a:pt x="982" y="1140"/>
                  </a:cubicBezTo>
                  <a:cubicBezTo>
                    <a:pt x="982" y="1157"/>
                    <a:pt x="982" y="1175"/>
                    <a:pt x="982" y="1175"/>
                  </a:cubicBezTo>
                  <a:cubicBezTo>
                    <a:pt x="982" y="1175"/>
                    <a:pt x="982" y="1175"/>
                    <a:pt x="982" y="1193"/>
                  </a:cubicBezTo>
                  <a:cubicBezTo>
                    <a:pt x="982" y="1193"/>
                    <a:pt x="982" y="1210"/>
                    <a:pt x="982" y="1210"/>
                  </a:cubicBezTo>
                  <a:cubicBezTo>
                    <a:pt x="965" y="1210"/>
                    <a:pt x="965" y="1210"/>
                    <a:pt x="965" y="1228"/>
                  </a:cubicBezTo>
                  <a:lnTo>
                    <a:pt x="965" y="1228"/>
                  </a:lnTo>
                  <a:lnTo>
                    <a:pt x="965" y="1228"/>
                  </a:lnTo>
                  <a:lnTo>
                    <a:pt x="1122" y="1280"/>
                  </a:lnTo>
                  <a:lnTo>
                    <a:pt x="1122" y="1280"/>
                  </a:lnTo>
                  <a:lnTo>
                    <a:pt x="1122" y="1280"/>
                  </a:lnTo>
                  <a:lnTo>
                    <a:pt x="1105" y="1280"/>
                  </a:lnTo>
                  <a:lnTo>
                    <a:pt x="1087" y="1263"/>
                  </a:lnTo>
                  <a:cubicBezTo>
                    <a:pt x="1070" y="1245"/>
                    <a:pt x="1052" y="1245"/>
                    <a:pt x="1017" y="1210"/>
                  </a:cubicBezTo>
                  <a:lnTo>
                    <a:pt x="982" y="1193"/>
                  </a:lnTo>
                  <a:lnTo>
                    <a:pt x="982" y="1193"/>
                  </a:lnTo>
                  <a:cubicBezTo>
                    <a:pt x="982" y="1193"/>
                    <a:pt x="982" y="1210"/>
                    <a:pt x="965" y="1210"/>
                  </a:cubicBezTo>
                  <a:cubicBezTo>
                    <a:pt x="965" y="1210"/>
                    <a:pt x="965" y="1210"/>
                    <a:pt x="965" y="1228"/>
                  </a:cubicBezTo>
                  <a:cubicBezTo>
                    <a:pt x="965" y="1228"/>
                    <a:pt x="965" y="1228"/>
                    <a:pt x="947" y="1228"/>
                  </a:cubicBezTo>
                  <a:lnTo>
                    <a:pt x="930" y="1228"/>
                  </a:lnTo>
                  <a:lnTo>
                    <a:pt x="930" y="1245"/>
                  </a:lnTo>
                  <a:lnTo>
                    <a:pt x="930" y="1245"/>
                  </a:lnTo>
                  <a:lnTo>
                    <a:pt x="930" y="1245"/>
                  </a:lnTo>
                  <a:lnTo>
                    <a:pt x="930" y="1245"/>
                  </a:lnTo>
                  <a:lnTo>
                    <a:pt x="982" y="1315"/>
                  </a:lnTo>
                  <a:lnTo>
                    <a:pt x="982" y="1315"/>
                  </a:lnTo>
                  <a:lnTo>
                    <a:pt x="982" y="1315"/>
                  </a:lnTo>
                  <a:lnTo>
                    <a:pt x="982" y="1315"/>
                  </a:lnTo>
                  <a:lnTo>
                    <a:pt x="982" y="1315"/>
                  </a:lnTo>
                  <a:cubicBezTo>
                    <a:pt x="982" y="1280"/>
                    <a:pt x="965" y="1263"/>
                    <a:pt x="982" y="1228"/>
                  </a:cubicBezTo>
                  <a:cubicBezTo>
                    <a:pt x="982" y="1210"/>
                    <a:pt x="965" y="1228"/>
                    <a:pt x="965" y="1210"/>
                  </a:cubicBezTo>
                  <a:cubicBezTo>
                    <a:pt x="947" y="1228"/>
                    <a:pt x="947" y="1228"/>
                    <a:pt x="930" y="1228"/>
                  </a:cubicBezTo>
                  <a:cubicBezTo>
                    <a:pt x="930" y="1228"/>
                    <a:pt x="930" y="1228"/>
                    <a:pt x="930" y="1210"/>
                  </a:cubicBezTo>
                  <a:cubicBezTo>
                    <a:pt x="930" y="1210"/>
                    <a:pt x="947" y="1210"/>
                    <a:pt x="947" y="1210"/>
                  </a:cubicBezTo>
                  <a:cubicBezTo>
                    <a:pt x="947" y="1210"/>
                    <a:pt x="947" y="1210"/>
                    <a:pt x="947" y="1210"/>
                  </a:cubicBezTo>
                  <a:cubicBezTo>
                    <a:pt x="930" y="1210"/>
                    <a:pt x="930" y="1210"/>
                    <a:pt x="930" y="1210"/>
                  </a:cubicBezTo>
                  <a:cubicBezTo>
                    <a:pt x="912" y="1193"/>
                    <a:pt x="894" y="1193"/>
                    <a:pt x="877" y="1175"/>
                  </a:cubicBezTo>
                  <a:cubicBezTo>
                    <a:pt x="877" y="1175"/>
                    <a:pt x="877" y="1175"/>
                    <a:pt x="877" y="1175"/>
                  </a:cubicBezTo>
                  <a:cubicBezTo>
                    <a:pt x="877" y="1157"/>
                    <a:pt x="842" y="1140"/>
                    <a:pt x="824" y="1140"/>
                  </a:cubicBezTo>
                  <a:cubicBezTo>
                    <a:pt x="824" y="1122"/>
                    <a:pt x="824" y="1105"/>
                    <a:pt x="807" y="1105"/>
                  </a:cubicBezTo>
                  <a:cubicBezTo>
                    <a:pt x="807" y="1105"/>
                    <a:pt x="807" y="1105"/>
                    <a:pt x="807" y="1105"/>
                  </a:cubicBezTo>
                  <a:cubicBezTo>
                    <a:pt x="807" y="1087"/>
                    <a:pt x="772" y="1070"/>
                    <a:pt x="772" y="1052"/>
                  </a:cubicBezTo>
                  <a:cubicBezTo>
                    <a:pt x="772" y="1052"/>
                    <a:pt x="754" y="1052"/>
                    <a:pt x="754" y="1052"/>
                  </a:cubicBezTo>
                  <a:cubicBezTo>
                    <a:pt x="754" y="1035"/>
                    <a:pt x="754" y="1017"/>
                    <a:pt x="737" y="1017"/>
                  </a:cubicBezTo>
                  <a:cubicBezTo>
                    <a:pt x="737" y="1017"/>
                    <a:pt x="737" y="1017"/>
                    <a:pt x="737" y="1017"/>
                  </a:cubicBezTo>
                  <a:cubicBezTo>
                    <a:pt x="719" y="1000"/>
                    <a:pt x="719" y="982"/>
                    <a:pt x="719" y="982"/>
                  </a:cubicBezTo>
                  <a:cubicBezTo>
                    <a:pt x="719" y="965"/>
                    <a:pt x="702" y="965"/>
                    <a:pt x="684" y="947"/>
                  </a:cubicBezTo>
                  <a:cubicBezTo>
                    <a:pt x="684" y="930"/>
                    <a:pt x="684" y="912"/>
                    <a:pt x="667" y="894"/>
                  </a:cubicBezTo>
                  <a:cubicBezTo>
                    <a:pt x="667" y="894"/>
                    <a:pt x="667" y="894"/>
                    <a:pt x="667" y="894"/>
                  </a:cubicBezTo>
                  <a:cubicBezTo>
                    <a:pt x="667" y="894"/>
                    <a:pt x="667" y="894"/>
                    <a:pt x="667" y="894"/>
                  </a:cubicBezTo>
                  <a:cubicBezTo>
                    <a:pt x="649" y="877"/>
                    <a:pt x="631" y="859"/>
                    <a:pt x="631" y="842"/>
                  </a:cubicBezTo>
                  <a:cubicBezTo>
                    <a:pt x="631" y="842"/>
                    <a:pt x="631" y="842"/>
                    <a:pt x="631" y="824"/>
                  </a:cubicBezTo>
                  <a:cubicBezTo>
                    <a:pt x="631" y="824"/>
                    <a:pt x="631" y="824"/>
                    <a:pt x="614" y="807"/>
                  </a:cubicBezTo>
                  <a:cubicBezTo>
                    <a:pt x="631" y="807"/>
                    <a:pt x="614" y="807"/>
                    <a:pt x="614" y="789"/>
                  </a:cubicBezTo>
                  <a:cubicBezTo>
                    <a:pt x="596" y="772"/>
                    <a:pt x="596" y="737"/>
                    <a:pt x="579" y="719"/>
                  </a:cubicBezTo>
                  <a:cubicBezTo>
                    <a:pt x="561" y="667"/>
                    <a:pt x="526" y="614"/>
                    <a:pt x="526" y="561"/>
                  </a:cubicBezTo>
                  <a:cubicBezTo>
                    <a:pt x="509" y="544"/>
                    <a:pt x="509" y="544"/>
                    <a:pt x="509" y="544"/>
                  </a:cubicBezTo>
                  <a:cubicBezTo>
                    <a:pt x="509" y="544"/>
                    <a:pt x="509" y="544"/>
                    <a:pt x="509" y="544"/>
                  </a:cubicBezTo>
                  <a:lnTo>
                    <a:pt x="509" y="526"/>
                  </a:lnTo>
                  <a:cubicBezTo>
                    <a:pt x="509" y="509"/>
                    <a:pt x="491" y="491"/>
                    <a:pt x="491" y="474"/>
                  </a:cubicBezTo>
                  <a:lnTo>
                    <a:pt x="474" y="439"/>
                  </a:lnTo>
                  <a:lnTo>
                    <a:pt x="456" y="333"/>
                  </a:lnTo>
                  <a:cubicBezTo>
                    <a:pt x="439" y="316"/>
                    <a:pt x="439" y="298"/>
                    <a:pt x="439" y="281"/>
                  </a:cubicBezTo>
                  <a:cubicBezTo>
                    <a:pt x="421" y="281"/>
                    <a:pt x="421" y="263"/>
                    <a:pt x="421" y="263"/>
                  </a:cubicBezTo>
                  <a:cubicBezTo>
                    <a:pt x="404" y="228"/>
                    <a:pt x="404" y="211"/>
                    <a:pt x="421" y="176"/>
                  </a:cubicBezTo>
                  <a:cubicBezTo>
                    <a:pt x="404" y="158"/>
                    <a:pt x="421" y="141"/>
                    <a:pt x="404" y="123"/>
                  </a:cubicBezTo>
                  <a:cubicBezTo>
                    <a:pt x="386" y="88"/>
                    <a:pt x="351" y="88"/>
                    <a:pt x="316" y="53"/>
                  </a:cubicBezTo>
                  <a:cubicBezTo>
                    <a:pt x="316" y="35"/>
                    <a:pt x="298" y="35"/>
                    <a:pt x="281" y="35"/>
                  </a:cubicBezTo>
                  <a:cubicBezTo>
                    <a:pt x="281" y="35"/>
                    <a:pt x="263" y="18"/>
                    <a:pt x="263" y="18"/>
                  </a:cubicBezTo>
                  <a:cubicBezTo>
                    <a:pt x="246" y="18"/>
                    <a:pt x="228" y="35"/>
                    <a:pt x="228" y="35"/>
                  </a:cubicBezTo>
                  <a:cubicBezTo>
                    <a:pt x="211" y="53"/>
                    <a:pt x="193" y="35"/>
                    <a:pt x="176" y="35"/>
                  </a:cubicBezTo>
                  <a:cubicBezTo>
                    <a:pt x="141" y="35"/>
                    <a:pt x="106" y="71"/>
                    <a:pt x="70" y="71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53" y="88"/>
                    <a:pt x="53" y="106"/>
                    <a:pt x="35" y="123"/>
                  </a:cubicBezTo>
                  <a:cubicBezTo>
                    <a:pt x="35" y="123"/>
                    <a:pt x="18" y="123"/>
                    <a:pt x="18" y="123"/>
                  </a:cubicBezTo>
                  <a:cubicBezTo>
                    <a:pt x="18" y="141"/>
                    <a:pt x="18" y="141"/>
                    <a:pt x="0" y="141"/>
                  </a:cubicBezTo>
                  <a:cubicBezTo>
                    <a:pt x="0" y="158"/>
                    <a:pt x="0" y="176"/>
                    <a:pt x="18" y="193"/>
                  </a:cubicBezTo>
                  <a:cubicBezTo>
                    <a:pt x="18" y="211"/>
                    <a:pt x="0" y="211"/>
                    <a:pt x="0" y="211"/>
                  </a:cubicBezTo>
                  <a:cubicBezTo>
                    <a:pt x="18" y="246"/>
                    <a:pt x="18" y="281"/>
                    <a:pt x="35" y="316"/>
                  </a:cubicBezTo>
                  <a:cubicBezTo>
                    <a:pt x="35" y="333"/>
                    <a:pt x="53" y="351"/>
                    <a:pt x="53" y="351"/>
                  </a:cubicBezTo>
                  <a:cubicBezTo>
                    <a:pt x="53" y="386"/>
                    <a:pt x="70" y="404"/>
                    <a:pt x="70" y="439"/>
                  </a:cubicBezTo>
                  <a:cubicBezTo>
                    <a:pt x="88" y="456"/>
                    <a:pt x="88" y="474"/>
                    <a:pt x="88" y="474"/>
                  </a:cubicBezTo>
                  <a:lnTo>
                    <a:pt x="106" y="509"/>
                  </a:lnTo>
                  <a:cubicBezTo>
                    <a:pt x="106" y="526"/>
                    <a:pt x="106" y="526"/>
                    <a:pt x="106" y="544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23" y="579"/>
                    <a:pt x="123" y="596"/>
                    <a:pt x="123" y="596"/>
                  </a:cubicBezTo>
                  <a:cubicBezTo>
                    <a:pt x="141" y="614"/>
                    <a:pt x="141" y="632"/>
                    <a:pt x="141" y="649"/>
                  </a:cubicBezTo>
                  <a:cubicBezTo>
                    <a:pt x="158" y="667"/>
                    <a:pt x="158" y="684"/>
                    <a:pt x="158" y="684"/>
                  </a:cubicBezTo>
                  <a:cubicBezTo>
                    <a:pt x="158" y="702"/>
                    <a:pt x="176" y="702"/>
                    <a:pt x="176" y="719"/>
                  </a:cubicBezTo>
                  <a:cubicBezTo>
                    <a:pt x="176" y="719"/>
                    <a:pt x="176" y="737"/>
                    <a:pt x="193" y="737"/>
                  </a:cubicBezTo>
                  <a:cubicBezTo>
                    <a:pt x="193" y="737"/>
                    <a:pt x="176" y="737"/>
                    <a:pt x="176" y="754"/>
                  </a:cubicBezTo>
                  <a:cubicBezTo>
                    <a:pt x="193" y="772"/>
                    <a:pt x="211" y="807"/>
                    <a:pt x="211" y="842"/>
                  </a:cubicBezTo>
                  <a:cubicBezTo>
                    <a:pt x="228" y="859"/>
                    <a:pt x="228" y="877"/>
                    <a:pt x="228" y="894"/>
                  </a:cubicBezTo>
                  <a:cubicBezTo>
                    <a:pt x="246" y="894"/>
                    <a:pt x="246" y="894"/>
                    <a:pt x="246" y="894"/>
                  </a:cubicBezTo>
                  <a:cubicBezTo>
                    <a:pt x="263" y="947"/>
                    <a:pt x="281" y="1000"/>
                    <a:pt x="316" y="1052"/>
                  </a:cubicBezTo>
                  <a:cubicBezTo>
                    <a:pt x="316" y="1087"/>
                    <a:pt x="369" y="1105"/>
                    <a:pt x="369" y="1140"/>
                  </a:cubicBezTo>
                  <a:cubicBezTo>
                    <a:pt x="386" y="1175"/>
                    <a:pt x="404" y="1210"/>
                    <a:pt x="439" y="1245"/>
                  </a:cubicBezTo>
                  <a:cubicBezTo>
                    <a:pt x="439" y="1263"/>
                    <a:pt x="456" y="1280"/>
                    <a:pt x="474" y="1280"/>
                  </a:cubicBezTo>
                  <a:cubicBezTo>
                    <a:pt x="474" y="1298"/>
                    <a:pt x="474" y="1315"/>
                    <a:pt x="491" y="1315"/>
                  </a:cubicBezTo>
                  <a:cubicBezTo>
                    <a:pt x="491" y="1333"/>
                    <a:pt x="526" y="1350"/>
                    <a:pt x="526" y="1368"/>
                  </a:cubicBezTo>
                  <a:cubicBezTo>
                    <a:pt x="526" y="1350"/>
                    <a:pt x="526" y="1368"/>
                    <a:pt x="544" y="1368"/>
                  </a:cubicBezTo>
                  <a:cubicBezTo>
                    <a:pt x="544" y="1385"/>
                    <a:pt x="561" y="1385"/>
                    <a:pt x="561" y="1403"/>
                  </a:cubicBezTo>
                  <a:cubicBezTo>
                    <a:pt x="596" y="1420"/>
                    <a:pt x="614" y="1455"/>
                    <a:pt x="649" y="1455"/>
                  </a:cubicBezTo>
                  <a:cubicBezTo>
                    <a:pt x="649" y="1473"/>
                    <a:pt x="667" y="1491"/>
                    <a:pt x="684" y="1491"/>
                  </a:cubicBezTo>
                  <a:cubicBezTo>
                    <a:pt x="684" y="1491"/>
                    <a:pt x="684" y="1491"/>
                    <a:pt x="684" y="1491"/>
                  </a:cubicBezTo>
                  <a:cubicBezTo>
                    <a:pt x="702" y="1508"/>
                    <a:pt x="719" y="1508"/>
                    <a:pt x="719" y="1526"/>
                  </a:cubicBezTo>
                  <a:cubicBezTo>
                    <a:pt x="719" y="1526"/>
                    <a:pt x="737" y="1526"/>
                    <a:pt x="754" y="1526"/>
                  </a:cubicBezTo>
                  <a:cubicBezTo>
                    <a:pt x="754" y="1543"/>
                    <a:pt x="772" y="1543"/>
                    <a:pt x="789" y="1543"/>
                  </a:cubicBezTo>
                  <a:cubicBezTo>
                    <a:pt x="807" y="1578"/>
                    <a:pt x="877" y="1578"/>
                    <a:pt x="894" y="1596"/>
                  </a:cubicBezTo>
                  <a:cubicBezTo>
                    <a:pt x="930" y="1596"/>
                    <a:pt x="947" y="1596"/>
                    <a:pt x="982" y="1596"/>
                  </a:cubicBezTo>
                  <a:cubicBezTo>
                    <a:pt x="1000" y="1596"/>
                    <a:pt x="982" y="1596"/>
                    <a:pt x="1000" y="1596"/>
                  </a:cubicBezTo>
                  <a:cubicBezTo>
                    <a:pt x="1017" y="1596"/>
                    <a:pt x="1052" y="1596"/>
                    <a:pt x="1070" y="1578"/>
                  </a:cubicBezTo>
                  <a:cubicBezTo>
                    <a:pt x="1105" y="1578"/>
                    <a:pt x="1122" y="1561"/>
                    <a:pt x="1140" y="1543"/>
                  </a:cubicBezTo>
                  <a:cubicBezTo>
                    <a:pt x="1157" y="1543"/>
                    <a:pt x="1140" y="1543"/>
                    <a:pt x="1140" y="1543"/>
                  </a:cubicBezTo>
                  <a:cubicBezTo>
                    <a:pt x="1157" y="1543"/>
                    <a:pt x="1175" y="1526"/>
                    <a:pt x="1175" y="1508"/>
                  </a:cubicBezTo>
                  <a:cubicBezTo>
                    <a:pt x="1210" y="1491"/>
                    <a:pt x="1228" y="1473"/>
                    <a:pt x="1263" y="1455"/>
                  </a:cubicBezTo>
                  <a:lnTo>
                    <a:pt x="1263" y="1438"/>
                  </a:lnTo>
                  <a:cubicBezTo>
                    <a:pt x="1298" y="1420"/>
                    <a:pt x="1315" y="1385"/>
                    <a:pt x="1333" y="1350"/>
                  </a:cubicBezTo>
                  <a:lnTo>
                    <a:pt x="1350" y="1298"/>
                  </a:lnTo>
                  <a:cubicBezTo>
                    <a:pt x="1350" y="1263"/>
                    <a:pt x="1350" y="1228"/>
                    <a:pt x="1368" y="1193"/>
                  </a:cubicBezTo>
                  <a:cubicBezTo>
                    <a:pt x="1368" y="1193"/>
                    <a:pt x="1350" y="1193"/>
                    <a:pt x="1350" y="1193"/>
                  </a:cubicBezTo>
                  <a:cubicBezTo>
                    <a:pt x="1350" y="1175"/>
                    <a:pt x="1368" y="1193"/>
                    <a:pt x="1368" y="1175"/>
                  </a:cubicBezTo>
                  <a:cubicBezTo>
                    <a:pt x="1350" y="1175"/>
                    <a:pt x="1350" y="1175"/>
                    <a:pt x="1350" y="1175"/>
                  </a:cubicBezTo>
                  <a:cubicBezTo>
                    <a:pt x="1368" y="1157"/>
                    <a:pt x="1368" y="1157"/>
                    <a:pt x="1368" y="1140"/>
                  </a:cubicBezTo>
                  <a:cubicBezTo>
                    <a:pt x="1368" y="1140"/>
                    <a:pt x="1368" y="1140"/>
                    <a:pt x="1368" y="1140"/>
                  </a:cubicBezTo>
                  <a:cubicBezTo>
                    <a:pt x="1368" y="1140"/>
                    <a:pt x="1368" y="1122"/>
                    <a:pt x="1368" y="1122"/>
                  </a:cubicBezTo>
                  <a:cubicBezTo>
                    <a:pt x="1368" y="1105"/>
                    <a:pt x="1368" y="1070"/>
                    <a:pt x="1368" y="1035"/>
                  </a:cubicBezTo>
                  <a:cubicBezTo>
                    <a:pt x="1368" y="1035"/>
                    <a:pt x="1350" y="1035"/>
                    <a:pt x="1350" y="1035"/>
                  </a:cubicBezTo>
                  <a:cubicBezTo>
                    <a:pt x="1350" y="1017"/>
                    <a:pt x="1368" y="1017"/>
                    <a:pt x="1368" y="1017"/>
                  </a:cubicBezTo>
                  <a:cubicBezTo>
                    <a:pt x="1368" y="1000"/>
                    <a:pt x="1368" y="982"/>
                    <a:pt x="1350" y="982"/>
                  </a:cubicBezTo>
                  <a:cubicBezTo>
                    <a:pt x="1385" y="965"/>
                    <a:pt x="1350" y="930"/>
                    <a:pt x="1368" y="912"/>
                  </a:cubicBezTo>
                  <a:cubicBezTo>
                    <a:pt x="1368" y="912"/>
                    <a:pt x="1350" y="912"/>
                    <a:pt x="1350" y="912"/>
                  </a:cubicBezTo>
                  <a:cubicBezTo>
                    <a:pt x="1368" y="894"/>
                    <a:pt x="1350" y="877"/>
                    <a:pt x="1350" y="859"/>
                  </a:cubicBezTo>
                  <a:cubicBezTo>
                    <a:pt x="1350" y="859"/>
                    <a:pt x="1350" y="859"/>
                    <a:pt x="1350" y="859"/>
                  </a:cubicBezTo>
                  <a:cubicBezTo>
                    <a:pt x="1350" y="842"/>
                    <a:pt x="1333" y="824"/>
                    <a:pt x="1350" y="807"/>
                  </a:cubicBezTo>
                  <a:cubicBezTo>
                    <a:pt x="1350" y="807"/>
                    <a:pt x="1333" y="807"/>
                    <a:pt x="1333" y="789"/>
                  </a:cubicBezTo>
                  <a:cubicBezTo>
                    <a:pt x="1350" y="772"/>
                    <a:pt x="1333" y="737"/>
                    <a:pt x="1315" y="719"/>
                  </a:cubicBezTo>
                  <a:cubicBezTo>
                    <a:pt x="1315" y="702"/>
                    <a:pt x="1315" y="684"/>
                    <a:pt x="1315" y="667"/>
                  </a:cubicBezTo>
                  <a:cubicBezTo>
                    <a:pt x="1280" y="614"/>
                    <a:pt x="1263" y="561"/>
                    <a:pt x="1245" y="509"/>
                  </a:cubicBezTo>
                  <a:cubicBezTo>
                    <a:pt x="1228" y="491"/>
                    <a:pt x="1228" y="491"/>
                    <a:pt x="1228" y="491"/>
                  </a:cubicBezTo>
                  <a:cubicBezTo>
                    <a:pt x="1228" y="474"/>
                    <a:pt x="1228" y="474"/>
                    <a:pt x="1228" y="474"/>
                  </a:cubicBezTo>
                  <a:cubicBezTo>
                    <a:pt x="1210" y="456"/>
                    <a:pt x="1193" y="439"/>
                    <a:pt x="1193" y="421"/>
                  </a:cubicBezTo>
                  <a:cubicBezTo>
                    <a:pt x="1193" y="421"/>
                    <a:pt x="1193" y="421"/>
                    <a:pt x="1175" y="404"/>
                  </a:cubicBezTo>
                  <a:cubicBezTo>
                    <a:pt x="1193" y="386"/>
                    <a:pt x="1157" y="369"/>
                    <a:pt x="1157" y="351"/>
                  </a:cubicBezTo>
                  <a:cubicBezTo>
                    <a:pt x="1140" y="351"/>
                    <a:pt x="1140" y="351"/>
                    <a:pt x="1140" y="351"/>
                  </a:cubicBezTo>
                  <a:cubicBezTo>
                    <a:pt x="1122" y="351"/>
                    <a:pt x="1122" y="333"/>
                    <a:pt x="1122" y="333"/>
                  </a:cubicBezTo>
                  <a:cubicBezTo>
                    <a:pt x="1122" y="333"/>
                    <a:pt x="1122" y="316"/>
                    <a:pt x="1122" y="333"/>
                  </a:cubicBezTo>
                  <a:cubicBezTo>
                    <a:pt x="1122" y="333"/>
                    <a:pt x="1140" y="333"/>
                    <a:pt x="1140" y="333"/>
                  </a:cubicBezTo>
                  <a:cubicBezTo>
                    <a:pt x="1140" y="316"/>
                    <a:pt x="1122" y="281"/>
                    <a:pt x="1105" y="281"/>
                  </a:cubicBezTo>
                  <a:cubicBezTo>
                    <a:pt x="1087" y="246"/>
                    <a:pt x="1070" y="228"/>
                    <a:pt x="1052" y="228"/>
                  </a:cubicBezTo>
                  <a:cubicBezTo>
                    <a:pt x="1052" y="211"/>
                    <a:pt x="1035" y="193"/>
                    <a:pt x="1017" y="193"/>
                  </a:cubicBezTo>
                  <a:cubicBezTo>
                    <a:pt x="1017" y="176"/>
                    <a:pt x="982" y="158"/>
                    <a:pt x="982" y="141"/>
                  </a:cubicBezTo>
                  <a:cubicBezTo>
                    <a:pt x="982" y="141"/>
                    <a:pt x="965" y="158"/>
                    <a:pt x="965" y="158"/>
                  </a:cubicBezTo>
                  <a:cubicBezTo>
                    <a:pt x="947" y="141"/>
                    <a:pt x="930" y="123"/>
                    <a:pt x="912" y="106"/>
                  </a:cubicBezTo>
                  <a:cubicBezTo>
                    <a:pt x="912" y="106"/>
                    <a:pt x="912" y="106"/>
                    <a:pt x="894" y="106"/>
                  </a:cubicBezTo>
                  <a:cubicBezTo>
                    <a:pt x="894" y="106"/>
                    <a:pt x="912" y="106"/>
                    <a:pt x="912" y="106"/>
                  </a:cubicBezTo>
                  <a:cubicBezTo>
                    <a:pt x="894" y="106"/>
                    <a:pt x="877" y="106"/>
                    <a:pt x="877" y="88"/>
                  </a:cubicBezTo>
                  <a:cubicBezTo>
                    <a:pt x="877" y="106"/>
                    <a:pt x="859" y="106"/>
                    <a:pt x="859" y="106"/>
                  </a:cubicBezTo>
                  <a:cubicBezTo>
                    <a:pt x="859" y="106"/>
                    <a:pt x="842" y="88"/>
                    <a:pt x="842" y="88"/>
                  </a:cubicBezTo>
                  <a:cubicBezTo>
                    <a:pt x="842" y="88"/>
                    <a:pt x="842" y="88"/>
                    <a:pt x="842" y="88"/>
                  </a:cubicBezTo>
                  <a:cubicBezTo>
                    <a:pt x="824" y="71"/>
                    <a:pt x="807" y="53"/>
                    <a:pt x="789" y="53"/>
                  </a:cubicBezTo>
                  <a:cubicBezTo>
                    <a:pt x="789" y="53"/>
                    <a:pt x="789" y="53"/>
                    <a:pt x="789" y="53"/>
                  </a:cubicBezTo>
                  <a:cubicBezTo>
                    <a:pt x="789" y="35"/>
                    <a:pt x="789" y="53"/>
                    <a:pt x="789" y="53"/>
                  </a:cubicBezTo>
                  <a:cubicBezTo>
                    <a:pt x="772" y="35"/>
                    <a:pt x="772" y="18"/>
                    <a:pt x="754" y="18"/>
                  </a:cubicBezTo>
                  <a:cubicBezTo>
                    <a:pt x="754" y="18"/>
                    <a:pt x="772" y="35"/>
                    <a:pt x="772" y="35"/>
                  </a:cubicBezTo>
                  <a:cubicBezTo>
                    <a:pt x="789" y="53"/>
                    <a:pt x="789" y="71"/>
                    <a:pt x="807" y="71"/>
                  </a:cubicBezTo>
                  <a:cubicBezTo>
                    <a:pt x="807" y="71"/>
                    <a:pt x="807" y="71"/>
                    <a:pt x="807" y="71"/>
                  </a:cubicBezTo>
                  <a:cubicBezTo>
                    <a:pt x="842" y="88"/>
                    <a:pt x="877" y="123"/>
                    <a:pt x="894" y="141"/>
                  </a:cubicBezTo>
                  <a:cubicBezTo>
                    <a:pt x="894" y="158"/>
                    <a:pt x="877" y="141"/>
                    <a:pt x="877" y="141"/>
                  </a:cubicBezTo>
                  <a:cubicBezTo>
                    <a:pt x="859" y="123"/>
                    <a:pt x="824" y="106"/>
                    <a:pt x="807" y="88"/>
                  </a:cubicBezTo>
                  <a:cubicBezTo>
                    <a:pt x="807" y="88"/>
                    <a:pt x="807" y="71"/>
                    <a:pt x="807" y="88"/>
                  </a:cubicBezTo>
                  <a:cubicBezTo>
                    <a:pt x="807" y="88"/>
                    <a:pt x="824" y="88"/>
                    <a:pt x="824" y="106"/>
                  </a:cubicBezTo>
                  <a:cubicBezTo>
                    <a:pt x="824" y="106"/>
                    <a:pt x="824" y="106"/>
                    <a:pt x="824" y="106"/>
                  </a:cubicBezTo>
                  <a:cubicBezTo>
                    <a:pt x="807" y="106"/>
                    <a:pt x="824" y="106"/>
                    <a:pt x="807" y="88"/>
                  </a:cubicBezTo>
                  <a:cubicBezTo>
                    <a:pt x="807" y="88"/>
                    <a:pt x="789" y="88"/>
                    <a:pt x="789" y="88"/>
                  </a:cubicBezTo>
                  <a:cubicBezTo>
                    <a:pt x="789" y="88"/>
                    <a:pt x="789" y="88"/>
                    <a:pt x="789" y="88"/>
                  </a:cubicBezTo>
                  <a:cubicBezTo>
                    <a:pt x="789" y="71"/>
                    <a:pt x="789" y="71"/>
                    <a:pt x="789" y="71"/>
                  </a:cubicBezTo>
                  <a:lnTo>
                    <a:pt x="789" y="71"/>
                  </a:lnTo>
                  <a:cubicBezTo>
                    <a:pt x="789" y="71"/>
                    <a:pt x="807" y="71"/>
                    <a:pt x="807" y="71"/>
                  </a:cubicBezTo>
                  <a:cubicBezTo>
                    <a:pt x="789" y="53"/>
                    <a:pt x="772" y="53"/>
                    <a:pt x="754" y="35"/>
                  </a:cubicBezTo>
                  <a:cubicBezTo>
                    <a:pt x="772" y="35"/>
                    <a:pt x="754" y="53"/>
                    <a:pt x="772" y="53"/>
                  </a:cubicBezTo>
                  <a:cubicBezTo>
                    <a:pt x="772" y="53"/>
                    <a:pt x="772" y="53"/>
                    <a:pt x="772" y="53"/>
                  </a:cubicBezTo>
                  <a:cubicBezTo>
                    <a:pt x="772" y="53"/>
                    <a:pt x="772" y="71"/>
                    <a:pt x="772" y="71"/>
                  </a:cubicBezTo>
                  <a:cubicBezTo>
                    <a:pt x="754" y="53"/>
                    <a:pt x="754" y="53"/>
                    <a:pt x="737" y="53"/>
                  </a:cubicBezTo>
                  <a:lnTo>
                    <a:pt x="737" y="53"/>
                  </a:lnTo>
                  <a:cubicBezTo>
                    <a:pt x="754" y="71"/>
                    <a:pt x="754" y="88"/>
                    <a:pt x="772" y="88"/>
                  </a:cubicBezTo>
                  <a:cubicBezTo>
                    <a:pt x="772" y="106"/>
                    <a:pt x="789" y="106"/>
                    <a:pt x="789" y="106"/>
                  </a:cubicBezTo>
                  <a:cubicBezTo>
                    <a:pt x="789" y="106"/>
                    <a:pt x="789" y="106"/>
                    <a:pt x="807" y="106"/>
                  </a:cubicBezTo>
                  <a:cubicBezTo>
                    <a:pt x="807" y="106"/>
                    <a:pt x="789" y="106"/>
                    <a:pt x="789" y="123"/>
                  </a:cubicBezTo>
                  <a:cubicBezTo>
                    <a:pt x="807" y="123"/>
                    <a:pt x="824" y="141"/>
                    <a:pt x="842" y="158"/>
                  </a:cubicBezTo>
                  <a:cubicBezTo>
                    <a:pt x="842" y="158"/>
                    <a:pt x="842" y="158"/>
                    <a:pt x="842" y="158"/>
                  </a:cubicBezTo>
                  <a:cubicBezTo>
                    <a:pt x="842" y="176"/>
                    <a:pt x="877" y="176"/>
                    <a:pt x="877" y="193"/>
                  </a:cubicBezTo>
                  <a:cubicBezTo>
                    <a:pt x="859" y="193"/>
                    <a:pt x="859" y="193"/>
                    <a:pt x="859" y="193"/>
                  </a:cubicBezTo>
                  <a:cubicBezTo>
                    <a:pt x="824" y="176"/>
                    <a:pt x="824" y="141"/>
                    <a:pt x="789" y="141"/>
                  </a:cubicBezTo>
                  <a:cubicBezTo>
                    <a:pt x="789" y="141"/>
                    <a:pt x="807" y="141"/>
                    <a:pt x="789" y="141"/>
                  </a:cubicBezTo>
                  <a:cubicBezTo>
                    <a:pt x="789" y="141"/>
                    <a:pt x="772" y="141"/>
                    <a:pt x="772" y="123"/>
                  </a:cubicBezTo>
                  <a:cubicBezTo>
                    <a:pt x="772" y="123"/>
                    <a:pt x="789" y="123"/>
                    <a:pt x="789" y="123"/>
                  </a:cubicBezTo>
                  <a:cubicBezTo>
                    <a:pt x="789" y="123"/>
                    <a:pt x="772" y="106"/>
                    <a:pt x="772" y="106"/>
                  </a:cubicBezTo>
                  <a:cubicBezTo>
                    <a:pt x="772" y="88"/>
                    <a:pt x="754" y="88"/>
                    <a:pt x="737" y="88"/>
                  </a:cubicBezTo>
                  <a:cubicBezTo>
                    <a:pt x="737" y="71"/>
                    <a:pt x="737" y="71"/>
                    <a:pt x="737" y="71"/>
                  </a:cubicBezTo>
                  <a:cubicBezTo>
                    <a:pt x="737" y="71"/>
                    <a:pt x="719" y="71"/>
                    <a:pt x="737" y="53"/>
                  </a:cubicBezTo>
                  <a:cubicBezTo>
                    <a:pt x="719" y="53"/>
                    <a:pt x="719" y="53"/>
                    <a:pt x="719" y="53"/>
                  </a:cubicBezTo>
                  <a:cubicBezTo>
                    <a:pt x="719" y="53"/>
                    <a:pt x="719" y="53"/>
                    <a:pt x="702" y="53"/>
                  </a:cubicBezTo>
                  <a:cubicBezTo>
                    <a:pt x="719" y="53"/>
                    <a:pt x="719" y="53"/>
                    <a:pt x="719" y="71"/>
                  </a:cubicBezTo>
                  <a:cubicBezTo>
                    <a:pt x="719" y="71"/>
                    <a:pt x="702" y="53"/>
                    <a:pt x="684" y="35"/>
                  </a:cubicBezTo>
                  <a:cubicBezTo>
                    <a:pt x="684" y="35"/>
                    <a:pt x="702" y="53"/>
                    <a:pt x="702" y="35"/>
                  </a:cubicBezTo>
                  <a:cubicBezTo>
                    <a:pt x="684" y="35"/>
                    <a:pt x="667" y="18"/>
                    <a:pt x="649" y="18"/>
                  </a:cubicBezTo>
                  <a:cubicBezTo>
                    <a:pt x="649" y="18"/>
                    <a:pt x="649" y="0"/>
                    <a:pt x="631" y="18"/>
                  </a:cubicBezTo>
                  <a:cubicBezTo>
                    <a:pt x="649" y="18"/>
                    <a:pt x="649" y="18"/>
                    <a:pt x="649" y="18"/>
                  </a:cubicBezTo>
                  <a:cubicBezTo>
                    <a:pt x="649" y="18"/>
                    <a:pt x="649" y="18"/>
                    <a:pt x="649" y="18"/>
                  </a:cubicBezTo>
                  <a:cubicBezTo>
                    <a:pt x="649" y="35"/>
                    <a:pt x="667" y="53"/>
                    <a:pt x="667" y="53"/>
                  </a:cubicBezTo>
                  <a:cubicBezTo>
                    <a:pt x="649" y="53"/>
                    <a:pt x="649" y="35"/>
                    <a:pt x="631" y="35"/>
                  </a:cubicBezTo>
                  <a:cubicBezTo>
                    <a:pt x="631" y="35"/>
                    <a:pt x="631" y="35"/>
                    <a:pt x="631" y="35"/>
                  </a:cubicBezTo>
                  <a:cubicBezTo>
                    <a:pt x="631" y="35"/>
                    <a:pt x="631" y="35"/>
                    <a:pt x="631" y="18"/>
                  </a:cubicBezTo>
                  <a:cubicBezTo>
                    <a:pt x="631" y="18"/>
                    <a:pt x="614" y="18"/>
                    <a:pt x="614" y="18"/>
                  </a:cubicBezTo>
                  <a:cubicBezTo>
                    <a:pt x="614" y="18"/>
                    <a:pt x="614" y="18"/>
                    <a:pt x="631" y="18"/>
                  </a:cubicBezTo>
                  <a:cubicBezTo>
                    <a:pt x="614" y="0"/>
                    <a:pt x="596" y="0"/>
                    <a:pt x="596" y="0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596" y="0"/>
                  </a:lnTo>
                  <a:cubicBezTo>
                    <a:pt x="596" y="0"/>
                    <a:pt x="596" y="0"/>
                    <a:pt x="596" y="0"/>
                  </a:cubicBezTo>
                  <a:cubicBezTo>
                    <a:pt x="596" y="0"/>
                    <a:pt x="596" y="18"/>
                    <a:pt x="596" y="18"/>
                  </a:cubicBezTo>
                  <a:cubicBezTo>
                    <a:pt x="596" y="18"/>
                    <a:pt x="614" y="18"/>
                    <a:pt x="614" y="18"/>
                  </a:cubicBezTo>
                  <a:cubicBezTo>
                    <a:pt x="614" y="18"/>
                    <a:pt x="614" y="18"/>
                    <a:pt x="614" y="18"/>
                  </a:cubicBezTo>
                  <a:cubicBezTo>
                    <a:pt x="631" y="35"/>
                    <a:pt x="631" y="53"/>
                    <a:pt x="649" y="71"/>
                  </a:cubicBezTo>
                  <a:cubicBezTo>
                    <a:pt x="649" y="71"/>
                    <a:pt x="649" y="71"/>
                    <a:pt x="649" y="88"/>
                  </a:cubicBezTo>
                  <a:cubicBezTo>
                    <a:pt x="649" y="71"/>
                    <a:pt x="631" y="53"/>
                    <a:pt x="614" y="53"/>
                  </a:cubicBezTo>
                  <a:cubicBezTo>
                    <a:pt x="614" y="53"/>
                    <a:pt x="631" y="53"/>
                    <a:pt x="631" y="53"/>
                  </a:cubicBezTo>
                  <a:cubicBezTo>
                    <a:pt x="631" y="71"/>
                    <a:pt x="649" y="88"/>
                    <a:pt x="649" y="106"/>
                  </a:cubicBezTo>
                  <a:cubicBezTo>
                    <a:pt x="649" y="106"/>
                    <a:pt x="649" y="106"/>
                    <a:pt x="649" y="106"/>
                  </a:cubicBezTo>
                  <a:cubicBezTo>
                    <a:pt x="649" y="106"/>
                    <a:pt x="649" y="106"/>
                    <a:pt x="649" y="88"/>
                  </a:cubicBezTo>
                  <a:cubicBezTo>
                    <a:pt x="649" y="106"/>
                    <a:pt x="631" y="88"/>
                    <a:pt x="631" y="88"/>
                  </a:cubicBezTo>
                  <a:cubicBezTo>
                    <a:pt x="631" y="106"/>
                    <a:pt x="614" y="106"/>
                    <a:pt x="614" y="106"/>
                  </a:cubicBezTo>
                  <a:cubicBezTo>
                    <a:pt x="614" y="106"/>
                    <a:pt x="631" y="123"/>
                    <a:pt x="614" y="123"/>
                  </a:cubicBezTo>
                  <a:cubicBezTo>
                    <a:pt x="631" y="141"/>
                    <a:pt x="631" y="158"/>
                    <a:pt x="649" y="158"/>
                  </a:cubicBezTo>
                  <a:cubicBezTo>
                    <a:pt x="631" y="158"/>
                    <a:pt x="631" y="141"/>
                    <a:pt x="596" y="141"/>
                  </a:cubicBezTo>
                  <a:cubicBezTo>
                    <a:pt x="614" y="123"/>
                    <a:pt x="596" y="123"/>
                    <a:pt x="579" y="106"/>
                  </a:cubicBezTo>
                  <a:cubicBezTo>
                    <a:pt x="579" y="123"/>
                    <a:pt x="579" y="106"/>
                    <a:pt x="579" y="106"/>
                  </a:cubicBezTo>
                  <a:cubicBezTo>
                    <a:pt x="579" y="123"/>
                    <a:pt x="579" y="123"/>
                    <a:pt x="579" y="123"/>
                  </a:cubicBezTo>
                  <a:cubicBezTo>
                    <a:pt x="579" y="123"/>
                    <a:pt x="596" y="123"/>
                    <a:pt x="596" y="123"/>
                  </a:cubicBezTo>
                  <a:cubicBezTo>
                    <a:pt x="596" y="123"/>
                    <a:pt x="596" y="141"/>
                    <a:pt x="596" y="141"/>
                  </a:cubicBezTo>
                  <a:cubicBezTo>
                    <a:pt x="596" y="141"/>
                    <a:pt x="596" y="141"/>
                    <a:pt x="596" y="141"/>
                  </a:cubicBezTo>
                  <a:cubicBezTo>
                    <a:pt x="614" y="158"/>
                    <a:pt x="631" y="176"/>
                    <a:pt x="649" y="193"/>
                  </a:cubicBezTo>
                  <a:cubicBezTo>
                    <a:pt x="649" y="211"/>
                    <a:pt x="649" y="211"/>
                    <a:pt x="667" y="211"/>
                  </a:cubicBezTo>
                  <a:cubicBezTo>
                    <a:pt x="667" y="211"/>
                    <a:pt x="667" y="228"/>
                    <a:pt x="684" y="228"/>
                  </a:cubicBezTo>
                  <a:cubicBezTo>
                    <a:pt x="684" y="246"/>
                    <a:pt x="702" y="246"/>
                    <a:pt x="702" y="263"/>
                  </a:cubicBezTo>
                  <a:cubicBezTo>
                    <a:pt x="719" y="263"/>
                    <a:pt x="719" y="246"/>
                    <a:pt x="719" y="246"/>
                  </a:cubicBezTo>
                  <a:cubicBezTo>
                    <a:pt x="719" y="246"/>
                    <a:pt x="737" y="246"/>
                    <a:pt x="737" y="246"/>
                  </a:cubicBezTo>
                  <a:cubicBezTo>
                    <a:pt x="719" y="246"/>
                    <a:pt x="719" y="246"/>
                    <a:pt x="719" y="263"/>
                  </a:cubicBezTo>
                  <a:cubicBezTo>
                    <a:pt x="702" y="263"/>
                    <a:pt x="702" y="246"/>
                    <a:pt x="702" y="263"/>
                  </a:cubicBezTo>
                  <a:cubicBezTo>
                    <a:pt x="719" y="263"/>
                    <a:pt x="719" y="281"/>
                    <a:pt x="719" y="281"/>
                  </a:cubicBezTo>
                  <a:cubicBezTo>
                    <a:pt x="719" y="298"/>
                    <a:pt x="737" y="298"/>
                    <a:pt x="737" y="316"/>
                  </a:cubicBezTo>
                  <a:cubicBezTo>
                    <a:pt x="737" y="316"/>
                    <a:pt x="754" y="333"/>
                    <a:pt x="754" y="333"/>
                  </a:cubicBezTo>
                  <a:cubicBezTo>
                    <a:pt x="754" y="333"/>
                    <a:pt x="754" y="333"/>
                    <a:pt x="754" y="333"/>
                  </a:cubicBezTo>
                  <a:cubicBezTo>
                    <a:pt x="754" y="351"/>
                    <a:pt x="754" y="333"/>
                    <a:pt x="772" y="351"/>
                  </a:cubicBezTo>
                  <a:cubicBezTo>
                    <a:pt x="754" y="351"/>
                    <a:pt x="772" y="351"/>
                    <a:pt x="772" y="369"/>
                  </a:cubicBezTo>
                  <a:cubicBezTo>
                    <a:pt x="772" y="351"/>
                    <a:pt x="754" y="351"/>
                    <a:pt x="737" y="351"/>
                  </a:cubicBezTo>
                  <a:cubicBezTo>
                    <a:pt x="737" y="369"/>
                    <a:pt x="772" y="369"/>
                    <a:pt x="772" y="404"/>
                  </a:cubicBezTo>
                  <a:cubicBezTo>
                    <a:pt x="772" y="404"/>
                    <a:pt x="789" y="404"/>
                    <a:pt x="789" y="404"/>
                  </a:cubicBezTo>
                  <a:cubicBezTo>
                    <a:pt x="789" y="404"/>
                    <a:pt x="772" y="404"/>
                    <a:pt x="772" y="404"/>
                  </a:cubicBezTo>
                  <a:cubicBezTo>
                    <a:pt x="772" y="404"/>
                    <a:pt x="789" y="404"/>
                    <a:pt x="789" y="404"/>
                  </a:cubicBezTo>
                  <a:cubicBezTo>
                    <a:pt x="789" y="421"/>
                    <a:pt x="772" y="404"/>
                    <a:pt x="772" y="421"/>
                  </a:cubicBezTo>
                  <a:cubicBezTo>
                    <a:pt x="789" y="421"/>
                    <a:pt x="789" y="421"/>
                    <a:pt x="807" y="421"/>
                  </a:cubicBezTo>
                  <a:cubicBezTo>
                    <a:pt x="807" y="439"/>
                    <a:pt x="807" y="439"/>
                    <a:pt x="807" y="439"/>
                  </a:cubicBezTo>
                  <a:cubicBezTo>
                    <a:pt x="807" y="439"/>
                    <a:pt x="807" y="439"/>
                    <a:pt x="807" y="439"/>
                  </a:cubicBezTo>
                  <a:cubicBezTo>
                    <a:pt x="807" y="439"/>
                    <a:pt x="807" y="439"/>
                    <a:pt x="807" y="439"/>
                  </a:cubicBezTo>
                  <a:cubicBezTo>
                    <a:pt x="824" y="456"/>
                    <a:pt x="842" y="456"/>
                    <a:pt x="842" y="474"/>
                  </a:cubicBezTo>
                  <a:cubicBezTo>
                    <a:pt x="842" y="474"/>
                    <a:pt x="824" y="474"/>
                    <a:pt x="842" y="474"/>
                  </a:cubicBezTo>
                  <a:cubicBezTo>
                    <a:pt x="859" y="491"/>
                    <a:pt x="859" y="526"/>
                    <a:pt x="877" y="544"/>
                  </a:cubicBezTo>
                  <a:cubicBezTo>
                    <a:pt x="877" y="544"/>
                    <a:pt x="877" y="544"/>
                    <a:pt x="877" y="544"/>
                  </a:cubicBezTo>
                  <a:cubicBezTo>
                    <a:pt x="894" y="561"/>
                    <a:pt x="894" y="544"/>
                    <a:pt x="894" y="544"/>
                  </a:cubicBezTo>
                  <a:cubicBezTo>
                    <a:pt x="894" y="561"/>
                    <a:pt x="877" y="561"/>
                    <a:pt x="877" y="561"/>
                  </a:cubicBezTo>
                  <a:cubicBezTo>
                    <a:pt x="894" y="561"/>
                    <a:pt x="894" y="561"/>
                    <a:pt x="894" y="561"/>
                  </a:cubicBezTo>
                  <a:cubicBezTo>
                    <a:pt x="894" y="561"/>
                    <a:pt x="894" y="561"/>
                    <a:pt x="894" y="579"/>
                  </a:cubicBezTo>
                  <a:cubicBezTo>
                    <a:pt x="877" y="579"/>
                    <a:pt x="912" y="596"/>
                    <a:pt x="912" y="596"/>
                  </a:cubicBezTo>
                  <a:cubicBezTo>
                    <a:pt x="912" y="596"/>
                    <a:pt x="894" y="596"/>
                    <a:pt x="894" y="596"/>
                  </a:cubicBezTo>
                  <a:cubicBezTo>
                    <a:pt x="894" y="614"/>
                    <a:pt x="912" y="614"/>
                    <a:pt x="930" y="614"/>
                  </a:cubicBezTo>
                  <a:cubicBezTo>
                    <a:pt x="930" y="614"/>
                    <a:pt x="930" y="632"/>
                    <a:pt x="930" y="632"/>
                  </a:cubicBezTo>
                  <a:cubicBezTo>
                    <a:pt x="930" y="632"/>
                    <a:pt x="930" y="632"/>
                    <a:pt x="930" y="649"/>
                  </a:cubicBezTo>
                  <a:cubicBezTo>
                    <a:pt x="930" y="632"/>
                    <a:pt x="930" y="667"/>
                    <a:pt x="930" y="667"/>
                  </a:cubicBezTo>
                  <a:close/>
                  <a:moveTo>
                    <a:pt x="807" y="404"/>
                  </a:moveTo>
                  <a:cubicBezTo>
                    <a:pt x="807" y="386"/>
                    <a:pt x="789" y="386"/>
                    <a:pt x="807" y="386"/>
                  </a:cubicBezTo>
                  <a:cubicBezTo>
                    <a:pt x="807" y="386"/>
                    <a:pt x="807" y="404"/>
                    <a:pt x="824" y="404"/>
                  </a:cubicBezTo>
                  <a:cubicBezTo>
                    <a:pt x="824" y="404"/>
                    <a:pt x="824" y="404"/>
                    <a:pt x="824" y="404"/>
                  </a:cubicBezTo>
                  <a:cubicBezTo>
                    <a:pt x="807" y="404"/>
                    <a:pt x="807" y="404"/>
                    <a:pt x="807" y="404"/>
                  </a:cubicBezTo>
                  <a:close/>
                  <a:moveTo>
                    <a:pt x="737" y="316"/>
                  </a:moveTo>
                  <a:cubicBezTo>
                    <a:pt x="737" y="316"/>
                    <a:pt x="737" y="316"/>
                    <a:pt x="754" y="316"/>
                  </a:cubicBezTo>
                  <a:cubicBezTo>
                    <a:pt x="754" y="316"/>
                    <a:pt x="754" y="316"/>
                    <a:pt x="754" y="316"/>
                  </a:cubicBezTo>
                  <a:cubicBezTo>
                    <a:pt x="754" y="316"/>
                    <a:pt x="737" y="316"/>
                    <a:pt x="737" y="316"/>
                  </a:cubicBezTo>
                  <a:close/>
                  <a:moveTo>
                    <a:pt x="930" y="491"/>
                  </a:moveTo>
                  <a:cubicBezTo>
                    <a:pt x="930" y="474"/>
                    <a:pt x="930" y="474"/>
                    <a:pt x="930" y="474"/>
                  </a:cubicBezTo>
                  <a:cubicBezTo>
                    <a:pt x="930" y="474"/>
                    <a:pt x="930" y="474"/>
                    <a:pt x="947" y="474"/>
                  </a:cubicBezTo>
                  <a:cubicBezTo>
                    <a:pt x="930" y="491"/>
                    <a:pt x="930" y="491"/>
                    <a:pt x="930" y="491"/>
                  </a:cubicBezTo>
                  <a:close/>
                  <a:moveTo>
                    <a:pt x="684" y="211"/>
                  </a:moveTo>
                  <a:cubicBezTo>
                    <a:pt x="684" y="211"/>
                    <a:pt x="684" y="211"/>
                    <a:pt x="684" y="211"/>
                  </a:cubicBezTo>
                  <a:cubicBezTo>
                    <a:pt x="684" y="211"/>
                    <a:pt x="684" y="211"/>
                    <a:pt x="684" y="211"/>
                  </a:cubicBezTo>
                  <a:close/>
                  <a:moveTo>
                    <a:pt x="859" y="333"/>
                  </a:moveTo>
                  <a:cubicBezTo>
                    <a:pt x="859" y="316"/>
                    <a:pt x="859" y="333"/>
                    <a:pt x="859" y="333"/>
                  </a:cubicBezTo>
                  <a:cubicBezTo>
                    <a:pt x="859" y="333"/>
                    <a:pt x="859" y="333"/>
                    <a:pt x="859" y="333"/>
                  </a:cubicBezTo>
                  <a:close/>
                  <a:moveTo>
                    <a:pt x="807" y="263"/>
                  </a:moveTo>
                  <a:cubicBezTo>
                    <a:pt x="807" y="263"/>
                    <a:pt x="807" y="263"/>
                    <a:pt x="807" y="263"/>
                  </a:cubicBezTo>
                  <a:cubicBezTo>
                    <a:pt x="807" y="246"/>
                    <a:pt x="807" y="263"/>
                    <a:pt x="807" y="263"/>
                  </a:cubicBezTo>
                  <a:cubicBezTo>
                    <a:pt x="824" y="263"/>
                    <a:pt x="824" y="263"/>
                    <a:pt x="842" y="281"/>
                  </a:cubicBezTo>
                  <a:cubicBezTo>
                    <a:pt x="824" y="281"/>
                    <a:pt x="807" y="281"/>
                    <a:pt x="807" y="263"/>
                  </a:cubicBezTo>
                  <a:cubicBezTo>
                    <a:pt x="807" y="263"/>
                    <a:pt x="807" y="263"/>
                    <a:pt x="807" y="263"/>
                  </a:cubicBezTo>
                  <a:cubicBezTo>
                    <a:pt x="807" y="263"/>
                    <a:pt x="807" y="263"/>
                    <a:pt x="807" y="281"/>
                  </a:cubicBezTo>
                  <a:cubicBezTo>
                    <a:pt x="807" y="281"/>
                    <a:pt x="807" y="281"/>
                    <a:pt x="807" y="281"/>
                  </a:cubicBezTo>
                  <a:cubicBezTo>
                    <a:pt x="807" y="263"/>
                    <a:pt x="789" y="263"/>
                    <a:pt x="789" y="246"/>
                  </a:cubicBezTo>
                  <a:cubicBezTo>
                    <a:pt x="807" y="246"/>
                    <a:pt x="807" y="246"/>
                    <a:pt x="807" y="263"/>
                  </a:cubicBezTo>
                  <a:cubicBezTo>
                    <a:pt x="807" y="263"/>
                    <a:pt x="807" y="263"/>
                    <a:pt x="807" y="263"/>
                  </a:cubicBezTo>
                  <a:close/>
                  <a:moveTo>
                    <a:pt x="737" y="211"/>
                  </a:moveTo>
                  <a:cubicBezTo>
                    <a:pt x="737" y="211"/>
                    <a:pt x="737" y="211"/>
                    <a:pt x="719" y="211"/>
                  </a:cubicBezTo>
                  <a:cubicBezTo>
                    <a:pt x="737" y="193"/>
                    <a:pt x="737" y="211"/>
                    <a:pt x="737" y="193"/>
                  </a:cubicBezTo>
                  <a:cubicBezTo>
                    <a:pt x="754" y="193"/>
                    <a:pt x="737" y="211"/>
                    <a:pt x="737" y="211"/>
                  </a:cubicBezTo>
                  <a:close/>
                  <a:moveTo>
                    <a:pt x="772" y="246"/>
                  </a:moveTo>
                  <a:lnTo>
                    <a:pt x="772" y="228"/>
                  </a:lnTo>
                  <a:cubicBezTo>
                    <a:pt x="772" y="246"/>
                    <a:pt x="772" y="246"/>
                    <a:pt x="772" y="246"/>
                  </a:cubicBezTo>
                  <a:cubicBezTo>
                    <a:pt x="772" y="246"/>
                    <a:pt x="772" y="246"/>
                    <a:pt x="772" y="246"/>
                  </a:cubicBezTo>
                  <a:close/>
                  <a:moveTo>
                    <a:pt x="772" y="228"/>
                  </a:moveTo>
                  <a:lnTo>
                    <a:pt x="789" y="228"/>
                  </a:lnTo>
                  <a:cubicBezTo>
                    <a:pt x="789" y="228"/>
                    <a:pt x="789" y="246"/>
                    <a:pt x="789" y="246"/>
                  </a:cubicBezTo>
                  <a:cubicBezTo>
                    <a:pt x="789" y="246"/>
                    <a:pt x="789" y="246"/>
                    <a:pt x="772" y="228"/>
                  </a:cubicBezTo>
                  <a:close/>
                  <a:moveTo>
                    <a:pt x="719" y="176"/>
                  </a:moveTo>
                  <a:cubicBezTo>
                    <a:pt x="719" y="176"/>
                    <a:pt x="719" y="158"/>
                    <a:pt x="702" y="158"/>
                  </a:cubicBezTo>
                  <a:cubicBezTo>
                    <a:pt x="719" y="158"/>
                    <a:pt x="719" y="176"/>
                    <a:pt x="719" y="176"/>
                  </a:cubicBezTo>
                  <a:close/>
                  <a:moveTo>
                    <a:pt x="719" y="176"/>
                  </a:moveTo>
                  <a:cubicBezTo>
                    <a:pt x="719" y="176"/>
                    <a:pt x="719" y="176"/>
                    <a:pt x="719" y="176"/>
                  </a:cubicBezTo>
                  <a:cubicBezTo>
                    <a:pt x="737" y="176"/>
                    <a:pt x="737" y="176"/>
                    <a:pt x="737" y="176"/>
                  </a:cubicBezTo>
                  <a:close/>
                  <a:moveTo>
                    <a:pt x="807" y="228"/>
                  </a:moveTo>
                  <a:cubicBezTo>
                    <a:pt x="824" y="228"/>
                    <a:pt x="807" y="228"/>
                    <a:pt x="807" y="228"/>
                  </a:cubicBezTo>
                  <a:cubicBezTo>
                    <a:pt x="824" y="228"/>
                    <a:pt x="824" y="228"/>
                    <a:pt x="824" y="228"/>
                  </a:cubicBezTo>
                  <a:cubicBezTo>
                    <a:pt x="824" y="228"/>
                    <a:pt x="824" y="228"/>
                    <a:pt x="824" y="246"/>
                  </a:cubicBezTo>
                  <a:cubicBezTo>
                    <a:pt x="824" y="246"/>
                    <a:pt x="824" y="246"/>
                    <a:pt x="824" y="246"/>
                  </a:cubicBezTo>
                  <a:cubicBezTo>
                    <a:pt x="824" y="246"/>
                    <a:pt x="807" y="263"/>
                    <a:pt x="807" y="246"/>
                  </a:cubicBezTo>
                  <a:cubicBezTo>
                    <a:pt x="807" y="246"/>
                    <a:pt x="824" y="246"/>
                    <a:pt x="824" y="246"/>
                  </a:cubicBezTo>
                  <a:cubicBezTo>
                    <a:pt x="824" y="228"/>
                    <a:pt x="789" y="228"/>
                    <a:pt x="789" y="228"/>
                  </a:cubicBezTo>
                  <a:cubicBezTo>
                    <a:pt x="789" y="211"/>
                    <a:pt x="789" y="211"/>
                    <a:pt x="807" y="211"/>
                  </a:cubicBezTo>
                  <a:cubicBezTo>
                    <a:pt x="807" y="211"/>
                    <a:pt x="807" y="211"/>
                    <a:pt x="807" y="211"/>
                  </a:cubicBezTo>
                  <a:cubicBezTo>
                    <a:pt x="789" y="211"/>
                    <a:pt x="789" y="211"/>
                    <a:pt x="789" y="211"/>
                  </a:cubicBezTo>
                  <a:cubicBezTo>
                    <a:pt x="789" y="228"/>
                    <a:pt x="789" y="211"/>
                    <a:pt x="789" y="211"/>
                  </a:cubicBezTo>
                  <a:cubicBezTo>
                    <a:pt x="772" y="211"/>
                    <a:pt x="789" y="193"/>
                    <a:pt x="789" y="193"/>
                  </a:cubicBezTo>
                  <a:cubicBezTo>
                    <a:pt x="789" y="193"/>
                    <a:pt x="789" y="193"/>
                    <a:pt x="807" y="193"/>
                  </a:cubicBezTo>
                  <a:cubicBezTo>
                    <a:pt x="807" y="193"/>
                    <a:pt x="807" y="193"/>
                    <a:pt x="807" y="193"/>
                  </a:cubicBezTo>
                  <a:cubicBezTo>
                    <a:pt x="807" y="193"/>
                    <a:pt x="807" y="193"/>
                    <a:pt x="789" y="193"/>
                  </a:cubicBezTo>
                  <a:cubicBezTo>
                    <a:pt x="807" y="211"/>
                    <a:pt x="807" y="211"/>
                    <a:pt x="807" y="228"/>
                  </a:cubicBezTo>
                  <a:close/>
                  <a:moveTo>
                    <a:pt x="772" y="193"/>
                  </a:moveTo>
                  <a:cubicBezTo>
                    <a:pt x="772" y="193"/>
                    <a:pt x="772" y="193"/>
                    <a:pt x="772" y="193"/>
                  </a:cubicBezTo>
                  <a:cubicBezTo>
                    <a:pt x="772" y="176"/>
                    <a:pt x="754" y="176"/>
                    <a:pt x="754" y="176"/>
                  </a:cubicBezTo>
                  <a:cubicBezTo>
                    <a:pt x="754" y="158"/>
                    <a:pt x="772" y="158"/>
                    <a:pt x="789" y="158"/>
                  </a:cubicBezTo>
                  <a:cubicBezTo>
                    <a:pt x="789" y="158"/>
                    <a:pt x="772" y="158"/>
                    <a:pt x="772" y="176"/>
                  </a:cubicBezTo>
                  <a:cubicBezTo>
                    <a:pt x="772" y="176"/>
                    <a:pt x="772" y="176"/>
                    <a:pt x="772" y="176"/>
                  </a:cubicBezTo>
                  <a:cubicBezTo>
                    <a:pt x="772" y="176"/>
                    <a:pt x="772" y="193"/>
                    <a:pt x="789" y="193"/>
                  </a:cubicBezTo>
                  <a:cubicBezTo>
                    <a:pt x="772" y="193"/>
                    <a:pt x="772" y="211"/>
                    <a:pt x="772" y="193"/>
                  </a:cubicBezTo>
                  <a:close/>
                  <a:moveTo>
                    <a:pt x="719" y="158"/>
                  </a:moveTo>
                  <a:cubicBezTo>
                    <a:pt x="719" y="141"/>
                    <a:pt x="719" y="141"/>
                    <a:pt x="702" y="123"/>
                  </a:cubicBezTo>
                  <a:cubicBezTo>
                    <a:pt x="702" y="123"/>
                    <a:pt x="702" y="123"/>
                    <a:pt x="702" y="123"/>
                  </a:cubicBezTo>
                  <a:cubicBezTo>
                    <a:pt x="702" y="123"/>
                    <a:pt x="719" y="141"/>
                    <a:pt x="719" y="123"/>
                  </a:cubicBezTo>
                  <a:cubicBezTo>
                    <a:pt x="719" y="123"/>
                    <a:pt x="719" y="141"/>
                    <a:pt x="737" y="141"/>
                  </a:cubicBezTo>
                  <a:lnTo>
                    <a:pt x="737" y="158"/>
                  </a:lnTo>
                  <a:cubicBezTo>
                    <a:pt x="737" y="141"/>
                    <a:pt x="719" y="141"/>
                    <a:pt x="719" y="141"/>
                  </a:cubicBezTo>
                  <a:close/>
                  <a:moveTo>
                    <a:pt x="859" y="263"/>
                  </a:moveTo>
                  <a:cubicBezTo>
                    <a:pt x="859" y="263"/>
                    <a:pt x="859" y="263"/>
                    <a:pt x="877" y="263"/>
                  </a:cubicBezTo>
                  <a:cubicBezTo>
                    <a:pt x="859" y="263"/>
                    <a:pt x="842" y="263"/>
                    <a:pt x="842" y="246"/>
                  </a:cubicBezTo>
                  <a:cubicBezTo>
                    <a:pt x="842" y="246"/>
                    <a:pt x="859" y="246"/>
                    <a:pt x="859" y="246"/>
                  </a:cubicBezTo>
                  <a:cubicBezTo>
                    <a:pt x="859" y="263"/>
                    <a:pt x="877" y="263"/>
                    <a:pt x="894" y="281"/>
                  </a:cubicBezTo>
                  <a:cubicBezTo>
                    <a:pt x="877" y="281"/>
                    <a:pt x="877" y="263"/>
                    <a:pt x="859" y="263"/>
                  </a:cubicBezTo>
                  <a:close/>
                  <a:moveTo>
                    <a:pt x="667" y="88"/>
                  </a:moveTo>
                  <a:cubicBezTo>
                    <a:pt x="667" y="88"/>
                    <a:pt x="667" y="88"/>
                    <a:pt x="649" y="88"/>
                  </a:cubicBezTo>
                  <a:cubicBezTo>
                    <a:pt x="667" y="88"/>
                    <a:pt x="667" y="88"/>
                    <a:pt x="667" y="88"/>
                  </a:cubicBezTo>
                  <a:cubicBezTo>
                    <a:pt x="667" y="88"/>
                    <a:pt x="667" y="88"/>
                    <a:pt x="667" y="88"/>
                  </a:cubicBezTo>
                  <a:close/>
                  <a:moveTo>
                    <a:pt x="719" y="141"/>
                  </a:moveTo>
                  <a:lnTo>
                    <a:pt x="737" y="123"/>
                  </a:lnTo>
                  <a:cubicBezTo>
                    <a:pt x="737" y="141"/>
                    <a:pt x="737" y="141"/>
                    <a:pt x="737" y="141"/>
                  </a:cubicBezTo>
                  <a:cubicBezTo>
                    <a:pt x="737" y="141"/>
                    <a:pt x="737" y="141"/>
                    <a:pt x="719" y="141"/>
                  </a:cubicBezTo>
                  <a:close/>
                  <a:moveTo>
                    <a:pt x="737" y="123"/>
                  </a:moveTo>
                  <a:cubicBezTo>
                    <a:pt x="719" y="123"/>
                    <a:pt x="702" y="88"/>
                    <a:pt x="684" y="88"/>
                  </a:cubicBezTo>
                  <a:cubicBezTo>
                    <a:pt x="684" y="71"/>
                    <a:pt x="667" y="71"/>
                    <a:pt x="667" y="53"/>
                  </a:cubicBezTo>
                  <a:cubicBezTo>
                    <a:pt x="684" y="53"/>
                    <a:pt x="684" y="71"/>
                    <a:pt x="702" y="88"/>
                  </a:cubicBezTo>
                  <a:cubicBezTo>
                    <a:pt x="702" y="88"/>
                    <a:pt x="719" y="106"/>
                    <a:pt x="719" y="106"/>
                  </a:cubicBezTo>
                  <a:lnTo>
                    <a:pt x="719" y="106"/>
                  </a:lnTo>
                  <a:cubicBezTo>
                    <a:pt x="737" y="106"/>
                    <a:pt x="719" y="88"/>
                    <a:pt x="737" y="106"/>
                  </a:cubicBezTo>
                  <a:cubicBezTo>
                    <a:pt x="737" y="106"/>
                    <a:pt x="737" y="123"/>
                    <a:pt x="737" y="123"/>
                  </a:cubicBezTo>
                  <a:close/>
                  <a:moveTo>
                    <a:pt x="789" y="158"/>
                  </a:moveTo>
                  <a:cubicBezTo>
                    <a:pt x="789" y="158"/>
                    <a:pt x="807" y="158"/>
                    <a:pt x="807" y="158"/>
                  </a:cubicBezTo>
                  <a:cubicBezTo>
                    <a:pt x="807" y="158"/>
                    <a:pt x="807" y="158"/>
                    <a:pt x="807" y="158"/>
                  </a:cubicBezTo>
                  <a:cubicBezTo>
                    <a:pt x="807" y="158"/>
                    <a:pt x="807" y="158"/>
                    <a:pt x="789" y="158"/>
                  </a:cubicBezTo>
                  <a:close/>
                  <a:moveTo>
                    <a:pt x="807" y="176"/>
                  </a:moveTo>
                  <a:cubicBezTo>
                    <a:pt x="807" y="176"/>
                    <a:pt x="807" y="176"/>
                    <a:pt x="807" y="176"/>
                  </a:cubicBezTo>
                  <a:cubicBezTo>
                    <a:pt x="824" y="176"/>
                    <a:pt x="824" y="176"/>
                    <a:pt x="824" y="176"/>
                  </a:cubicBezTo>
                  <a:cubicBezTo>
                    <a:pt x="824" y="176"/>
                    <a:pt x="824" y="176"/>
                    <a:pt x="824" y="176"/>
                  </a:cubicBezTo>
                  <a:close/>
                  <a:moveTo>
                    <a:pt x="754" y="106"/>
                  </a:moveTo>
                  <a:cubicBezTo>
                    <a:pt x="754" y="106"/>
                    <a:pt x="754" y="106"/>
                    <a:pt x="754" y="106"/>
                  </a:cubicBezTo>
                  <a:cubicBezTo>
                    <a:pt x="754" y="106"/>
                    <a:pt x="754" y="106"/>
                    <a:pt x="754" y="106"/>
                  </a:cubicBezTo>
                  <a:cubicBezTo>
                    <a:pt x="754" y="106"/>
                    <a:pt x="737" y="106"/>
                    <a:pt x="754" y="106"/>
                  </a:cubicBezTo>
                  <a:close/>
                  <a:moveTo>
                    <a:pt x="667" y="35"/>
                  </a:moveTo>
                  <a:lnTo>
                    <a:pt x="649" y="35"/>
                  </a:lnTo>
                  <a:cubicBezTo>
                    <a:pt x="667" y="35"/>
                    <a:pt x="667" y="35"/>
                    <a:pt x="667" y="35"/>
                  </a:cubicBezTo>
                  <a:cubicBezTo>
                    <a:pt x="667" y="35"/>
                    <a:pt x="667" y="35"/>
                    <a:pt x="667" y="35"/>
                  </a:cubicBezTo>
                  <a:close/>
                  <a:moveTo>
                    <a:pt x="965" y="281"/>
                  </a:moveTo>
                  <a:cubicBezTo>
                    <a:pt x="965" y="298"/>
                    <a:pt x="982" y="298"/>
                    <a:pt x="982" y="316"/>
                  </a:cubicBezTo>
                  <a:cubicBezTo>
                    <a:pt x="982" y="316"/>
                    <a:pt x="965" y="298"/>
                    <a:pt x="965" y="281"/>
                  </a:cubicBezTo>
                  <a:close/>
                  <a:moveTo>
                    <a:pt x="947" y="263"/>
                  </a:moveTo>
                  <a:cubicBezTo>
                    <a:pt x="947" y="263"/>
                    <a:pt x="947" y="246"/>
                    <a:pt x="965" y="246"/>
                  </a:cubicBezTo>
                  <a:cubicBezTo>
                    <a:pt x="965" y="263"/>
                    <a:pt x="965" y="263"/>
                    <a:pt x="965" y="263"/>
                  </a:cubicBezTo>
                  <a:cubicBezTo>
                    <a:pt x="965" y="263"/>
                    <a:pt x="965" y="263"/>
                    <a:pt x="947" y="263"/>
                  </a:cubicBezTo>
                  <a:lnTo>
                    <a:pt x="947" y="281"/>
                  </a:lnTo>
                  <a:cubicBezTo>
                    <a:pt x="947" y="281"/>
                    <a:pt x="947" y="263"/>
                    <a:pt x="947" y="263"/>
                  </a:cubicBezTo>
                  <a:close/>
                  <a:moveTo>
                    <a:pt x="912" y="228"/>
                  </a:moveTo>
                  <a:cubicBezTo>
                    <a:pt x="912" y="228"/>
                    <a:pt x="894" y="228"/>
                    <a:pt x="894" y="228"/>
                  </a:cubicBezTo>
                  <a:cubicBezTo>
                    <a:pt x="894" y="211"/>
                    <a:pt x="912" y="228"/>
                    <a:pt x="912" y="228"/>
                  </a:cubicBezTo>
                  <a:lnTo>
                    <a:pt x="912" y="228"/>
                  </a:lnTo>
                  <a:cubicBezTo>
                    <a:pt x="912" y="228"/>
                    <a:pt x="912" y="228"/>
                    <a:pt x="912" y="228"/>
                  </a:cubicBezTo>
                  <a:cubicBezTo>
                    <a:pt x="912" y="228"/>
                    <a:pt x="912" y="228"/>
                    <a:pt x="912" y="228"/>
                  </a:cubicBezTo>
                  <a:close/>
                  <a:moveTo>
                    <a:pt x="894" y="211"/>
                  </a:moveTo>
                  <a:lnTo>
                    <a:pt x="894" y="211"/>
                  </a:lnTo>
                  <a:cubicBezTo>
                    <a:pt x="894" y="211"/>
                    <a:pt x="894" y="211"/>
                    <a:pt x="894" y="211"/>
                  </a:cubicBezTo>
                  <a:lnTo>
                    <a:pt x="894" y="211"/>
                  </a:lnTo>
                  <a:cubicBezTo>
                    <a:pt x="894" y="211"/>
                    <a:pt x="894" y="211"/>
                    <a:pt x="894" y="211"/>
                  </a:cubicBezTo>
                  <a:close/>
                  <a:moveTo>
                    <a:pt x="877" y="193"/>
                  </a:moveTo>
                  <a:cubicBezTo>
                    <a:pt x="877" y="193"/>
                    <a:pt x="894" y="193"/>
                    <a:pt x="877" y="193"/>
                  </a:cubicBezTo>
                  <a:cubicBezTo>
                    <a:pt x="877" y="193"/>
                    <a:pt x="894" y="193"/>
                    <a:pt x="894" y="193"/>
                  </a:cubicBezTo>
                  <a:cubicBezTo>
                    <a:pt x="894" y="193"/>
                    <a:pt x="877" y="193"/>
                    <a:pt x="877" y="193"/>
                  </a:cubicBezTo>
                  <a:close/>
                  <a:moveTo>
                    <a:pt x="824" y="123"/>
                  </a:moveTo>
                  <a:lnTo>
                    <a:pt x="807" y="123"/>
                  </a:lnTo>
                  <a:cubicBezTo>
                    <a:pt x="807" y="123"/>
                    <a:pt x="807" y="123"/>
                    <a:pt x="824" y="106"/>
                  </a:cubicBezTo>
                  <a:cubicBezTo>
                    <a:pt x="824" y="123"/>
                    <a:pt x="824" y="123"/>
                    <a:pt x="824" y="123"/>
                  </a:cubicBezTo>
                  <a:close/>
                  <a:moveTo>
                    <a:pt x="807" y="106"/>
                  </a:moveTo>
                  <a:cubicBezTo>
                    <a:pt x="807" y="106"/>
                    <a:pt x="807" y="106"/>
                    <a:pt x="807" y="123"/>
                  </a:cubicBezTo>
                  <a:cubicBezTo>
                    <a:pt x="807" y="106"/>
                    <a:pt x="807" y="123"/>
                    <a:pt x="807" y="106"/>
                  </a:cubicBezTo>
                  <a:close/>
                  <a:moveTo>
                    <a:pt x="1298" y="719"/>
                  </a:moveTo>
                  <a:cubicBezTo>
                    <a:pt x="1298" y="719"/>
                    <a:pt x="1298" y="719"/>
                    <a:pt x="1298" y="702"/>
                  </a:cubicBezTo>
                  <a:cubicBezTo>
                    <a:pt x="1298" y="702"/>
                    <a:pt x="1298" y="719"/>
                    <a:pt x="1298" y="719"/>
                  </a:cubicBezTo>
                  <a:cubicBezTo>
                    <a:pt x="1298" y="719"/>
                    <a:pt x="1298" y="719"/>
                    <a:pt x="1298" y="719"/>
                  </a:cubicBezTo>
                  <a:cubicBezTo>
                    <a:pt x="1298" y="719"/>
                    <a:pt x="1298" y="719"/>
                    <a:pt x="1298" y="719"/>
                  </a:cubicBezTo>
                  <a:close/>
                  <a:moveTo>
                    <a:pt x="1298" y="684"/>
                  </a:moveTo>
                  <a:cubicBezTo>
                    <a:pt x="1298" y="684"/>
                    <a:pt x="1298" y="702"/>
                    <a:pt x="1298" y="702"/>
                  </a:cubicBezTo>
                  <a:cubicBezTo>
                    <a:pt x="1298" y="702"/>
                    <a:pt x="1298" y="684"/>
                    <a:pt x="1298" y="684"/>
                  </a:cubicBezTo>
                  <a:close/>
                  <a:moveTo>
                    <a:pt x="1280" y="649"/>
                  </a:moveTo>
                  <a:cubicBezTo>
                    <a:pt x="1280" y="667"/>
                    <a:pt x="1298" y="667"/>
                    <a:pt x="1298" y="684"/>
                  </a:cubicBezTo>
                  <a:cubicBezTo>
                    <a:pt x="1280" y="684"/>
                    <a:pt x="1280" y="649"/>
                    <a:pt x="1280" y="649"/>
                  </a:cubicBezTo>
                  <a:close/>
                  <a:moveTo>
                    <a:pt x="877" y="123"/>
                  </a:moveTo>
                  <a:cubicBezTo>
                    <a:pt x="894" y="123"/>
                    <a:pt x="894" y="123"/>
                    <a:pt x="894" y="123"/>
                  </a:cubicBezTo>
                  <a:cubicBezTo>
                    <a:pt x="894" y="123"/>
                    <a:pt x="912" y="123"/>
                    <a:pt x="912" y="141"/>
                  </a:cubicBezTo>
                  <a:cubicBezTo>
                    <a:pt x="894" y="141"/>
                    <a:pt x="894" y="123"/>
                    <a:pt x="877" y="123"/>
                  </a:cubicBezTo>
                  <a:close/>
                  <a:moveTo>
                    <a:pt x="947" y="176"/>
                  </a:moveTo>
                  <a:cubicBezTo>
                    <a:pt x="947" y="176"/>
                    <a:pt x="947" y="176"/>
                    <a:pt x="965" y="176"/>
                  </a:cubicBezTo>
                  <a:cubicBezTo>
                    <a:pt x="965" y="176"/>
                    <a:pt x="965" y="158"/>
                    <a:pt x="965" y="158"/>
                  </a:cubicBezTo>
                  <a:cubicBezTo>
                    <a:pt x="965" y="158"/>
                    <a:pt x="965" y="158"/>
                    <a:pt x="965" y="176"/>
                  </a:cubicBezTo>
                  <a:cubicBezTo>
                    <a:pt x="965" y="176"/>
                    <a:pt x="965" y="176"/>
                    <a:pt x="965" y="176"/>
                  </a:cubicBezTo>
                  <a:cubicBezTo>
                    <a:pt x="947" y="176"/>
                    <a:pt x="947" y="176"/>
                    <a:pt x="947" y="176"/>
                  </a:cubicBezTo>
                  <a:close/>
                  <a:moveTo>
                    <a:pt x="930" y="158"/>
                  </a:moveTo>
                  <a:cubicBezTo>
                    <a:pt x="930" y="158"/>
                    <a:pt x="930" y="158"/>
                    <a:pt x="930" y="158"/>
                  </a:cubicBezTo>
                  <a:cubicBezTo>
                    <a:pt x="930" y="158"/>
                    <a:pt x="930" y="158"/>
                    <a:pt x="947" y="158"/>
                  </a:cubicBezTo>
                  <a:cubicBezTo>
                    <a:pt x="947" y="158"/>
                    <a:pt x="930" y="158"/>
                    <a:pt x="930" y="158"/>
                  </a:cubicBezTo>
                  <a:close/>
                  <a:moveTo>
                    <a:pt x="1140" y="369"/>
                  </a:moveTo>
                  <a:cubicBezTo>
                    <a:pt x="1140" y="369"/>
                    <a:pt x="1140" y="369"/>
                    <a:pt x="1157" y="369"/>
                  </a:cubicBezTo>
                  <a:cubicBezTo>
                    <a:pt x="1140" y="386"/>
                    <a:pt x="1140" y="369"/>
                    <a:pt x="1140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2448000" y="2741100"/>
              <a:ext cx="900" cy="135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36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8"/>
                    <a:pt x="0" y="1"/>
                  </a:cubicBezTo>
                  <a:cubicBezTo>
                    <a:pt x="0" y="1"/>
                    <a:pt x="0" y="1"/>
                    <a:pt x="0" y="18"/>
                  </a:cubicBezTo>
                  <a:cubicBezTo>
                    <a:pt x="0" y="18"/>
                    <a:pt x="18" y="1"/>
                    <a:pt x="18" y="1"/>
                  </a:cubicBezTo>
                  <a:cubicBezTo>
                    <a:pt x="18" y="18"/>
                    <a:pt x="35" y="36"/>
                    <a:pt x="35" y="36"/>
                  </a:cubicBezTo>
                  <a:cubicBezTo>
                    <a:pt x="35" y="53"/>
                    <a:pt x="18" y="53"/>
                    <a:pt x="1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2378750" y="27459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36"/>
                  </a:moveTo>
                  <a:cubicBezTo>
                    <a:pt x="18" y="18"/>
                    <a:pt x="0" y="18"/>
                    <a:pt x="18" y="1"/>
                  </a:cubicBezTo>
                  <a:lnTo>
                    <a:pt x="0" y="1"/>
                  </a:lnTo>
                  <a:cubicBezTo>
                    <a:pt x="18" y="1"/>
                    <a:pt x="18" y="18"/>
                    <a:pt x="35" y="18"/>
                  </a:cubicBezTo>
                  <a:cubicBezTo>
                    <a:pt x="18" y="18"/>
                    <a:pt x="18" y="36"/>
                    <a:pt x="1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3"/>
            <p:cNvSpPr/>
            <p:nvPr/>
          </p:nvSpPr>
          <p:spPr>
            <a:xfrm>
              <a:off x="2377875" y="27450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0" y="1"/>
                  </a:cubicBez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3"/>
            <p:cNvSpPr/>
            <p:nvPr/>
          </p:nvSpPr>
          <p:spPr>
            <a:xfrm>
              <a:off x="2378750" y="2744625"/>
              <a:ext cx="1325" cy="2200"/>
            </a:xfrm>
            <a:custGeom>
              <a:avLst/>
              <a:gdLst/>
              <a:ahLst/>
              <a:cxnLst/>
              <a:rect l="l" t="t" r="r" b="b"/>
              <a:pathLst>
                <a:path w="53" h="88" extrusionOk="0">
                  <a:moveTo>
                    <a:pt x="53" y="70"/>
                  </a:moveTo>
                  <a:cubicBezTo>
                    <a:pt x="53" y="88"/>
                    <a:pt x="53" y="70"/>
                    <a:pt x="35" y="70"/>
                  </a:cubicBezTo>
                  <a:cubicBezTo>
                    <a:pt x="35" y="70"/>
                    <a:pt x="35" y="70"/>
                    <a:pt x="53" y="7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18" y="53"/>
                    <a:pt x="18" y="35"/>
                  </a:cubicBezTo>
                  <a:cubicBezTo>
                    <a:pt x="18" y="35"/>
                    <a:pt x="0" y="18"/>
                    <a:pt x="0" y="0"/>
                  </a:cubicBezTo>
                  <a:cubicBezTo>
                    <a:pt x="0" y="18"/>
                    <a:pt x="18" y="18"/>
                    <a:pt x="18" y="18"/>
                  </a:cubicBezTo>
                  <a:cubicBezTo>
                    <a:pt x="35" y="35"/>
                    <a:pt x="35" y="53"/>
                    <a:pt x="35" y="53"/>
                  </a:cubicBezTo>
                  <a:cubicBezTo>
                    <a:pt x="35" y="70"/>
                    <a:pt x="53" y="70"/>
                    <a:pt x="53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2376975" y="274067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" y="18"/>
                  </a:moveTo>
                  <a:cubicBezTo>
                    <a:pt x="1" y="0"/>
                    <a:pt x="18" y="18"/>
                    <a:pt x="18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36" y="18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18" y="35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2376100" y="27402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2376100" y="27406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8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2374350" y="27393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2376975" y="27406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3"/>
            <p:cNvSpPr/>
            <p:nvPr/>
          </p:nvSpPr>
          <p:spPr>
            <a:xfrm>
              <a:off x="2376975" y="27402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3"/>
            <p:cNvSpPr/>
            <p:nvPr/>
          </p:nvSpPr>
          <p:spPr>
            <a:xfrm>
              <a:off x="2376550" y="27398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18" y="0"/>
                    <a:pt x="18" y="0"/>
                    <a:pt x="18" y="18"/>
                  </a:cubicBezTo>
                  <a:cubicBezTo>
                    <a:pt x="18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2376100" y="27393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lnTo>
                    <a:pt x="1" y="18"/>
                  </a:ln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3"/>
            <p:cNvSpPr/>
            <p:nvPr/>
          </p:nvSpPr>
          <p:spPr>
            <a:xfrm>
              <a:off x="2376100" y="27384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18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3"/>
            <p:cNvSpPr/>
            <p:nvPr/>
          </p:nvSpPr>
          <p:spPr>
            <a:xfrm>
              <a:off x="2375675" y="27384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18" y="1"/>
                    <a:pt x="18" y="1"/>
                  </a:cubicBezTo>
                  <a:lnTo>
                    <a:pt x="18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3"/>
            <p:cNvSpPr/>
            <p:nvPr/>
          </p:nvSpPr>
          <p:spPr>
            <a:xfrm>
              <a:off x="2376100" y="27384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3"/>
            <p:cNvSpPr/>
            <p:nvPr/>
          </p:nvSpPr>
          <p:spPr>
            <a:xfrm>
              <a:off x="2375225" y="27380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ubicBezTo>
                    <a:pt x="18" y="18"/>
                    <a:pt x="1" y="0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3"/>
            <p:cNvSpPr/>
            <p:nvPr/>
          </p:nvSpPr>
          <p:spPr>
            <a:xfrm>
              <a:off x="2374800" y="27376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"/>
                    <a:pt x="18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3"/>
            <p:cNvSpPr/>
            <p:nvPr/>
          </p:nvSpPr>
          <p:spPr>
            <a:xfrm>
              <a:off x="2381800" y="27424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18"/>
                    <a:pt x="1" y="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3"/>
            <p:cNvSpPr/>
            <p:nvPr/>
          </p:nvSpPr>
          <p:spPr>
            <a:xfrm>
              <a:off x="2376975" y="27389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8"/>
                    <a:pt x="18" y="18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3"/>
            <p:cNvSpPr/>
            <p:nvPr/>
          </p:nvSpPr>
          <p:spPr>
            <a:xfrm>
              <a:off x="2376975" y="273892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0"/>
                  </a:moveTo>
                  <a:cubicBezTo>
                    <a:pt x="18" y="0"/>
                    <a:pt x="36" y="18"/>
                    <a:pt x="54" y="18"/>
                  </a:cubicBezTo>
                  <a:cubicBezTo>
                    <a:pt x="36" y="35"/>
                    <a:pt x="36" y="18"/>
                    <a:pt x="36" y="18"/>
                  </a:cubicBezTo>
                  <a:cubicBezTo>
                    <a:pt x="18" y="18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3"/>
            <p:cNvSpPr/>
            <p:nvPr/>
          </p:nvSpPr>
          <p:spPr>
            <a:xfrm>
              <a:off x="2383125" y="27433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0" y="18"/>
                    <a:pt x="0" y="1"/>
                    <a:pt x="0" y="1"/>
                  </a:cubicBezTo>
                  <a:cubicBezTo>
                    <a:pt x="0" y="1"/>
                    <a:pt x="0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3"/>
            <p:cNvSpPr/>
            <p:nvPr/>
          </p:nvSpPr>
          <p:spPr>
            <a:xfrm>
              <a:off x="2379175" y="2739350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1"/>
                  </a:moveTo>
                  <a:cubicBezTo>
                    <a:pt x="1" y="18"/>
                    <a:pt x="18" y="18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" y="36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3"/>
            <p:cNvSpPr/>
            <p:nvPr/>
          </p:nvSpPr>
          <p:spPr>
            <a:xfrm>
              <a:off x="2380050" y="27398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" y="18"/>
                    <a:pt x="1" y="18"/>
                    <a:pt x="1" y="0"/>
                  </a:cubicBezTo>
                  <a:cubicBezTo>
                    <a:pt x="18" y="18"/>
                    <a:pt x="1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3"/>
            <p:cNvSpPr/>
            <p:nvPr/>
          </p:nvSpPr>
          <p:spPr>
            <a:xfrm>
              <a:off x="2392775" y="27516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3"/>
            <p:cNvSpPr/>
            <p:nvPr/>
          </p:nvSpPr>
          <p:spPr>
            <a:xfrm>
              <a:off x="2362075" y="2739350"/>
              <a:ext cx="34650" cy="39925"/>
            </a:xfrm>
            <a:custGeom>
              <a:avLst/>
              <a:gdLst/>
              <a:ahLst/>
              <a:cxnLst/>
              <a:rect l="l" t="t" r="r" b="b"/>
              <a:pathLst>
                <a:path w="1386" h="1597" extrusionOk="0">
                  <a:moveTo>
                    <a:pt x="948" y="684"/>
                  </a:moveTo>
                  <a:cubicBezTo>
                    <a:pt x="948" y="684"/>
                    <a:pt x="948" y="667"/>
                    <a:pt x="948" y="684"/>
                  </a:cubicBezTo>
                  <a:cubicBezTo>
                    <a:pt x="948" y="684"/>
                    <a:pt x="948" y="684"/>
                    <a:pt x="948" y="684"/>
                  </a:cubicBezTo>
                  <a:cubicBezTo>
                    <a:pt x="948" y="702"/>
                    <a:pt x="948" y="684"/>
                    <a:pt x="948" y="702"/>
                  </a:cubicBezTo>
                  <a:cubicBezTo>
                    <a:pt x="948" y="702"/>
                    <a:pt x="965" y="702"/>
                    <a:pt x="965" y="720"/>
                  </a:cubicBezTo>
                  <a:cubicBezTo>
                    <a:pt x="965" y="720"/>
                    <a:pt x="965" y="720"/>
                    <a:pt x="965" y="737"/>
                  </a:cubicBezTo>
                  <a:cubicBezTo>
                    <a:pt x="965" y="737"/>
                    <a:pt x="965" y="737"/>
                    <a:pt x="983" y="737"/>
                  </a:cubicBezTo>
                  <a:cubicBezTo>
                    <a:pt x="983" y="755"/>
                    <a:pt x="983" y="772"/>
                    <a:pt x="983" y="772"/>
                  </a:cubicBezTo>
                  <a:cubicBezTo>
                    <a:pt x="983" y="772"/>
                    <a:pt x="983" y="772"/>
                    <a:pt x="983" y="772"/>
                  </a:cubicBezTo>
                  <a:cubicBezTo>
                    <a:pt x="1000" y="807"/>
                    <a:pt x="983" y="860"/>
                    <a:pt x="1000" y="877"/>
                  </a:cubicBezTo>
                  <a:cubicBezTo>
                    <a:pt x="1000" y="895"/>
                    <a:pt x="1000" y="912"/>
                    <a:pt x="1000" y="930"/>
                  </a:cubicBezTo>
                  <a:cubicBezTo>
                    <a:pt x="1000" y="930"/>
                    <a:pt x="1000" y="947"/>
                    <a:pt x="1000" y="965"/>
                  </a:cubicBezTo>
                  <a:cubicBezTo>
                    <a:pt x="1000" y="965"/>
                    <a:pt x="1000" y="983"/>
                    <a:pt x="1000" y="1000"/>
                  </a:cubicBezTo>
                  <a:cubicBezTo>
                    <a:pt x="1000" y="1000"/>
                    <a:pt x="1000" y="1000"/>
                    <a:pt x="1000" y="1000"/>
                  </a:cubicBezTo>
                  <a:cubicBezTo>
                    <a:pt x="1000" y="1018"/>
                    <a:pt x="1018" y="1018"/>
                    <a:pt x="1000" y="1018"/>
                  </a:cubicBezTo>
                  <a:cubicBezTo>
                    <a:pt x="1000" y="1035"/>
                    <a:pt x="1000" y="1053"/>
                    <a:pt x="1000" y="1053"/>
                  </a:cubicBezTo>
                  <a:cubicBezTo>
                    <a:pt x="1000" y="1053"/>
                    <a:pt x="1000" y="1053"/>
                    <a:pt x="1000" y="1053"/>
                  </a:cubicBezTo>
                  <a:cubicBezTo>
                    <a:pt x="1018" y="1070"/>
                    <a:pt x="1000" y="1070"/>
                    <a:pt x="1000" y="1088"/>
                  </a:cubicBezTo>
                  <a:cubicBezTo>
                    <a:pt x="1000" y="1105"/>
                    <a:pt x="1000" y="1140"/>
                    <a:pt x="1000" y="1158"/>
                  </a:cubicBezTo>
                  <a:cubicBezTo>
                    <a:pt x="983" y="1158"/>
                    <a:pt x="1000" y="1175"/>
                    <a:pt x="1000" y="1175"/>
                  </a:cubicBezTo>
                  <a:cubicBezTo>
                    <a:pt x="983" y="1193"/>
                    <a:pt x="983" y="1193"/>
                    <a:pt x="983" y="1193"/>
                  </a:cubicBezTo>
                  <a:cubicBezTo>
                    <a:pt x="983" y="1193"/>
                    <a:pt x="983" y="1210"/>
                    <a:pt x="983" y="1210"/>
                  </a:cubicBezTo>
                  <a:cubicBezTo>
                    <a:pt x="983" y="1228"/>
                    <a:pt x="983" y="1228"/>
                    <a:pt x="983" y="1228"/>
                  </a:cubicBezTo>
                  <a:lnTo>
                    <a:pt x="983" y="1228"/>
                  </a:lnTo>
                  <a:lnTo>
                    <a:pt x="983" y="1228"/>
                  </a:lnTo>
                  <a:lnTo>
                    <a:pt x="1123" y="1281"/>
                  </a:lnTo>
                  <a:lnTo>
                    <a:pt x="1123" y="1281"/>
                  </a:lnTo>
                  <a:lnTo>
                    <a:pt x="1123" y="1281"/>
                  </a:lnTo>
                  <a:lnTo>
                    <a:pt x="1105" y="1281"/>
                  </a:lnTo>
                  <a:lnTo>
                    <a:pt x="1105" y="1281"/>
                  </a:lnTo>
                  <a:cubicBezTo>
                    <a:pt x="1070" y="1263"/>
                    <a:pt x="1053" y="1245"/>
                    <a:pt x="1035" y="1228"/>
                  </a:cubicBezTo>
                  <a:lnTo>
                    <a:pt x="1000" y="1193"/>
                  </a:lnTo>
                  <a:lnTo>
                    <a:pt x="1000" y="1193"/>
                  </a:lnTo>
                  <a:cubicBezTo>
                    <a:pt x="1000" y="1193"/>
                    <a:pt x="983" y="1210"/>
                    <a:pt x="983" y="1210"/>
                  </a:cubicBezTo>
                  <a:cubicBezTo>
                    <a:pt x="983" y="1210"/>
                    <a:pt x="983" y="1228"/>
                    <a:pt x="983" y="1228"/>
                  </a:cubicBezTo>
                  <a:cubicBezTo>
                    <a:pt x="965" y="1228"/>
                    <a:pt x="965" y="1228"/>
                    <a:pt x="965" y="1228"/>
                  </a:cubicBezTo>
                  <a:lnTo>
                    <a:pt x="948" y="1245"/>
                  </a:lnTo>
                  <a:lnTo>
                    <a:pt x="948" y="1245"/>
                  </a:lnTo>
                  <a:lnTo>
                    <a:pt x="930" y="1245"/>
                  </a:lnTo>
                  <a:lnTo>
                    <a:pt x="930" y="1245"/>
                  </a:lnTo>
                  <a:lnTo>
                    <a:pt x="930" y="1245"/>
                  </a:lnTo>
                  <a:lnTo>
                    <a:pt x="1000" y="1316"/>
                  </a:lnTo>
                  <a:lnTo>
                    <a:pt x="1000" y="1316"/>
                  </a:lnTo>
                  <a:lnTo>
                    <a:pt x="1000" y="1316"/>
                  </a:lnTo>
                  <a:lnTo>
                    <a:pt x="1000" y="1316"/>
                  </a:lnTo>
                  <a:lnTo>
                    <a:pt x="1000" y="1316"/>
                  </a:lnTo>
                  <a:cubicBezTo>
                    <a:pt x="983" y="1298"/>
                    <a:pt x="983" y="1263"/>
                    <a:pt x="983" y="1228"/>
                  </a:cubicBezTo>
                  <a:cubicBezTo>
                    <a:pt x="983" y="1210"/>
                    <a:pt x="983" y="1228"/>
                    <a:pt x="965" y="1228"/>
                  </a:cubicBezTo>
                  <a:cubicBezTo>
                    <a:pt x="965" y="1228"/>
                    <a:pt x="965" y="1228"/>
                    <a:pt x="948" y="1228"/>
                  </a:cubicBezTo>
                  <a:cubicBezTo>
                    <a:pt x="948" y="1228"/>
                    <a:pt x="948" y="1228"/>
                    <a:pt x="948" y="1228"/>
                  </a:cubicBezTo>
                  <a:cubicBezTo>
                    <a:pt x="948" y="1210"/>
                    <a:pt x="948" y="1228"/>
                    <a:pt x="948" y="1210"/>
                  </a:cubicBezTo>
                  <a:cubicBezTo>
                    <a:pt x="948" y="1210"/>
                    <a:pt x="948" y="1210"/>
                    <a:pt x="948" y="1210"/>
                  </a:cubicBezTo>
                  <a:cubicBezTo>
                    <a:pt x="948" y="1210"/>
                    <a:pt x="948" y="1210"/>
                    <a:pt x="930" y="1210"/>
                  </a:cubicBezTo>
                  <a:cubicBezTo>
                    <a:pt x="930" y="1193"/>
                    <a:pt x="913" y="1193"/>
                    <a:pt x="895" y="1175"/>
                  </a:cubicBezTo>
                  <a:cubicBezTo>
                    <a:pt x="895" y="1175"/>
                    <a:pt x="895" y="1175"/>
                    <a:pt x="877" y="1175"/>
                  </a:cubicBezTo>
                  <a:cubicBezTo>
                    <a:pt x="877" y="1158"/>
                    <a:pt x="860" y="1140"/>
                    <a:pt x="842" y="1140"/>
                  </a:cubicBezTo>
                  <a:cubicBezTo>
                    <a:pt x="842" y="1123"/>
                    <a:pt x="825" y="1123"/>
                    <a:pt x="825" y="1105"/>
                  </a:cubicBezTo>
                  <a:cubicBezTo>
                    <a:pt x="825" y="1105"/>
                    <a:pt x="825" y="1105"/>
                    <a:pt x="825" y="1105"/>
                  </a:cubicBezTo>
                  <a:cubicBezTo>
                    <a:pt x="807" y="1088"/>
                    <a:pt x="790" y="1070"/>
                    <a:pt x="772" y="1053"/>
                  </a:cubicBezTo>
                  <a:cubicBezTo>
                    <a:pt x="772" y="1053"/>
                    <a:pt x="772" y="1053"/>
                    <a:pt x="772" y="1053"/>
                  </a:cubicBezTo>
                  <a:cubicBezTo>
                    <a:pt x="772" y="1053"/>
                    <a:pt x="755" y="1018"/>
                    <a:pt x="755" y="1018"/>
                  </a:cubicBezTo>
                  <a:cubicBezTo>
                    <a:pt x="755" y="1018"/>
                    <a:pt x="755" y="1018"/>
                    <a:pt x="755" y="1018"/>
                  </a:cubicBezTo>
                  <a:cubicBezTo>
                    <a:pt x="737" y="1000"/>
                    <a:pt x="737" y="1000"/>
                    <a:pt x="720" y="1000"/>
                  </a:cubicBezTo>
                  <a:cubicBezTo>
                    <a:pt x="720" y="965"/>
                    <a:pt x="702" y="965"/>
                    <a:pt x="702" y="947"/>
                  </a:cubicBezTo>
                  <a:cubicBezTo>
                    <a:pt x="685" y="930"/>
                    <a:pt x="685" y="912"/>
                    <a:pt x="685" y="912"/>
                  </a:cubicBezTo>
                  <a:cubicBezTo>
                    <a:pt x="685" y="895"/>
                    <a:pt x="667" y="895"/>
                    <a:pt x="667" y="895"/>
                  </a:cubicBezTo>
                  <a:cubicBezTo>
                    <a:pt x="667" y="895"/>
                    <a:pt x="685" y="895"/>
                    <a:pt x="667" y="895"/>
                  </a:cubicBezTo>
                  <a:cubicBezTo>
                    <a:pt x="667" y="877"/>
                    <a:pt x="650" y="860"/>
                    <a:pt x="650" y="842"/>
                  </a:cubicBezTo>
                  <a:cubicBezTo>
                    <a:pt x="650" y="842"/>
                    <a:pt x="650" y="842"/>
                    <a:pt x="650" y="842"/>
                  </a:cubicBezTo>
                  <a:cubicBezTo>
                    <a:pt x="650" y="825"/>
                    <a:pt x="632" y="825"/>
                    <a:pt x="632" y="825"/>
                  </a:cubicBezTo>
                  <a:cubicBezTo>
                    <a:pt x="632" y="807"/>
                    <a:pt x="614" y="807"/>
                    <a:pt x="632" y="790"/>
                  </a:cubicBezTo>
                  <a:cubicBezTo>
                    <a:pt x="614" y="772"/>
                    <a:pt x="597" y="755"/>
                    <a:pt x="597" y="720"/>
                  </a:cubicBezTo>
                  <a:cubicBezTo>
                    <a:pt x="562" y="667"/>
                    <a:pt x="544" y="614"/>
                    <a:pt x="527" y="562"/>
                  </a:cubicBezTo>
                  <a:cubicBezTo>
                    <a:pt x="527" y="562"/>
                    <a:pt x="527" y="562"/>
                    <a:pt x="527" y="544"/>
                  </a:cubicBezTo>
                  <a:cubicBezTo>
                    <a:pt x="527" y="544"/>
                    <a:pt x="527" y="544"/>
                    <a:pt x="527" y="544"/>
                  </a:cubicBezTo>
                  <a:lnTo>
                    <a:pt x="509" y="527"/>
                  </a:lnTo>
                  <a:cubicBezTo>
                    <a:pt x="509" y="509"/>
                    <a:pt x="509" y="492"/>
                    <a:pt x="492" y="474"/>
                  </a:cubicBezTo>
                  <a:lnTo>
                    <a:pt x="492" y="439"/>
                  </a:lnTo>
                  <a:lnTo>
                    <a:pt x="457" y="334"/>
                  </a:lnTo>
                  <a:cubicBezTo>
                    <a:pt x="457" y="316"/>
                    <a:pt x="439" y="316"/>
                    <a:pt x="439" y="299"/>
                  </a:cubicBezTo>
                  <a:cubicBezTo>
                    <a:pt x="439" y="281"/>
                    <a:pt x="439" y="264"/>
                    <a:pt x="422" y="264"/>
                  </a:cubicBezTo>
                  <a:cubicBezTo>
                    <a:pt x="422" y="229"/>
                    <a:pt x="422" y="211"/>
                    <a:pt x="422" y="176"/>
                  </a:cubicBezTo>
                  <a:cubicBezTo>
                    <a:pt x="404" y="159"/>
                    <a:pt x="422" y="141"/>
                    <a:pt x="422" y="123"/>
                  </a:cubicBezTo>
                  <a:cubicBezTo>
                    <a:pt x="404" y="88"/>
                    <a:pt x="352" y="88"/>
                    <a:pt x="334" y="53"/>
                  </a:cubicBezTo>
                  <a:cubicBezTo>
                    <a:pt x="316" y="53"/>
                    <a:pt x="299" y="36"/>
                    <a:pt x="281" y="36"/>
                  </a:cubicBezTo>
                  <a:cubicBezTo>
                    <a:pt x="281" y="36"/>
                    <a:pt x="281" y="36"/>
                    <a:pt x="264" y="18"/>
                  </a:cubicBezTo>
                  <a:cubicBezTo>
                    <a:pt x="264" y="36"/>
                    <a:pt x="246" y="36"/>
                    <a:pt x="229" y="36"/>
                  </a:cubicBezTo>
                  <a:cubicBezTo>
                    <a:pt x="229" y="53"/>
                    <a:pt x="194" y="36"/>
                    <a:pt x="194" y="53"/>
                  </a:cubicBezTo>
                  <a:cubicBezTo>
                    <a:pt x="141" y="36"/>
                    <a:pt x="124" y="71"/>
                    <a:pt x="89" y="71"/>
                  </a:cubicBezTo>
                  <a:cubicBezTo>
                    <a:pt x="89" y="88"/>
                    <a:pt x="89" y="88"/>
                    <a:pt x="71" y="88"/>
                  </a:cubicBezTo>
                  <a:cubicBezTo>
                    <a:pt x="71" y="88"/>
                    <a:pt x="53" y="123"/>
                    <a:pt x="53" y="123"/>
                  </a:cubicBezTo>
                  <a:cubicBezTo>
                    <a:pt x="53" y="141"/>
                    <a:pt x="36" y="123"/>
                    <a:pt x="18" y="12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" y="159"/>
                    <a:pt x="18" y="194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8" y="246"/>
                    <a:pt x="36" y="281"/>
                    <a:pt x="53" y="316"/>
                  </a:cubicBezTo>
                  <a:cubicBezTo>
                    <a:pt x="53" y="334"/>
                    <a:pt x="53" y="351"/>
                    <a:pt x="71" y="369"/>
                  </a:cubicBezTo>
                  <a:cubicBezTo>
                    <a:pt x="71" y="386"/>
                    <a:pt x="71" y="404"/>
                    <a:pt x="89" y="439"/>
                  </a:cubicBezTo>
                  <a:cubicBezTo>
                    <a:pt x="89" y="457"/>
                    <a:pt x="89" y="474"/>
                    <a:pt x="106" y="492"/>
                  </a:cubicBezTo>
                  <a:lnTo>
                    <a:pt x="106" y="509"/>
                  </a:lnTo>
                  <a:cubicBezTo>
                    <a:pt x="106" y="527"/>
                    <a:pt x="124" y="544"/>
                    <a:pt x="124" y="544"/>
                  </a:cubicBezTo>
                  <a:cubicBezTo>
                    <a:pt x="124" y="562"/>
                    <a:pt x="124" y="562"/>
                    <a:pt x="124" y="579"/>
                  </a:cubicBezTo>
                  <a:cubicBezTo>
                    <a:pt x="141" y="579"/>
                    <a:pt x="141" y="597"/>
                    <a:pt x="141" y="614"/>
                  </a:cubicBezTo>
                  <a:cubicBezTo>
                    <a:pt x="159" y="614"/>
                    <a:pt x="159" y="632"/>
                    <a:pt x="159" y="649"/>
                  </a:cubicBezTo>
                  <a:cubicBezTo>
                    <a:pt x="176" y="667"/>
                    <a:pt x="159" y="684"/>
                    <a:pt x="176" y="684"/>
                  </a:cubicBezTo>
                  <a:cubicBezTo>
                    <a:pt x="176" y="702"/>
                    <a:pt x="176" y="720"/>
                    <a:pt x="194" y="720"/>
                  </a:cubicBezTo>
                  <a:cubicBezTo>
                    <a:pt x="176" y="720"/>
                    <a:pt x="194" y="737"/>
                    <a:pt x="194" y="737"/>
                  </a:cubicBezTo>
                  <a:cubicBezTo>
                    <a:pt x="194" y="755"/>
                    <a:pt x="194" y="755"/>
                    <a:pt x="194" y="755"/>
                  </a:cubicBezTo>
                  <a:cubicBezTo>
                    <a:pt x="194" y="790"/>
                    <a:pt x="229" y="807"/>
                    <a:pt x="229" y="842"/>
                  </a:cubicBezTo>
                  <a:cubicBezTo>
                    <a:pt x="229" y="860"/>
                    <a:pt x="246" y="877"/>
                    <a:pt x="246" y="895"/>
                  </a:cubicBezTo>
                  <a:cubicBezTo>
                    <a:pt x="246" y="895"/>
                    <a:pt x="246" y="895"/>
                    <a:pt x="246" y="895"/>
                  </a:cubicBezTo>
                  <a:cubicBezTo>
                    <a:pt x="264" y="947"/>
                    <a:pt x="299" y="1000"/>
                    <a:pt x="316" y="1053"/>
                  </a:cubicBezTo>
                  <a:cubicBezTo>
                    <a:pt x="334" y="1088"/>
                    <a:pt x="369" y="1123"/>
                    <a:pt x="369" y="1158"/>
                  </a:cubicBezTo>
                  <a:cubicBezTo>
                    <a:pt x="404" y="1175"/>
                    <a:pt x="422" y="1228"/>
                    <a:pt x="439" y="1245"/>
                  </a:cubicBezTo>
                  <a:cubicBezTo>
                    <a:pt x="439" y="1263"/>
                    <a:pt x="474" y="1281"/>
                    <a:pt x="474" y="1281"/>
                  </a:cubicBezTo>
                  <a:cubicBezTo>
                    <a:pt x="492" y="1298"/>
                    <a:pt x="492" y="1316"/>
                    <a:pt x="509" y="1316"/>
                  </a:cubicBezTo>
                  <a:cubicBezTo>
                    <a:pt x="509" y="1333"/>
                    <a:pt x="527" y="1351"/>
                    <a:pt x="544" y="1368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62" y="1386"/>
                    <a:pt x="579" y="1386"/>
                    <a:pt x="579" y="1403"/>
                  </a:cubicBezTo>
                  <a:cubicBezTo>
                    <a:pt x="614" y="1421"/>
                    <a:pt x="632" y="1456"/>
                    <a:pt x="650" y="1473"/>
                  </a:cubicBezTo>
                  <a:cubicBezTo>
                    <a:pt x="667" y="1473"/>
                    <a:pt x="685" y="1491"/>
                    <a:pt x="685" y="1491"/>
                  </a:cubicBezTo>
                  <a:cubicBezTo>
                    <a:pt x="685" y="1491"/>
                    <a:pt x="685" y="1491"/>
                    <a:pt x="702" y="1491"/>
                  </a:cubicBezTo>
                  <a:cubicBezTo>
                    <a:pt x="702" y="1508"/>
                    <a:pt x="720" y="1508"/>
                    <a:pt x="737" y="1526"/>
                  </a:cubicBezTo>
                  <a:cubicBezTo>
                    <a:pt x="737" y="1526"/>
                    <a:pt x="755" y="1526"/>
                    <a:pt x="755" y="1526"/>
                  </a:cubicBezTo>
                  <a:cubicBezTo>
                    <a:pt x="772" y="1544"/>
                    <a:pt x="790" y="1544"/>
                    <a:pt x="807" y="1544"/>
                  </a:cubicBezTo>
                  <a:cubicBezTo>
                    <a:pt x="825" y="1579"/>
                    <a:pt x="877" y="1579"/>
                    <a:pt x="913" y="1596"/>
                  </a:cubicBezTo>
                  <a:cubicBezTo>
                    <a:pt x="930" y="1596"/>
                    <a:pt x="965" y="1596"/>
                    <a:pt x="1000" y="1596"/>
                  </a:cubicBezTo>
                  <a:cubicBezTo>
                    <a:pt x="1000" y="1596"/>
                    <a:pt x="1000" y="1596"/>
                    <a:pt x="1018" y="1596"/>
                  </a:cubicBezTo>
                  <a:cubicBezTo>
                    <a:pt x="1035" y="1596"/>
                    <a:pt x="1053" y="1596"/>
                    <a:pt x="1088" y="1579"/>
                  </a:cubicBezTo>
                  <a:cubicBezTo>
                    <a:pt x="1105" y="1579"/>
                    <a:pt x="1140" y="1561"/>
                    <a:pt x="1158" y="1544"/>
                  </a:cubicBezTo>
                  <a:cubicBezTo>
                    <a:pt x="1158" y="1544"/>
                    <a:pt x="1158" y="1544"/>
                    <a:pt x="1158" y="1544"/>
                  </a:cubicBezTo>
                  <a:cubicBezTo>
                    <a:pt x="1175" y="1544"/>
                    <a:pt x="1175" y="1526"/>
                    <a:pt x="1193" y="1508"/>
                  </a:cubicBezTo>
                  <a:cubicBezTo>
                    <a:pt x="1211" y="1491"/>
                    <a:pt x="1246" y="1491"/>
                    <a:pt x="1263" y="1456"/>
                  </a:cubicBezTo>
                  <a:lnTo>
                    <a:pt x="1281" y="1438"/>
                  </a:lnTo>
                  <a:cubicBezTo>
                    <a:pt x="1316" y="1421"/>
                    <a:pt x="1333" y="1386"/>
                    <a:pt x="1333" y="1351"/>
                  </a:cubicBezTo>
                  <a:lnTo>
                    <a:pt x="1351" y="1298"/>
                  </a:lnTo>
                  <a:cubicBezTo>
                    <a:pt x="1351" y="1263"/>
                    <a:pt x="1368" y="1228"/>
                    <a:pt x="1368" y="1193"/>
                  </a:cubicBezTo>
                  <a:cubicBezTo>
                    <a:pt x="1368" y="1193"/>
                    <a:pt x="1368" y="1193"/>
                    <a:pt x="1368" y="1193"/>
                  </a:cubicBezTo>
                  <a:cubicBezTo>
                    <a:pt x="1368" y="1175"/>
                    <a:pt x="1368" y="1193"/>
                    <a:pt x="1368" y="1175"/>
                  </a:cubicBezTo>
                  <a:cubicBezTo>
                    <a:pt x="1368" y="1175"/>
                    <a:pt x="1368" y="1175"/>
                    <a:pt x="1368" y="1175"/>
                  </a:cubicBezTo>
                  <a:cubicBezTo>
                    <a:pt x="1368" y="1175"/>
                    <a:pt x="1368" y="1158"/>
                    <a:pt x="1368" y="1158"/>
                  </a:cubicBezTo>
                  <a:cubicBezTo>
                    <a:pt x="1368" y="1158"/>
                    <a:pt x="1368" y="1140"/>
                    <a:pt x="1386" y="1140"/>
                  </a:cubicBezTo>
                  <a:cubicBezTo>
                    <a:pt x="1368" y="1140"/>
                    <a:pt x="1368" y="1123"/>
                    <a:pt x="1368" y="1123"/>
                  </a:cubicBezTo>
                  <a:cubicBezTo>
                    <a:pt x="1386" y="1105"/>
                    <a:pt x="1368" y="1070"/>
                    <a:pt x="1368" y="1035"/>
                  </a:cubicBezTo>
                  <a:cubicBezTo>
                    <a:pt x="1368" y="1035"/>
                    <a:pt x="1368" y="1035"/>
                    <a:pt x="1368" y="1035"/>
                  </a:cubicBezTo>
                  <a:cubicBezTo>
                    <a:pt x="1368" y="1035"/>
                    <a:pt x="1368" y="1018"/>
                    <a:pt x="1368" y="1018"/>
                  </a:cubicBezTo>
                  <a:cubicBezTo>
                    <a:pt x="1368" y="1000"/>
                    <a:pt x="1368" y="1000"/>
                    <a:pt x="1368" y="983"/>
                  </a:cubicBezTo>
                  <a:cubicBezTo>
                    <a:pt x="1386" y="965"/>
                    <a:pt x="1351" y="930"/>
                    <a:pt x="1368" y="912"/>
                  </a:cubicBezTo>
                  <a:cubicBezTo>
                    <a:pt x="1368" y="912"/>
                    <a:pt x="1368" y="912"/>
                    <a:pt x="1368" y="912"/>
                  </a:cubicBezTo>
                  <a:cubicBezTo>
                    <a:pt x="1368" y="895"/>
                    <a:pt x="1351" y="877"/>
                    <a:pt x="1351" y="877"/>
                  </a:cubicBezTo>
                  <a:cubicBezTo>
                    <a:pt x="1351" y="860"/>
                    <a:pt x="1351" y="860"/>
                    <a:pt x="1368" y="860"/>
                  </a:cubicBezTo>
                  <a:cubicBezTo>
                    <a:pt x="1368" y="860"/>
                    <a:pt x="1351" y="825"/>
                    <a:pt x="1351" y="807"/>
                  </a:cubicBezTo>
                  <a:cubicBezTo>
                    <a:pt x="1351" y="807"/>
                    <a:pt x="1351" y="807"/>
                    <a:pt x="1351" y="790"/>
                  </a:cubicBezTo>
                  <a:cubicBezTo>
                    <a:pt x="1351" y="772"/>
                    <a:pt x="1333" y="737"/>
                    <a:pt x="1333" y="720"/>
                  </a:cubicBezTo>
                  <a:cubicBezTo>
                    <a:pt x="1333" y="702"/>
                    <a:pt x="1316" y="684"/>
                    <a:pt x="1316" y="667"/>
                  </a:cubicBezTo>
                  <a:cubicBezTo>
                    <a:pt x="1298" y="614"/>
                    <a:pt x="1281" y="562"/>
                    <a:pt x="1246" y="509"/>
                  </a:cubicBezTo>
                  <a:cubicBezTo>
                    <a:pt x="1246" y="509"/>
                    <a:pt x="1228" y="492"/>
                    <a:pt x="1228" y="492"/>
                  </a:cubicBezTo>
                  <a:cubicBezTo>
                    <a:pt x="1228" y="474"/>
                    <a:pt x="1228" y="474"/>
                    <a:pt x="1228" y="474"/>
                  </a:cubicBezTo>
                  <a:cubicBezTo>
                    <a:pt x="1228" y="457"/>
                    <a:pt x="1211" y="439"/>
                    <a:pt x="1211" y="439"/>
                  </a:cubicBezTo>
                  <a:cubicBezTo>
                    <a:pt x="1193" y="422"/>
                    <a:pt x="1193" y="422"/>
                    <a:pt x="1193" y="404"/>
                  </a:cubicBezTo>
                  <a:cubicBezTo>
                    <a:pt x="1193" y="386"/>
                    <a:pt x="1175" y="369"/>
                    <a:pt x="1158" y="351"/>
                  </a:cubicBezTo>
                  <a:cubicBezTo>
                    <a:pt x="1158" y="351"/>
                    <a:pt x="1158" y="351"/>
                    <a:pt x="1158" y="351"/>
                  </a:cubicBezTo>
                  <a:cubicBezTo>
                    <a:pt x="1140" y="351"/>
                    <a:pt x="1140" y="334"/>
                    <a:pt x="1123" y="334"/>
                  </a:cubicBezTo>
                  <a:cubicBezTo>
                    <a:pt x="1123" y="334"/>
                    <a:pt x="1140" y="334"/>
                    <a:pt x="1140" y="334"/>
                  </a:cubicBezTo>
                  <a:cubicBezTo>
                    <a:pt x="1140" y="334"/>
                    <a:pt x="1140" y="334"/>
                    <a:pt x="1140" y="334"/>
                  </a:cubicBezTo>
                  <a:cubicBezTo>
                    <a:pt x="1140" y="316"/>
                    <a:pt x="1140" y="299"/>
                    <a:pt x="1105" y="281"/>
                  </a:cubicBezTo>
                  <a:cubicBezTo>
                    <a:pt x="1105" y="264"/>
                    <a:pt x="1088" y="246"/>
                    <a:pt x="1070" y="229"/>
                  </a:cubicBezTo>
                  <a:cubicBezTo>
                    <a:pt x="1070" y="211"/>
                    <a:pt x="1035" y="194"/>
                    <a:pt x="1035" y="194"/>
                  </a:cubicBezTo>
                  <a:cubicBezTo>
                    <a:pt x="1018" y="176"/>
                    <a:pt x="1000" y="159"/>
                    <a:pt x="983" y="141"/>
                  </a:cubicBezTo>
                  <a:cubicBezTo>
                    <a:pt x="983" y="141"/>
                    <a:pt x="983" y="159"/>
                    <a:pt x="983" y="159"/>
                  </a:cubicBezTo>
                  <a:cubicBezTo>
                    <a:pt x="965" y="141"/>
                    <a:pt x="948" y="123"/>
                    <a:pt x="930" y="106"/>
                  </a:cubicBezTo>
                  <a:cubicBezTo>
                    <a:pt x="913" y="106"/>
                    <a:pt x="913" y="106"/>
                    <a:pt x="913" y="106"/>
                  </a:cubicBezTo>
                  <a:cubicBezTo>
                    <a:pt x="913" y="106"/>
                    <a:pt x="913" y="106"/>
                    <a:pt x="913" y="123"/>
                  </a:cubicBezTo>
                  <a:cubicBezTo>
                    <a:pt x="913" y="123"/>
                    <a:pt x="895" y="106"/>
                    <a:pt x="877" y="106"/>
                  </a:cubicBezTo>
                  <a:cubicBezTo>
                    <a:pt x="877" y="106"/>
                    <a:pt x="877" y="106"/>
                    <a:pt x="860" y="106"/>
                  </a:cubicBezTo>
                  <a:cubicBezTo>
                    <a:pt x="860" y="106"/>
                    <a:pt x="860" y="88"/>
                    <a:pt x="842" y="88"/>
                  </a:cubicBezTo>
                  <a:cubicBezTo>
                    <a:pt x="860" y="88"/>
                    <a:pt x="842" y="88"/>
                    <a:pt x="842" y="88"/>
                  </a:cubicBezTo>
                  <a:cubicBezTo>
                    <a:pt x="825" y="71"/>
                    <a:pt x="825" y="53"/>
                    <a:pt x="807" y="53"/>
                  </a:cubicBezTo>
                  <a:cubicBezTo>
                    <a:pt x="807" y="53"/>
                    <a:pt x="790" y="53"/>
                    <a:pt x="790" y="53"/>
                  </a:cubicBezTo>
                  <a:cubicBezTo>
                    <a:pt x="790" y="36"/>
                    <a:pt x="807" y="53"/>
                    <a:pt x="807" y="53"/>
                  </a:cubicBezTo>
                  <a:cubicBezTo>
                    <a:pt x="790" y="36"/>
                    <a:pt x="772" y="18"/>
                    <a:pt x="755" y="18"/>
                  </a:cubicBezTo>
                  <a:cubicBezTo>
                    <a:pt x="755" y="18"/>
                    <a:pt x="772" y="36"/>
                    <a:pt x="790" y="36"/>
                  </a:cubicBezTo>
                  <a:cubicBezTo>
                    <a:pt x="790" y="53"/>
                    <a:pt x="807" y="71"/>
                    <a:pt x="825" y="71"/>
                  </a:cubicBezTo>
                  <a:cubicBezTo>
                    <a:pt x="807" y="71"/>
                    <a:pt x="825" y="71"/>
                    <a:pt x="825" y="71"/>
                  </a:cubicBezTo>
                  <a:cubicBezTo>
                    <a:pt x="842" y="106"/>
                    <a:pt x="877" y="123"/>
                    <a:pt x="895" y="159"/>
                  </a:cubicBezTo>
                  <a:cubicBezTo>
                    <a:pt x="895" y="159"/>
                    <a:pt x="895" y="141"/>
                    <a:pt x="877" y="141"/>
                  </a:cubicBezTo>
                  <a:cubicBezTo>
                    <a:pt x="860" y="123"/>
                    <a:pt x="842" y="106"/>
                    <a:pt x="825" y="88"/>
                  </a:cubicBezTo>
                  <a:cubicBezTo>
                    <a:pt x="825" y="88"/>
                    <a:pt x="807" y="88"/>
                    <a:pt x="807" y="88"/>
                  </a:cubicBezTo>
                  <a:cubicBezTo>
                    <a:pt x="807" y="106"/>
                    <a:pt x="825" y="88"/>
                    <a:pt x="842" y="106"/>
                  </a:cubicBezTo>
                  <a:cubicBezTo>
                    <a:pt x="825" y="106"/>
                    <a:pt x="825" y="106"/>
                    <a:pt x="825" y="106"/>
                  </a:cubicBezTo>
                  <a:cubicBezTo>
                    <a:pt x="825" y="106"/>
                    <a:pt x="825" y="106"/>
                    <a:pt x="825" y="106"/>
                  </a:cubicBezTo>
                  <a:cubicBezTo>
                    <a:pt x="807" y="88"/>
                    <a:pt x="807" y="88"/>
                    <a:pt x="807" y="88"/>
                  </a:cubicBezTo>
                  <a:cubicBezTo>
                    <a:pt x="807" y="88"/>
                    <a:pt x="807" y="88"/>
                    <a:pt x="807" y="88"/>
                  </a:cubicBezTo>
                  <a:cubicBezTo>
                    <a:pt x="807" y="71"/>
                    <a:pt x="790" y="71"/>
                    <a:pt x="790" y="71"/>
                  </a:cubicBezTo>
                  <a:lnTo>
                    <a:pt x="790" y="71"/>
                  </a:lnTo>
                  <a:cubicBezTo>
                    <a:pt x="807" y="71"/>
                    <a:pt x="807" y="71"/>
                    <a:pt x="807" y="71"/>
                  </a:cubicBezTo>
                  <a:cubicBezTo>
                    <a:pt x="807" y="53"/>
                    <a:pt x="790" y="53"/>
                    <a:pt x="772" y="36"/>
                  </a:cubicBezTo>
                  <a:cubicBezTo>
                    <a:pt x="772" y="36"/>
                    <a:pt x="772" y="53"/>
                    <a:pt x="772" y="53"/>
                  </a:cubicBezTo>
                  <a:cubicBezTo>
                    <a:pt x="772" y="53"/>
                    <a:pt x="772" y="53"/>
                    <a:pt x="790" y="71"/>
                  </a:cubicBezTo>
                  <a:cubicBezTo>
                    <a:pt x="772" y="71"/>
                    <a:pt x="772" y="71"/>
                    <a:pt x="772" y="71"/>
                  </a:cubicBezTo>
                  <a:cubicBezTo>
                    <a:pt x="772" y="53"/>
                    <a:pt x="755" y="53"/>
                    <a:pt x="755" y="53"/>
                  </a:cubicBezTo>
                  <a:lnTo>
                    <a:pt x="755" y="53"/>
                  </a:lnTo>
                  <a:cubicBezTo>
                    <a:pt x="755" y="71"/>
                    <a:pt x="772" y="88"/>
                    <a:pt x="790" y="88"/>
                  </a:cubicBezTo>
                  <a:cubicBezTo>
                    <a:pt x="790" y="106"/>
                    <a:pt x="790" y="106"/>
                    <a:pt x="790" y="106"/>
                  </a:cubicBezTo>
                  <a:cubicBezTo>
                    <a:pt x="807" y="106"/>
                    <a:pt x="807" y="106"/>
                    <a:pt x="807" y="106"/>
                  </a:cubicBezTo>
                  <a:cubicBezTo>
                    <a:pt x="807" y="123"/>
                    <a:pt x="807" y="106"/>
                    <a:pt x="807" y="123"/>
                  </a:cubicBezTo>
                  <a:cubicBezTo>
                    <a:pt x="825" y="123"/>
                    <a:pt x="825" y="141"/>
                    <a:pt x="842" y="159"/>
                  </a:cubicBezTo>
                  <a:cubicBezTo>
                    <a:pt x="842" y="159"/>
                    <a:pt x="860" y="159"/>
                    <a:pt x="860" y="159"/>
                  </a:cubicBezTo>
                  <a:cubicBezTo>
                    <a:pt x="860" y="176"/>
                    <a:pt x="877" y="176"/>
                    <a:pt x="877" y="194"/>
                  </a:cubicBezTo>
                  <a:cubicBezTo>
                    <a:pt x="877" y="194"/>
                    <a:pt x="860" y="194"/>
                    <a:pt x="860" y="194"/>
                  </a:cubicBezTo>
                  <a:cubicBezTo>
                    <a:pt x="842" y="176"/>
                    <a:pt x="825" y="141"/>
                    <a:pt x="807" y="141"/>
                  </a:cubicBezTo>
                  <a:cubicBezTo>
                    <a:pt x="807" y="141"/>
                    <a:pt x="807" y="141"/>
                    <a:pt x="807" y="141"/>
                  </a:cubicBezTo>
                  <a:cubicBezTo>
                    <a:pt x="807" y="141"/>
                    <a:pt x="790" y="141"/>
                    <a:pt x="790" y="123"/>
                  </a:cubicBezTo>
                  <a:cubicBezTo>
                    <a:pt x="790" y="123"/>
                    <a:pt x="790" y="123"/>
                    <a:pt x="790" y="123"/>
                  </a:cubicBezTo>
                  <a:cubicBezTo>
                    <a:pt x="790" y="123"/>
                    <a:pt x="790" y="106"/>
                    <a:pt x="772" y="106"/>
                  </a:cubicBezTo>
                  <a:cubicBezTo>
                    <a:pt x="772" y="106"/>
                    <a:pt x="755" y="88"/>
                    <a:pt x="755" y="88"/>
                  </a:cubicBezTo>
                  <a:cubicBezTo>
                    <a:pt x="755" y="71"/>
                    <a:pt x="755" y="71"/>
                    <a:pt x="755" y="71"/>
                  </a:cubicBezTo>
                  <a:cubicBezTo>
                    <a:pt x="737" y="71"/>
                    <a:pt x="737" y="71"/>
                    <a:pt x="737" y="53"/>
                  </a:cubicBezTo>
                  <a:cubicBezTo>
                    <a:pt x="737" y="53"/>
                    <a:pt x="720" y="53"/>
                    <a:pt x="720" y="53"/>
                  </a:cubicBezTo>
                  <a:cubicBezTo>
                    <a:pt x="720" y="53"/>
                    <a:pt x="720" y="53"/>
                    <a:pt x="720" y="53"/>
                  </a:cubicBezTo>
                  <a:cubicBezTo>
                    <a:pt x="720" y="53"/>
                    <a:pt x="720" y="53"/>
                    <a:pt x="737" y="71"/>
                  </a:cubicBezTo>
                  <a:cubicBezTo>
                    <a:pt x="720" y="71"/>
                    <a:pt x="720" y="53"/>
                    <a:pt x="702" y="36"/>
                  </a:cubicBezTo>
                  <a:cubicBezTo>
                    <a:pt x="702" y="36"/>
                    <a:pt x="702" y="53"/>
                    <a:pt x="702" y="36"/>
                  </a:cubicBezTo>
                  <a:cubicBezTo>
                    <a:pt x="685" y="36"/>
                    <a:pt x="667" y="18"/>
                    <a:pt x="667" y="18"/>
                  </a:cubicBezTo>
                  <a:cubicBezTo>
                    <a:pt x="667" y="18"/>
                    <a:pt x="650" y="1"/>
                    <a:pt x="650" y="18"/>
                  </a:cubicBezTo>
                  <a:cubicBezTo>
                    <a:pt x="650" y="18"/>
                    <a:pt x="650" y="18"/>
                    <a:pt x="650" y="18"/>
                  </a:cubicBezTo>
                  <a:cubicBezTo>
                    <a:pt x="667" y="18"/>
                    <a:pt x="667" y="18"/>
                    <a:pt x="667" y="18"/>
                  </a:cubicBezTo>
                  <a:cubicBezTo>
                    <a:pt x="650" y="36"/>
                    <a:pt x="667" y="53"/>
                    <a:pt x="667" y="53"/>
                  </a:cubicBezTo>
                  <a:cubicBezTo>
                    <a:pt x="650" y="53"/>
                    <a:pt x="650" y="36"/>
                    <a:pt x="650" y="36"/>
                  </a:cubicBezTo>
                  <a:cubicBezTo>
                    <a:pt x="650" y="36"/>
                    <a:pt x="650" y="36"/>
                    <a:pt x="650" y="36"/>
                  </a:cubicBezTo>
                  <a:cubicBezTo>
                    <a:pt x="632" y="36"/>
                    <a:pt x="650" y="36"/>
                    <a:pt x="632" y="18"/>
                  </a:cubicBezTo>
                  <a:cubicBezTo>
                    <a:pt x="632" y="18"/>
                    <a:pt x="632" y="18"/>
                    <a:pt x="614" y="18"/>
                  </a:cubicBezTo>
                  <a:cubicBezTo>
                    <a:pt x="632" y="18"/>
                    <a:pt x="632" y="18"/>
                    <a:pt x="632" y="18"/>
                  </a:cubicBezTo>
                  <a:cubicBezTo>
                    <a:pt x="614" y="1"/>
                    <a:pt x="614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lnTo>
                    <a:pt x="597" y="1"/>
                  </a:lnTo>
                  <a:cubicBezTo>
                    <a:pt x="597" y="1"/>
                    <a:pt x="597" y="1"/>
                    <a:pt x="614" y="1"/>
                  </a:cubicBezTo>
                  <a:cubicBezTo>
                    <a:pt x="614" y="1"/>
                    <a:pt x="614" y="18"/>
                    <a:pt x="614" y="18"/>
                  </a:cubicBezTo>
                  <a:cubicBezTo>
                    <a:pt x="614" y="18"/>
                    <a:pt x="614" y="18"/>
                    <a:pt x="614" y="18"/>
                  </a:cubicBezTo>
                  <a:cubicBezTo>
                    <a:pt x="614" y="18"/>
                    <a:pt x="614" y="18"/>
                    <a:pt x="614" y="18"/>
                  </a:cubicBezTo>
                  <a:cubicBezTo>
                    <a:pt x="632" y="36"/>
                    <a:pt x="650" y="53"/>
                    <a:pt x="667" y="71"/>
                  </a:cubicBezTo>
                  <a:cubicBezTo>
                    <a:pt x="667" y="71"/>
                    <a:pt x="667" y="71"/>
                    <a:pt x="667" y="88"/>
                  </a:cubicBezTo>
                  <a:cubicBezTo>
                    <a:pt x="650" y="71"/>
                    <a:pt x="650" y="53"/>
                    <a:pt x="632" y="53"/>
                  </a:cubicBezTo>
                  <a:cubicBezTo>
                    <a:pt x="632" y="53"/>
                    <a:pt x="632" y="53"/>
                    <a:pt x="632" y="53"/>
                  </a:cubicBezTo>
                  <a:cubicBezTo>
                    <a:pt x="632" y="71"/>
                    <a:pt x="667" y="88"/>
                    <a:pt x="667" y="106"/>
                  </a:cubicBezTo>
                  <a:cubicBezTo>
                    <a:pt x="667" y="106"/>
                    <a:pt x="667" y="106"/>
                    <a:pt x="667" y="106"/>
                  </a:cubicBezTo>
                  <a:cubicBezTo>
                    <a:pt x="650" y="106"/>
                    <a:pt x="650" y="106"/>
                    <a:pt x="650" y="88"/>
                  </a:cubicBezTo>
                  <a:cubicBezTo>
                    <a:pt x="650" y="106"/>
                    <a:pt x="632" y="88"/>
                    <a:pt x="632" y="88"/>
                  </a:cubicBezTo>
                  <a:cubicBezTo>
                    <a:pt x="632" y="106"/>
                    <a:pt x="614" y="106"/>
                    <a:pt x="614" y="106"/>
                  </a:cubicBezTo>
                  <a:cubicBezTo>
                    <a:pt x="632" y="106"/>
                    <a:pt x="632" y="123"/>
                    <a:pt x="614" y="123"/>
                  </a:cubicBezTo>
                  <a:cubicBezTo>
                    <a:pt x="650" y="141"/>
                    <a:pt x="650" y="159"/>
                    <a:pt x="667" y="159"/>
                  </a:cubicBezTo>
                  <a:cubicBezTo>
                    <a:pt x="650" y="159"/>
                    <a:pt x="632" y="141"/>
                    <a:pt x="614" y="141"/>
                  </a:cubicBezTo>
                  <a:cubicBezTo>
                    <a:pt x="614" y="141"/>
                    <a:pt x="597" y="123"/>
                    <a:pt x="597" y="106"/>
                  </a:cubicBezTo>
                  <a:cubicBezTo>
                    <a:pt x="597" y="123"/>
                    <a:pt x="579" y="106"/>
                    <a:pt x="579" y="106"/>
                  </a:cubicBezTo>
                  <a:cubicBezTo>
                    <a:pt x="579" y="123"/>
                    <a:pt x="597" y="123"/>
                    <a:pt x="597" y="123"/>
                  </a:cubicBezTo>
                  <a:cubicBezTo>
                    <a:pt x="597" y="141"/>
                    <a:pt x="597" y="123"/>
                    <a:pt x="597" y="123"/>
                  </a:cubicBezTo>
                  <a:cubicBezTo>
                    <a:pt x="597" y="123"/>
                    <a:pt x="597" y="141"/>
                    <a:pt x="614" y="141"/>
                  </a:cubicBezTo>
                  <a:cubicBezTo>
                    <a:pt x="614" y="141"/>
                    <a:pt x="614" y="141"/>
                    <a:pt x="614" y="159"/>
                  </a:cubicBezTo>
                  <a:cubicBezTo>
                    <a:pt x="632" y="176"/>
                    <a:pt x="632" y="194"/>
                    <a:pt x="667" y="211"/>
                  </a:cubicBezTo>
                  <a:cubicBezTo>
                    <a:pt x="667" y="211"/>
                    <a:pt x="667" y="211"/>
                    <a:pt x="667" y="211"/>
                  </a:cubicBezTo>
                  <a:cubicBezTo>
                    <a:pt x="685" y="211"/>
                    <a:pt x="685" y="229"/>
                    <a:pt x="685" y="229"/>
                  </a:cubicBezTo>
                  <a:cubicBezTo>
                    <a:pt x="702" y="246"/>
                    <a:pt x="702" y="246"/>
                    <a:pt x="720" y="264"/>
                  </a:cubicBezTo>
                  <a:cubicBezTo>
                    <a:pt x="720" y="264"/>
                    <a:pt x="720" y="246"/>
                    <a:pt x="720" y="246"/>
                  </a:cubicBezTo>
                  <a:cubicBezTo>
                    <a:pt x="737" y="246"/>
                    <a:pt x="737" y="246"/>
                    <a:pt x="737" y="246"/>
                  </a:cubicBezTo>
                  <a:cubicBezTo>
                    <a:pt x="737" y="246"/>
                    <a:pt x="720" y="246"/>
                    <a:pt x="720" y="264"/>
                  </a:cubicBezTo>
                  <a:cubicBezTo>
                    <a:pt x="720" y="264"/>
                    <a:pt x="720" y="264"/>
                    <a:pt x="720" y="264"/>
                  </a:cubicBezTo>
                  <a:cubicBezTo>
                    <a:pt x="720" y="264"/>
                    <a:pt x="720" y="281"/>
                    <a:pt x="737" y="281"/>
                  </a:cubicBezTo>
                  <a:cubicBezTo>
                    <a:pt x="720" y="299"/>
                    <a:pt x="737" y="316"/>
                    <a:pt x="737" y="316"/>
                  </a:cubicBezTo>
                  <a:cubicBezTo>
                    <a:pt x="755" y="334"/>
                    <a:pt x="755" y="334"/>
                    <a:pt x="772" y="334"/>
                  </a:cubicBezTo>
                  <a:cubicBezTo>
                    <a:pt x="772" y="334"/>
                    <a:pt x="755" y="334"/>
                    <a:pt x="755" y="334"/>
                  </a:cubicBezTo>
                  <a:cubicBezTo>
                    <a:pt x="772" y="351"/>
                    <a:pt x="772" y="334"/>
                    <a:pt x="772" y="351"/>
                  </a:cubicBezTo>
                  <a:cubicBezTo>
                    <a:pt x="772" y="351"/>
                    <a:pt x="790" y="351"/>
                    <a:pt x="790" y="369"/>
                  </a:cubicBezTo>
                  <a:cubicBezTo>
                    <a:pt x="772" y="351"/>
                    <a:pt x="755" y="351"/>
                    <a:pt x="755" y="351"/>
                  </a:cubicBezTo>
                  <a:cubicBezTo>
                    <a:pt x="737" y="369"/>
                    <a:pt x="772" y="369"/>
                    <a:pt x="790" y="404"/>
                  </a:cubicBezTo>
                  <a:cubicBezTo>
                    <a:pt x="790" y="404"/>
                    <a:pt x="790" y="404"/>
                    <a:pt x="790" y="404"/>
                  </a:cubicBezTo>
                  <a:cubicBezTo>
                    <a:pt x="790" y="404"/>
                    <a:pt x="790" y="404"/>
                    <a:pt x="790" y="404"/>
                  </a:cubicBezTo>
                  <a:cubicBezTo>
                    <a:pt x="790" y="422"/>
                    <a:pt x="790" y="404"/>
                    <a:pt x="790" y="404"/>
                  </a:cubicBezTo>
                  <a:cubicBezTo>
                    <a:pt x="790" y="422"/>
                    <a:pt x="790" y="422"/>
                    <a:pt x="790" y="422"/>
                  </a:cubicBezTo>
                  <a:cubicBezTo>
                    <a:pt x="790" y="422"/>
                    <a:pt x="807" y="422"/>
                    <a:pt x="807" y="422"/>
                  </a:cubicBezTo>
                  <a:cubicBezTo>
                    <a:pt x="807" y="439"/>
                    <a:pt x="807" y="439"/>
                    <a:pt x="807" y="439"/>
                  </a:cubicBezTo>
                  <a:cubicBezTo>
                    <a:pt x="825" y="439"/>
                    <a:pt x="825" y="439"/>
                    <a:pt x="825" y="439"/>
                  </a:cubicBezTo>
                  <a:cubicBezTo>
                    <a:pt x="825" y="439"/>
                    <a:pt x="825" y="439"/>
                    <a:pt x="825" y="439"/>
                  </a:cubicBezTo>
                  <a:cubicBezTo>
                    <a:pt x="825" y="457"/>
                    <a:pt x="842" y="474"/>
                    <a:pt x="842" y="474"/>
                  </a:cubicBezTo>
                  <a:cubicBezTo>
                    <a:pt x="842" y="474"/>
                    <a:pt x="842" y="474"/>
                    <a:pt x="842" y="492"/>
                  </a:cubicBezTo>
                  <a:cubicBezTo>
                    <a:pt x="860" y="492"/>
                    <a:pt x="860" y="527"/>
                    <a:pt x="877" y="544"/>
                  </a:cubicBezTo>
                  <a:cubicBezTo>
                    <a:pt x="877" y="544"/>
                    <a:pt x="895" y="544"/>
                    <a:pt x="895" y="544"/>
                  </a:cubicBezTo>
                  <a:cubicBezTo>
                    <a:pt x="895" y="562"/>
                    <a:pt x="895" y="544"/>
                    <a:pt x="895" y="544"/>
                  </a:cubicBezTo>
                  <a:cubicBezTo>
                    <a:pt x="895" y="562"/>
                    <a:pt x="877" y="562"/>
                    <a:pt x="895" y="562"/>
                  </a:cubicBezTo>
                  <a:cubicBezTo>
                    <a:pt x="895" y="562"/>
                    <a:pt x="895" y="562"/>
                    <a:pt x="913" y="562"/>
                  </a:cubicBezTo>
                  <a:cubicBezTo>
                    <a:pt x="913" y="562"/>
                    <a:pt x="913" y="562"/>
                    <a:pt x="913" y="579"/>
                  </a:cubicBezTo>
                  <a:cubicBezTo>
                    <a:pt x="895" y="579"/>
                    <a:pt x="913" y="597"/>
                    <a:pt x="913" y="597"/>
                  </a:cubicBezTo>
                  <a:cubicBezTo>
                    <a:pt x="913" y="597"/>
                    <a:pt x="913" y="597"/>
                    <a:pt x="913" y="597"/>
                  </a:cubicBezTo>
                  <a:cubicBezTo>
                    <a:pt x="913" y="614"/>
                    <a:pt x="930" y="614"/>
                    <a:pt x="930" y="614"/>
                  </a:cubicBezTo>
                  <a:cubicBezTo>
                    <a:pt x="930" y="614"/>
                    <a:pt x="948" y="632"/>
                    <a:pt x="948" y="632"/>
                  </a:cubicBezTo>
                  <a:cubicBezTo>
                    <a:pt x="948" y="632"/>
                    <a:pt x="930" y="632"/>
                    <a:pt x="930" y="649"/>
                  </a:cubicBezTo>
                  <a:cubicBezTo>
                    <a:pt x="948" y="649"/>
                    <a:pt x="930" y="667"/>
                    <a:pt x="948" y="684"/>
                  </a:cubicBezTo>
                  <a:close/>
                  <a:moveTo>
                    <a:pt x="807" y="404"/>
                  </a:moveTo>
                  <a:cubicBezTo>
                    <a:pt x="807" y="404"/>
                    <a:pt x="807" y="386"/>
                    <a:pt x="807" y="386"/>
                  </a:cubicBezTo>
                  <a:cubicBezTo>
                    <a:pt x="825" y="386"/>
                    <a:pt x="825" y="404"/>
                    <a:pt x="825" y="404"/>
                  </a:cubicBezTo>
                  <a:lnTo>
                    <a:pt x="825" y="404"/>
                  </a:lnTo>
                  <a:cubicBezTo>
                    <a:pt x="825" y="422"/>
                    <a:pt x="825" y="404"/>
                    <a:pt x="807" y="404"/>
                  </a:cubicBezTo>
                  <a:close/>
                  <a:moveTo>
                    <a:pt x="755" y="316"/>
                  </a:moveTo>
                  <a:cubicBezTo>
                    <a:pt x="755" y="316"/>
                    <a:pt x="755" y="316"/>
                    <a:pt x="755" y="316"/>
                  </a:cubicBezTo>
                  <a:cubicBezTo>
                    <a:pt x="755" y="316"/>
                    <a:pt x="755" y="316"/>
                    <a:pt x="755" y="316"/>
                  </a:cubicBezTo>
                  <a:cubicBezTo>
                    <a:pt x="755" y="316"/>
                    <a:pt x="755" y="316"/>
                    <a:pt x="755" y="316"/>
                  </a:cubicBezTo>
                  <a:close/>
                  <a:moveTo>
                    <a:pt x="948" y="492"/>
                  </a:moveTo>
                  <a:cubicBezTo>
                    <a:pt x="948" y="492"/>
                    <a:pt x="930" y="474"/>
                    <a:pt x="930" y="474"/>
                  </a:cubicBezTo>
                  <a:cubicBezTo>
                    <a:pt x="948" y="474"/>
                    <a:pt x="948" y="474"/>
                    <a:pt x="948" y="492"/>
                  </a:cubicBezTo>
                  <a:cubicBezTo>
                    <a:pt x="948" y="492"/>
                    <a:pt x="948" y="492"/>
                    <a:pt x="948" y="492"/>
                  </a:cubicBezTo>
                  <a:close/>
                  <a:moveTo>
                    <a:pt x="685" y="211"/>
                  </a:moveTo>
                  <a:cubicBezTo>
                    <a:pt x="685" y="211"/>
                    <a:pt x="702" y="211"/>
                    <a:pt x="702" y="211"/>
                  </a:cubicBezTo>
                  <a:cubicBezTo>
                    <a:pt x="702" y="229"/>
                    <a:pt x="685" y="229"/>
                    <a:pt x="685" y="211"/>
                  </a:cubicBezTo>
                  <a:close/>
                  <a:moveTo>
                    <a:pt x="860" y="334"/>
                  </a:moveTo>
                  <a:cubicBezTo>
                    <a:pt x="877" y="334"/>
                    <a:pt x="877" y="334"/>
                    <a:pt x="877" y="334"/>
                  </a:cubicBezTo>
                  <a:cubicBezTo>
                    <a:pt x="877" y="351"/>
                    <a:pt x="877" y="334"/>
                    <a:pt x="860" y="334"/>
                  </a:cubicBezTo>
                  <a:close/>
                  <a:moveTo>
                    <a:pt x="807" y="264"/>
                  </a:moveTo>
                  <a:cubicBezTo>
                    <a:pt x="807" y="264"/>
                    <a:pt x="807" y="264"/>
                    <a:pt x="807" y="264"/>
                  </a:cubicBezTo>
                  <a:cubicBezTo>
                    <a:pt x="807" y="264"/>
                    <a:pt x="825" y="264"/>
                    <a:pt x="825" y="264"/>
                  </a:cubicBezTo>
                  <a:cubicBezTo>
                    <a:pt x="825" y="281"/>
                    <a:pt x="842" y="281"/>
                    <a:pt x="842" y="299"/>
                  </a:cubicBezTo>
                  <a:cubicBezTo>
                    <a:pt x="842" y="299"/>
                    <a:pt x="825" y="281"/>
                    <a:pt x="825" y="264"/>
                  </a:cubicBezTo>
                  <a:cubicBezTo>
                    <a:pt x="825" y="264"/>
                    <a:pt x="807" y="264"/>
                    <a:pt x="807" y="264"/>
                  </a:cubicBezTo>
                  <a:cubicBezTo>
                    <a:pt x="807" y="281"/>
                    <a:pt x="807" y="281"/>
                    <a:pt x="825" y="281"/>
                  </a:cubicBezTo>
                  <a:cubicBezTo>
                    <a:pt x="825" y="281"/>
                    <a:pt x="825" y="281"/>
                    <a:pt x="807" y="281"/>
                  </a:cubicBezTo>
                  <a:cubicBezTo>
                    <a:pt x="807" y="281"/>
                    <a:pt x="790" y="264"/>
                    <a:pt x="807" y="264"/>
                  </a:cubicBezTo>
                  <a:cubicBezTo>
                    <a:pt x="807" y="264"/>
                    <a:pt x="807" y="264"/>
                    <a:pt x="807" y="264"/>
                  </a:cubicBezTo>
                  <a:cubicBezTo>
                    <a:pt x="807" y="264"/>
                    <a:pt x="807" y="264"/>
                    <a:pt x="807" y="264"/>
                  </a:cubicBezTo>
                  <a:close/>
                  <a:moveTo>
                    <a:pt x="737" y="229"/>
                  </a:moveTo>
                  <a:cubicBezTo>
                    <a:pt x="737" y="211"/>
                    <a:pt x="737" y="211"/>
                    <a:pt x="737" y="211"/>
                  </a:cubicBezTo>
                  <a:cubicBezTo>
                    <a:pt x="737" y="211"/>
                    <a:pt x="737" y="211"/>
                    <a:pt x="755" y="211"/>
                  </a:cubicBezTo>
                  <a:cubicBezTo>
                    <a:pt x="755" y="211"/>
                    <a:pt x="755" y="229"/>
                    <a:pt x="737" y="229"/>
                  </a:cubicBezTo>
                  <a:close/>
                  <a:moveTo>
                    <a:pt x="772" y="246"/>
                  </a:moveTo>
                  <a:lnTo>
                    <a:pt x="790" y="246"/>
                  </a:lnTo>
                  <a:cubicBezTo>
                    <a:pt x="790" y="246"/>
                    <a:pt x="790" y="246"/>
                    <a:pt x="790" y="246"/>
                  </a:cubicBezTo>
                  <a:cubicBezTo>
                    <a:pt x="790" y="246"/>
                    <a:pt x="790" y="246"/>
                    <a:pt x="772" y="246"/>
                  </a:cubicBezTo>
                  <a:close/>
                  <a:moveTo>
                    <a:pt x="790" y="246"/>
                  </a:moveTo>
                  <a:lnTo>
                    <a:pt x="790" y="229"/>
                  </a:lnTo>
                  <a:cubicBezTo>
                    <a:pt x="807" y="229"/>
                    <a:pt x="807" y="246"/>
                    <a:pt x="807" y="246"/>
                  </a:cubicBezTo>
                  <a:cubicBezTo>
                    <a:pt x="790" y="264"/>
                    <a:pt x="790" y="246"/>
                    <a:pt x="790" y="246"/>
                  </a:cubicBezTo>
                  <a:close/>
                  <a:moveTo>
                    <a:pt x="720" y="176"/>
                  </a:moveTo>
                  <a:cubicBezTo>
                    <a:pt x="720" y="176"/>
                    <a:pt x="720" y="176"/>
                    <a:pt x="720" y="159"/>
                  </a:cubicBezTo>
                  <a:cubicBezTo>
                    <a:pt x="720" y="159"/>
                    <a:pt x="737" y="176"/>
                    <a:pt x="720" y="176"/>
                  </a:cubicBezTo>
                  <a:close/>
                  <a:moveTo>
                    <a:pt x="737" y="194"/>
                  </a:moveTo>
                  <a:cubicBezTo>
                    <a:pt x="737" y="176"/>
                    <a:pt x="737" y="176"/>
                    <a:pt x="737" y="176"/>
                  </a:cubicBezTo>
                  <a:cubicBezTo>
                    <a:pt x="737" y="176"/>
                    <a:pt x="737" y="176"/>
                    <a:pt x="737" y="194"/>
                  </a:cubicBezTo>
                  <a:close/>
                  <a:moveTo>
                    <a:pt x="825" y="229"/>
                  </a:moveTo>
                  <a:cubicBezTo>
                    <a:pt x="825" y="246"/>
                    <a:pt x="825" y="229"/>
                    <a:pt x="825" y="229"/>
                  </a:cubicBezTo>
                  <a:cubicBezTo>
                    <a:pt x="825" y="229"/>
                    <a:pt x="825" y="229"/>
                    <a:pt x="825" y="229"/>
                  </a:cubicBezTo>
                  <a:cubicBezTo>
                    <a:pt x="842" y="229"/>
                    <a:pt x="825" y="246"/>
                    <a:pt x="842" y="246"/>
                  </a:cubicBezTo>
                  <a:cubicBezTo>
                    <a:pt x="825" y="246"/>
                    <a:pt x="842" y="246"/>
                    <a:pt x="842" y="264"/>
                  </a:cubicBezTo>
                  <a:cubicBezTo>
                    <a:pt x="825" y="264"/>
                    <a:pt x="825" y="264"/>
                    <a:pt x="825" y="246"/>
                  </a:cubicBezTo>
                  <a:cubicBezTo>
                    <a:pt x="825" y="246"/>
                    <a:pt x="825" y="246"/>
                    <a:pt x="825" y="246"/>
                  </a:cubicBezTo>
                  <a:cubicBezTo>
                    <a:pt x="825" y="246"/>
                    <a:pt x="807" y="246"/>
                    <a:pt x="790" y="229"/>
                  </a:cubicBezTo>
                  <a:cubicBezTo>
                    <a:pt x="807" y="229"/>
                    <a:pt x="807" y="229"/>
                    <a:pt x="807" y="229"/>
                  </a:cubicBezTo>
                  <a:cubicBezTo>
                    <a:pt x="825" y="211"/>
                    <a:pt x="807" y="211"/>
                    <a:pt x="807" y="211"/>
                  </a:cubicBezTo>
                  <a:cubicBezTo>
                    <a:pt x="807" y="211"/>
                    <a:pt x="807" y="211"/>
                    <a:pt x="807" y="229"/>
                  </a:cubicBezTo>
                  <a:cubicBezTo>
                    <a:pt x="790" y="229"/>
                    <a:pt x="790" y="211"/>
                    <a:pt x="790" y="211"/>
                  </a:cubicBezTo>
                  <a:cubicBezTo>
                    <a:pt x="790" y="211"/>
                    <a:pt x="807" y="211"/>
                    <a:pt x="790" y="194"/>
                  </a:cubicBezTo>
                  <a:cubicBezTo>
                    <a:pt x="807" y="194"/>
                    <a:pt x="807" y="194"/>
                    <a:pt x="807" y="194"/>
                  </a:cubicBezTo>
                  <a:cubicBezTo>
                    <a:pt x="807" y="194"/>
                    <a:pt x="807" y="194"/>
                    <a:pt x="825" y="194"/>
                  </a:cubicBezTo>
                  <a:cubicBezTo>
                    <a:pt x="807" y="211"/>
                    <a:pt x="807" y="194"/>
                    <a:pt x="807" y="211"/>
                  </a:cubicBezTo>
                  <a:cubicBezTo>
                    <a:pt x="807" y="211"/>
                    <a:pt x="825" y="229"/>
                    <a:pt x="825" y="229"/>
                  </a:cubicBezTo>
                  <a:close/>
                  <a:moveTo>
                    <a:pt x="772" y="194"/>
                  </a:moveTo>
                  <a:cubicBezTo>
                    <a:pt x="772" y="194"/>
                    <a:pt x="772" y="194"/>
                    <a:pt x="790" y="194"/>
                  </a:cubicBezTo>
                  <a:cubicBezTo>
                    <a:pt x="772" y="194"/>
                    <a:pt x="772" y="194"/>
                    <a:pt x="772" y="176"/>
                  </a:cubicBezTo>
                  <a:cubicBezTo>
                    <a:pt x="772" y="176"/>
                    <a:pt x="772" y="159"/>
                    <a:pt x="790" y="159"/>
                  </a:cubicBezTo>
                  <a:cubicBezTo>
                    <a:pt x="790" y="159"/>
                    <a:pt x="790" y="176"/>
                    <a:pt x="772" y="176"/>
                  </a:cubicBezTo>
                  <a:cubicBezTo>
                    <a:pt x="772" y="176"/>
                    <a:pt x="790" y="176"/>
                    <a:pt x="790" y="176"/>
                  </a:cubicBezTo>
                  <a:cubicBezTo>
                    <a:pt x="772" y="194"/>
                    <a:pt x="790" y="194"/>
                    <a:pt x="790" y="194"/>
                  </a:cubicBezTo>
                  <a:cubicBezTo>
                    <a:pt x="790" y="211"/>
                    <a:pt x="772" y="211"/>
                    <a:pt x="772" y="194"/>
                  </a:cubicBezTo>
                  <a:close/>
                  <a:moveTo>
                    <a:pt x="737" y="159"/>
                  </a:moveTo>
                  <a:cubicBezTo>
                    <a:pt x="737" y="141"/>
                    <a:pt x="720" y="141"/>
                    <a:pt x="720" y="141"/>
                  </a:cubicBezTo>
                  <a:cubicBezTo>
                    <a:pt x="702" y="141"/>
                    <a:pt x="720" y="123"/>
                    <a:pt x="720" y="123"/>
                  </a:cubicBezTo>
                  <a:cubicBezTo>
                    <a:pt x="720" y="123"/>
                    <a:pt x="737" y="141"/>
                    <a:pt x="737" y="123"/>
                  </a:cubicBezTo>
                  <a:cubicBezTo>
                    <a:pt x="737" y="141"/>
                    <a:pt x="737" y="141"/>
                    <a:pt x="737" y="159"/>
                  </a:cubicBezTo>
                  <a:lnTo>
                    <a:pt x="737" y="159"/>
                  </a:lnTo>
                  <a:cubicBezTo>
                    <a:pt x="737" y="159"/>
                    <a:pt x="737" y="159"/>
                    <a:pt x="737" y="159"/>
                  </a:cubicBezTo>
                  <a:close/>
                  <a:moveTo>
                    <a:pt x="877" y="281"/>
                  </a:moveTo>
                  <a:cubicBezTo>
                    <a:pt x="877" y="281"/>
                    <a:pt x="877" y="264"/>
                    <a:pt x="877" y="264"/>
                  </a:cubicBezTo>
                  <a:cubicBezTo>
                    <a:pt x="877" y="264"/>
                    <a:pt x="860" y="264"/>
                    <a:pt x="860" y="246"/>
                  </a:cubicBezTo>
                  <a:cubicBezTo>
                    <a:pt x="860" y="246"/>
                    <a:pt x="860" y="246"/>
                    <a:pt x="860" y="246"/>
                  </a:cubicBezTo>
                  <a:cubicBezTo>
                    <a:pt x="877" y="264"/>
                    <a:pt x="895" y="281"/>
                    <a:pt x="895" y="281"/>
                  </a:cubicBezTo>
                  <a:cubicBezTo>
                    <a:pt x="895" y="281"/>
                    <a:pt x="877" y="281"/>
                    <a:pt x="877" y="281"/>
                  </a:cubicBezTo>
                  <a:close/>
                  <a:moveTo>
                    <a:pt x="667" y="106"/>
                  </a:moveTo>
                  <a:cubicBezTo>
                    <a:pt x="667" y="106"/>
                    <a:pt x="667" y="88"/>
                    <a:pt x="667" y="88"/>
                  </a:cubicBezTo>
                  <a:cubicBezTo>
                    <a:pt x="667" y="88"/>
                    <a:pt x="667" y="88"/>
                    <a:pt x="685" y="88"/>
                  </a:cubicBezTo>
                  <a:cubicBezTo>
                    <a:pt x="667" y="88"/>
                    <a:pt x="667" y="88"/>
                    <a:pt x="667" y="106"/>
                  </a:cubicBezTo>
                  <a:close/>
                  <a:moveTo>
                    <a:pt x="737" y="141"/>
                  </a:moveTo>
                  <a:lnTo>
                    <a:pt x="737" y="141"/>
                  </a:lnTo>
                  <a:cubicBezTo>
                    <a:pt x="737" y="141"/>
                    <a:pt x="755" y="141"/>
                    <a:pt x="737" y="141"/>
                  </a:cubicBezTo>
                  <a:cubicBezTo>
                    <a:pt x="737" y="141"/>
                    <a:pt x="737" y="141"/>
                    <a:pt x="737" y="141"/>
                  </a:cubicBezTo>
                  <a:close/>
                  <a:moveTo>
                    <a:pt x="737" y="141"/>
                  </a:moveTo>
                  <a:cubicBezTo>
                    <a:pt x="720" y="123"/>
                    <a:pt x="720" y="88"/>
                    <a:pt x="702" y="88"/>
                  </a:cubicBezTo>
                  <a:cubicBezTo>
                    <a:pt x="702" y="71"/>
                    <a:pt x="685" y="71"/>
                    <a:pt x="667" y="53"/>
                  </a:cubicBezTo>
                  <a:cubicBezTo>
                    <a:pt x="702" y="53"/>
                    <a:pt x="685" y="88"/>
                    <a:pt x="720" y="88"/>
                  </a:cubicBezTo>
                  <a:cubicBezTo>
                    <a:pt x="720" y="106"/>
                    <a:pt x="720" y="106"/>
                    <a:pt x="737" y="123"/>
                  </a:cubicBezTo>
                  <a:lnTo>
                    <a:pt x="737" y="123"/>
                  </a:lnTo>
                  <a:cubicBezTo>
                    <a:pt x="755" y="106"/>
                    <a:pt x="737" y="106"/>
                    <a:pt x="737" y="106"/>
                  </a:cubicBezTo>
                  <a:cubicBezTo>
                    <a:pt x="737" y="123"/>
                    <a:pt x="755" y="123"/>
                    <a:pt x="737" y="141"/>
                  </a:cubicBezTo>
                  <a:close/>
                  <a:moveTo>
                    <a:pt x="807" y="159"/>
                  </a:moveTo>
                  <a:cubicBezTo>
                    <a:pt x="807" y="159"/>
                    <a:pt x="807" y="159"/>
                    <a:pt x="825" y="159"/>
                  </a:cubicBezTo>
                  <a:cubicBezTo>
                    <a:pt x="825" y="159"/>
                    <a:pt x="825" y="159"/>
                    <a:pt x="825" y="176"/>
                  </a:cubicBezTo>
                  <a:cubicBezTo>
                    <a:pt x="807" y="159"/>
                    <a:pt x="807" y="176"/>
                    <a:pt x="807" y="159"/>
                  </a:cubicBezTo>
                  <a:close/>
                  <a:moveTo>
                    <a:pt x="825" y="176"/>
                  </a:moveTo>
                  <a:cubicBezTo>
                    <a:pt x="825" y="176"/>
                    <a:pt x="825" y="176"/>
                    <a:pt x="825" y="176"/>
                  </a:cubicBezTo>
                  <a:cubicBezTo>
                    <a:pt x="825" y="176"/>
                    <a:pt x="842" y="176"/>
                    <a:pt x="842" y="176"/>
                  </a:cubicBezTo>
                  <a:cubicBezTo>
                    <a:pt x="842" y="194"/>
                    <a:pt x="825" y="176"/>
                    <a:pt x="825" y="176"/>
                  </a:cubicBezTo>
                  <a:close/>
                  <a:moveTo>
                    <a:pt x="755" y="106"/>
                  </a:moveTo>
                  <a:cubicBezTo>
                    <a:pt x="755" y="106"/>
                    <a:pt x="772" y="106"/>
                    <a:pt x="772" y="106"/>
                  </a:cubicBezTo>
                  <a:cubicBezTo>
                    <a:pt x="772" y="106"/>
                    <a:pt x="772" y="106"/>
                    <a:pt x="772" y="123"/>
                  </a:cubicBezTo>
                  <a:cubicBezTo>
                    <a:pt x="755" y="123"/>
                    <a:pt x="755" y="106"/>
                    <a:pt x="755" y="106"/>
                  </a:cubicBezTo>
                  <a:close/>
                  <a:moveTo>
                    <a:pt x="667" y="53"/>
                  </a:moveTo>
                  <a:lnTo>
                    <a:pt x="667" y="36"/>
                  </a:lnTo>
                  <a:cubicBezTo>
                    <a:pt x="667" y="36"/>
                    <a:pt x="667" y="36"/>
                    <a:pt x="685" y="36"/>
                  </a:cubicBezTo>
                  <a:cubicBezTo>
                    <a:pt x="685" y="53"/>
                    <a:pt x="667" y="53"/>
                    <a:pt x="667" y="53"/>
                  </a:cubicBezTo>
                  <a:close/>
                  <a:moveTo>
                    <a:pt x="983" y="299"/>
                  </a:moveTo>
                  <a:cubicBezTo>
                    <a:pt x="983" y="299"/>
                    <a:pt x="1000" y="299"/>
                    <a:pt x="1000" y="316"/>
                  </a:cubicBezTo>
                  <a:cubicBezTo>
                    <a:pt x="983" y="316"/>
                    <a:pt x="965" y="299"/>
                    <a:pt x="983" y="299"/>
                  </a:cubicBezTo>
                  <a:close/>
                  <a:moveTo>
                    <a:pt x="948" y="281"/>
                  </a:moveTo>
                  <a:cubicBezTo>
                    <a:pt x="965" y="264"/>
                    <a:pt x="965" y="246"/>
                    <a:pt x="965" y="264"/>
                  </a:cubicBezTo>
                  <a:cubicBezTo>
                    <a:pt x="983" y="264"/>
                    <a:pt x="983" y="264"/>
                    <a:pt x="983" y="264"/>
                  </a:cubicBezTo>
                  <a:cubicBezTo>
                    <a:pt x="983" y="264"/>
                    <a:pt x="965" y="264"/>
                    <a:pt x="965" y="264"/>
                  </a:cubicBezTo>
                  <a:lnTo>
                    <a:pt x="965" y="281"/>
                  </a:lnTo>
                  <a:cubicBezTo>
                    <a:pt x="965" y="281"/>
                    <a:pt x="948" y="281"/>
                    <a:pt x="948" y="281"/>
                  </a:cubicBezTo>
                  <a:close/>
                  <a:moveTo>
                    <a:pt x="913" y="246"/>
                  </a:moveTo>
                  <a:cubicBezTo>
                    <a:pt x="913" y="229"/>
                    <a:pt x="913" y="229"/>
                    <a:pt x="913" y="229"/>
                  </a:cubicBezTo>
                  <a:cubicBezTo>
                    <a:pt x="913" y="229"/>
                    <a:pt x="913" y="229"/>
                    <a:pt x="913" y="229"/>
                  </a:cubicBezTo>
                  <a:lnTo>
                    <a:pt x="930" y="229"/>
                  </a:lnTo>
                  <a:cubicBezTo>
                    <a:pt x="913" y="229"/>
                    <a:pt x="930" y="229"/>
                    <a:pt x="930" y="246"/>
                  </a:cubicBezTo>
                  <a:cubicBezTo>
                    <a:pt x="913" y="246"/>
                    <a:pt x="913" y="246"/>
                    <a:pt x="913" y="246"/>
                  </a:cubicBezTo>
                  <a:close/>
                  <a:moveTo>
                    <a:pt x="895" y="211"/>
                  </a:moveTo>
                  <a:lnTo>
                    <a:pt x="895" y="211"/>
                  </a:lnTo>
                  <a:cubicBezTo>
                    <a:pt x="895" y="211"/>
                    <a:pt x="895" y="211"/>
                    <a:pt x="913" y="211"/>
                  </a:cubicBezTo>
                  <a:lnTo>
                    <a:pt x="895" y="229"/>
                  </a:lnTo>
                  <a:cubicBezTo>
                    <a:pt x="895" y="211"/>
                    <a:pt x="895" y="229"/>
                    <a:pt x="895" y="211"/>
                  </a:cubicBezTo>
                  <a:close/>
                  <a:moveTo>
                    <a:pt x="895" y="211"/>
                  </a:moveTo>
                  <a:cubicBezTo>
                    <a:pt x="895" y="194"/>
                    <a:pt x="895" y="194"/>
                    <a:pt x="895" y="194"/>
                  </a:cubicBezTo>
                  <a:cubicBezTo>
                    <a:pt x="895" y="194"/>
                    <a:pt x="895" y="194"/>
                    <a:pt x="895" y="211"/>
                  </a:cubicBezTo>
                  <a:cubicBezTo>
                    <a:pt x="895" y="211"/>
                    <a:pt x="895" y="211"/>
                    <a:pt x="895" y="211"/>
                  </a:cubicBezTo>
                  <a:close/>
                  <a:moveTo>
                    <a:pt x="825" y="123"/>
                  </a:moveTo>
                  <a:lnTo>
                    <a:pt x="825" y="123"/>
                  </a:lnTo>
                  <a:cubicBezTo>
                    <a:pt x="825" y="123"/>
                    <a:pt x="825" y="123"/>
                    <a:pt x="825" y="123"/>
                  </a:cubicBezTo>
                  <a:cubicBezTo>
                    <a:pt x="825" y="123"/>
                    <a:pt x="825" y="123"/>
                    <a:pt x="825" y="123"/>
                  </a:cubicBezTo>
                  <a:close/>
                  <a:moveTo>
                    <a:pt x="807" y="123"/>
                  </a:moveTo>
                  <a:cubicBezTo>
                    <a:pt x="807" y="106"/>
                    <a:pt x="825" y="106"/>
                    <a:pt x="825" y="123"/>
                  </a:cubicBezTo>
                  <a:cubicBezTo>
                    <a:pt x="807" y="123"/>
                    <a:pt x="807" y="123"/>
                    <a:pt x="807" y="123"/>
                  </a:cubicBezTo>
                  <a:close/>
                  <a:moveTo>
                    <a:pt x="1316" y="720"/>
                  </a:moveTo>
                  <a:cubicBezTo>
                    <a:pt x="1316" y="720"/>
                    <a:pt x="1316" y="720"/>
                    <a:pt x="1316" y="720"/>
                  </a:cubicBezTo>
                  <a:cubicBezTo>
                    <a:pt x="1316" y="720"/>
                    <a:pt x="1316" y="720"/>
                    <a:pt x="1316" y="720"/>
                  </a:cubicBezTo>
                  <a:cubicBezTo>
                    <a:pt x="1316" y="720"/>
                    <a:pt x="1316" y="720"/>
                    <a:pt x="1316" y="720"/>
                  </a:cubicBezTo>
                  <a:cubicBezTo>
                    <a:pt x="1316" y="720"/>
                    <a:pt x="1316" y="720"/>
                    <a:pt x="1316" y="720"/>
                  </a:cubicBezTo>
                  <a:close/>
                  <a:moveTo>
                    <a:pt x="1298" y="684"/>
                  </a:moveTo>
                  <a:cubicBezTo>
                    <a:pt x="1298" y="684"/>
                    <a:pt x="1316" y="702"/>
                    <a:pt x="1298" y="702"/>
                  </a:cubicBezTo>
                  <a:cubicBezTo>
                    <a:pt x="1298" y="702"/>
                    <a:pt x="1298" y="702"/>
                    <a:pt x="1298" y="684"/>
                  </a:cubicBezTo>
                  <a:close/>
                  <a:moveTo>
                    <a:pt x="1298" y="649"/>
                  </a:moveTo>
                  <a:cubicBezTo>
                    <a:pt x="1298" y="667"/>
                    <a:pt x="1298" y="667"/>
                    <a:pt x="1298" y="684"/>
                  </a:cubicBezTo>
                  <a:cubicBezTo>
                    <a:pt x="1298" y="684"/>
                    <a:pt x="1281" y="667"/>
                    <a:pt x="1298" y="649"/>
                  </a:cubicBezTo>
                  <a:close/>
                  <a:moveTo>
                    <a:pt x="895" y="123"/>
                  </a:moveTo>
                  <a:cubicBezTo>
                    <a:pt x="895" y="123"/>
                    <a:pt x="895" y="123"/>
                    <a:pt x="895" y="123"/>
                  </a:cubicBezTo>
                  <a:cubicBezTo>
                    <a:pt x="913" y="123"/>
                    <a:pt x="913" y="141"/>
                    <a:pt x="913" y="141"/>
                  </a:cubicBezTo>
                  <a:cubicBezTo>
                    <a:pt x="913" y="141"/>
                    <a:pt x="895" y="141"/>
                    <a:pt x="895" y="123"/>
                  </a:cubicBezTo>
                  <a:close/>
                  <a:moveTo>
                    <a:pt x="948" y="176"/>
                  </a:moveTo>
                  <a:cubicBezTo>
                    <a:pt x="965" y="176"/>
                    <a:pt x="965" y="176"/>
                    <a:pt x="965" y="176"/>
                  </a:cubicBezTo>
                  <a:cubicBezTo>
                    <a:pt x="965" y="176"/>
                    <a:pt x="965" y="176"/>
                    <a:pt x="965" y="159"/>
                  </a:cubicBezTo>
                  <a:cubicBezTo>
                    <a:pt x="965" y="176"/>
                    <a:pt x="965" y="176"/>
                    <a:pt x="983" y="176"/>
                  </a:cubicBezTo>
                  <a:cubicBezTo>
                    <a:pt x="983" y="176"/>
                    <a:pt x="965" y="176"/>
                    <a:pt x="965" y="176"/>
                  </a:cubicBezTo>
                  <a:cubicBezTo>
                    <a:pt x="965" y="176"/>
                    <a:pt x="965" y="176"/>
                    <a:pt x="948" y="176"/>
                  </a:cubicBezTo>
                  <a:close/>
                  <a:moveTo>
                    <a:pt x="948" y="159"/>
                  </a:moveTo>
                  <a:cubicBezTo>
                    <a:pt x="930" y="159"/>
                    <a:pt x="948" y="159"/>
                    <a:pt x="930" y="159"/>
                  </a:cubicBezTo>
                  <a:cubicBezTo>
                    <a:pt x="948" y="159"/>
                    <a:pt x="948" y="159"/>
                    <a:pt x="948" y="159"/>
                  </a:cubicBezTo>
                  <a:cubicBezTo>
                    <a:pt x="948" y="176"/>
                    <a:pt x="948" y="159"/>
                    <a:pt x="948" y="159"/>
                  </a:cubicBezTo>
                  <a:close/>
                  <a:moveTo>
                    <a:pt x="1158" y="369"/>
                  </a:moveTo>
                  <a:cubicBezTo>
                    <a:pt x="1158" y="369"/>
                    <a:pt x="1158" y="386"/>
                    <a:pt x="1158" y="386"/>
                  </a:cubicBezTo>
                  <a:cubicBezTo>
                    <a:pt x="1158" y="386"/>
                    <a:pt x="1140" y="369"/>
                    <a:pt x="1158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3"/>
            <p:cNvSpPr/>
            <p:nvPr/>
          </p:nvSpPr>
          <p:spPr>
            <a:xfrm>
              <a:off x="2379175" y="2746375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8" y="35"/>
                  </a:moveTo>
                  <a:cubicBezTo>
                    <a:pt x="36" y="35"/>
                    <a:pt x="18" y="18"/>
                    <a:pt x="1" y="18"/>
                  </a:cubicBezTo>
                  <a:cubicBezTo>
                    <a:pt x="18" y="18"/>
                    <a:pt x="18" y="18"/>
                    <a:pt x="1" y="18"/>
                  </a:cubicBezTo>
                  <a:cubicBezTo>
                    <a:pt x="1" y="0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18"/>
                    <a:pt x="53" y="35"/>
                    <a:pt x="53" y="53"/>
                  </a:cubicBezTo>
                  <a:cubicBezTo>
                    <a:pt x="36" y="53"/>
                    <a:pt x="36" y="53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3"/>
            <p:cNvSpPr/>
            <p:nvPr/>
          </p:nvSpPr>
          <p:spPr>
            <a:xfrm>
              <a:off x="2519425" y="27306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18"/>
                  </a:moveTo>
                  <a:cubicBezTo>
                    <a:pt x="18" y="18"/>
                    <a:pt x="18" y="35"/>
                    <a:pt x="1" y="18"/>
                  </a:cubicBezTo>
                  <a:lnTo>
                    <a:pt x="1" y="35"/>
                  </a:lnTo>
                  <a:cubicBezTo>
                    <a:pt x="1" y="18"/>
                    <a:pt x="18" y="18"/>
                    <a:pt x="18" y="0"/>
                  </a:cubicBezTo>
                  <a:cubicBezTo>
                    <a:pt x="18" y="18"/>
                    <a:pt x="36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3"/>
            <p:cNvSpPr/>
            <p:nvPr/>
          </p:nvSpPr>
          <p:spPr>
            <a:xfrm>
              <a:off x="2518125" y="27314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0"/>
                    <a:pt x="18" y="0"/>
                  </a:cubicBezTo>
                  <a:cubicBezTo>
                    <a:pt x="18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2518125" y="2730150"/>
              <a:ext cx="2200" cy="1350"/>
            </a:xfrm>
            <a:custGeom>
              <a:avLst/>
              <a:gdLst/>
              <a:ahLst/>
              <a:cxnLst/>
              <a:rect l="l" t="t" r="r" b="b"/>
              <a:pathLst>
                <a:path w="88" h="54" extrusionOk="0">
                  <a:moveTo>
                    <a:pt x="88" y="1"/>
                  </a:moveTo>
                  <a:cubicBezTo>
                    <a:pt x="88" y="1"/>
                    <a:pt x="70" y="1"/>
                    <a:pt x="70" y="18"/>
                  </a:cubicBezTo>
                  <a:cubicBezTo>
                    <a:pt x="70" y="18"/>
                    <a:pt x="70" y="18"/>
                    <a:pt x="70" y="1"/>
                  </a:cubicBezTo>
                  <a:cubicBezTo>
                    <a:pt x="70" y="18"/>
                    <a:pt x="53" y="18"/>
                    <a:pt x="53" y="18"/>
                  </a:cubicBezTo>
                  <a:cubicBezTo>
                    <a:pt x="53" y="18"/>
                    <a:pt x="35" y="36"/>
                    <a:pt x="35" y="36"/>
                  </a:cubicBezTo>
                  <a:cubicBezTo>
                    <a:pt x="18" y="18"/>
                    <a:pt x="18" y="53"/>
                    <a:pt x="0" y="36"/>
                  </a:cubicBezTo>
                  <a:cubicBezTo>
                    <a:pt x="0" y="36"/>
                    <a:pt x="18" y="36"/>
                    <a:pt x="18" y="36"/>
                  </a:cubicBezTo>
                  <a:cubicBezTo>
                    <a:pt x="35" y="18"/>
                    <a:pt x="53" y="18"/>
                    <a:pt x="53" y="18"/>
                  </a:cubicBezTo>
                  <a:cubicBezTo>
                    <a:pt x="70" y="1"/>
                    <a:pt x="70" y="1"/>
                    <a:pt x="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2513725" y="273060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35"/>
                  </a:moveTo>
                  <a:cubicBezTo>
                    <a:pt x="1" y="35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36" y="0"/>
                    <a:pt x="36" y="18"/>
                  </a:cubicBezTo>
                  <a:cubicBezTo>
                    <a:pt x="36" y="18"/>
                    <a:pt x="36" y="18"/>
                    <a:pt x="53" y="18"/>
                  </a:cubicBezTo>
                  <a:cubicBezTo>
                    <a:pt x="53" y="35"/>
                    <a:pt x="18" y="35"/>
                    <a:pt x="1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2512850" y="27319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2513300" y="27314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2511550" y="27327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0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2513725" y="27310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2513300" y="27306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18"/>
                    <a:pt x="18" y="0"/>
                    <a:pt x="18" y="0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2512850" y="2731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2512425" y="27314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2511550" y="27310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35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2511100" y="27310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8"/>
                    <a:pt x="1" y="18"/>
                    <a:pt x="1" y="1"/>
                  </a:cubicBezTo>
                  <a:cubicBezTo>
                    <a:pt x="18" y="1"/>
                    <a:pt x="18" y="1"/>
                    <a:pt x="18" y="1"/>
                  </a:cubicBezTo>
                  <a:lnTo>
                    <a:pt x="18" y="18"/>
                  </a:lnTo>
                  <a:cubicBezTo>
                    <a:pt x="18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2511550" y="27310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8"/>
                    <a:pt x="0" y="1"/>
                    <a:pt x="0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2510675" y="27314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18"/>
                    <a:pt x="0" y="0"/>
                    <a:pt x="0" y="18"/>
                  </a:cubicBez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2510675" y="27314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2516800" y="272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2512425" y="27306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2512425" y="27297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35"/>
                  </a:moveTo>
                  <a:cubicBezTo>
                    <a:pt x="0" y="18"/>
                    <a:pt x="18" y="18"/>
                    <a:pt x="35" y="0"/>
                  </a:cubicBezTo>
                  <a:cubicBezTo>
                    <a:pt x="35" y="18"/>
                    <a:pt x="18" y="18"/>
                    <a:pt x="18" y="18"/>
                  </a:cubicBezTo>
                  <a:cubicBezTo>
                    <a:pt x="18" y="18"/>
                    <a:pt x="0" y="18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2517675" y="272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2513300" y="27288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9"/>
                  </a:moveTo>
                  <a:cubicBezTo>
                    <a:pt x="18" y="1"/>
                    <a:pt x="18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18" y="1"/>
                    <a:pt x="18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2514175" y="27279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"/>
                  </a:cubicBezTo>
                  <a:cubicBezTo>
                    <a:pt x="18" y="18"/>
                    <a:pt x="0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2522950" y="2717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2501450" y="2694650"/>
              <a:ext cx="35100" cy="40350"/>
            </a:xfrm>
            <a:custGeom>
              <a:avLst/>
              <a:gdLst/>
              <a:ahLst/>
              <a:cxnLst/>
              <a:rect l="l" t="t" r="r" b="b"/>
              <a:pathLst>
                <a:path w="1404" h="1614" extrusionOk="0">
                  <a:moveTo>
                    <a:pt x="1158" y="1123"/>
                  </a:moveTo>
                  <a:cubicBezTo>
                    <a:pt x="1158" y="1123"/>
                    <a:pt x="1158" y="1123"/>
                    <a:pt x="1158" y="1123"/>
                  </a:cubicBezTo>
                  <a:cubicBezTo>
                    <a:pt x="1158" y="1105"/>
                    <a:pt x="1158" y="1123"/>
                    <a:pt x="1176" y="1123"/>
                  </a:cubicBezTo>
                  <a:cubicBezTo>
                    <a:pt x="1176" y="1105"/>
                    <a:pt x="1176" y="1105"/>
                    <a:pt x="1176" y="1105"/>
                  </a:cubicBezTo>
                  <a:cubicBezTo>
                    <a:pt x="1176" y="1105"/>
                    <a:pt x="1176" y="1087"/>
                    <a:pt x="1193" y="1087"/>
                  </a:cubicBezTo>
                  <a:cubicBezTo>
                    <a:pt x="1193" y="1070"/>
                    <a:pt x="1193" y="1070"/>
                    <a:pt x="1211" y="1070"/>
                  </a:cubicBezTo>
                  <a:cubicBezTo>
                    <a:pt x="1211" y="1052"/>
                    <a:pt x="1211" y="1052"/>
                    <a:pt x="1211" y="1052"/>
                  </a:cubicBezTo>
                  <a:cubicBezTo>
                    <a:pt x="1211" y="1035"/>
                    <a:pt x="1228" y="1017"/>
                    <a:pt x="1228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63" y="965"/>
                    <a:pt x="1316" y="912"/>
                    <a:pt x="1316" y="842"/>
                  </a:cubicBezTo>
                  <a:cubicBezTo>
                    <a:pt x="1316" y="842"/>
                    <a:pt x="1351" y="807"/>
                    <a:pt x="1333" y="789"/>
                  </a:cubicBezTo>
                  <a:cubicBezTo>
                    <a:pt x="1351" y="789"/>
                    <a:pt x="1351" y="772"/>
                    <a:pt x="1351" y="754"/>
                  </a:cubicBezTo>
                  <a:cubicBezTo>
                    <a:pt x="1351" y="754"/>
                    <a:pt x="1368" y="737"/>
                    <a:pt x="1368" y="719"/>
                  </a:cubicBezTo>
                  <a:cubicBezTo>
                    <a:pt x="1368" y="719"/>
                    <a:pt x="1368" y="719"/>
                    <a:pt x="1368" y="719"/>
                  </a:cubicBezTo>
                  <a:cubicBezTo>
                    <a:pt x="1368" y="702"/>
                    <a:pt x="1368" y="702"/>
                    <a:pt x="1368" y="684"/>
                  </a:cubicBezTo>
                  <a:cubicBezTo>
                    <a:pt x="1386" y="684"/>
                    <a:pt x="1386" y="667"/>
                    <a:pt x="1386" y="649"/>
                  </a:cubicBezTo>
                  <a:cubicBezTo>
                    <a:pt x="1386" y="649"/>
                    <a:pt x="1386" y="649"/>
                    <a:pt x="1386" y="649"/>
                  </a:cubicBezTo>
                  <a:cubicBezTo>
                    <a:pt x="1386" y="632"/>
                    <a:pt x="1386" y="614"/>
                    <a:pt x="1386" y="614"/>
                  </a:cubicBezTo>
                  <a:cubicBezTo>
                    <a:pt x="1404" y="579"/>
                    <a:pt x="1404" y="526"/>
                    <a:pt x="1404" y="491"/>
                  </a:cubicBezTo>
                  <a:cubicBezTo>
                    <a:pt x="1404" y="474"/>
                    <a:pt x="1404" y="439"/>
                    <a:pt x="1404" y="421"/>
                  </a:cubicBezTo>
                  <a:cubicBezTo>
                    <a:pt x="1404" y="421"/>
                    <a:pt x="1404" y="404"/>
                    <a:pt x="1404" y="404"/>
                  </a:cubicBezTo>
                  <a:cubicBezTo>
                    <a:pt x="1404" y="386"/>
                    <a:pt x="1404" y="369"/>
                    <a:pt x="1386" y="351"/>
                  </a:cubicBezTo>
                  <a:cubicBezTo>
                    <a:pt x="1386" y="334"/>
                    <a:pt x="1386" y="316"/>
                    <a:pt x="1386" y="316"/>
                  </a:cubicBezTo>
                  <a:cubicBezTo>
                    <a:pt x="1386" y="299"/>
                    <a:pt x="1368" y="281"/>
                    <a:pt x="1368" y="264"/>
                  </a:cubicBezTo>
                  <a:lnTo>
                    <a:pt x="1368" y="246"/>
                  </a:lnTo>
                  <a:cubicBezTo>
                    <a:pt x="1333" y="193"/>
                    <a:pt x="1298" y="158"/>
                    <a:pt x="1246" y="106"/>
                  </a:cubicBezTo>
                  <a:cubicBezTo>
                    <a:pt x="1246" y="106"/>
                    <a:pt x="1228" y="106"/>
                    <a:pt x="1228" y="106"/>
                  </a:cubicBezTo>
                  <a:cubicBezTo>
                    <a:pt x="1211" y="106"/>
                    <a:pt x="1211" y="88"/>
                    <a:pt x="1211" y="88"/>
                  </a:cubicBezTo>
                  <a:cubicBezTo>
                    <a:pt x="1211" y="88"/>
                    <a:pt x="1193" y="71"/>
                    <a:pt x="1193" y="71"/>
                  </a:cubicBezTo>
                  <a:lnTo>
                    <a:pt x="1176" y="71"/>
                  </a:lnTo>
                  <a:cubicBezTo>
                    <a:pt x="1176" y="53"/>
                    <a:pt x="1158" y="53"/>
                    <a:pt x="1141" y="53"/>
                  </a:cubicBezTo>
                  <a:cubicBezTo>
                    <a:pt x="1141" y="53"/>
                    <a:pt x="1141" y="53"/>
                    <a:pt x="1141" y="53"/>
                  </a:cubicBezTo>
                  <a:cubicBezTo>
                    <a:pt x="1105" y="36"/>
                    <a:pt x="1105" y="36"/>
                    <a:pt x="1123" y="36"/>
                  </a:cubicBezTo>
                  <a:cubicBezTo>
                    <a:pt x="1070" y="1"/>
                    <a:pt x="1018" y="1"/>
                    <a:pt x="965" y="1"/>
                  </a:cubicBezTo>
                  <a:cubicBezTo>
                    <a:pt x="913" y="1"/>
                    <a:pt x="878" y="18"/>
                    <a:pt x="825" y="36"/>
                  </a:cubicBezTo>
                  <a:cubicBezTo>
                    <a:pt x="825" y="36"/>
                    <a:pt x="807" y="53"/>
                    <a:pt x="807" y="53"/>
                  </a:cubicBezTo>
                  <a:cubicBezTo>
                    <a:pt x="790" y="53"/>
                    <a:pt x="790" y="53"/>
                    <a:pt x="790" y="53"/>
                  </a:cubicBezTo>
                  <a:cubicBezTo>
                    <a:pt x="790" y="53"/>
                    <a:pt x="790" y="53"/>
                    <a:pt x="790" y="53"/>
                  </a:cubicBezTo>
                  <a:cubicBezTo>
                    <a:pt x="790" y="36"/>
                    <a:pt x="790" y="53"/>
                    <a:pt x="790" y="36"/>
                  </a:cubicBezTo>
                  <a:cubicBezTo>
                    <a:pt x="772" y="53"/>
                    <a:pt x="772" y="53"/>
                    <a:pt x="755" y="71"/>
                  </a:cubicBezTo>
                  <a:cubicBezTo>
                    <a:pt x="720" y="71"/>
                    <a:pt x="702" y="88"/>
                    <a:pt x="667" y="106"/>
                  </a:cubicBezTo>
                  <a:cubicBezTo>
                    <a:pt x="667" y="106"/>
                    <a:pt x="667" y="106"/>
                    <a:pt x="667" y="106"/>
                  </a:cubicBezTo>
                  <a:cubicBezTo>
                    <a:pt x="632" y="106"/>
                    <a:pt x="580" y="158"/>
                    <a:pt x="562" y="176"/>
                  </a:cubicBezTo>
                  <a:cubicBezTo>
                    <a:pt x="544" y="176"/>
                    <a:pt x="544" y="176"/>
                    <a:pt x="527" y="193"/>
                  </a:cubicBezTo>
                  <a:cubicBezTo>
                    <a:pt x="527" y="193"/>
                    <a:pt x="527" y="193"/>
                    <a:pt x="509" y="193"/>
                  </a:cubicBezTo>
                  <a:cubicBezTo>
                    <a:pt x="492" y="211"/>
                    <a:pt x="457" y="246"/>
                    <a:pt x="439" y="264"/>
                  </a:cubicBezTo>
                  <a:cubicBezTo>
                    <a:pt x="439" y="281"/>
                    <a:pt x="439" y="281"/>
                    <a:pt x="439" y="281"/>
                  </a:cubicBezTo>
                  <a:cubicBezTo>
                    <a:pt x="422" y="316"/>
                    <a:pt x="404" y="334"/>
                    <a:pt x="387" y="334"/>
                  </a:cubicBezTo>
                  <a:cubicBezTo>
                    <a:pt x="369" y="351"/>
                    <a:pt x="352" y="351"/>
                    <a:pt x="352" y="369"/>
                  </a:cubicBezTo>
                  <a:cubicBezTo>
                    <a:pt x="334" y="386"/>
                    <a:pt x="317" y="421"/>
                    <a:pt x="299" y="439"/>
                  </a:cubicBezTo>
                  <a:cubicBezTo>
                    <a:pt x="281" y="456"/>
                    <a:pt x="281" y="474"/>
                    <a:pt x="264" y="491"/>
                  </a:cubicBezTo>
                  <a:cubicBezTo>
                    <a:pt x="264" y="491"/>
                    <a:pt x="264" y="509"/>
                    <a:pt x="264" y="509"/>
                  </a:cubicBezTo>
                  <a:cubicBezTo>
                    <a:pt x="264" y="509"/>
                    <a:pt x="264" y="509"/>
                    <a:pt x="246" y="509"/>
                  </a:cubicBezTo>
                  <a:cubicBezTo>
                    <a:pt x="246" y="526"/>
                    <a:pt x="229" y="562"/>
                    <a:pt x="229" y="579"/>
                  </a:cubicBezTo>
                  <a:cubicBezTo>
                    <a:pt x="211" y="579"/>
                    <a:pt x="211" y="579"/>
                    <a:pt x="211" y="597"/>
                  </a:cubicBezTo>
                  <a:cubicBezTo>
                    <a:pt x="211" y="597"/>
                    <a:pt x="194" y="614"/>
                    <a:pt x="194" y="632"/>
                  </a:cubicBezTo>
                  <a:cubicBezTo>
                    <a:pt x="194" y="632"/>
                    <a:pt x="194" y="649"/>
                    <a:pt x="176" y="649"/>
                  </a:cubicBezTo>
                  <a:cubicBezTo>
                    <a:pt x="176" y="684"/>
                    <a:pt x="159" y="719"/>
                    <a:pt x="141" y="754"/>
                  </a:cubicBezTo>
                  <a:cubicBezTo>
                    <a:pt x="124" y="825"/>
                    <a:pt x="106" y="895"/>
                    <a:pt x="89" y="965"/>
                  </a:cubicBezTo>
                  <a:cubicBezTo>
                    <a:pt x="89" y="965"/>
                    <a:pt x="106" y="965"/>
                    <a:pt x="89" y="965"/>
                  </a:cubicBezTo>
                  <a:cubicBezTo>
                    <a:pt x="89" y="982"/>
                    <a:pt x="89" y="982"/>
                    <a:pt x="89" y="982"/>
                  </a:cubicBezTo>
                  <a:lnTo>
                    <a:pt x="89" y="1000"/>
                  </a:lnTo>
                  <a:cubicBezTo>
                    <a:pt x="89" y="1017"/>
                    <a:pt x="71" y="1035"/>
                    <a:pt x="71" y="1052"/>
                  </a:cubicBezTo>
                  <a:cubicBezTo>
                    <a:pt x="71" y="1070"/>
                    <a:pt x="71" y="1087"/>
                    <a:pt x="71" y="1105"/>
                  </a:cubicBezTo>
                  <a:lnTo>
                    <a:pt x="54" y="1210"/>
                  </a:lnTo>
                  <a:cubicBezTo>
                    <a:pt x="54" y="1228"/>
                    <a:pt x="54" y="1245"/>
                    <a:pt x="54" y="1245"/>
                  </a:cubicBezTo>
                  <a:cubicBezTo>
                    <a:pt x="54" y="1263"/>
                    <a:pt x="54" y="1280"/>
                    <a:pt x="54" y="1280"/>
                  </a:cubicBezTo>
                  <a:cubicBezTo>
                    <a:pt x="36" y="1315"/>
                    <a:pt x="36" y="1333"/>
                    <a:pt x="18" y="1368"/>
                  </a:cubicBezTo>
                  <a:cubicBezTo>
                    <a:pt x="18" y="1386"/>
                    <a:pt x="1" y="1386"/>
                    <a:pt x="1" y="1421"/>
                  </a:cubicBezTo>
                  <a:cubicBezTo>
                    <a:pt x="1" y="1456"/>
                    <a:pt x="36" y="1473"/>
                    <a:pt x="54" y="1508"/>
                  </a:cubicBezTo>
                  <a:cubicBezTo>
                    <a:pt x="54" y="1526"/>
                    <a:pt x="71" y="1543"/>
                    <a:pt x="89" y="1543"/>
                  </a:cubicBezTo>
                  <a:cubicBezTo>
                    <a:pt x="89" y="1561"/>
                    <a:pt x="89" y="1561"/>
                    <a:pt x="89" y="1561"/>
                  </a:cubicBezTo>
                  <a:cubicBezTo>
                    <a:pt x="106" y="1561"/>
                    <a:pt x="124" y="1561"/>
                    <a:pt x="124" y="1578"/>
                  </a:cubicBezTo>
                  <a:cubicBezTo>
                    <a:pt x="141" y="1561"/>
                    <a:pt x="159" y="1596"/>
                    <a:pt x="176" y="1578"/>
                  </a:cubicBezTo>
                  <a:cubicBezTo>
                    <a:pt x="211" y="1613"/>
                    <a:pt x="246" y="1596"/>
                    <a:pt x="281" y="1596"/>
                  </a:cubicBezTo>
                  <a:cubicBezTo>
                    <a:pt x="281" y="1596"/>
                    <a:pt x="281" y="1596"/>
                    <a:pt x="299" y="1596"/>
                  </a:cubicBezTo>
                  <a:cubicBezTo>
                    <a:pt x="317" y="1596"/>
                    <a:pt x="317" y="1578"/>
                    <a:pt x="334" y="1578"/>
                  </a:cubicBezTo>
                  <a:cubicBezTo>
                    <a:pt x="334" y="1561"/>
                    <a:pt x="352" y="1578"/>
                    <a:pt x="352" y="1578"/>
                  </a:cubicBezTo>
                  <a:cubicBezTo>
                    <a:pt x="369" y="1578"/>
                    <a:pt x="369" y="1561"/>
                    <a:pt x="369" y="1561"/>
                  </a:cubicBezTo>
                  <a:cubicBezTo>
                    <a:pt x="387" y="1561"/>
                    <a:pt x="387" y="1526"/>
                    <a:pt x="387" y="1508"/>
                  </a:cubicBezTo>
                  <a:cubicBezTo>
                    <a:pt x="387" y="1508"/>
                    <a:pt x="404" y="1508"/>
                    <a:pt x="404" y="1508"/>
                  </a:cubicBezTo>
                  <a:cubicBezTo>
                    <a:pt x="404" y="1473"/>
                    <a:pt x="422" y="1438"/>
                    <a:pt x="422" y="1403"/>
                  </a:cubicBezTo>
                  <a:cubicBezTo>
                    <a:pt x="422" y="1386"/>
                    <a:pt x="422" y="1368"/>
                    <a:pt x="422" y="1350"/>
                  </a:cubicBezTo>
                  <a:cubicBezTo>
                    <a:pt x="439" y="1333"/>
                    <a:pt x="422" y="1298"/>
                    <a:pt x="439" y="1280"/>
                  </a:cubicBezTo>
                  <a:cubicBezTo>
                    <a:pt x="439" y="1263"/>
                    <a:pt x="439" y="1245"/>
                    <a:pt x="439" y="1228"/>
                  </a:cubicBezTo>
                  <a:lnTo>
                    <a:pt x="439" y="1210"/>
                  </a:lnTo>
                  <a:cubicBezTo>
                    <a:pt x="439" y="1193"/>
                    <a:pt x="439" y="1175"/>
                    <a:pt x="457" y="1158"/>
                  </a:cubicBezTo>
                  <a:cubicBezTo>
                    <a:pt x="457" y="1158"/>
                    <a:pt x="457" y="1158"/>
                    <a:pt x="457" y="1140"/>
                  </a:cubicBezTo>
                  <a:cubicBezTo>
                    <a:pt x="457" y="1140"/>
                    <a:pt x="457" y="1123"/>
                    <a:pt x="457" y="1105"/>
                  </a:cubicBezTo>
                  <a:cubicBezTo>
                    <a:pt x="457" y="1087"/>
                    <a:pt x="457" y="1070"/>
                    <a:pt x="457" y="1070"/>
                  </a:cubicBezTo>
                  <a:cubicBezTo>
                    <a:pt x="457" y="1052"/>
                    <a:pt x="474" y="1035"/>
                    <a:pt x="474" y="1035"/>
                  </a:cubicBezTo>
                  <a:cubicBezTo>
                    <a:pt x="474" y="1017"/>
                    <a:pt x="474" y="1017"/>
                    <a:pt x="474" y="1000"/>
                  </a:cubicBezTo>
                  <a:cubicBezTo>
                    <a:pt x="492" y="1000"/>
                    <a:pt x="474" y="982"/>
                    <a:pt x="474" y="982"/>
                  </a:cubicBezTo>
                  <a:cubicBezTo>
                    <a:pt x="474" y="982"/>
                    <a:pt x="474" y="982"/>
                    <a:pt x="492" y="982"/>
                  </a:cubicBezTo>
                  <a:cubicBezTo>
                    <a:pt x="492" y="947"/>
                    <a:pt x="492" y="912"/>
                    <a:pt x="509" y="895"/>
                  </a:cubicBezTo>
                  <a:cubicBezTo>
                    <a:pt x="509" y="877"/>
                    <a:pt x="509" y="860"/>
                    <a:pt x="527" y="860"/>
                  </a:cubicBezTo>
                  <a:cubicBezTo>
                    <a:pt x="527" y="860"/>
                    <a:pt x="527" y="842"/>
                    <a:pt x="527" y="842"/>
                  </a:cubicBezTo>
                  <a:cubicBezTo>
                    <a:pt x="544" y="807"/>
                    <a:pt x="562" y="754"/>
                    <a:pt x="580" y="719"/>
                  </a:cubicBezTo>
                  <a:cubicBezTo>
                    <a:pt x="597" y="702"/>
                    <a:pt x="597" y="667"/>
                    <a:pt x="632" y="649"/>
                  </a:cubicBezTo>
                  <a:cubicBezTo>
                    <a:pt x="632" y="632"/>
                    <a:pt x="667" y="597"/>
                    <a:pt x="667" y="579"/>
                  </a:cubicBezTo>
                  <a:cubicBezTo>
                    <a:pt x="685" y="579"/>
                    <a:pt x="685" y="562"/>
                    <a:pt x="702" y="544"/>
                  </a:cubicBezTo>
                  <a:cubicBezTo>
                    <a:pt x="720" y="544"/>
                    <a:pt x="720" y="544"/>
                    <a:pt x="720" y="526"/>
                  </a:cubicBezTo>
                  <a:cubicBezTo>
                    <a:pt x="737" y="526"/>
                    <a:pt x="737" y="509"/>
                    <a:pt x="755" y="509"/>
                  </a:cubicBezTo>
                  <a:cubicBezTo>
                    <a:pt x="755" y="509"/>
                    <a:pt x="755" y="509"/>
                    <a:pt x="755" y="491"/>
                  </a:cubicBezTo>
                  <a:cubicBezTo>
                    <a:pt x="772" y="491"/>
                    <a:pt x="772" y="474"/>
                    <a:pt x="790" y="474"/>
                  </a:cubicBezTo>
                  <a:cubicBezTo>
                    <a:pt x="807" y="456"/>
                    <a:pt x="825" y="456"/>
                    <a:pt x="842" y="439"/>
                  </a:cubicBezTo>
                  <a:cubicBezTo>
                    <a:pt x="860" y="439"/>
                    <a:pt x="860" y="439"/>
                    <a:pt x="860" y="421"/>
                  </a:cubicBezTo>
                  <a:cubicBezTo>
                    <a:pt x="860" y="421"/>
                    <a:pt x="860" y="421"/>
                    <a:pt x="860" y="421"/>
                  </a:cubicBezTo>
                  <a:cubicBezTo>
                    <a:pt x="878" y="421"/>
                    <a:pt x="878" y="421"/>
                    <a:pt x="895" y="404"/>
                  </a:cubicBezTo>
                  <a:cubicBezTo>
                    <a:pt x="895" y="421"/>
                    <a:pt x="895" y="404"/>
                    <a:pt x="913" y="404"/>
                  </a:cubicBezTo>
                  <a:cubicBezTo>
                    <a:pt x="913" y="404"/>
                    <a:pt x="930" y="404"/>
                    <a:pt x="930" y="386"/>
                  </a:cubicBezTo>
                  <a:cubicBezTo>
                    <a:pt x="965" y="404"/>
                    <a:pt x="965" y="369"/>
                    <a:pt x="983" y="386"/>
                  </a:cubicBezTo>
                  <a:cubicBezTo>
                    <a:pt x="983" y="386"/>
                    <a:pt x="983" y="369"/>
                    <a:pt x="983" y="386"/>
                  </a:cubicBezTo>
                  <a:cubicBezTo>
                    <a:pt x="983" y="386"/>
                    <a:pt x="983" y="369"/>
                    <a:pt x="983" y="369"/>
                  </a:cubicBezTo>
                  <a:cubicBezTo>
                    <a:pt x="983" y="386"/>
                    <a:pt x="965" y="369"/>
                    <a:pt x="965" y="386"/>
                  </a:cubicBezTo>
                  <a:cubicBezTo>
                    <a:pt x="965" y="386"/>
                    <a:pt x="965" y="369"/>
                    <a:pt x="983" y="369"/>
                  </a:cubicBezTo>
                  <a:cubicBezTo>
                    <a:pt x="983" y="386"/>
                    <a:pt x="1000" y="386"/>
                    <a:pt x="1000" y="386"/>
                  </a:cubicBezTo>
                  <a:cubicBezTo>
                    <a:pt x="1018" y="404"/>
                    <a:pt x="1018" y="421"/>
                    <a:pt x="1035" y="421"/>
                  </a:cubicBezTo>
                  <a:lnTo>
                    <a:pt x="1035" y="421"/>
                  </a:lnTo>
                  <a:cubicBezTo>
                    <a:pt x="1035" y="439"/>
                    <a:pt x="1035" y="421"/>
                    <a:pt x="1018" y="404"/>
                  </a:cubicBezTo>
                  <a:cubicBezTo>
                    <a:pt x="1035" y="421"/>
                    <a:pt x="1035" y="421"/>
                    <a:pt x="1035" y="439"/>
                  </a:cubicBezTo>
                  <a:cubicBezTo>
                    <a:pt x="1035" y="439"/>
                    <a:pt x="1035" y="474"/>
                    <a:pt x="1035" y="491"/>
                  </a:cubicBezTo>
                  <a:cubicBezTo>
                    <a:pt x="1035" y="491"/>
                    <a:pt x="1035" y="491"/>
                    <a:pt x="1035" y="491"/>
                  </a:cubicBezTo>
                  <a:cubicBezTo>
                    <a:pt x="1035" y="491"/>
                    <a:pt x="1035" y="491"/>
                    <a:pt x="1035" y="491"/>
                  </a:cubicBezTo>
                  <a:cubicBezTo>
                    <a:pt x="1035" y="491"/>
                    <a:pt x="1035" y="491"/>
                    <a:pt x="1035" y="491"/>
                  </a:cubicBezTo>
                  <a:cubicBezTo>
                    <a:pt x="1035" y="491"/>
                    <a:pt x="1035" y="509"/>
                    <a:pt x="1035" y="509"/>
                  </a:cubicBezTo>
                  <a:cubicBezTo>
                    <a:pt x="1035" y="509"/>
                    <a:pt x="1035" y="509"/>
                    <a:pt x="1035" y="509"/>
                  </a:cubicBezTo>
                  <a:cubicBezTo>
                    <a:pt x="1035" y="526"/>
                    <a:pt x="1035" y="526"/>
                    <a:pt x="1035" y="526"/>
                  </a:cubicBezTo>
                  <a:cubicBezTo>
                    <a:pt x="1018" y="544"/>
                    <a:pt x="1035" y="562"/>
                    <a:pt x="1018" y="579"/>
                  </a:cubicBezTo>
                  <a:cubicBezTo>
                    <a:pt x="1018" y="579"/>
                    <a:pt x="1035" y="579"/>
                    <a:pt x="1035" y="579"/>
                  </a:cubicBezTo>
                  <a:cubicBezTo>
                    <a:pt x="1035" y="597"/>
                    <a:pt x="1018" y="597"/>
                    <a:pt x="1018" y="597"/>
                  </a:cubicBezTo>
                  <a:cubicBezTo>
                    <a:pt x="1018" y="597"/>
                    <a:pt x="1018" y="614"/>
                    <a:pt x="1018" y="632"/>
                  </a:cubicBezTo>
                  <a:cubicBezTo>
                    <a:pt x="1000" y="632"/>
                    <a:pt x="1018" y="667"/>
                    <a:pt x="1000" y="684"/>
                  </a:cubicBezTo>
                  <a:cubicBezTo>
                    <a:pt x="1000" y="684"/>
                    <a:pt x="1000" y="684"/>
                    <a:pt x="1000" y="684"/>
                  </a:cubicBezTo>
                  <a:cubicBezTo>
                    <a:pt x="983" y="702"/>
                    <a:pt x="1000" y="719"/>
                    <a:pt x="1000" y="719"/>
                  </a:cubicBezTo>
                  <a:cubicBezTo>
                    <a:pt x="1000" y="719"/>
                    <a:pt x="983" y="719"/>
                    <a:pt x="983" y="719"/>
                  </a:cubicBezTo>
                  <a:cubicBezTo>
                    <a:pt x="983" y="737"/>
                    <a:pt x="983" y="754"/>
                    <a:pt x="983" y="754"/>
                  </a:cubicBezTo>
                  <a:cubicBezTo>
                    <a:pt x="983" y="772"/>
                    <a:pt x="983" y="772"/>
                    <a:pt x="983" y="772"/>
                  </a:cubicBezTo>
                  <a:cubicBezTo>
                    <a:pt x="965" y="772"/>
                    <a:pt x="965" y="789"/>
                    <a:pt x="965" y="807"/>
                  </a:cubicBezTo>
                  <a:cubicBezTo>
                    <a:pt x="948" y="825"/>
                    <a:pt x="948" y="825"/>
                    <a:pt x="948" y="842"/>
                  </a:cubicBezTo>
                  <a:cubicBezTo>
                    <a:pt x="930" y="860"/>
                    <a:pt x="913" y="895"/>
                    <a:pt x="878" y="930"/>
                  </a:cubicBezTo>
                  <a:cubicBezTo>
                    <a:pt x="878" y="930"/>
                    <a:pt x="878" y="947"/>
                    <a:pt x="878" y="947"/>
                  </a:cubicBezTo>
                  <a:cubicBezTo>
                    <a:pt x="878" y="947"/>
                    <a:pt x="878" y="947"/>
                    <a:pt x="878" y="947"/>
                  </a:cubicBezTo>
                  <a:cubicBezTo>
                    <a:pt x="860" y="947"/>
                    <a:pt x="860" y="965"/>
                    <a:pt x="842" y="965"/>
                  </a:cubicBezTo>
                  <a:cubicBezTo>
                    <a:pt x="842" y="982"/>
                    <a:pt x="842" y="982"/>
                    <a:pt x="842" y="982"/>
                  </a:cubicBezTo>
                  <a:cubicBezTo>
                    <a:pt x="807" y="982"/>
                    <a:pt x="807" y="1000"/>
                    <a:pt x="790" y="1017"/>
                  </a:cubicBezTo>
                  <a:cubicBezTo>
                    <a:pt x="790" y="1017"/>
                    <a:pt x="790" y="1017"/>
                    <a:pt x="790" y="1017"/>
                  </a:cubicBezTo>
                  <a:cubicBezTo>
                    <a:pt x="807" y="1035"/>
                    <a:pt x="790" y="1035"/>
                    <a:pt x="790" y="1035"/>
                  </a:cubicBezTo>
                  <a:cubicBezTo>
                    <a:pt x="790" y="1035"/>
                    <a:pt x="772" y="1035"/>
                    <a:pt x="790" y="1035"/>
                  </a:cubicBezTo>
                  <a:cubicBezTo>
                    <a:pt x="790" y="1035"/>
                    <a:pt x="790" y="1035"/>
                    <a:pt x="790" y="1035"/>
                  </a:cubicBezTo>
                  <a:cubicBezTo>
                    <a:pt x="772" y="1035"/>
                    <a:pt x="737" y="1035"/>
                    <a:pt x="737" y="1052"/>
                  </a:cubicBezTo>
                  <a:cubicBezTo>
                    <a:pt x="720" y="1070"/>
                    <a:pt x="720" y="1087"/>
                    <a:pt x="702" y="1087"/>
                  </a:cubicBezTo>
                  <a:cubicBezTo>
                    <a:pt x="702" y="1087"/>
                    <a:pt x="685" y="1105"/>
                    <a:pt x="685" y="1123"/>
                  </a:cubicBezTo>
                  <a:cubicBezTo>
                    <a:pt x="667" y="1123"/>
                    <a:pt x="650" y="1140"/>
                    <a:pt x="632" y="1158"/>
                  </a:cubicBezTo>
                  <a:cubicBezTo>
                    <a:pt x="650" y="1158"/>
                    <a:pt x="650" y="1158"/>
                    <a:pt x="650" y="1158"/>
                  </a:cubicBezTo>
                  <a:cubicBezTo>
                    <a:pt x="632" y="1175"/>
                    <a:pt x="615" y="1193"/>
                    <a:pt x="615" y="1210"/>
                  </a:cubicBezTo>
                  <a:cubicBezTo>
                    <a:pt x="615" y="1210"/>
                    <a:pt x="597" y="1210"/>
                    <a:pt x="597" y="1210"/>
                  </a:cubicBezTo>
                  <a:cubicBezTo>
                    <a:pt x="615" y="1228"/>
                    <a:pt x="615" y="1210"/>
                    <a:pt x="615" y="1210"/>
                  </a:cubicBezTo>
                  <a:cubicBezTo>
                    <a:pt x="615" y="1228"/>
                    <a:pt x="597" y="1228"/>
                    <a:pt x="597" y="1245"/>
                  </a:cubicBezTo>
                  <a:cubicBezTo>
                    <a:pt x="597" y="1245"/>
                    <a:pt x="597" y="1245"/>
                    <a:pt x="597" y="1263"/>
                  </a:cubicBezTo>
                  <a:cubicBezTo>
                    <a:pt x="597" y="1263"/>
                    <a:pt x="597" y="1263"/>
                    <a:pt x="597" y="1263"/>
                  </a:cubicBezTo>
                  <a:cubicBezTo>
                    <a:pt x="580" y="1263"/>
                    <a:pt x="580" y="1263"/>
                    <a:pt x="580" y="1263"/>
                  </a:cubicBezTo>
                  <a:cubicBezTo>
                    <a:pt x="562" y="1280"/>
                    <a:pt x="562" y="1280"/>
                    <a:pt x="544" y="1298"/>
                  </a:cubicBezTo>
                  <a:cubicBezTo>
                    <a:pt x="544" y="1298"/>
                    <a:pt x="544" y="1298"/>
                    <a:pt x="544" y="1298"/>
                  </a:cubicBezTo>
                  <a:cubicBezTo>
                    <a:pt x="544" y="1298"/>
                    <a:pt x="544" y="1298"/>
                    <a:pt x="544" y="1298"/>
                  </a:cubicBezTo>
                  <a:cubicBezTo>
                    <a:pt x="527" y="1298"/>
                    <a:pt x="509" y="1315"/>
                    <a:pt x="509" y="1315"/>
                  </a:cubicBezTo>
                  <a:cubicBezTo>
                    <a:pt x="509" y="1333"/>
                    <a:pt x="527" y="1315"/>
                    <a:pt x="527" y="1315"/>
                  </a:cubicBezTo>
                  <a:cubicBezTo>
                    <a:pt x="544" y="1315"/>
                    <a:pt x="562" y="1298"/>
                    <a:pt x="562" y="1280"/>
                  </a:cubicBezTo>
                  <a:cubicBezTo>
                    <a:pt x="562" y="1298"/>
                    <a:pt x="562" y="1280"/>
                    <a:pt x="562" y="1298"/>
                  </a:cubicBezTo>
                  <a:cubicBezTo>
                    <a:pt x="597" y="1280"/>
                    <a:pt x="615" y="1263"/>
                    <a:pt x="650" y="1228"/>
                  </a:cubicBezTo>
                  <a:cubicBezTo>
                    <a:pt x="650" y="1245"/>
                    <a:pt x="632" y="1245"/>
                    <a:pt x="632" y="1245"/>
                  </a:cubicBezTo>
                  <a:cubicBezTo>
                    <a:pt x="615" y="1263"/>
                    <a:pt x="597" y="1280"/>
                    <a:pt x="580" y="1298"/>
                  </a:cubicBezTo>
                  <a:cubicBezTo>
                    <a:pt x="580" y="1298"/>
                    <a:pt x="562" y="1298"/>
                    <a:pt x="580" y="1298"/>
                  </a:cubicBezTo>
                  <a:cubicBezTo>
                    <a:pt x="580" y="1298"/>
                    <a:pt x="580" y="1280"/>
                    <a:pt x="597" y="1280"/>
                  </a:cubicBezTo>
                  <a:cubicBezTo>
                    <a:pt x="597" y="1280"/>
                    <a:pt x="597" y="1298"/>
                    <a:pt x="597" y="1298"/>
                  </a:cubicBezTo>
                  <a:cubicBezTo>
                    <a:pt x="597" y="1298"/>
                    <a:pt x="597" y="1298"/>
                    <a:pt x="580" y="1298"/>
                  </a:cubicBezTo>
                  <a:cubicBezTo>
                    <a:pt x="580" y="1298"/>
                    <a:pt x="580" y="1315"/>
                    <a:pt x="580" y="1315"/>
                  </a:cubicBezTo>
                  <a:cubicBezTo>
                    <a:pt x="562" y="1315"/>
                    <a:pt x="580" y="1298"/>
                    <a:pt x="562" y="1298"/>
                  </a:cubicBezTo>
                  <a:cubicBezTo>
                    <a:pt x="562" y="1315"/>
                    <a:pt x="562" y="1315"/>
                    <a:pt x="562" y="1315"/>
                  </a:cubicBezTo>
                  <a:lnTo>
                    <a:pt x="562" y="1315"/>
                  </a:lnTo>
                  <a:cubicBezTo>
                    <a:pt x="562" y="1298"/>
                    <a:pt x="562" y="1298"/>
                    <a:pt x="562" y="1298"/>
                  </a:cubicBezTo>
                  <a:cubicBezTo>
                    <a:pt x="544" y="1298"/>
                    <a:pt x="544" y="1315"/>
                    <a:pt x="527" y="1315"/>
                  </a:cubicBezTo>
                  <a:cubicBezTo>
                    <a:pt x="527" y="1315"/>
                    <a:pt x="527" y="1333"/>
                    <a:pt x="544" y="1315"/>
                  </a:cubicBezTo>
                  <a:cubicBezTo>
                    <a:pt x="544" y="1333"/>
                    <a:pt x="544" y="1315"/>
                    <a:pt x="544" y="1315"/>
                  </a:cubicBezTo>
                  <a:cubicBezTo>
                    <a:pt x="544" y="1315"/>
                    <a:pt x="562" y="1333"/>
                    <a:pt x="544" y="1333"/>
                  </a:cubicBezTo>
                  <a:cubicBezTo>
                    <a:pt x="544" y="1333"/>
                    <a:pt x="544" y="1333"/>
                    <a:pt x="527" y="1333"/>
                  </a:cubicBezTo>
                  <a:lnTo>
                    <a:pt x="544" y="1350"/>
                  </a:lnTo>
                  <a:cubicBezTo>
                    <a:pt x="544" y="1333"/>
                    <a:pt x="562" y="1333"/>
                    <a:pt x="580" y="1315"/>
                  </a:cubicBezTo>
                  <a:cubicBezTo>
                    <a:pt x="580" y="1333"/>
                    <a:pt x="580" y="1315"/>
                    <a:pt x="597" y="1315"/>
                  </a:cubicBezTo>
                  <a:cubicBezTo>
                    <a:pt x="597" y="1315"/>
                    <a:pt x="597" y="1315"/>
                    <a:pt x="597" y="1315"/>
                  </a:cubicBezTo>
                  <a:cubicBezTo>
                    <a:pt x="597" y="1315"/>
                    <a:pt x="597" y="1315"/>
                    <a:pt x="597" y="1315"/>
                  </a:cubicBezTo>
                  <a:cubicBezTo>
                    <a:pt x="615" y="1315"/>
                    <a:pt x="632" y="1298"/>
                    <a:pt x="650" y="1280"/>
                  </a:cubicBezTo>
                  <a:cubicBezTo>
                    <a:pt x="650" y="1280"/>
                    <a:pt x="650" y="1280"/>
                    <a:pt x="650" y="1280"/>
                  </a:cubicBezTo>
                  <a:cubicBezTo>
                    <a:pt x="650" y="1280"/>
                    <a:pt x="667" y="1263"/>
                    <a:pt x="685" y="1263"/>
                  </a:cubicBezTo>
                  <a:cubicBezTo>
                    <a:pt x="667" y="1263"/>
                    <a:pt x="667" y="1280"/>
                    <a:pt x="667" y="1280"/>
                  </a:cubicBezTo>
                  <a:cubicBezTo>
                    <a:pt x="650" y="1298"/>
                    <a:pt x="615" y="1298"/>
                    <a:pt x="615" y="1315"/>
                  </a:cubicBezTo>
                  <a:cubicBezTo>
                    <a:pt x="615" y="1315"/>
                    <a:pt x="632" y="1315"/>
                    <a:pt x="632" y="1333"/>
                  </a:cubicBezTo>
                  <a:cubicBezTo>
                    <a:pt x="615" y="1315"/>
                    <a:pt x="615" y="1333"/>
                    <a:pt x="615" y="1333"/>
                  </a:cubicBezTo>
                  <a:cubicBezTo>
                    <a:pt x="597" y="1333"/>
                    <a:pt x="615" y="1333"/>
                    <a:pt x="615" y="1315"/>
                  </a:cubicBezTo>
                  <a:cubicBezTo>
                    <a:pt x="597" y="1333"/>
                    <a:pt x="597" y="1333"/>
                    <a:pt x="597" y="1333"/>
                  </a:cubicBezTo>
                  <a:cubicBezTo>
                    <a:pt x="580" y="1333"/>
                    <a:pt x="562" y="1350"/>
                    <a:pt x="562" y="1350"/>
                  </a:cubicBezTo>
                  <a:cubicBezTo>
                    <a:pt x="562" y="1350"/>
                    <a:pt x="562" y="1350"/>
                    <a:pt x="544" y="1350"/>
                  </a:cubicBezTo>
                  <a:cubicBezTo>
                    <a:pt x="544" y="1350"/>
                    <a:pt x="544" y="1368"/>
                    <a:pt x="527" y="1350"/>
                  </a:cubicBezTo>
                  <a:cubicBezTo>
                    <a:pt x="527" y="1368"/>
                    <a:pt x="527" y="1368"/>
                    <a:pt x="527" y="1368"/>
                  </a:cubicBezTo>
                  <a:cubicBezTo>
                    <a:pt x="527" y="1368"/>
                    <a:pt x="527" y="1368"/>
                    <a:pt x="527" y="1368"/>
                  </a:cubicBezTo>
                  <a:cubicBezTo>
                    <a:pt x="527" y="1368"/>
                    <a:pt x="544" y="1368"/>
                    <a:pt x="544" y="1368"/>
                  </a:cubicBezTo>
                  <a:cubicBezTo>
                    <a:pt x="544" y="1368"/>
                    <a:pt x="527" y="1368"/>
                    <a:pt x="509" y="1386"/>
                  </a:cubicBezTo>
                  <a:cubicBezTo>
                    <a:pt x="509" y="1386"/>
                    <a:pt x="509" y="1386"/>
                    <a:pt x="509" y="1386"/>
                  </a:cubicBezTo>
                  <a:cubicBezTo>
                    <a:pt x="492" y="1386"/>
                    <a:pt x="492" y="1403"/>
                    <a:pt x="474" y="1403"/>
                  </a:cubicBezTo>
                  <a:cubicBezTo>
                    <a:pt x="474" y="1403"/>
                    <a:pt x="474" y="1403"/>
                    <a:pt x="474" y="1421"/>
                  </a:cubicBezTo>
                  <a:cubicBezTo>
                    <a:pt x="474" y="1421"/>
                    <a:pt x="474" y="1421"/>
                    <a:pt x="492" y="1421"/>
                  </a:cubicBezTo>
                  <a:cubicBezTo>
                    <a:pt x="492" y="1421"/>
                    <a:pt x="474" y="1403"/>
                    <a:pt x="492" y="1403"/>
                  </a:cubicBezTo>
                  <a:cubicBezTo>
                    <a:pt x="492" y="1421"/>
                    <a:pt x="509" y="1403"/>
                    <a:pt x="509" y="1421"/>
                  </a:cubicBezTo>
                  <a:cubicBezTo>
                    <a:pt x="509" y="1421"/>
                    <a:pt x="492" y="1421"/>
                    <a:pt x="492" y="1438"/>
                  </a:cubicBezTo>
                  <a:cubicBezTo>
                    <a:pt x="492" y="1438"/>
                    <a:pt x="492" y="1438"/>
                    <a:pt x="492" y="1438"/>
                  </a:cubicBezTo>
                  <a:cubicBezTo>
                    <a:pt x="492" y="1438"/>
                    <a:pt x="492" y="1438"/>
                    <a:pt x="474" y="1438"/>
                  </a:cubicBezTo>
                  <a:cubicBezTo>
                    <a:pt x="474" y="1438"/>
                    <a:pt x="474" y="1438"/>
                    <a:pt x="474" y="1438"/>
                  </a:cubicBezTo>
                  <a:cubicBezTo>
                    <a:pt x="474" y="1438"/>
                    <a:pt x="474" y="1438"/>
                    <a:pt x="474" y="1438"/>
                  </a:cubicBezTo>
                  <a:cubicBezTo>
                    <a:pt x="457" y="1438"/>
                    <a:pt x="457" y="1456"/>
                    <a:pt x="439" y="1456"/>
                  </a:cubicBezTo>
                  <a:cubicBezTo>
                    <a:pt x="439" y="1456"/>
                    <a:pt x="439" y="1456"/>
                    <a:pt x="439" y="1456"/>
                  </a:cubicBezTo>
                  <a:lnTo>
                    <a:pt x="457" y="1456"/>
                  </a:lnTo>
                  <a:cubicBezTo>
                    <a:pt x="457" y="1456"/>
                    <a:pt x="457" y="1456"/>
                    <a:pt x="457" y="1456"/>
                  </a:cubicBezTo>
                  <a:cubicBezTo>
                    <a:pt x="457" y="1456"/>
                    <a:pt x="457" y="1456"/>
                    <a:pt x="457" y="1456"/>
                  </a:cubicBezTo>
                  <a:cubicBezTo>
                    <a:pt x="474" y="1456"/>
                    <a:pt x="457" y="1456"/>
                    <a:pt x="474" y="1438"/>
                  </a:cubicBezTo>
                  <a:cubicBezTo>
                    <a:pt x="474" y="1438"/>
                    <a:pt x="474" y="1456"/>
                    <a:pt x="474" y="1456"/>
                  </a:cubicBezTo>
                  <a:cubicBezTo>
                    <a:pt x="492" y="1438"/>
                    <a:pt x="509" y="1438"/>
                    <a:pt x="527" y="1438"/>
                  </a:cubicBezTo>
                  <a:cubicBezTo>
                    <a:pt x="527" y="1438"/>
                    <a:pt x="527" y="1438"/>
                    <a:pt x="544" y="1438"/>
                  </a:cubicBezTo>
                  <a:cubicBezTo>
                    <a:pt x="527" y="1438"/>
                    <a:pt x="509" y="1438"/>
                    <a:pt x="492" y="1456"/>
                  </a:cubicBezTo>
                  <a:cubicBezTo>
                    <a:pt x="509" y="1456"/>
                    <a:pt x="509" y="1456"/>
                    <a:pt x="509" y="1456"/>
                  </a:cubicBezTo>
                  <a:cubicBezTo>
                    <a:pt x="527" y="1456"/>
                    <a:pt x="544" y="1438"/>
                    <a:pt x="562" y="1438"/>
                  </a:cubicBezTo>
                  <a:lnTo>
                    <a:pt x="562" y="1438"/>
                  </a:lnTo>
                  <a:cubicBezTo>
                    <a:pt x="562" y="1456"/>
                    <a:pt x="544" y="1456"/>
                    <a:pt x="544" y="1456"/>
                  </a:cubicBezTo>
                  <a:cubicBezTo>
                    <a:pt x="544" y="1456"/>
                    <a:pt x="544" y="1456"/>
                    <a:pt x="544" y="1473"/>
                  </a:cubicBezTo>
                  <a:cubicBezTo>
                    <a:pt x="544" y="1473"/>
                    <a:pt x="544" y="1473"/>
                    <a:pt x="544" y="1473"/>
                  </a:cubicBezTo>
                  <a:cubicBezTo>
                    <a:pt x="544" y="1473"/>
                    <a:pt x="562" y="1473"/>
                    <a:pt x="562" y="1491"/>
                  </a:cubicBezTo>
                  <a:cubicBezTo>
                    <a:pt x="580" y="1473"/>
                    <a:pt x="597" y="1473"/>
                    <a:pt x="615" y="1473"/>
                  </a:cubicBezTo>
                  <a:cubicBezTo>
                    <a:pt x="597" y="1473"/>
                    <a:pt x="580" y="1473"/>
                    <a:pt x="580" y="1508"/>
                  </a:cubicBezTo>
                  <a:cubicBezTo>
                    <a:pt x="562" y="1491"/>
                    <a:pt x="544" y="1508"/>
                    <a:pt x="544" y="1508"/>
                  </a:cubicBezTo>
                  <a:cubicBezTo>
                    <a:pt x="544" y="1508"/>
                    <a:pt x="544" y="1508"/>
                    <a:pt x="544" y="1526"/>
                  </a:cubicBezTo>
                  <a:cubicBezTo>
                    <a:pt x="544" y="1526"/>
                    <a:pt x="544" y="1508"/>
                    <a:pt x="562" y="1526"/>
                  </a:cubicBezTo>
                  <a:cubicBezTo>
                    <a:pt x="562" y="1508"/>
                    <a:pt x="562" y="1508"/>
                    <a:pt x="562" y="1508"/>
                  </a:cubicBezTo>
                  <a:cubicBezTo>
                    <a:pt x="562" y="1508"/>
                    <a:pt x="580" y="1508"/>
                    <a:pt x="580" y="1508"/>
                  </a:cubicBezTo>
                  <a:cubicBezTo>
                    <a:pt x="580" y="1508"/>
                    <a:pt x="580" y="1508"/>
                    <a:pt x="580" y="1508"/>
                  </a:cubicBezTo>
                  <a:cubicBezTo>
                    <a:pt x="615" y="1491"/>
                    <a:pt x="632" y="1491"/>
                    <a:pt x="650" y="1473"/>
                  </a:cubicBezTo>
                  <a:cubicBezTo>
                    <a:pt x="650" y="1473"/>
                    <a:pt x="667" y="1473"/>
                    <a:pt x="667" y="1473"/>
                  </a:cubicBezTo>
                  <a:cubicBezTo>
                    <a:pt x="667" y="1456"/>
                    <a:pt x="685" y="1456"/>
                    <a:pt x="685" y="1456"/>
                  </a:cubicBezTo>
                  <a:cubicBezTo>
                    <a:pt x="702" y="1438"/>
                    <a:pt x="702" y="1438"/>
                    <a:pt x="720" y="1438"/>
                  </a:cubicBezTo>
                  <a:cubicBezTo>
                    <a:pt x="720" y="1421"/>
                    <a:pt x="720" y="1421"/>
                    <a:pt x="720" y="1421"/>
                  </a:cubicBezTo>
                  <a:cubicBezTo>
                    <a:pt x="720" y="1421"/>
                    <a:pt x="720" y="1403"/>
                    <a:pt x="720" y="1403"/>
                  </a:cubicBezTo>
                  <a:cubicBezTo>
                    <a:pt x="720" y="1421"/>
                    <a:pt x="720" y="1421"/>
                    <a:pt x="720" y="1421"/>
                  </a:cubicBezTo>
                  <a:cubicBezTo>
                    <a:pt x="720" y="1438"/>
                    <a:pt x="720" y="1438"/>
                    <a:pt x="720" y="1438"/>
                  </a:cubicBezTo>
                  <a:cubicBezTo>
                    <a:pt x="737" y="1438"/>
                    <a:pt x="737" y="1421"/>
                    <a:pt x="755" y="1421"/>
                  </a:cubicBezTo>
                  <a:cubicBezTo>
                    <a:pt x="755" y="1438"/>
                    <a:pt x="772" y="1421"/>
                    <a:pt x="790" y="1421"/>
                  </a:cubicBezTo>
                  <a:cubicBezTo>
                    <a:pt x="790" y="1403"/>
                    <a:pt x="790" y="1403"/>
                    <a:pt x="790" y="1386"/>
                  </a:cubicBezTo>
                  <a:cubicBezTo>
                    <a:pt x="807" y="1403"/>
                    <a:pt x="807" y="1403"/>
                    <a:pt x="807" y="1403"/>
                  </a:cubicBezTo>
                  <a:cubicBezTo>
                    <a:pt x="825" y="1403"/>
                    <a:pt x="807" y="1386"/>
                    <a:pt x="807" y="1386"/>
                  </a:cubicBezTo>
                  <a:cubicBezTo>
                    <a:pt x="825" y="1386"/>
                    <a:pt x="825" y="1368"/>
                    <a:pt x="842" y="1386"/>
                  </a:cubicBezTo>
                  <a:cubicBezTo>
                    <a:pt x="825" y="1386"/>
                    <a:pt x="825" y="1403"/>
                    <a:pt x="807" y="1403"/>
                  </a:cubicBezTo>
                  <a:cubicBezTo>
                    <a:pt x="842" y="1421"/>
                    <a:pt x="842" y="1386"/>
                    <a:pt x="878" y="1386"/>
                  </a:cubicBezTo>
                  <a:cubicBezTo>
                    <a:pt x="878" y="1368"/>
                    <a:pt x="878" y="1368"/>
                    <a:pt x="878" y="1368"/>
                  </a:cubicBezTo>
                  <a:cubicBezTo>
                    <a:pt x="878" y="1368"/>
                    <a:pt x="878" y="1368"/>
                    <a:pt x="878" y="1368"/>
                  </a:cubicBezTo>
                  <a:cubicBezTo>
                    <a:pt x="895" y="1368"/>
                    <a:pt x="878" y="1368"/>
                    <a:pt x="895" y="1368"/>
                  </a:cubicBezTo>
                  <a:cubicBezTo>
                    <a:pt x="895" y="1368"/>
                    <a:pt x="895" y="1368"/>
                    <a:pt x="895" y="1368"/>
                  </a:cubicBezTo>
                  <a:cubicBezTo>
                    <a:pt x="895" y="1368"/>
                    <a:pt x="895" y="1350"/>
                    <a:pt x="913" y="1350"/>
                  </a:cubicBezTo>
                  <a:cubicBezTo>
                    <a:pt x="913" y="1350"/>
                    <a:pt x="913" y="1350"/>
                    <a:pt x="913" y="1350"/>
                  </a:cubicBezTo>
                  <a:cubicBezTo>
                    <a:pt x="913" y="1350"/>
                    <a:pt x="913" y="1333"/>
                    <a:pt x="913" y="1333"/>
                  </a:cubicBezTo>
                  <a:cubicBezTo>
                    <a:pt x="930" y="1333"/>
                    <a:pt x="930" y="1333"/>
                    <a:pt x="930" y="1333"/>
                  </a:cubicBezTo>
                  <a:cubicBezTo>
                    <a:pt x="930" y="1333"/>
                    <a:pt x="948" y="1315"/>
                    <a:pt x="948" y="1298"/>
                  </a:cubicBezTo>
                  <a:cubicBezTo>
                    <a:pt x="948" y="1315"/>
                    <a:pt x="965" y="1315"/>
                    <a:pt x="965" y="1315"/>
                  </a:cubicBezTo>
                  <a:cubicBezTo>
                    <a:pt x="965" y="1280"/>
                    <a:pt x="1018" y="1280"/>
                    <a:pt x="1018" y="1245"/>
                  </a:cubicBezTo>
                  <a:cubicBezTo>
                    <a:pt x="1035" y="1245"/>
                    <a:pt x="1035" y="1245"/>
                    <a:pt x="1035" y="1245"/>
                  </a:cubicBezTo>
                  <a:cubicBezTo>
                    <a:pt x="1035" y="1245"/>
                    <a:pt x="1035" y="1245"/>
                    <a:pt x="1035" y="1245"/>
                  </a:cubicBezTo>
                  <a:cubicBezTo>
                    <a:pt x="1035" y="1228"/>
                    <a:pt x="1035" y="1245"/>
                    <a:pt x="1053" y="1245"/>
                  </a:cubicBezTo>
                  <a:cubicBezTo>
                    <a:pt x="1053" y="1245"/>
                    <a:pt x="1053" y="1228"/>
                    <a:pt x="1035" y="1228"/>
                  </a:cubicBezTo>
                  <a:cubicBezTo>
                    <a:pt x="1035" y="1228"/>
                    <a:pt x="1053" y="1228"/>
                    <a:pt x="1053" y="1228"/>
                  </a:cubicBezTo>
                  <a:cubicBezTo>
                    <a:pt x="1070" y="1245"/>
                    <a:pt x="1070" y="1210"/>
                    <a:pt x="1088" y="1210"/>
                  </a:cubicBezTo>
                  <a:cubicBezTo>
                    <a:pt x="1088" y="1210"/>
                    <a:pt x="1088" y="1210"/>
                    <a:pt x="1088" y="1210"/>
                  </a:cubicBezTo>
                  <a:cubicBezTo>
                    <a:pt x="1088" y="1210"/>
                    <a:pt x="1088" y="1193"/>
                    <a:pt x="1105" y="1175"/>
                  </a:cubicBezTo>
                  <a:cubicBezTo>
                    <a:pt x="1088" y="1175"/>
                    <a:pt x="1105" y="1158"/>
                    <a:pt x="1105" y="1158"/>
                  </a:cubicBezTo>
                  <a:cubicBezTo>
                    <a:pt x="1105" y="1158"/>
                    <a:pt x="1123" y="1175"/>
                    <a:pt x="1123" y="1158"/>
                  </a:cubicBezTo>
                  <a:cubicBezTo>
                    <a:pt x="1123" y="1140"/>
                    <a:pt x="1141" y="1140"/>
                    <a:pt x="1158" y="1123"/>
                  </a:cubicBezTo>
                  <a:close/>
                  <a:moveTo>
                    <a:pt x="878" y="1333"/>
                  </a:moveTo>
                  <a:cubicBezTo>
                    <a:pt x="878" y="1333"/>
                    <a:pt x="860" y="1333"/>
                    <a:pt x="860" y="1333"/>
                  </a:cubicBezTo>
                  <a:cubicBezTo>
                    <a:pt x="878" y="1333"/>
                    <a:pt x="878" y="1333"/>
                    <a:pt x="878" y="1315"/>
                  </a:cubicBezTo>
                  <a:cubicBezTo>
                    <a:pt x="878" y="1315"/>
                    <a:pt x="878" y="1315"/>
                    <a:pt x="895" y="1315"/>
                  </a:cubicBezTo>
                  <a:cubicBezTo>
                    <a:pt x="895" y="1315"/>
                    <a:pt x="895" y="1333"/>
                    <a:pt x="878" y="1333"/>
                  </a:cubicBezTo>
                  <a:close/>
                  <a:moveTo>
                    <a:pt x="790" y="1403"/>
                  </a:moveTo>
                  <a:lnTo>
                    <a:pt x="790" y="1386"/>
                  </a:lnTo>
                  <a:cubicBezTo>
                    <a:pt x="790" y="1386"/>
                    <a:pt x="790" y="1386"/>
                    <a:pt x="790" y="1386"/>
                  </a:cubicBezTo>
                  <a:cubicBezTo>
                    <a:pt x="790" y="1386"/>
                    <a:pt x="790" y="1386"/>
                    <a:pt x="790" y="1403"/>
                  </a:cubicBezTo>
                  <a:close/>
                  <a:moveTo>
                    <a:pt x="965" y="1193"/>
                  </a:moveTo>
                  <a:cubicBezTo>
                    <a:pt x="965" y="1193"/>
                    <a:pt x="948" y="1210"/>
                    <a:pt x="948" y="1193"/>
                  </a:cubicBezTo>
                  <a:cubicBezTo>
                    <a:pt x="948" y="1193"/>
                    <a:pt x="948" y="1193"/>
                    <a:pt x="965" y="1193"/>
                  </a:cubicBezTo>
                  <a:cubicBezTo>
                    <a:pt x="965" y="1193"/>
                    <a:pt x="965" y="1193"/>
                    <a:pt x="965" y="1193"/>
                  </a:cubicBezTo>
                  <a:close/>
                  <a:moveTo>
                    <a:pt x="667" y="1438"/>
                  </a:moveTo>
                  <a:cubicBezTo>
                    <a:pt x="667" y="1438"/>
                    <a:pt x="667" y="1438"/>
                    <a:pt x="667" y="1421"/>
                  </a:cubicBezTo>
                  <a:cubicBezTo>
                    <a:pt x="685" y="1421"/>
                    <a:pt x="685" y="1438"/>
                    <a:pt x="667" y="1438"/>
                  </a:cubicBezTo>
                  <a:close/>
                  <a:moveTo>
                    <a:pt x="807" y="1280"/>
                  </a:moveTo>
                  <a:cubicBezTo>
                    <a:pt x="807" y="1263"/>
                    <a:pt x="807" y="1280"/>
                    <a:pt x="825" y="1263"/>
                  </a:cubicBezTo>
                  <a:cubicBezTo>
                    <a:pt x="825" y="1280"/>
                    <a:pt x="807" y="1280"/>
                    <a:pt x="807" y="1280"/>
                  </a:cubicBezTo>
                  <a:close/>
                  <a:moveTo>
                    <a:pt x="737" y="1333"/>
                  </a:moveTo>
                  <a:cubicBezTo>
                    <a:pt x="737" y="1333"/>
                    <a:pt x="737" y="1315"/>
                    <a:pt x="737" y="1333"/>
                  </a:cubicBezTo>
                  <a:cubicBezTo>
                    <a:pt x="737" y="1315"/>
                    <a:pt x="737" y="1315"/>
                    <a:pt x="737" y="1315"/>
                  </a:cubicBezTo>
                  <a:cubicBezTo>
                    <a:pt x="755" y="1315"/>
                    <a:pt x="755" y="1298"/>
                    <a:pt x="772" y="1298"/>
                  </a:cubicBezTo>
                  <a:cubicBezTo>
                    <a:pt x="772" y="1298"/>
                    <a:pt x="755" y="1315"/>
                    <a:pt x="737" y="1315"/>
                  </a:cubicBezTo>
                  <a:cubicBezTo>
                    <a:pt x="737" y="1315"/>
                    <a:pt x="737" y="1315"/>
                    <a:pt x="737" y="1333"/>
                  </a:cubicBezTo>
                  <a:cubicBezTo>
                    <a:pt x="755" y="1315"/>
                    <a:pt x="755" y="1333"/>
                    <a:pt x="755" y="1315"/>
                  </a:cubicBezTo>
                  <a:cubicBezTo>
                    <a:pt x="755" y="1315"/>
                    <a:pt x="755" y="1315"/>
                    <a:pt x="755" y="1333"/>
                  </a:cubicBezTo>
                  <a:cubicBezTo>
                    <a:pt x="755" y="1333"/>
                    <a:pt x="737" y="1333"/>
                    <a:pt x="737" y="1333"/>
                  </a:cubicBezTo>
                  <a:cubicBezTo>
                    <a:pt x="737" y="1333"/>
                    <a:pt x="737" y="1333"/>
                    <a:pt x="737" y="1333"/>
                  </a:cubicBezTo>
                  <a:cubicBezTo>
                    <a:pt x="737" y="1333"/>
                    <a:pt x="737" y="1333"/>
                    <a:pt x="737" y="1333"/>
                  </a:cubicBezTo>
                  <a:close/>
                  <a:moveTo>
                    <a:pt x="685" y="1386"/>
                  </a:moveTo>
                  <a:cubicBezTo>
                    <a:pt x="685" y="1386"/>
                    <a:pt x="685" y="1386"/>
                    <a:pt x="667" y="1386"/>
                  </a:cubicBezTo>
                  <a:cubicBezTo>
                    <a:pt x="667" y="1386"/>
                    <a:pt x="685" y="1386"/>
                    <a:pt x="667" y="1386"/>
                  </a:cubicBezTo>
                  <a:cubicBezTo>
                    <a:pt x="685" y="1368"/>
                    <a:pt x="685" y="1368"/>
                    <a:pt x="685" y="1386"/>
                  </a:cubicBezTo>
                  <a:close/>
                  <a:moveTo>
                    <a:pt x="720" y="1350"/>
                  </a:moveTo>
                  <a:lnTo>
                    <a:pt x="720" y="1350"/>
                  </a:lnTo>
                  <a:cubicBezTo>
                    <a:pt x="720" y="1350"/>
                    <a:pt x="720" y="1350"/>
                    <a:pt x="720" y="1350"/>
                  </a:cubicBezTo>
                  <a:cubicBezTo>
                    <a:pt x="720" y="1350"/>
                    <a:pt x="720" y="1350"/>
                    <a:pt x="720" y="1350"/>
                  </a:cubicBezTo>
                  <a:close/>
                  <a:moveTo>
                    <a:pt x="720" y="1350"/>
                  </a:moveTo>
                  <a:lnTo>
                    <a:pt x="702" y="1333"/>
                  </a:lnTo>
                  <a:cubicBezTo>
                    <a:pt x="720" y="1333"/>
                    <a:pt x="720" y="1333"/>
                    <a:pt x="720" y="1333"/>
                  </a:cubicBezTo>
                  <a:cubicBezTo>
                    <a:pt x="737" y="1333"/>
                    <a:pt x="720" y="1350"/>
                    <a:pt x="720" y="1350"/>
                  </a:cubicBezTo>
                  <a:close/>
                  <a:moveTo>
                    <a:pt x="650" y="1386"/>
                  </a:moveTo>
                  <a:cubicBezTo>
                    <a:pt x="632" y="1386"/>
                    <a:pt x="632" y="1386"/>
                    <a:pt x="632" y="1403"/>
                  </a:cubicBezTo>
                  <a:cubicBezTo>
                    <a:pt x="632" y="1386"/>
                    <a:pt x="632" y="1386"/>
                    <a:pt x="650" y="1386"/>
                  </a:cubicBezTo>
                  <a:close/>
                  <a:moveTo>
                    <a:pt x="650" y="1386"/>
                  </a:moveTo>
                  <a:cubicBezTo>
                    <a:pt x="650" y="1386"/>
                    <a:pt x="650" y="1386"/>
                    <a:pt x="650" y="1386"/>
                  </a:cubicBezTo>
                  <a:cubicBezTo>
                    <a:pt x="650" y="1386"/>
                    <a:pt x="650" y="1386"/>
                    <a:pt x="650" y="1386"/>
                  </a:cubicBezTo>
                  <a:close/>
                  <a:moveTo>
                    <a:pt x="720" y="1315"/>
                  </a:moveTo>
                  <a:cubicBezTo>
                    <a:pt x="720" y="1315"/>
                    <a:pt x="702" y="1315"/>
                    <a:pt x="702" y="1315"/>
                  </a:cubicBezTo>
                  <a:cubicBezTo>
                    <a:pt x="702" y="1315"/>
                    <a:pt x="702" y="1298"/>
                    <a:pt x="702" y="1298"/>
                  </a:cubicBezTo>
                  <a:cubicBezTo>
                    <a:pt x="720" y="1298"/>
                    <a:pt x="720" y="1298"/>
                    <a:pt x="720" y="1298"/>
                  </a:cubicBezTo>
                  <a:cubicBezTo>
                    <a:pt x="720" y="1315"/>
                    <a:pt x="737" y="1298"/>
                    <a:pt x="737" y="1298"/>
                  </a:cubicBezTo>
                  <a:cubicBezTo>
                    <a:pt x="737" y="1298"/>
                    <a:pt x="737" y="1315"/>
                    <a:pt x="737" y="1315"/>
                  </a:cubicBezTo>
                  <a:cubicBezTo>
                    <a:pt x="720" y="1315"/>
                    <a:pt x="737" y="1315"/>
                    <a:pt x="737" y="1315"/>
                  </a:cubicBezTo>
                  <a:cubicBezTo>
                    <a:pt x="720" y="1315"/>
                    <a:pt x="720" y="1333"/>
                    <a:pt x="702" y="1333"/>
                  </a:cubicBezTo>
                  <a:cubicBezTo>
                    <a:pt x="702" y="1333"/>
                    <a:pt x="702" y="1333"/>
                    <a:pt x="702" y="1315"/>
                  </a:cubicBezTo>
                  <a:cubicBezTo>
                    <a:pt x="702" y="1315"/>
                    <a:pt x="685" y="1315"/>
                    <a:pt x="685" y="1315"/>
                  </a:cubicBezTo>
                  <a:cubicBezTo>
                    <a:pt x="685" y="1333"/>
                    <a:pt x="702" y="1333"/>
                    <a:pt x="702" y="1333"/>
                  </a:cubicBezTo>
                  <a:cubicBezTo>
                    <a:pt x="702" y="1333"/>
                    <a:pt x="685" y="1333"/>
                    <a:pt x="685" y="1333"/>
                  </a:cubicBezTo>
                  <a:cubicBezTo>
                    <a:pt x="685" y="1333"/>
                    <a:pt x="685" y="1333"/>
                    <a:pt x="667" y="1333"/>
                  </a:cubicBezTo>
                  <a:cubicBezTo>
                    <a:pt x="667" y="1333"/>
                    <a:pt x="667" y="1315"/>
                    <a:pt x="667" y="1315"/>
                  </a:cubicBezTo>
                  <a:cubicBezTo>
                    <a:pt x="667" y="1315"/>
                    <a:pt x="667" y="1315"/>
                    <a:pt x="685" y="1315"/>
                  </a:cubicBezTo>
                  <a:cubicBezTo>
                    <a:pt x="685" y="1315"/>
                    <a:pt x="685" y="1315"/>
                    <a:pt x="685" y="1315"/>
                  </a:cubicBezTo>
                  <a:cubicBezTo>
                    <a:pt x="685" y="1315"/>
                    <a:pt x="702" y="1315"/>
                    <a:pt x="720" y="1315"/>
                  </a:cubicBezTo>
                  <a:close/>
                  <a:moveTo>
                    <a:pt x="667" y="1350"/>
                  </a:moveTo>
                  <a:cubicBezTo>
                    <a:pt x="667" y="1350"/>
                    <a:pt x="667" y="1350"/>
                    <a:pt x="667" y="1350"/>
                  </a:cubicBezTo>
                  <a:cubicBezTo>
                    <a:pt x="667" y="1350"/>
                    <a:pt x="650" y="1350"/>
                    <a:pt x="650" y="1350"/>
                  </a:cubicBezTo>
                  <a:cubicBezTo>
                    <a:pt x="650" y="1350"/>
                    <a:pt x="632" y="1333"/>
                    <a:pt x="632" y="1315"/>
                  </a:cubicBezTo>
                  <a:cubicBezTo>
                    <a:pt x="650" y="1333"/>
                    <a:pt x="650" y="1333"/>
                    <a:pt x="650" y="1350"/>
                  </a:cubicBezTo>
                  <a:cubicBezTo>
                    <a:pt x="650" y="1350"/>
                    <a:pt x="650" y="1333"/>
                    <a:pt x="650" y="1333"/>
                  </a:cubicBezTo>
                  <a:cubicBezTo>
                    <a:pt x="667" y="1350"/>
                    <a:pt x="667" y="1333"/>
                    <a:pt x="667" y="1333"/>
                  </a:cubicBezTo>
                  <a:cubicBezTo>
                    <a:pt x="685" y="1333"/>
                    <a:pt x="685" y="1350"/>
                    <a:pt x="667" y="1350"/>
                  </a:cubicBezTo>
                  <a:close/>
                  <a:moveTo>
                    <a:pt x="615" y="1386"/>
                  </a:moveTo>
                  <a:cubicBezTo>
                    <a:pt x="615" y="1386"/>
                    <a:pt x="597" y="1386"/>
                    <a:pt x="597" y="1386"/>
                  </a:cubicBezTo>
                  <a:cubicBezTo>
                    <a:pt x="597" y="1403"/>
                    <a:pt x="597" y="1386"/>
                    <a:pt x="597" y="1386"/>
                  </a:cubicBezTo>
                  <a:cubicBezTo>
                    <a:pt x="597" y="1386"/>
                    <a:pt x="615" y="1386"/>
                    <a:pt x="597" y="1368"/>
                  </a:cubicBezTo>
                  <a:cubicBezTo>
                    <a:pt x="615" y="1368"/>
                    <a:pt x="615" y="1368"/>
                    <a:pt x="615" y="1368"/>
                  </a:cubicBezTo>
                  <a:lnTo>
                    <a:pt x="632" y="1368"/>
                  </a:lnTo>
                  <a:cubicBezTo>
                    <a:pt x="615" y="1368"/>
                    <a:pt x="615" y="1368"/>
                    <a:pt x="615" y="1386"/>
                  </a:cubicBezTo>
                  <a:close/>
                  <a:moveTo>
                    <a:pt x="755" y="1263"/>
                  </a:moveTo>
                  <a:cubicBezTo>
                    <a:pt x="755" y="1263"/>
                    <a:pt x="755" y="1263"/>
                    <a:pt x="755" y="1263"/>
                  </a:cubicBezTo>
                  <a:cubicBezTo>
                    <a:pt x="737" y="1263"/>
                    <a:pt x="737" y="1280"/>
                    <a:pt x="737" y="1280"/>
                  </a:cubicBezTo>
                  <a:cubicBezTo>
                    <a:pt x="720" y="1280"/>
                    <a:pt x="737" y="1280"/>
                    <a:pt x="737" y="1263"/>
                  </a:cubicBezTo>
                  <a:cubicBezTo>
                    <a:pt x="737" y="1263"/>
                    <a:pt x="755" y="1245"/>
                    <a:pt x="772" y="1245"/>
                  </a:cubicBezTo>
                  <a:cubicBezTo>
                    <a:pt x="772" y="1245"/>
                    <a:pt x="755" y="1263"/>
                    <a:pt x="755" y="1263"/>
                  </a:cubicBezTo>
                  <a:close/>
                  <a:moveTo>
                    <a:pt x="562" y="1421"/>
                  </a:moveTo>
                  <a:cubicBezTo>
                    <a:pt x="562" y="1421"/>
                    <a:pt x="544" y="1421"/>
                    <a:pt x="544" y="1421"/>
                  </a:cubicBezTo>
                  <a:cubicBezTo>
                    <a:pt x="544" y="1421"/>
                    <a:pt x="544" y="1421"/>
                    <a:pt x="544" y="1403"/>
                  </a:cubicBezTo>
                  <a:cubicBezTo>
                    <a:pt x="544" y="1421"/>
                    <a:pt x="544" y="1421"/>
                    <a:pt x="562" y="1421"/>
                  </a:cubicBezTo>
                  <a:close/>
                  <a:moveTo>
                    <a:pt x="615" y="1368"/>
                  </a:moveTo>
                  <a:lnTo>
                    <a:pt x="597" y="1368"/>
                  </a:lnTo>
                  <a:cubicBezTo>
                    <a:pt x="615" y="1368"/>
                    <a:pt x="615" y="1368"/>
                    <a:pt x="615" y="1368"/>
                  </a:cubicBezTo>
                  <a:cubicBezTo>
                    <a:pt x="615" y="1368"/>
                    <a:pt x="615" y="1368"/>
                    <a:pt x="615" y="1368"/>
                  </a:cubicBezTo>
                  <a:close/>
                  <a:moveTo>
                    <a:pt x="597" y="1368"/>
                  </a:moveTo>
                  <a:cubicBezTo>
                    <a:pt x="597" y="1368"/>
                    <a:pt x="562" y="1386"/>
                    <a:pt x="562" y="1386"/>
                  </a:cubicBezTo>
                  <a:cubicBezTo>
                    <a:pt x="544" y="1386"/>
                    <a:pt x="527" y="1403"/>
                    <a:pt x="509" y="1403"/>
                  </a:cubicBezTo>
                  <a:cubicBezTo>
                    <a:pt x="527" y="1386"/>
                    <a:pt x="544" y="1403"/>
                    <a:pt x="562" y="1386"/>
                  </a:cubicBezTo>
                  <a:cubicBezTo>
                    <a:pt x="562" y="1386"/>
                    <a:pt x="580" y="1368"/>
                    <a:pt x="580" y="1368"/>
                  </a:cubicBezTo>
                  <a:cubicBezTo>
                    <a:pt x="580" y="1368"/>
                    <a:pt x="580" y="1368"/>
                    <a:pt x="580" y="1368"/>
                  </a:cubicBezTo>
                  <a:cubicBezTo>
                    <a:pt x="580" y="1350"/>
                    <a:pt x="580" y="1350"/>
                    <a:pt x="580" y="1350"/>
                  </a:cubicBezTo>
                  <a:cubicBezTo>
                    <a:pt x="580" y="1368"/>
                    <a:pt x="597" y="1350"/>
                    <a:pt x="597" y="1368"/>
                  </a:cubicBezTo>
                  <a:close/>
                  <a:moveTo>
                    <a:pt x="650" y="1315"/>
                  </a:moveTo>
                  <a:cubicBezTo>
                    <a:pt x="632" y="1315"/>
                    <a:pt x="650" y="1315"/>
                    <a:pt x="650" y="1298"/>
                  </a:cubicBezTo>
                  <a:cubicBezTo>
                    <a:pt x="650" y="1298"/>
                    <a:pt x="650" y="1298"/>
                    <a:pt x="650" y="1298"/>
                  </a:cubicBezTo>
                  <a:cubicBezTo>
                    <a:pt x="650" y="1315"/>
                    <a:pt x="650" y="1315"/>
                    <a:pt x="650" y="1315"/>
                  </a:cubicBezTo>
                  <a:close/>
                  <a:moveTo>
                    <a:pt x="667" y="1298"/>
                  </a:moveTo>
                  <a:cubicBezTo>
                    <a:pt x="650" y="1298"/>
                    <a:pt x="650" y="1298"/>
                    <a:pt x="650" y="1298"/>
                  </a:cubicBezTo>
                  <a:cubicBezTo>
                    <a:pt x="650" y="1298"/>
                    <a:pt x="667" y="1298"/>
                    <a:pt x="650" y="1280"/>
                  </a:cubicBezTo>
                  <a:cubicBezTo>
                    <a:pt x="667" y="1280"/>
                    <a:pt x="650" y="1298"/>
                    <a:pt x="667" y="1298"/>
                  </a:cubicBezTo>
                  <a:close/>
                  <a:moveTo>
                    <a:pt x="580" y="1333"/>
                  </a:moveTo>
                  <a:cubicBezTo>
                    <a:pt x="580" y="1333"/>
                    <a:pt x="580" y="1333"/>
                    <a:pt x="580" y="1333"/>
                  </a:cubicBezTo>
                  <a:cubicBezTo>
                    <a:pt x="597" y="1333"/>
                    <a:pt x="597" y="1333"/>
                    <a:pt x="597" y="1333"/>
                  </a:cubicBezTo>
                  <a:cubicBezTo>
                    <a:pt x="597" y="1350"/>
                    <a:pt x="580" y="1350"/>
                    <a:pt x="580" y="1333"/>
                  </a:cubicBezTo>
                  <a:close/>
                  <a:moveTo>
                    <a:pt x="509" y="1403"/>
                  </a:moveTo>
                  <a:lnTo>
                    <a:pt x="509" y="1403"/>
                  </a:lnTo>
                  <a:cubicBezTo>
                    <a:pt x="509" y="1403"/>
                    <a:pt x="509" y="1403"/>
                    <a:pt x="509" y="1386"/>
                  </a:cubicBezTo>
                  <a:cubicBezTo>
                    <a:pt x="509" y="1403"/>
                    <a:pt x="509" y="1403"/>
                    <a:pt x="509" y="1403"/>
                  </a:cubicBezTo>
                  <a:close/>
                  <a:moveTo>
                    <a:pt x="772" y="1175"/>
                  </a:moveTo>
                  <a:cubicBezTo>
                    <a:pt x="772" y="1158"/>
                    <a:pt x="772" y="1158"/>
                    <a:pt x="790" y="1158"/>
                  </a:cubicBezTo>
                  <a:cubicBezTo>
                    <a:pt x="790" y="1158"/>
                    <a:pt x="772" y="1175"/>
                    <a:pt x="772" y="1175"/>
                  </a:cubicBezTo>
                  <a:close/>
                  <a:moveTo>
                    <a:pt x="755" y="1193"/>
                  </a:moveTo>
                  <a:cubicBezTo>
                    <a:pt x="755" y="1175"/>
                    <a:pt x="737" y="1193"/>
                    <a:pt x="737" y="1175"/>
                  </a:cubicBezTo>
                  <a:cubicBezTo>
                    <a:pt x="737" y="1158"/>
                    <a:pt x="737" y="1175"/>
                    <a:pt x="755" y="1158"/>
                  </a:cubicBezTo>
                  <a:cubicBezTo>
                    <a:pt x="755" y="1175"/>
                    <a:pt x="737" y="1175"/>
                    <a:pt x="737" y="1175"/>
                  </a:cubicBezTo>
                  <a:lnTo>
                    <a:pt x="755" y="1175"/>
                  </a:lnTo>
                  <a:cubicBezTo>
                    <a:pt x="755" y="1193"/>
                    <a:pt x="755" y="1193"/>
                    <a:pt x="755" y="1193"/>
                  </a:cubicBezTo>
                  <a:close/>
                  <a:moveTo>
                    <a:pt x="720" y="1228"/>
                  </a:moveTo>
                  <a:cubicBezTo>
                    <a:pt x="720" y="1228"/>
                    <a:pt x="720" y="1228"/>
                    <a:pt x="702" y="1228"/>
                  </a:cubicBezTo>
                  <a:cubicBezTo>
                    <a:pt x="702" y="1228"/>
                    <a:pt x="720" y="1228"/>
                    <a:pt x="720" y="1228"/>
                  </a:cubicBezTo>
                  <a:lnTo>
                    <a:pt x="702" y="1210"/>
                  </a:lnTo>
                  <a:cubicBezTo>
                    <a:pt x="720" y="1210"/>
                    <a:pt x="720" y="1210"/>
                    <a:pt x="720" y="1210"/>
                  </a:cubicBezTo>
                  <a:cubicBezTo>
                    <a:pt x="720" y="1210"/>
                    <a:pt x="720" y="1228"/>
                    <a:pt x="720" y="1228"/>
                  </a:cubicBezTo>
                  <a:close/>
                  <a:moveTo>
                    <a:pt x="702" y="1245"/>
                  </a:moveTo>
                  <a:lnTo>
                    <a:pt x="702" y="1228"/>
                  </a:lnTo>
                  <a:cubicBezTo>
                    <a:pt x="702" y="1228"/>
                    <a:pt x="702" y="1228"/>
                    <a:pt x="702" y="1228"/>
                  </a:cubicBezTo>
                  <a:lnTo>
                    <a:pt x="702" y="1228"/>
                  </a:lnTo>
                  <a:cubicBezTo>
                    <a:pt x="702" y="1228"/>
                    <a:pt x="702" y="1245"/>
                    <a:pt x="702" y="1245"/>
                  </a:cubicBezTo>
                  <a:close/>
                  <a:moveTo>
                    <a:pt x="685" y="1245"/>
                  </a:moveTo>
                  <a:cubicBezTo>
                    <a:pt x="685" y="1245"/>
                    <a:pt x="685" y="1228"/>
                    <a:pt x="667" y="1245"/>
                  </a:cubicBezTo>
                  <a:cubicBezTo>
                    <a:pt x="667" y="1245"/>
                    <a:pt x="685" y="1228"/>
                    <a:pt x="685" y="1228"/>
                  </a:cubicBezTo>
                  <a:cubicBezTo>
                    <a:pt x="685" y="1228"/>
                    <a:pt x="685" y="1245"/>
                    <a:pt x="685" y="1245"/>
                  </a:cubicBezTo>
                  <a:close/>
                  <a:moveTo>
                    <a:pt x="615" y="1280"/>
                  </a:moveTo>
                  <a:lnTo>
                    <a:pt x="615" y="1298"/>
                  </a:lnTo>
                  <a:cubicBezTo>
                    <a:pt x="615" y="1280"/>
                    <a:pt x="615" y="1280"/>
                    <a:pt x="597" y="1280"/>
                  </a:cubicBezTo>
                  <a:cubicBezTo>
                    <a:pt x="615" y="1280"/>
                    <a:pt x="615" y="1280"/>
                    <a:pt x="615" y="1280"/>
                  </a:cubicBezTo>
                  <a:close/>
                  <a:moveTo>
                    <a:pt x="597" y="1298"/>
                  </a:moveTo>
                  <a:cubicBezTo>
                    <a:pt x="597" y="1298"/>
                    <a:pt x="597" y="1280"/>
                    <a:pt x="597" y="1298"/>
                  </a:cubicBezTo>
                  <a:cubicBezTo>
                    <a:pt x="597" y="1298"/>
                    <a:pt x="597" y="1298"/>
                    <a:pt x="597" y="1298"/>
                  </a:cubicBezTo>
                  <a:close/>
                  <a:moveTo>
                    <a:pt x="965" y="807"/>
                  </a:moveTo>
                  <a:cubicBezTo>
                    <a:pt x="965" y="807"/>
                    <a:pt x="965" y="807"/>
                    <a:pt x="965" y="825"/>
                  </a:cubicBezTo>
                  <a:cubicBezTo>
                    <a:pt x="965" y="825"/>
                    <a:pt x="965" y="807"/>
                    <a:pt x="965" y="807"/>
                  </a:cubicBezTo>
                  <a:cubicBezTo>
                    <a:pt x="965" y="807"/>
                    <a:pt x="965" y="807"/>
                    <a:pt x="965" y="807"/>
                  </a:cubicBezTo>
                  <a:cubicBezTo>
                    <a:pt x="965" y="807"/>
                    <a:pt x="965" y="807"/>
                    <a:pt x="965" y="807"/>
                  </a:cubicBezTo>
                  <a:close/>
                  <a:moveTo>
                    <a:pt x="965" y="825"/>
                  </a:moveTo>
                  <a:cubicBezTo>
                    <a:pt x="965" y="825"/>
                    <a:pt x="965" y="825"/>
                    <a:pt x="965" y="825"/>
                  </a:cubicBezTo>
                  <a:cubicBezTo>
                    <a:pt x="965" y="825"/>
                    <a:pt x="965" y="825"/>
                    <a:pt x="965" y="825"/>
                  </a:cubicBezTo>
                  <a:close/>
                  <a:moveTo>
                    <a:pt x="948" y="842"/>
                  </a:moveTo>
                  <a:cubicBezTo>
                    <a:pt x="948" y="842"/>
                    <a:pt x="948" y="842"/>
                    <a:pt x="965" y="825"/>
                  </a:cubicBezTo>
                  <a:cubicBezTo>
                    <a:pt x="965" y="842"/>
                    <a:pt x="965" y="842"/>
                    <a:pt x="948" y="842"/>
                  </a:cubicBezTo>
                  <a:close/>
                  <a:moveTo>
                    <a:pt x="615" y="1228"/>
                  </a:moveTo>
                  <a:cubicBezTo>
                    <a:pt x="615" y="1228"/>
                    <a:pt x="615" y="1228"/>
                    <a:pt x="615" y="1210"/>
                  </a:cubicBezTo>
                  <a:cubicBezTo>
                    <a:pt x="615" y="1210"/>
                    <a:pt x="615" y="1210"/>
                    <a:pt x="632" y="1210"/>
                  </a:cubicBezTo>
                  <a:cubicBezTo>
                    <a:pt x="632" y="1210"/>
                    <a:pt x="632" y="1228"/>
                    <a:pt x="615" y="1228"/>
                  </a:cubicBezTo>
                  <a:close/>
                  <a:moveTo>
                    <a:pt x="667" y="1175"/>
                  </a:moveTo>
                  <a:cubicBezTo>
                    <a:pt x="667" y="1175"/>
                    <a:pt x="667" y="1175"/>
                    <a:pt x="667" y="1175"/>
                  </a:cubicBezTo>
                  <a:cubicBezTo>
                    <a:pt x="667" y="1158"/>
                    <a:pt x="650" y="1175"/>
                    <a:pt x="650" y="1158"/>
                  </a:cubicBezTo>
                  <a:cubicBezTo>
                    <a:pt x="650" y="1158"/>
                    <a:pt x="650" y="1158"/>
                    <a:pt x="650" y="1158"/>
                  </a:cubicBezTo>
                  <a:cubicBezTo>
                    <a:pt x="667" y="1158"/>
                    <a:pt x="667" y="1158"/>
                    <a:pt x="667" y="1175"/>
                  </a:cubicBezTo>
                  <a:cubicBezTo>
                    <a:pt x="667" y="1175"/>
                    <a:pt x="667" y="1175"/>
                    <a:pt x="667" y="1175"/>
                  </a:cubicBezTo>
                  <a:close/>
                  <a:moveTo>
                    <a:pt x="650" y="1193"/>
                  </a:moveTo>
                  <a:cubicBezTo>
                    <a:pt x="650" y="1193"/>
                    <a:pt x="650" y="1193"/>
                    <a:pt x="650" y="1193"/>
                  </a:cubicBezTo>
                  <a:cubicBezTo>
                    <a:pt x="650" y="1193"/>
                    <a:pt x="650" y="1175"/>
                    <a:pt x="650" y="1175"/>
                  </a:cubicBezTo>
                  <a:cubicBezTo>
                    <a:pt x="650" y="1175"/>
                    <a:pt x="650" y="1193"/>
                    <a:pt x="650" y="1193"/>
                  </a:cubicBezTo>
                  <a:close/>
                  <a:moveTo>
                    <a:pt x="807" y="1017"/>
                  </a:moveTo>
                  <a:cubicBezTo>
                    <a:pt x="807" y="1000"/>
                    <a:pt x="807" y="1000"/>
                    <a:pt x="807" y="1000"/>
                  </a:cubicBezTo>
                  <a:cubicBezTo>
                    <a:pt x="825" y="1017"/>
                    <a:pt x="807" y="1017"/>
                    <a:pt x="807" y="10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2519875" y="2729725"/>
              <a:ext cx="1775" cy="1325"/>
            </a:xfrm>
            <a:custGeom>
              <a:avLst/>
              <a:gdLst/>
              <a:ahLst/>
              <a:cxnLst/>
              <a:rect l="l" t="t" r="r" b="b"/>
              <a:pathLst>
                <a:path w="71" h="53" extrusionOk="0">
                  <a:moveTo>
                    <a:pt x="35" y="35"/>
                  </a:moveTo>
                  <a:cubicBezTo>
                    <a:pt x="35" y="35"/>
                    <a:pt x="18" y="35"/>
                    <a:pt x="18" y="53"/>
                  </a:cubicBezTo>
                  <a:cubicBezTo>
                    <a:pt x="18" y="53"/>
                    <a:pt x="18" y="35"/>
                    <a:pt x="18" y="53"/>
                  </a:cubicBezTo>
                  <a:cubicBezTo>
                    <a:pt x="0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18"/>
                    <a:pt x="35" y="18"/>
                    <a:pt x="53" y="0"/>
                  </a:cubicBezTo>
                  <a:cubicBezTo>
                    <a:pt x="70" y="18"/>
                    <a:pt x="53" y="35"/>
                    <a:pt x="3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2519000" y="27336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8"/>
                  </a:moveTo>
                  <a:cubicBezTo>
                    <a:pt x="35" y="18"/>
                    <a:pt x="18" y="18"/>
                    <a:pt x="18" y="18"/>
                  </a:cubicBezTo>
                  <a:lnTo>
                    <a:pt x="0" y="18"/>
                  </a:lnTo>
                  <a:cubicBezTo>
                    <a:pt x="18" y="1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2517675" y="27332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0"/>
                  </a:moveTo>
                  <a:cubicBezTo>
                    <a:pt x="1" y="0"/>
                    <a:pt x="1" y="0"/>
                    <a:pt x="1" y="18"/>
                  </a:cubicBezTo>
                  <a:cubicBezTo>
                    <a:pt x="1" y="18"/>
                    <a:pt x="1" y="0"/>
                    <a:pt x="1" y="0"/>
                  </a:cubicBezTo>
                  <a:cubicBezTo>
                    <a:pt x="18" y="0"/>
                    <a:pt x="18" y="0"/>
                    <a:pt x="36" y="18"/>
                  </a:cubicBezTo>
                  <a:cubicBezTo>
                    <a:pt x="36" y="18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2518550" y="2732775"/>
              <a:ext cx="2225" cy="900"/>
            </a:xfrm>
            <a:custGeom>
              <a:avLst/>
              <a:gdLst/>
              <a:ahLst/>
              <a:cxnLst/>
              <a:rect l="l" t="t" r="r" b="b"/>
              <a:pathLst>
                <a:path w="89" h="36" extrusionOk="0">
                  <a:moveTo>
                    <a:pt x="88" y="36"/>
                  </a:moveTo>
                  <a:cubicBezTo>
                    <a:pt x="71" y="36"/>
                    <a:pt x="71" y="36"/>
                    <a:pt x="71" y="36"/>
                  </a:cubicBezTo>
                  <a:cubicBezTo>
                    <a:pt x="53" y="36"/>
                    <a:pt x="71" y="36"/>
                    <a:pt x="71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36" y="36"/>
                    <a:pt x="36" y="36"/>
                    <a:pt x="18" y="18"/>
                  </a:cubicBezTo>
                  <a:cubicBezTo>
                    <a:pt x="36" y="1"/>
                    <a:pt x="1" y="18"/>
                    <a:pt x="1" y="1"/>
                  </a:cubicBezTo>
                  <a:cubicBezTo>
                    <a:pt x="1" y="1"/>
                    <a:pt x="18" y="1"/>
                    <a:pt x="18" y="18"/>
                  </a:cubicBezTo>
                  <a:cubicBezTo>
                    <a:pt x="36" y="1"/>
                    <a:pt x="36" y="18"/>
                    <a:pt x="53" y="18"/>
                  </a:cubicBezTo>
                  <a:cubicBezTo>
                    <a:pt x="71" y="36"/>
                    <a:pt x="71" y="18"/>
                    <a:pt x="8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2514600" y="2730150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18"/>
                  </a:moveTo>
                  <a:cubicBezTo>
                    <a:pt x="18" y="18"/>
                    <a:pt x="18" y="18"/>
                    <a:pt x="18" y="1"/>
                  </a:cubicBezTo>
                  <a:cubicBezTo>
                    <a:pt x="18" y="1"/>
                    <a:pt x="36" y="18"/>
                    <a:pt x="18" y="18"/>
                  </a:cubicBezTo>
                  <a:cubicBezTo>
                    <a:pt x="36" y="18"/>
                    <a:pt x="54" y="1"/>
                    <a:pt x="54" y="18"/>
                  </a:cubicBezTo>
                  <a:cubicBezTo>
                    <a:pt x="54" y="18"/>
                    <a:pt x="36" y="18"/>
                    <a:pt x="54" y="18"/>
                  </a:cubicBezTo>
                  <a:cubicBezTo>
                    <a:pt x="36" y="36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2513725" y="2730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3"/>
            <p:cNvSpPr/>
            <p:nvPr/>
          </p:nvSpPr>
          <p:spPr>
            <a:xfrm>
              <a:off x="2513725" y="27301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8" y="18"/>
                    <a:pt x="1" y="18"/>
                  </a:cubicBezTo>
                  <a:cubicBezTo>
                    <a:pt x="18" y="18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2511550" y="27301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"/>
                    <a:pt x="18" y="18"/>
                    <a:pt x="18" y="18"/>
                  </a:cubicBezTo>
                  <a:cubicBezTo>
                    <a:pt x="18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2514600" y="27301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2514600" y="27297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2513725" y="27297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0"/>
                  </a:moveTo>
                  <a:cubicBezTo>
                    <a:pt x="18" y="0"/>
                    <a:pt x="18" y="0"/>
                    <a:pt x="36" y="0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2513300" y="27297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2512850" y="27288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9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9"/>
                    <a:pt x="18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2512425" y="27288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9"/>
                  </a:moveTo>
                  <a:cubicBezTo>
                    <a:pt x="0" y="19"/>
                    <a:pt x="0" y="1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lnTo>
                    <a:pt x="18" y="19"/>
                  </a:ln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2512850" y="27288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9"/>
                  </a:moveTo>
                  <a:cubicBezTo>
                    <a:pt x="1" y="19"/>
                    <a:pt x="1" y="1"/>
                    <a:pt x="1" y="1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2511550" y="27288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0" y="1"/>
                    <a:pt x="18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2511100" y="27288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9"/>
                  </a:moveTo>
                  <a:cubicBezTo>
                    <a:pt x="1" y="19"/>
                    <a:pt x="1" y="1"/>
                    <a:pt x="18" y="1"/>
                  </a:cubicBezTo>
                  <a:cubicBezTo>
                    <a:pt x="18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2519875" y="27292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"/>
                    <a:pt x="18" y="1"/>
                  </a:cubicBezTo>
                  <a:cubicBezTo>
                    <a:pt x="0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2513725" y="27288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9"/>
                  </a:moveTo>
                  <a:lnTo>
                    <a:pt x="1" y="1"/>
                  </a:lnTo>
                  <a:cubicBezTo>
                    <a:pt x="1" y="1"/>
                    <a:pt x="1" y="1"/>
                    <a:pt x="18" y="1"/>
                  </a:cubicBezTo>
                  <a:cubicBezTo>
                    <a:pt x="18" y="19"/>
                    <a:pt x="1" y="1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2513725" y="2728400"/>
              <a:ext cx="1350" cy="450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1" y="18"/>
                  </a:moveTo>
                  <a:cubicBezTo>
                    <a:pt x="18" y="0"/>
                    <a:pt x="36" y="18"/>
                    <a:pt x="53" y="18"/>
                  </a:cubicBezTo>
                  <a:cubicBezTo>
                    <a:pt x="53" y="18"/>
                    <a:pt x="36" y="18"/>
                    <a:pt x="36" y="18"/>
                  </a:cubicBezTo>
                  <a:cubicBezTo>
                    <a:pt x="18" y="18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2521625" y="27292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8"/>
                    <a:pt x="0" y="1"/>
                  </a:cubicBezTo>
                  <a:cubicBezTo>
                    <a:pt x="0" y="1"/>
                    <a:pt x="0" y="1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3"/>
            <p:cNvSpPr/>
            <p:nvPr/>
          </p:nvSpPr>
          <p:spPr>
            <a:xfrm>
              <a:off x="2515925" y="27284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0"/>
                  </a:moveTo>
                  <a:cubicBezTo>
                    <a:pt x="1" y="0"/>
                    <a:pt x="18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3"/>
            <p:cNvSpPr/>
            <p:nvPr/>
          </p:nvSpPr>
          <p:spPr>
            <a:xfrm>
              <a:off x="2516800" y="27279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8" y="1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2534775" y="27314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18"/>
                    <a:pt x="0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2501450" y="2727525"/>
              <a:ext cx="45625" cy="32025"/>
            </a:xfrm>
            <a:custGeom>
              <a:avLst/>
              <a:gdLst/>
              <a:ahLst/>
              <a:cxnLst/>
              <a:rect l="l" t="t" r="r" b="b"/>
              <a:pathLst>
                <a:path w="1825" h="1281" extrusionOk="0">
                  <a:moveTo>
                    <a:pt x="1158" y="474"/>
                  </a:moveTo>
                  <a:cubicBezTo>
                    <a:pt x="1176" y="474"/>
                    <a:pt x="1176" y="456"/>
                    <a:pt x="1176" y="474"/>
                  </a:cubicBezTo>
                  <a:cubicBezTo>
                    <a:pt x="1176" y="474"/>
                    <a:pt x="1176" y="474"/>
                    <a:pt x="1176" y="474"/>
                  </a:cubicBezTo>
                  <a:cubicBezTo>
                    <a:pt x="1176" y="474"/>
                    <a:pt x="1176" y="474"/>
                    <a:pt x="1176" y="474"/>
                  </a:cubicBezTo>
                  <a:cubicBezTo>
                    <a:pt x="1193" y="491"/>
                    <a:pt x="1193" y="491"/>
                    <a:pt x="1193" y="491"/>
                  </a:cubicBezTo>
                  <a:cubicBezTo>
                    <a:pt x="1211" y="491"/>
                    <a:pt x="1211" y="509"/>
                    <a:pt x="1211" y="509"/>
                  </a:cubicBezTo>
                  <a:cubicBezTo>
                    <a:pt x="1211" y="509"/>
                    <a:pt x="1228" y="509"/>
                    <a:pt x="1228" y="509"/>
                  </a:cubicBezTo>
                  <a:cubicBezTo>
                    <a:pt x="1228" y="509"/>
                    <a:pt x="1246" y="526"/>
                    <a:pt x="1246" y="526"/>
                  </a:cubicBezTo>
                  <a:cubicBezTo>
                    <a:pt x="1246" y="526"/>
                    <a:pt x="1246" y="526"/>
                    <a:pt x="1246" y="544"/>
                  </a:cubicBezTo>
                  <a:cubicBezTo>
                    <a:pt x="1281" y="561"/>
                    <a:pt x="1298" y="596"/>
                    <a:pt x="1316" y="614"/>
                  </a:cubicBezTo>
                  <a:cubicBezTo>
                    <a:pt x="1333" y="649"/>
                    <a:pt x="1333" y="667"/>
                    <a:pt x="1351" y="667"/>
                  </a:cubicBezTo>
                  <a:cubicBezTo>
                    <a:pt x="1351" y="684"/>
                    <a:pt x="1368" y="702"/>
                    <a:pt x="1386" y="702"/>
                  </a:cubicBezTo>
                  <a:cubicBezTo>
                    <a:pt x="1368" y="719"/>
                    <a:pt x="1386" y="737"/>
                    <a:pt x="1404" y="737"/>
                  </a:cubicBezTo>
                  <a:cubicBezTo>
                    <a:pt x="1404" y="737"/>
                    <a:pt x="1404" y="737"/>
                    <a:pt x="1404" y="737"/>
                  </a:cubicBezTo>
                  <a:cubicBezTo>
                    <a:pt x="1404" y="754"/>
                    <a:pt x="1421" y="754"/>
                    <a:pt x="1421" y="754"/>
                  </a:cubicBezTo>
                  <a:cubicBezTo>
                    <a:pt x="1421" y="754"/>
                    <a:pt x="1421" y="772"/>
                    <a:pt x="1421" y="772"/>
                  </a:cubicBezTo>
                  <a:cubicBezTo>
                    <a:pt x="1421" y="772"/>
                    <a:pt x="1421" y="772"/>
                    <a:pt x="1421" y="772"/>
                  </a:cubicBezTo>
                  <a:cubicBezTo>
                    <a:pt x="1439" y="772"/>
                    <a:pt x="1439" y="789"/>
                    <a:pt x="1439" y="789"/>
                  </a:cubicBezTo>
                  <a:cubicBezTo>
                    <a:pt x="1439" y="807"/>
                    <a:pt x="1439" y="824"/>
                    <a:pt x="1456" y="842"/>
                  </a:cubicBezTo>
                  <a:cubicBezTo>
                    <a:pt x="1439" y="842"/>
                    <a:pt x="1439" y="842"/>
                    <a:pt x="1439" y="842"/>
                  </a:cubicBezTo>
                  <a:lnTo>
                    <a:pt x="1439" y="842"/>
                  </a:lnTo>
                  <a:lnTo>
                    <a:pt x="1439" y="842"/>
                  </a:lnTo>
                  <a:lnTo>
                    <a:pt x="1509" y="842"/>
                  </a:lnTo>
                  <a:lnTo>
                    <a:pt x="1509" y="842"/>
                  </a:lnTo>
                  <a:lnTo>
                    <a:pt x="1509" y="842"/>
                  </a:lnTo>
                  <a:lnTo>
                    <a:pt x="1456" y="842"/>
                  </a:lnTo>
                  <a:cubicBezTo>
                    <a:pt x="1439" y="859"/>
                    <a:pt x="1456" y="842"/>
                    <a:pt x="1456" y="842"/>
                  </a:cubicBezTo>
                  <a:cubicBezTo>
                    <a:pt x="1456" y="859"/>
                    <a:pt x="1456" y="859"/>
                    <a:pt x="1456" y="859"/>
                  </a:cubicBezTo>
                  <a:cubicBezTo>
                    <a:pt x="1456" y="859"/>
                    <a:pt x="1456" y="859"/>
                    <a:pt x="1456" y="859"/>
                  </a:cubicBezTo>
                  <a:cubicBezTo>
                    <a:pt x="1456" y="877"/>
                    <a:pt x="1439" y="912"/>
                    <a:pt x="1456" y="930"/>
                  </a:cubicBezTo>
                  <a:lnTo>
                    <a:pt x="1456" y="930"/>
                  </a:lnTo>
                  <a:cubicBezTo>
                    <a:pt x="1456" y="947"/>
                    <a:pt x="1456" y="947"/>
                    <a:pt x="1456" y="947"/>
                  </a:cubicBezTo>
                  <a:cubicBezTo>
                    <a:pt x="1456" y="947"/>
                    <a:pt x="1474" y="947"/>
                    <a:pt x="1474" y="947"/>
                  </a:cubicBezTo>
                  <a:lnTo>
                    <a:pt x="1509" y="965"/>
                  </a:lnTo>
                  <a:cubicBezTo>
                    <a:pt x="1526" y="965"/>
                    <a:pt x="1561" y="965"/>
                    <a:pt x="1579" y="982"/>
                  </a:cubicBezTo>
                  <a:cubicBezTo>
                    <a:pt x="1579" y="982"/>
                    <a:pt x="1596" y="982"/>
                    <a:pt x="1596" y="982"/>
                  </a:cubicBezTo>
                  <a:cubicBezTo>
                    <a:pt x="1614" y="1000"/>
                    <a:pt x="1596" y="982"/>
                    <a:pt x="1596" y="982"/>
                  </a:cubicBezTo>
                  <a:cubicBezTo>
                    <a:pt x="1596" y="982"/>
                    <a:pt x="1596" y="982"/>
                    <a:pt x="1579" y="965"/>
                  </a:cubicBezTo>
                  <a:cubicBezTo>
                    <a:pt x="1561" y="965"/>
                    <a:pt x="1544" y="947"/>
                    <a:pt x="1544" y="930"/>
                  </a:cubicBezTo>
                  <a:cubicBezTo>
                    <a:pt x="1526" y="912"/>
                    <a:pt x="1526" y="912"/>
                    <a:pt x="1526" y="895"/>
                  </a:cubicBezTo>
                  <a:lnTo>
                    <a:pt x="1509" y="877"/>
                  </a:lnTo>
                  <a:cubicBezTo>
                    <a:pt x="1509" y="877"/>
                    <a:pt x="1509" y="877"/>
                    <a:pt x="1509" y="877"/>
                  </a:cubicBezTo>
                  <a:lnTo>
                    <a:pt x="1509" y="877"/>
                  </a:lnTo>
                  <a:cubicBezTo>
                    <a:pt x="1491" y="877"/>
                    <a:pt x="1491" y="877"/>
                    <a:pt x="1491" y="877"/>
                  </a:cubicBezTo>
                  <a:cubicBezTo>
                    <a:pt x="1491" y="895"/>
                    <a:pt x="1491" y="895"/>
                    <a:pt x="1491" y="895"/>
                  </a:cubicBezTo>
                  <a:cubicBezTo>
                    <a:pt x="1491" y="895"/>
                    <a:pt x="1491" y="895"/>
                    <a:pt x="1491" y="877"/>
                  </a:cubicBezTo>
                  <a:cubicBezTo>
                    <a:pt x="1474" y="877"/>
                    <a:pt x="1456" y="877"/>
                    <a:pt x="1439" y="895"/>
                  </a:cubicBezTo>
                  <a:cubicBezTo>
                    <a:pt x="1421" y="895"/>
                    <a:pt x="1404" y="895"/>
                    <a:pt x="1386" y="895"/>
                  </a:cubicBezTo>
                  <a:cubicBezTo>
                    <a:pt x="1386" y="912"/>
                    <a:pt x="1368" y="912"/>
                    <a:pt x="1368" y="912"/>
                  </a:cubicBezTo>
                  <a:cubicBezTo>
                    <a:pt x="1368" y="912"/>
                    <a:pt x="1351" y="912"/>
                    <a:pt x="1351" y="912"/>
                  </a:cubicBezTo>
                  <a:cubicBezTo>
                    <a:pt x="1351" y="912"/>
                    <a:pt x="1368" y="912"/>
                    <a:pt x="1368" y="912"/>
                  </a:cubicBezTo>
                  <a:cubicBezTo>
                    <a:pt x="1368" y="895"/>
                    <a:pt x="1368" y="912"/>
                    <a:pt x="1368" y="895"/>
                  </a:cubicBezTo>
                  <a:cubicBezTo>
                    <a:pt x="1351" y="895"/>
                    <a:pt x="1351" y="912"/>
                    <a:pt x="1333" y="912"/>
                  </a:cubicBezTo>
                  <a:cubicBezTo>
                    <a:pt x="1333" y="895"/>
                    <a:pt x="1316" y="912"/>
                    <a:pt x="1298" y="895"/>
                  </a:cubicBezTo>
                  <a:cubicBezTo>
                    <a:pt x="1298" y="895"/>
                    <a:pt x="1281" y="912"/>
                    <a:pt x="1281" y="912"/>
                  </a:cubicBezTo>
                  <a:cubicBezTo>
                    <a:pt x="1281" y="877"/>
                    <a:pt x="1246" y="895"/>
                    <a:pt x="1228" y="895"/>
                  </a:cubicBezTo>
                  <a:cubicBezTo>
                    <a:pt x="1211" y="877"/>
                    <a:pt x="1211" y="877"/>
                    <a:pt x="1211" y="877"/>
                  </a:cubicBezTo>
                  <a:cubicBezTo>
                    <a:pt x="1193" y="877"/>
                    <a:pt x="1193" y="877"/>
                    <a:pt x="1193" y="877"/>
                  </a:cubicBezTo>
                  <a:cubicBezTo>
                    <a:pt x="1176" y="859"/>
                    <a:pt x="1158" y="859"/>
                    <a:pt x="1141" y="842"/>
                  </a:cubicBezTo>
                  <a:cubicBezTo>
                    <a:pt x="1141" y="842"/>
                    <a:pt x="1141" y="842"/>
                    <a:pt x="1123" y="842"/>
                  </a:cubicBezTo>
                  <a:cubicBezTo>
                    <a:pt x="1123" y="842"/>
                    <a:pt x="1105" y="824"/>
                    <a:pt x="1088" y="824"/>
                  </a:cubicBezTo>
                  <a:cubicBezTo>
                    <a:pt x="1088" y="824"/>
                    <a:pt x="1088" y="824"/>
                    <a:pt x="1088" y="824"/>
                  </a:cubicBezTo>
                  <a:cubicBezTo>
                    <a:pt x="1070" y="824"/>
                    <a:pt x="1070" y="807"/>
                    <a:pt x="1053" y="807"/>
                  </a:cubicBezTo>
                  <a:cubicBezTo>
                    <a:pt x="1053" y="789"/>
                    <a:pt x="1018" y="789"/>
                    <a:pt x="1000" y="772"/>
                  </a:cubicBezTo>
                  <a:cubicBezTo>
                    <a:pt x="983" y="772"/>
                    <a:pt x="983" y="754"/>
                    <a:pt x="965" y="737"/>
                  </a:cubicBezTo>
                  <a:cubicBezTo>
                    <a:pt x="965" y="737"/>
                    <a:pt x="965" y="737"/>
                    <a:pt x="965" y="737"/>
                  </a:cubicBezTo>
                  <a:cubicBezTo>
                    <a:pt x="948" y="737"/>
                    <a:pt x="965" y="737"/>
                    <a:pt x="965" y="737"/>
                  </a:cubicBezTo>
                  <a:cubicBezTo>
                    <a:pt x="948" y="719"/>
                    <a:pt x="913" y="719"/>
                    <a:pt x="913" y="702"/>
                  </a:cubicBezTo>
                  <a:cubicBezTo>
                    <a:pt x="913" y="702"/>
                    <a:pt x="913" y="702"/>
                    <a:pt x="913" y="702"/>
                  </a:cubicBezTo>
                  <a:cubicBezTo>
                    <a:pt x="895" y="684"/>
                    <a:pt x="895" y="684"/>
                    <a:pt x="878" y="684"/>
                  </a:cubicBezTo>
                  <a:cubicBezTo>
                    <a:pt x="878" y="667"/>
                    <a:pt x="860" y="667"/>
                    <a:pt x="860" y="667"/>
                  </a:cubicBezTo>
                  <a:cubicBezTo>
                    <a:pt x="842" y="649"/>
                    <a:pt x="825" y="632"/>
                    <a:pt x="790" y="614"/>
                  </a:cubicBezTo>
                  <a:cubicBezTo>
                    <a:pt x="737" y="579"/>
                    <a:pt x="702" y="544"/>
                    <a:pt x="650" y="491"/>
                  </a:cubicBezTo>
                  <a:cubicBezTo>
                    <a:pt x="650" y="491"/>
                    <a:pt x="650" y="491"/>
                    <a:pt x="632" y="491"/>
                  </a:cubicBezTo>
                  <a:cubicBezTo>
                    <a:pt x="632" y="491"/>
                    <a:pt x="632" y="491"/>
                    <a:pt x="632" y="474"/>
                  </a:cubicBezTo>
                  <a:lnTo>
                    <a:pt x="615" y="474"/>
                  </a:lnTo>
                  <a:cubicBezTo>
                    <a:pt x="615" y="456"/>
                    <a:pt x="597" y="456"/>
                    <a:pt x="580" y="439"/>
                  </a:cubicBezTo>
                  <a:cubicBezTo>
                    <a:pt x="562" y="421"/>
                    <a:pt x="562" y="421"/>
                    <a:pt x="544" y="404"/>
                  </a:cubicBezTo>
                  <a:lnTo>
                    <a:pt x="509" y="386"/>
                  </a:lnTo>
                  <a:cubicBezTo>
                    <a:pt x="509" y="369"/>
                    <a:pt x="492" y="351"/>
                    <a:pt x="492" y="351"/>
                  </a:cubicBezTo>
                  <a:cubicBezTo>
                    <a:pt x="474" y="334"/>
                    <a:pt x="457" y="334"/>
                    <a:pt x="457" y="316"/>
                  </a:cubicBezTo>
                  <a:cubicBezTo>
                    <a:pt x="439" y="298"/>
                    <a:pt x="439" y="298"/>
                    <a:pt x="422" y="281"/>
                  </a:cubicBezTo>
                  <a:cubicBezTo>
                    <a:pt x="404" y="263"/>
                    <a:pt x="404" y="246"/>
                    <a:pt x="387" y="211"/>
                  </a:cubicBezTo>
                  <a:cubicBezTo>
                    <a:pt x="369" y="193"/>
                    <a:pt x="387" y="176"/>
                    <a:pt x="369" y="158"/>
                  </a:cubicBezTo>
                  <a:cubicBezTo>
                    <a:pt x="334" y="141"/>
                    <a:pt x="281" y="158"/>
                    <a:pt x="246" y="123"/>
                  </a:cubicBezTo>
                  <a:cubicBezTo>
                    <a:pt x="229" y="123"/>
                    <a:pt x="211" y="123"/>
                    <a:pt x="194" y="141"/>
                  </a:cubicBezTo>
                  <a:cubicBezTo>
                    <a:pt x="194" y="123"/>
                    <a:pt x="176" y="123"/>
                    <a:pt x="176" y="123"/>
                  </a:cubicBezTo>
                  <a:cubicBezTo>
                    <a:pt x="159" y="141"/>
                    <a:pt x="159" y="158"/>
                    <a:pt x="141" y="158"/>
                  </a:cubicBezTo>
                  <a:cubicBezTo>
                    <a:pt x="141" y="176"/>
                    <a:pt x="124" y="176"/>
                    <a:pt x="106" y="193"/>
                  </a:cubicBezTo>
                  <a:cubicBezTo>
                    <a:pt x="71" y="211"/>
                    <a:pt x="71" y="246"/>
                    <a:pt x="36" y="263"/>
                  </a:cubicBezTo>
                  <a:cubicBezTo>
                    <a:pt x="36" y="263"/>
                    <a:pt x="36" y="281"/>
                    <a:pt x="36" y="281"/>
                  </a:cubicBezTo>
                  <a:cubicBezTo>
                    <a:pt x="36" y="281"/>
                    <a:pt x="36" y="298"/>
                    <a:pt x="18" y="316"/>
                  </a:cubicBezTo>
                  <a:cubicBezTo>
                    <a:pt x="36" y="334"/>
                    <a:pt x="18" y="334"/>
                    <a:pt x="1" y="334"/>
                  </a:cubicBezTo>
                  <a:cubicBezTo>
                    <a:pt x="1" y="334"/>
                    <a:pt x="18" y="351"/>
                    <a:pt x="1" y="351"/>
                  </a:cubicBezTo>
                  <a:cubicBezTo>
                    <a:pt x="1" y="369"/>
                    <a:pt x="18" y="386"/>
                    <a:pt x="36" y="404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54" y="439"/>
                    <a:pt x="89" y="474"/>
                    <a:pt x="106" y="491"/>
                  </a:cubicBezTo>
                  <a:cubicBezTo>
                    <a:pt x="106" y="509"/>
                    <a:pt x="124" y="526"/>
                    <a:pt x="141" y="526"/>
                  </a:cubicBezTo>
                  <a:cubicBezTo>
                    <a:pt x="159" y="561"/>
                    <a:pt x="176" y="579"/>
                    <a:pt x="194" y="596"/>
                  </a:cubicBezTo>
                  <a:cubicBezTo>
                    <a:pt x="211" y="614"/>
                    <a:pt x="229" y="632"/>
                    <a:pt x="246" y="632"/>
                  </a:cubicBezTo>
                  <a:lnTo>
                    <a:pt x="264" y="667"/>
                  </a:lnTo>
                  <a:cubicBezTo>
                    <a:pt x="281" y="667"/>
                    <a:pt x="281" y="684"/>
                    <a:pt x="299" y="702"/>
                  </a:cubicBezTo>
                  <a:cubicBezTo>
                    <a:pt x="299" y="702"/>
                    <a:pt x="317" y="702"/>
                    <a:pt x="317" y="702"/>
                  </a:cubicBezTo>
                  <a:cubicBezTo>
                    <a:pt x="317" y="702"/>
                    <a:pt x="334" y="719"/>
                    <a:pt x="334" y="737"/>
                  </a:cubicBezTo>
                  <a:cubicBezTo>
                    <a:pt x="352" y="737"/>
                    <a:pt x="369" y="754"/>
                    <a:pt x="387" y="772"/>
                  </a:cubicBezTo>
                  <a:cubicBezTo>
                    <a:pt x="404" y="772"/>
                    <a:pt x="404" y="789"/>
                    <a:pt x="422" y="789"/>
                  </a:cubicBezTo>
                  <a:cubicBezTo>
                    <a:pt x="422" y="789"/>
                    <a:pt x="422" y="807"/>
                    <a:pt x="439" y="807"/>
                  </a:cubicBezTo>
                  <a:cubicBezTo>
                    <a:pt x="439" y="824"/>
                    <a:pt x="457" y="824"/>
                    <a:pt x="457" y="824"/>
                  </a:cubicBezTo>
                  <a:cubicBezTo>
                    <a:pt x="457" y="824"/>
                    <a:pt x="457" y="824"/>
                    <a:pt x="457" y="824"/>
                  </a:cubicBezTo>
                  <a:cubicBezTo>
                    <a:pt x="474" y="859"/>
                    <a:pt x="509" y="877"/>
                    <a:pt x="544" y="912"/>
                  </a:cubicBezTo>
                  <a:cubicBezTo>
                    <a:pt x="544" y="912"/>
                    <a:pt x="562" y="930"/>
                    <a:pt x="580" y="930"/>
                  </a:cubicBezTo>
                  <a:cubicBezTo>
                    <a:pt x="580" y="930"/>
                    <a:pt x="580" y="930"/>
                    <a:pt x="580" y="930"/>
                  </a:cubicBezTo>
                  <a:cubicBezTo>
                    <a:pt x="632" y="982"/>
                    <a:pt x="667" y="1017"/>
                    <a:pt x="720" y="1035"/>
                  </a:cubicBezTo>
                  <a:cubicBezTo>
                    <a:pt x="755" y="1070"/>
                    <a:pt x="790" y="1070"/>
                    <a:pt x="807" y="1105"/>
                  </a:cubicBezTo>
                  <a:cubicBezTo>
                    <a:pt x="842" y="1105"/>
                    <a:pt x="878" y="1140"/>
                    <a:pt x="913" y="1157"/>
                  </a:cubicBezTo>
                  <a:cubicBezTo>
                    <a:pt x="930" y="1175"/>
                    <a:pt x="948" y="1175"/>
                    <a:pt x="965" y="1175"/>
                  </a:cubicBezTo>
                  <a:cubicBezTo>
                    <a:pt x="983" y="1193"/>
                    <a:pt x="983" y="1210"/>
                    <a:pt x="1000" y="1193"/>
                  </a:cubicBezTo>
                  <a:cubicBezTo>
                    <a:pt x="1018" y="1210"/>
                    <a:pt x="1035" y="1210"/>
                    <a:pt x="1053" y="1228"/>
                  </a:cubicBezTo>
                  <a:cubicBezTo>
                    <a:pt x="1053" y="1228"/>
                    <a:pt x="1070" y="1228"/>
                    <a:pt x="1070" y="1228"/>
                  </a:cubicBezTo>
                  <a:cubicBezTo>
                    <a:pt x="1088" y="1245"/>
                    <a:pt x="1105" y="1228"/>
                    <a:pt x="1123" y="1245"/>
                  </a:cubicBezTo>
                  <a:cubicBezTo>
                    <a:pt x="1158" y="1263"/>
                    <a:pt x="1193" y="1263"/>
                    <a:pt x="1228" y="1263"/>
                  </a:cubicBezTo>
                  <a:cubicBezTo>
                    <a:pt x="1228" y="1280"/>
                    <a:pt x="1246" y="1280"/>
                    <a:pt x="1263" y="1280"/>
                  </a:cubicBezTo>
                  <a:cubicBezTo>
                    <a:pt x="1263" y="1280"/>
                    <a:pt x="1263" y="1280"/>
                    <a:pt x="1281" y="1280"/>
                  </a:cubicBezTo>
                  <a:cubicBezTo>
                    <a:pt x="1281" y="1280"/>
                    <a:pt x="1298" y="1280"/>
                    <a:pt x="1316" y="1280"/>
                  </a:cubicBezTo>
                  <a:cubicBezTo>
                    <a:pt x="1333" y="1280"/>
                    <a:pt x="1333" y="1280"/>
                    <a:pt x="1351" y="1280"/>
                  </a:cubicBezTo>
                  <a:cubicBezTo>
                    <a:pt x="1351" y="1280"/>
                    <a:pt x="1386" y="1280"/>
                    <a:pt x="1404" y="1263"/>
                  </a:cubicBezTo>
                  <a:cubicBezTo>
                    <a:pt x="1439" y="1280"/>
                    <a:pt x="1474" y="1245"/>
                    <a:pt x="1491" y="1263"/>
                  </a:cubicBezTo>
                  <a:cubicBezTo>
                    <a:pt x="1509" y="1245"/>
                    <a:pt x="1544" y="1245"/>
                    <a:pt x="1561" y="1245"/>
                  </a:cubicBezTo>
                  <a:cubicBezTo>
                    <a:pt x="1561" y="1245"/>
                    <a:pt x="1561" y="1228"/>
                    <a:pt x="1561" y="1228"/>
                  </a:cubicBezTo>
                  <a:cubicBezTo>
                    <a:pt x="1596" y="1228"/>
                    <a:pt x="1631" y="1228"/>
                    <a:pt x="1649" y="1210"/>
                  </a:cubicBezTo>
                  <a:cubicBezTo>
                    <a:pt x="1666" y="1210"/>
                    <a:pt x="1649" y="1210"/>
                    <a:pt x="1666" y="1210"/>
                  </a:cubicBezTo>
                  <a:cubicBezTo>
                    <a:pt x="1684" y="1193"/>
                    <a:pt x="1702" y="1175"/>
                    <a:pt x="1719" y="1157"/>
                  </a:cubicBezTo>
                  <a:cubicBezTo>
                    <a:pt x="1754" y="1140"/>
                    <a:pt x="1772" y="1122"/>
                    <a:pt x="1789" y="1087"/>
                  </a:cubicBezTo>
                  <a:cubicBezTo>
                    <a:pt x="1807" y="1070"/>
                    <a:pt x="1807" y="1035"/>
                    <a:pt x="1824" y="1000"/>
                  </a:cubicBezTo>
                  <a:lnTo>
                    <a:pt x="1824" y="982"/>
                  </a:lnTo>
                  <a:cubicBezTo>
                    <a:pt x="1824" y="947"/>
                    <a:pt x="1824" y="895"/>
                    <a:pt x="1824" y="859"/>
                  </a:cubicBezTo>
                  <a:cubicBezTo>
                    <a:pt x="1807" y="842"/>
                    <a:pt x="1824" y="789"/>
                    <a:pt x="1807" y="754"/>
                  </a:cubicBezTo>
                  <a:cubicBezTo>
                    <a:pt x="1807" y="754"/>
                    <a:pt x="1807" y="754"/>
                    <a:pt x="1807" y="754"/>
                  </a:cubicBezTo>
                  <a:cubicBezTo>
                    <a:pt x="1789" y="754"/>
                    <a:pt x="1807" y="754"/>
                    <a:pt x="1807" y="754"/>
                  </a:cubicBezTo>
                  <a:cubicBezTo>
                    <a:pt x="1789" y="754"/>
                    <a:pt x="1789" y="754"/>
                    <a:pt x="1789" y="737"/>
                  </a:cubicBezTo>
                  <a:cubicBezTo>
                    <a:pt x="1807" y="737"/>
                    <a:pt x="1789" y="719"/>
                    <a:pt x="1789" y="719"/>
                  </a:cubicBezTo>
                  <a:cubicBezTo>
                    <a:pt x="1789" y="719"/>
                    <a:pt x="1789" y="702"/>
                    <a:pt x="1789" y="702"/>
                  </a:cubicBezTo>
                  <a:cubicBezTo>
                    <a:pt x="1789" y="702"/>
                    <a:pt x="1789" y="684"/>
                    <a:pt x="1789" y="684"/>
                  </a:cubicBezTo>
                  <a:cubicBezTo>
                    <a:pt x="1789" y="649"/>
                    <a:pt x="1754" y="614"/>
                    <a:pt x="1737" y="596"/>
                  </a:cubicBezTo>
                  <a:cubicBezTo>
                    <a:pt x="1737" y="579"/>
                    <a:pt x="1737" y="596"/>
                    <a:pt x="1737" y="579"/>
                  </a:cubicBezTo>
                  <a:cubicBezTo>
                    <a:pt x="1737" y="579"/>
                    <a:pt x="1737" y="561"/>
                    <a:pt x="1719" y="561"/>
                  </a:cubicBezTo>
                  <a:cubicBezTo>
                    <a:pt x="1719" y="544"/>
                    <a:pt x="1702" y="544"/>
                    <a:pt x="1702" y="526"/>
                  </a:cubicBezTo>
                  <a:cubicBezTo>
                    <a:pt x="1702" y="509"/>
                    <a:pt x="1649" y="491"/>
                    <a:pt x="1649" y="474"/>
                  </a:cubicBezTo>
                  <a:cubicBezTo>
                    <a:pt x="1649" y="456"/>
                    <a:pt x="1649" y="474"/>
                    <a:pt x="1649" y="456"/>
                  </a:cubicBezTo>
                  <a:cubicBezTo>
                    <a:pt x="1649" y="439"/>
                    <a:pt x="1614" y="456"/>
                    <a:pt x="1614" y="439"/>
                  </a:cubicBezTo>
                  <a:cubicBezTo>
                    <a:pt x="1614" y="439"/>
                    <a:pt x="1614" y="439"/>
                    <a:pt x="1614" y="439"/>
                  </a:cubicBezTo>
                  <a:cubicBezTo>
                    <a:pt x="1614" y="421"/>
                    <a:pt x="1596" y="421"/>
                    <a:pt x="1596" y="404"/>
                  </a:cubicBezTo>
                  <a:cubicBezTo>
                    <a:pt x="1596" y="386"/>
                    <a:pt x="1579" y="404"/>
                    <a:pt x="1579" y="404"/>
                  </a:cubicBezTo>
                  <a:cubicBezTo>
                    <a:pt x="1579" y="369"/>
                    <a:pt x="1544" y="351"/>
                    <a:pt x="1526" y="334"/>
                  </a:cubicBezTo>
                  <a:cubicBezTo>
                    <a:pt x="1509" y="316"/>
                    <a:pt x="1509" y="298"/>
                    <a:pt x="1491" y="298"/>
                  </a:cubicBezTo>
                  <a:cubicBezTo>
                    <a:pt x="1439" y="246"/>
                    <a:pt x="1404" y="211"/>
                    <a:pt x="1351" y="176"/>
                  </a:cubicBezTo>
                  <a:cubicBezTo>
                    <a:pt x="1333" y="176"/>
                    <a:pt x="1316" y="176"/>
                    <a:pt x="1316" y="176"/>
                  </a:cubicBezTo>
                  <a:cubicBezTo>
                    <a:pt x="1316" y="158"/>
                    <a:pt x="1316" y="176"/>
                    <a:pt x="1316" y="158"/>
                  </a:cubicBezTo>
                  <a:cubicBezTo>
                    <a:pt x="1298" y="158"/>
                    <a:pt x="1281" y="141"/>
                    <a:pt x="1263" y="141"/>
                  </a:cubicBezTo>
                  <a:cubicBezTo>
                    <a:pt x="1263" y="141"/>
                    <a:pt x="1246" y="123"/>
                    <a:pt x="1246" y="123"/>
                  </a:cubicBezTo>
                  <a:cubicBezTo>
                    <a:pt x="1246" y="106"/>
                    <a:pt x="1193" y="88"/>
                    <a:pt x="1176" y="88"/>
                  </a:cubicBezTo>
                  <a:cubicBezTo>
                    <a:pt x="1176" y="88"/>
                    <a:pt x="1176" y="88"/>
                    <a:pt x="1176" y="88"/>
                  </a:cubicBezTo>
                  <a:cubicBezTo>
                    <a:pt x="1158" y="106"/>
                    <a:pt x="1158" y="88"/>
                    <a:pt x="1141" y="88"/>
                  </a:cubicBezTo>
                  <a:cubicBezTo>
                    <a:pt x="1141" y="88"/>
                    <a:pt x="1141" y="71"/>
                    <a:pt x="1158" y="88"/>
                  </a:cubicBezTo>
                  <a:cubicBezTo>
                    <a:pt x="1158" y="88"/>
                    <a:pt x="1158" y="88"/>
                    <a:pt x="1158" y="88"/>
                  </a:cubicBezTo>
                  <a:cubicBezTo>
                    <a:pt x="1158" y="71"/>
                    <a:pt x="1123" y="53"/>
                    <a:pt x="1105" y="53"/>
                  </a:cubicBezTo>
                  <a:cubicBezTo>
                    <a:pt x="1070" y="35"/>
                    <a:pt x="1053" y="35"/>
                    <a:pt x="1035" y="35"/>
                  </a:cubicBezTo>
                  <a:cubicBezTo>
                    <a:pt x="1035" y="18"/>
                    <a:pt x="1000" y="18"/>
                    <a:pt x="983" y="18"/>
                  </a:cubicBezTo>
                  <a:cubicBezTo>
                    <a:pt x="965" y="0"/>
                    <a:pt x="930" y="0"/>
                    <a:pt x="913" y="0"/>
                  </a:cubicBezTo>
                  <a:cubicBezTo>
                    <a:pt x="913" y="0"/>
                    <a:pt x="913" y="0"/>
                    <a:pt x="913" y="0"/>
                  </a:cubicBezTo>
                  <a:cubicBezTo>
                    <a:pt x="895" y="0"/>
                    <a:pt x="878" y="0"/>
                    <a:pt x="842" y="0"/>
                  </a:cubicBezTo>
                  <a:cubicBezTo>
                    <a:pt x="842" y="0"/>
                    <a:pt x="825" y="0"/>
                    <a:pt x="825" y="0"/>
                  </a:cubicBezTo>
                  <a:cubicBezTo>
                    <a:pt x="825" y="18"/>
                    <a:pt x="842" y="0"/>
                    <a:pt x="842" y="18"/>
                  </a:cubicBezTo>
                  <a:cubicBezTo>
                    <a:pt x="825" y="18"/>
                    <a:pt x="807" y="18"/>
                    <a:pt x="807" y="18"/>
                  </a:cubicBezTo>
                  <a:cubicBezTo>
                    <a:pt x="807" y="18"/>
                    <a:pt x="790" y="18"/>
                    <a:pt x="790" y="35"/>
                  </a:cubicBezTo>
                  <a:cubicBezTo>
                    <a:pt x="790" y="18"/>
                    <a:pt x="772" y="18"/>
                    <a:pt x="772" y="18"/>
                  </a:cubicBezTo>
                  <a:cubicBezTo>
                    <a:pt x="772" y="18"/>
                    <a:pt x="772" y="18"/>
                    <a:pt x="772" y="18"/>
                  </a:cubicBezTo>
                  <a:cubicBezTo>
                    <a:pt x="737" y="18"/>
                    <a:pt x="720" y="18"/>
                    <a:pt x="702" y="18"/>
                  </a:cubicBezTo>
                  <a:cubicBezTo>
                    <a:pt x="702" y="18"/>
                    <a:pt x="702" y="18"/>
                    <a:pt x="702" y="18"/>
                  </a:cubicBezTo>
                  <a:cubicBezTo>
                    <a:pt x="702" y="18"/>
                    <a:pt x="702" y="18"/>
                    <a:pt x="702" y="0"/>
                  </a:cubicBezTo>
                  <a:cubicBezTo>
                    <a:pt x="685" y="0"/>
                    <a:pt x="667" y="0"/>
                    <a:pt x="650" y="0"/>
                  </a:cubicBezTo>
                  <a:cubicBezTo>
                    <a:pt x="650" y="18"/>
                    <a:pt x="667" y="0"/>
                    <a:pt x="685" y="18"/>
                  </a:cubicBezTo>
                  <a:cubicBezTo>
                    <a:pt x="702" y="18"/>
                    <a:pt x="720" y="18"/>
                    <a:pt x="737" y="18"/>
                  </a:cubicBezTo>
                  <a:cubicBezTo>
                    <a:pt x="720" y="18"/>
                    <a:pt x="737" y="18"/>
                    <a:pt x="737" y="18"/>
                  </a:cubicBezTo>
                  <a:cubicBezTo>
                    <a:pt x="772" y="35"/>
                    <a:pt x="807" y="35"/>
                    <a:pt x="842" y="53"/>
                  </a:cubicBezTo>
                  <a:cubicBezTo>
                    <a:pt x="842" y="53"/>
                    <a:pt x="825" y="53"/>
                    <a:pt x="825" y="53"/>
                  </a:cubicBezTo>
                  <a:cubicBezTo>
                    <a:pt x="807" y="53"/>
                    <a:pt x="772" y="35"/>
                    <a:pt x="737" y="35"/>
                  </a:cubicBezTo>
                  <a:cubicBezTo>
                    <a:pt x="737" y="35"/>
                    <a:pt x="737" y="35"/>
                    <a:pt x="737" y="35"/>
                  </a:cubicBezTo>
                  <a:cubicBezTo>
                    <a:pt x="737" y="53"/>
                    <a:pt x="755" y="35"/>
                    <a:pt x="755" y="35"/>
                  </a:cubicBezTo>
                  <a:cubicBezTo>
                    <a:pt x="755" y="35"/>
                    <a:pt x="755" y="53"/>
                    <a:pt x="755" y="53"/>
                  </a:cubicBezTo>
                  <a:cubicBezTo>
                    <a:pt x="755" y="53"/>
                    <a:pt x="755" y="35"/>
                    <a:pt x="755" y="35"/>
                  </a:cubicBezTo>
                  <a:cubicBezTo>
                    <a:pt x="737" y="53"/>
                    <a:pt x="737" y="53"/>
                    <a:pt x="720" y="35"/>
                  </a:cubicBezTo>
                  <a:cubicBezTo>
                    <a:pt x="720" y="35"/>
                    <a:pt x="720" y="35"/>
                    <a:pt x="720" y="35"/>
                  </a:cubicBezTo>
                  <a:cubicBezTo>
                    <a:pt x="720" y="35"/>
                    <a:pt x="720" y="35"/>
                    <a:pt x="702" y="35"/>
                  </a:cubicBezTo>
                  <a:lnTo>
                    <a:pt x="702" y="35"/>
                  </a:lnTo>
                  <a:cubicBezTo>
                    <a:pt x="720" y="35"/>
                    <a:pt x="720" y="35"/>
                    <a:pt x="720" y="35"/>
                  </a:cubicBezTo>
                  <a:cubicBezTo>
                    <a:pt x="702" y="18"/>
                    <a:pt x="685" y="18"/>
                    <a:pt x="667" y="18"/>
                  </a:cubicBezTo>
                  <a:cubicBezTo>
                    <a:pt x="685" y="18"/>
                    <a:pt x="667" y="18"/>
                    <a:pt x="685" y="18"/>
                  </a:cubicBezTo>
                  <a:cubicBezTo>
                    <a:pt x="685" y="35"/>
                    <a:pt x="685" y="35"/>
                    <a:pt x="685" y="35"/>
                  </a:cubicBezTo>
                  <a:cubicBezTo>
                    <a:pt x="685" y="35"/>
                    <a:pt x="685" y="35"/>
                    <a:pt x="685" y="35"/>
                  </a:cubicBezTo>
                  <a:cubicBezTo>
                    <a:pt x="685" y="35"/>
                    <a:pt x="667" y="35"/>
                    <a:pt x="650" y="35"/>
                  </a:cubicBezTo>
                  <a:lnTo>
                    <a:pt x="667" y="53"/>
                  </a:lnTo>
                  <a:cubicBezTo>
                    <a:pt x="685" y="53"/>
                    <a:pt x="685" y="53"/>
                    <a:pt x="720" y="53"/>
                  </a:cubicBezTo>
                  <a:cubicBezTo>
                    <a:pt x="720" y="71"/>
                    <a:pt x="720" y="53"/>
                    <a:pt x="737" y="71"/>
                  </a:cubicBezTo>
                  <a:cubicBezTo>
                    <a:pt x="737" y="71"/>
                    <a:pt x="737" y="71"/>
                    <a:pt x="737" y="53"/>
                  </a:cubicBezTo>
                  <a:cubicBezTo>
                    <a:pt x="737" y="71"/>
                    <a:pt x="737" y="71"/>
                    <a:pt x="737" y="71"/>
                  </a:cubicBezTo>
                  <a:cubicBezTo>
                    <a:pt x="772" y="71"/>
                    <a:pt x="772" y="71"/>
                    <a:pt x="807" y="88"/>
                  </a:cubicBezTo>
                  <a:cubicBezTo>
                    <a:pt x="807" y="88"/>
                    <a:pt x="807" y="71"/>
                    <a:pt x="807" y="71"/>
                  </a:cubicBezTo>
                  <a:cubicBezTo>
                    <a:pt x="807" y="88"/>
                    <a:pt x="842" y="88"/>
                    <a:pt x="842" y="88"/>
                  </a:cubicBezTo>
                  <a:cubicBezTo>
                    <a:pt x="842" y="88"/>
                    <a:pt x="842" y="88"/>
                    <a:pt x="825" y="88"/>
                  </a:cubicBezTo>
                  <a:cubicBezTo>
                    <a:pt x="807" y="88"/>
                    <a:pt x="772" y="71"/>
                    <a:pt x="755" y="88"/>
                  </a:cubicBezTo>
                  <a:cubicBezTo>
                    <a:pt x="755" y="88"/>
                    <a:pt x="755" y="88"/>
                    <a:pt x="755" y="88"/>
                  </a:cubicBezTo>
                  <a:cubicBezTo>
                    <a:pt x="755" y="88"/>
                    <a:pt x="737" y="88"/>
                    <a:pt x="737" y="88"/>
                  </a:cubicBezTo>
                  <a:cubicBezTo>
                    <a:pt x="737" y="88"/>
                    <a:pt x="737" y="71"/>
                    <a:pt x="737" y="71"/>
                  </a:cubicBezTo>
                  <a:cubicBezTo>
                    <a:pt x="737" y="71"/>
                    <a:pt x="720" y="71"/>
                    <a:pt x="720" y="71"/>
                  </a:cubicBezTo>
                  <a:cubicBezTo>
                    <a:pt x="702" y="71"/>
                    <a:pt x="685" y="53"/>
                    <a:pt x="667" y="71"/>
                  </a:cubicBezTo>
                  <a:cubicBezTo>
                    <a:pt x="667" y="53"/>
                    <a:pt x="667" y="53"/>
                    <a:pt x="667" y="53"/>
                  </a:cubicBezTo>
                  <a:cubicBezTo>
                    <a:pt x="667" y="53"/>
                    <a:pt x="650" y="53"/>
                    <a:pt x="650" y="53"/>
                  </a:cubicBezTo>
                  <a:cubicBezTo>
                    <a:pt x="650" y="53"/>
                    <a:pt x="632" y="53"/>
                    <a:pt x="632" y="53"/>
                  </a:cubicBezTo>
                  <a:cubicBezTo>
                    <a:pt x="632" y="53"/>
                    <a:pt x="632" y="53"/>
                    <a:pt x="632" y="53"/>
                  </a:cubicBezTo>
                  <a:cubicBezTo>
                    <a:pt x="632" y="53"/>
                    <a:pt x="650" y="53"/>
                    <a:pt x="650" y="71"/>
                  </a:cubicBezTo>
                  <a:cubicBezTo>
                    <a:pt x="632" y="71"/>
                    <a:pt x="615" y="53"/>
                    <a:pt x="597" y="53"/>
                  </a:cubicBezTo>
                  <a:cubicBezTo>
                    <a:pt x="597" y="53"/>
                    <a:pt x="615" y="53"/>
                    <a:pt x="615" y="53"/>
                  </a:cubicBezTo>
                  <a:cubicBezTo>
                    <a:pt x="597" y="53"/>
                    <a:pt x="562" y="53"/>
                    <a:pt x="562" y="53"/>
                  </a:cubicBezTo>
                  <a:cubicBezTo>
                    <a:pt x="562" y="53"/>
                    <a:pt x="544" y="53"/>
                    <a:pt x="544" y="53"/>
                  </a:cubicBezTo>
                  <a:cubicBezTo>
                    <a:pt x="544" y="53"/>
                    <a:pt x="562" y="53"/>
                    <a:pt x="562" y="71"/>
                  </a:cubicBezTo>
                  <a:cubicBezTo>
                    <a:pt x="562" y="71"/>
                    <a:pt x="562" y="53"/>
                    <a:pt x="562" y="53"/>
                  </a:cubicBezTo>
                  <a:cubicBezTo>
                    <a:pt x="562" y="71"/>
                    <a:pt x="580" y="71"/>
                    <a:pt x="580" y="88"/>
                  </a:cubicBezTo>
                  <a:cubicBezTo>
                    <a:pt x="580" y="88"/>
                    <a:pt x="562" y="71"/>
                    <a:pt x="544" y="71"/>
                  </a:cubicBezTo>
                  <a:cubicBezTo>
                    <a:pt x="562" y="71"/>
                    <a:pt x="562" y="71"/>
                    <a:pt x="562" y="88"/>
                  </a:cubicBezTo>
                  <a:cubicBezTo>
                    <a:pt x="544" y="88"/>
                    <a:pt x="544" y="71"/>
                    <a:pt x="544" y="71"/>
                  </a:cubicBezTo>
                  <a:cubicBezTo>
                    <a:pt x="544" y="71"/>
                    <a:pt x="527" y="71"/>
                    <a:pt x="527" y="71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27" y="71"/>
                    <a:pt x="509" y="71"/>
                    <a:pt x="492" y="71"/>
                  </a:cubicBezTo>
                  <a:cubicBezTo>
                    <a:pt x="492" y="71"/>
                    <a:pt x="492" y="71"/>
                    <a:pt x="492" y="71"/>
                  </a:cubicBezTo>
                  <a:lnTo>
                    <a:pt x="509" y="71"/>
                  </a:lnTo>
                  <a:cubicBezTo>
                    <a:pt x="492" y="71"/>
                    <a:pt x="509" y="71"/>
                    <a:pt x="509" y="71"/>
                  </a:cubicBezTo>
                  <a:cubicBezTo>
                    <a:pt x="509" y="71"/>
                    <a:pt x="509" y="71"/>
                    <a:pt x="509" y="71"/>
                  </a:cubicBezTo>
                  <a:cubicBezTo>
                    <a:pt x="509" y="71"/>
                    <a:pt x="509" y="71"/>
                    <a:pt x="527" y="71"/>
                  </a:cubicBezTo>
                  <a:cubicBezTo>
                    <a:pt x="527" y="71"/>
                    <a:pt x="527" y="71"/>
                    <a:pt x="527" y="88"/>
                  </a:cubicBezTo>
                  <a:cubicBezTo>
                    <a:pt x="544" y="88"/>
                    <a:pt x="562" y="106"/>
                    <a:pt x="580" y="88"/>
                  </a:cubicBezTo>
                  <a:cubicBezTo>
                    <a:pt x="597" y="106"/>
                    <a:pt x="597" y="106"/>
                    <a:pt x="597" y="106"/>
                  </a:cubicBezTo>
                  <a:cubicBezTo>
                    <a:pt x="580" y="106"/>
                    <a:pt x="562" y="88"/>
                    <a:pt x="544" y="106"/>
                  </a:cubicBezTo>
                  <a:cubicBezTo>
                    <a:pt x="544" y="106"/>
                    <a:pt x="562" y="106"/>
                    <a:pt x="562" y="106"/>
                  </a:cubicBezTo>
                  <a:cubicBezTo>
                    <a:pt x="580" y="106"/>
                    <a:pt x="597" y="106"/>
                    <a:pt x="615" y="123"/>
                  </a:cubicBezTo>
                  <a:cubicBezTo>
                    <a:pt x="615" y="123"/>
                    <a:pt x="597" y="123"/>
                    <a:pt x="615" y="123"/>
                  </a:cubicBezTo>
                  <a:cubicBezTo>
                    <a:pt x="597" y="123"/>
                    <a:pt x="597" y="123"/>
                    <a:pt x="597" y="123"/>
                  </a:cubicBezTo>
                  <a:cubicBezTo>
                    <a:pt x="597" y="141"/>
                    <a:pt x="580" y="123"/>
                    <a:pt x="580" y="141"/>
                  </a:cubicBezTo>
                  <a:cubicBezTo>
                    <a:pt x="580" y="141"/>
                    <a:pt x="580" y="141"/>
                    <a:pt x="580" y="158"/>
                  </a:cubicBezTo>
                  <a:cubicBezTo>
                    <a:pt x="580" y="141"/>
                    <a:pt x="597" y="158"/>
                    <a:pt x="580" y="158"/>
                  </a:cubicBezTo>
                  <a:cubicBezTo>
                    <a:pt x="615" y="158"/>
                    <a:pt x="615" y="176"/>
                    <a:pt x="632" y="176"/>
                  </a:cubicBezTo>
                  <a:cubicBezTo>
                    <a:pt x="615" y="176"/>
                    <a:pt x="597" y="176"/>
                    <a:pt x="580" y="176"/>
                  </a:cubicBezTo>
                  <a:cubicBezTo>
                    <a:pt x="580" y="176"/>
                    <a:pt x="562" y="176"/>
                    <a:pt x="544" y="176"/>
                  </a:cubicBezTo>
                  <a:cubicBezTo>
                    <a:pt x="544" y="176"/>
                    <a:pt x="544" y="176"/>
                    <a:pt x="544" y="176"/>
                  </a:cubicBezTo>
                  <a:cubicBezTo>
                    <a:pt x="544" y="176"/>
                    <a:pt x="562" y="176"/>
                    <a:pt x="562" y="176"/>
                  </a:cubicBezTo>
                  <a:cubicBezTo>
                    <a:pt x="562" y="193"/>
                    <a:pt x="562" y="176"/>
                    <a:pt x="562" y="176"/>
                  </a:cubicBezTo>
                  <a:cubicBezTo>
                    <a:pt x="562" y="193"/>
                    <a:pt x="580" y="193"/>
                    <a:pt x="580" y="193"/>
                  </a:cubicBezTo>
                  <a:cubicBezTo>
                    <a:pt x="580" y="193"/>
                    <a:pt x="580" y="193"/>
                    <a:pt x="580" y="193"/>
                  </a:cubicBezTo>
                  <a:cubicBezTo>
                    <a:pt x="615" y="193"/>
                    <a:pt x="632" y="211"/>
                    <a:pt x="667" y="211"/>
                  </a:cubicBezTo>
                  <a:cubicBezTo>
                    <a:pt x="667" y="211"/>
                    <a:pt x="667" y="211"/>
                    <a:pt x="667" y="211"/>
                  </a:cubicBezTo>
                  <a:cubicBezTo>
                    <a:pt x="685" y="211"/>
                    <a:pt x="702" y="211"/>
                    <a:pt x="702" y="228"/>
                  </a:cubicBezTo>
                  <a:cubicBezTo>
                    <a:pt x="720" y="228"/>
                    <a:pt x="720" y="228"/>
                    <a:pt x="737" y="228"/>
                  </a:cubicBezTo>
                  <a:cubicBezTo>
                    <a:pt x="737" y="228"/>
                    <a:pt x="737" y="228"/>
                    <a:pt x="737" y="211"/>
                  </a:cubicBezTo>
                  <a:cubicBezTo>
                    <a:pt x="755" y="211"/>
                    <a:pt x="755" y="211"/>
                    <a:pt x="755" y="211"/>
                  </a:cubicBezTo>
                  <a:cubicBezTo>
                    <a:pt x="755" y="211"/>
                    <a:pt x="755" y="211"/>
                    <a:pt x="755" y="228"/>
                  </a:cubicBezTo>
                  <a:cubicBezTo>
                    <a:pt x="737" y="228"/>
                    <a:pt x="737" y="228"/>
                    <a:pt x="737" y="228"/>
                  </a:cubicBezTo>
                  <a:cubicBezTo>
                    <a:pt x="755" y="228"/>
                    <a:pt x="755" y="246"/>
                    <a:pt x="772" y="246"/>
                  </a:cubicBezTo>
                  <a:cubicBezTo>
                    <a:pt x="772" y="263"/>
                    <a:pt x="790" y="263"/>
                    <a:pt x="790" y="263"/>
                  </a:cubicBezTo>
                  <a:cubicBezTo>
                    <a:pt x="807" y="263"/>
                    <a:pt x="807" y="263"/>
                    <a:pt x="825" y="263"/>
                  </a:cubicBezTo>
                  <a:cubicBezTo>
                    <a:pt x="825" y="263"/>
                    <a:pt x="825" y="281"/>
                    <a:pt x="825" y="281"/>
                  </a:cubicBezTo>
                  <a:cubicBezTo>
                    <a:pt x="825" y="281"/>
                    <a:pt x="825" y="281"/>
                    <a:pt x="842" y="281"/>
                  </a:cubicBezTo>
                  <a:cubicBezTo>
                    <a:pt x="842" y="281"/>
                    <a:pt x="860" y="281"/>
                    <a:pt x="860" y="281"/>
                  </a:cubicBezTo>
                  <a:cubicBezTo>
                    <a:pt x="842" y="281"/>
                    <a:pt x="825" y="281"/>
                    <a:pt x="825" y="281"/>
                  </a:cubicBezTo>
                  <a:cubicBezTo>
                    <a:pt x="825" y="316"/>
                    <a:pt x="860" y="298"/>
                    <a:pt x="878" y="316"/>
                  </a:cubicBezTo>
                  <a:cubicBezTo>
                    <a:pt x="878" y="316"/>
                    <a:pt x="878" y="316"/>
                    <a:pt x="878" y="316"/>
                  </a:cubicBezTo>
                  <a:cubicBezTo>
                    <a:pt x="878" y="316"/>
                    <a:pt x="878" y="316"/>
                    <a:pt x="878" y="316"/>
                  </a:cubicBezTo>
                  <a:cubicBezTo>
                    <a:pt x="878" y="334"/>
                    <a:pt x="895" y="316"/>
                    <a:pt x="895" y="316"/>
                  </a:cubicBezTo>
                  <a:cubicBezTo>
                    <a:pt x="895" y="334"/>
                    <a:pt x="878" y="334"/>
                    <a:pt x="895" y="334"/>
                  </a:cubicBezTo>
                  <a:cubicBezTo>
                    <a:pt x="895" y="316"/>
                    <a:pt x="913" y="334"/>
                    <a:pt x="913" y="334"/>
                  </a:cubicBezTo>
                  <a:cubicBezTo>
                    <a:pt x="913" y="334"/>
                    <a:pt x="913" y="334"/>
                    <a:pt x="930" y="334"/>
                  </a:cubicBezTo>
                  <a:cubicBezTo>
                    <a:pt x="930" y="334"/>
                    <a:pt x="930" y="334"/>
                    <a:pt x="930" y="334"/>
                  </a:cubicBezTo>
                  <a:cubicBezTo>
                    <a:pt x="930" y="334"/>
                    <a:pt x="930" y="334"/>
                    <a:pt x="930" y="334"/>
                  </a:cubicBezTo>
                  <a:cubicBezTo>
                    <a:pt x="948" y="334"/>
                    <a:pt x="965" y="334"/>
                    <a:pt x="965" y="351"/>
                  </a:cubicBezTo>
                  <a:cubicBezTo>
                    <a:pt x="965" y="351"/>
                    <a:pt x="965" y="351"/>
                    <a:pt x="965" y="351"/>
                  </a:cubicBezTo>
                  <a:cubicBezTo>
                    <a:pt x="1000" y="351"/>
                    <a:pt x="1018" y="386"/>
                    <a:pt x="1035" y="386"/>
                  </a:cubicBezTo>
                  <a:cubicBezTo>
                    <a:pt x="1053" y="386"/>
                    <a:pt x="1053" y="386"/>
                    <a:pt x="1053" y="386"/>
                  </a:cubicBezTo>
                  <a:cubicBezTo>
                    <a:pt x="1053" y="386"/>
                    <a:pt x="1053" y="386"/>
                    <a:pt x="1053" y="386"/>
                  </a:cubicBezTo>
                  <a:cubicBezTo>
                    <a:pt x="1070" y="386"/>
                    <a:pt x="1053" y="404"/>
                    <a:pt x="1053" y="404"/>
                  </a:cubicBezTo>
                  <a:cubicBezTo>
                    <a:pt x="1070" y="404"/>
                    <a:pt x="1070" y="404"/>
                    <a:pt x="1070" y="386"/>
                  </a:cubicBezTo>
                  <a:cubicBezTo>
                    <a:pt x="1070" y="386"/>
                    <a:pt x="1070" y="404"/>
                    <a:pt x="1088" y="404"/>
                  </a:cubicBezTo>
                  <a:cubicBezTo>
                    <a:pt x="1070" y="421"/>
                    <a:pt x="1105" y="421"/>
                    <a:pt x="1105" y="421"/>
                  </a:cubicBezTo>
                  <a:cubicBezTo>
                    <a:pt x="1105" y="421"/>
                    <a:pt x="1088" y="421"/>
                    <a:pt x="1088" y="421"/>
                  </a:cubicBezTo>
                  <a:cubicBezTo>
                    <a:pt x="1105" y="421"/>
                    <a:pt x="1123" y="421"/>
                    <a:pt x="1123" y="439"/>
                  </a:cubicBezTo>
                  <a:cubicBezTo>
                    <a:pt x="1123" y="421"/>
                    <a:pt x="1141" y="421"/>
                    <a:pt x="1141" y="421"/>
                  </a:cubicBezTo>
                  <a:cubicBezTo>
                    <a:pt x="1141" y="439"/>
                    <a:pt x="1141" y="439"/>
                    <a:pt x="1141" y="439"/>
                  </a:cubicBezTo>
                  <a:cubicBezTo>
                    <a:pt x="1158" y="439"/>
                    <a:pt x="1158" y="456"/>
                    <a:pt x="1158" y="474"/>
                  </a:cubicBezTo>
                  <a:close/>
                  <a:moveTo>
                    <a:pt x="913" y="298"/>
                  </a:moveTo>
                  <a:cubicBezTo>
                    <a:pt x="913" y="298"/>
                    <a:pt x="895" y="298"/>
                    <a:pt x="895" y="281"/>
                  </a:cubicBezTo>
                  <a:cubicBezTo>
                    <a:pt x="913" y="281"/>
                    <a:pt x="913" y="298"/>
                    <a:pt x="930" y="298"/>
                  </a:cubicBezTo>
                  <a:cubicBezTo>
                    <a:pt x="930" y="298"/>
                    <a:pt x="930" y="298"/>
                    <a:pt x="930" y="298"/>
                  </a:cubicBezTo>
                  <a:cubicBezTo>
                    <a:pt x="930" y="298"/>
                    <a:pt x="913" y="298"/>
                    <a:pt x="913" y="298"/>
                  </a:cubicBezTo>
                  <a:close/>
                  <a:moveTo>
                    <a:pt x="807" y="263"/>
                  </a:moveTo>
                  <a:cubicBezTo>
                    <a:pt x="807" y="263"/>
                    <a:pt x="807" y="263"/>
                    <a:pt x="807" y="246"/>
                  </a:cubicBezTo>
                  <a:cubicBezTo>
                    <a:pt x="807" y="246"/>
                    <a:pt x="825" y="246"/>
                    <a:pt x="825" y="263"/>
                  </a:cubicBezTo>
                  <a:cubicBezTo>
                    <a:pt x="807" y="246"/>
                    <a:pt x="807" y="263"/>
                    <a:pt x="807" y="263"/>
                  </a:cubicBezTo>
                  <a:close/>
                  <a:moveTo>
                    <a:pt x="1070" y="316"/>
                  </a:moveTo>
                  <a:cubicBezTo>
                    <a:pt x="1070" y="298"/>
                    <a:pt x="1053" y="298"/>
                    <a:pt x="1053" y="298"/>
                  </a:cubicBezTo>
                  <a:cubicBezTo>
                    <a:pt x="1070" y="298"/>
                    <a:pt x="1070" y="298"/>
                    <a:pt x="1070" y="298"/>
                  </a:cubicBezTo>
                  <a:cubicBezTo>
                    <a:pt x="1070" y="298"/>
                    <a:pt x="1070" y="298"/>
                    <a:pt x="1070" y="316"/>
                  </a:cubicBezTo>
                  <a:close/>
                  <a:moveTo>
                    <a:pt x="702" y="211"/>
                  </a:moveTo>
                  <a:cubicBezTo>
                    <a:pt x="702" y="193"/>
                    <a:pt x="702" y="193"/>
                    <a:pt x="702" y="193"/>
                  </a:cubicBezTo>
                  <a:cubicBezTo>
                    <a:pt x="702" y="193"/>
                    <a:pt x="702" y="211"/>
                    <a:pt x="702" y="211"/>
                  </a:cubicBezTo>
                  <a:close/>
                  <a:moveTo>
                    <a:pt x="913" y="211"/>
                  </a:moveTo>
                  <a:cubicBezTo>
                    <a:pt x="913" y="193"/>
                    <a:pt x="930" y="211"/>
                    <a:pt x="930" y="211"/>
                  </a:cubicBezTo>
                  <a:cubicBezTo>
                    <a:pt x="930" y="211"/>
                    <a:pt x="913" y="211"/>
                    <a:pt x="913" y="211"/>
                  </a:cubicBezTo>
                  <a:close/>
                  <a:moveTo>
                    <a:pt x="825" y="176"/>
                  </a:moveTo>
                  <a:cubicBezTo>
                    <a:pt x="825" y="193"/>
                    <a:pt x="825" y="176"/>
                    <a:pt x="825" y="176"/>
                  </a:cubicBezTo>
                  <a:cubicBezTo>
                    <a:pt x="825" y="176"/>
                    <a:pt x="842" y="176"/>
                    <a:pt x="842" y="176"/>
                  </a:cubicBezTo>
                  <a:cubicBezTo>
                    <a:pt x="860" y="176"/>
                    <a:pt x="860" y="176"/>
                    <a:pt x="878" y="193"/>
                  </a:cubicBezTo>
                  <a:cubicBezTo>
                    <a:pt x="860" y="193"/>
                    <a:pt x="842" y="193"/>
                    <a:pt x="842" y="176"/>
                  </a:cubicBezTo>
                  <a:cubicBezTo>
                    <a:pt x="842" y="176"/>
                    <a:pt x="842" y="176"/>
                    <a:pt x="842" y="193"/>
                  </a:cubicBezTo>
                  <a:cubicBezTo>
                    <a:pt x="842" y="193"/>
                    <a:pt x="842" y="193"/>
                    <a:pt x="842" y="193"/>
                  </a:cubicBezTo>
                  <a:cubicBezTo>
                    <a:pt x="842" y="193"/>
                    <a:pt x="842" y="193"/>
                    <a:pt x="842" y="193"/>
                  </a:cubicBezTo>
                  <a:cubicBezTo>
                    <a:pt x="842" y="193"/>
                    <a:pt x="825" y="193"/>
                    <a:pt x="825" y="176"/>
                  </a:cubicBezTo>
                  <a:cubicBezTo>
                    <a:pt x="825" y="176"/>
                    <a:pt x="825" y="176"/>
                    <a:pt x="825" y="176"/>
                  </a:cubicBezTo>
                  <a:cubicBezTo>
                    <a:pt x="825" y="176"/>
                    <a:pt x="825" y="176"/>
                    <a:pt x="825" y="176"/>
                  </a:cubicBezTo>
                  <a:close/>
                  <a:moveTo>
                    <a:pt x="755" y="176"/>
                  </a:moveTo>
                  <a:cubicBezTo>
                    <a:pt x="737" y="176"/>
                    <a:pt x="737" y="176"/>
                    <a:pt x="737" y="176"/>
                  </a:cubicBezTo>
                  <a:cubicBezTo>
                    <a:pt x="737" y="176"/>
                    <a:pt x="737" y="176"/>
                    <a:pt x="737" y="158"/>
                  </a:cubicBezTo>
                  <a:cubicBezTo>
                    <a:pt x="755" y="158"/>
                    <a:pt x="755" y="176"/>
                    <a:pt x="755" y="176"/>
                  </a:cubicBezTo>
                  <a:close/>
                  <a:moveTo>
                    <a:pt x="790" y="176"/>
                  </a:moveTo>
                  <a:lnTo>
                    <a:pt x="790" y="176"/>
                  </a:lnTo>
                  <a:cubicBezTo>
                    <a:pt x="790" y="176"/>
                    <a:pt x="790" y="176"/>
                    <a:pt x="807" y="176"/>
                  </a:cubicBezTo>
                  <a:cubicBezTo>
                    <a:pt x="807" y="176"/>
                    <a:pt x="790" y="176"/>
                    <a:pt x="790" y="176"/>
                  </a:cubicBezTo>
                  <a:close/>
                  <a:moveTo>
                    <a:pt x="790" y="176"/>
                  </a:moveTo>
                  <a:lnTo>
                    <a:pt x="807" y="158"/>
                  </a:lnTo>
                  <a:cubicBezTo>
                    <a:pt x="807" y="158"/>
                    <a:pt x="807" y="158"/>
                    <a:pt x="825" y="176"/>
                  </a:cubicBezTo>
                  <a:cubicBezTo>
                    <a:pt x="807" y="176"/>
                    <a:pt x="807" y="176"/>
                    <a:pt x="790" y="176"/>
                  </a:cubicBezTo>
                  <a:close/>
                  <a:moveTo>
                    <a:pt x="702" y="158"/>
                  </a:moveTo>
                  <a:cubicBezTo>
                    <a:pt x="702" y="158"/>
                    <a:pt x="702" y="141"/>
                    <a:pt x="702" y="141"/>
                  </a:cubicBezTo>
                  <a:cubicBezTo>
                    <a:pt x="702" y="141"/>
                    <a:pt x="720" y="141"/>
                    <a:pt x="702" y="158"/>
                  </a:cubicBezTo>
                  <a:close/>
                  <a:moveTo>
                    <a:pt x="720" y="158"/>
                  </a:moveTo>
                  <a:cubicBezTo>
                    <a:pt x="720" y="158"/>
                    <a:pt x="720" y="158"/>
                    <a:pt x="720" y="141"/>
                  </a:cubicBezTo>
                  <a:cubicBezTo>
                    <a:pt x="720" y="141"/>
                    <a:pt x="720" y="141"/>
                    <a:pt x="720" y="158"/>
                  </a:cubicBezTo>
                  <a:close/>
                  <a:moveTo>
                    <a:pt x="825" y="158"/>
                  </a:moveTo>
                  <a:cubicBezTo>
                    <a:pt x="825" y="158"/>
                    <a:pt x="825" y="141"/>
                    <a:pt x="825" y="141"/>
                  </a:cubicBezTo>
                  <a:cubicBezTo>
                    <a:pt x="825" y="141"/>
                    <a:pt x="825" y="141"/>
                    <a:pt x="825" y="141"/>
                  </a:cubicBezTo>
                  <a:cubicBezTo>
                    <a:pt x="842" y="141"/>
                    <a:pt x="842" y="158"/>
                    <a:pt x="842" y="158"/>
                  </a:cubicBezTo>
                  <a:cubicBezTo>
                    <a:pt x="842" y="158"/>
                    <a:pt x="842" y="158"/>
                    <a:pt x="842" y="158"/>
                  </a:cubicBezTo>
                  <a:cubicBezTo>
                    <a:pt x="842" y="158"/>
                    <a:pt x="842" y="176"/>
                    <a:pt x="842" y="158"/>
                  </a:cubicBezTo>
                  <a:cubicBezTo>
                    <a:pt x="842" y="158"/>
                    <a:pt x="842" y="158"/>
                    <a:pt x="842" y="158"/>
                  </a:cubicBezTo>
                  <a:cubicBezTo>
                    <a:pt x="825" y="158"/>
                    <a:pt x="807" y="158"/>
                    <a:pt x="807" y="158"/>
                  </a:cubicBezTo>
                  <a:cubicBezTo>
                    <a:pt x="807" y="158"/>
                    <a:pt x="807" y="141"/>
                    <a:pt x="807" y="141"/>
                  </a:cubicBezTo>
                  <a:cubicBezTo>
                    <a:pt x="807" y="141"/>
                    <a:pt x="807" y="141"/>
                    <a:pt x="807" y="141"/>
                  </a:cubicBezTo>
                  <a:cubicBezTo>
                    <a:pt x="790" y="141"/>
                    <a:pt x="790" y="141"/>
                    <a:pt x="807" y="158"/>
                  </a:cubicBezTo>
                  <a:cubicBezTo>
                    <a:pt x="790" y="158"/>
                    <a:pt x="790" y="141"/>
                    <a:pt x="790" y="158"/>
                  </a:cubicBezTo>
                  <a:cubicBezTo>
                    <a:pt x="790" y="141"/>
                    <a:pt x="790" y="141"/>
                    <a:pt x="790" y="123"/>
                  </a:cubicBezTo>
                  <a:cubicBezTo>
                    <a:pt x="790" y="123"/>
                    <a:pt x="790" y="123"/>
                    <a:pt x="790" y="123"/>
                  </a:cubicBezTo>
                  <a:cubicBezTo>
                    <a:pt x="790" y="123"/>
                    <a:pt x="790" y="123"/>
                    <a:pt x="807" y="123"/>
                  </a:cubicBezTo>
                  <a:cubicBezTo>
                    <a:pt x="807" y="123"/>
                    <a:pt x="790" y="123"/>
                    <a:pt x="790" y="123"/>
                  </a:cubicBezTo>
                  <a:cubicBezTo>
                    <a:pt x="807" y="141"/>
                    <a:pt x="807" y="141"/>
                    <a:pt x="825" y="158"/>
                  </a:cubicBezTo>
                  <a:close/>
                  <a:moveTo>
                    <a:pt x="772" y="141"/>
                  </a:moveTo>
                  <a:cubicBezTo>
                    <a:pt x="772" y="141"/>
                    <a:pt x="772" y="141"/>
                    <a:pt x="772" y="141"/>
                  </a:cubicBezTo>
                  <a:cubicBezTo>
                    <a:pt x="755" y="141"/>
                    <a:pt x="755" y="141"/>
                    <a:pt x="755" y="141"/>
                  </a:cubicBezTo>
                  <a:cubicBezTo>
                    <a:pt x="755" y="123"/>
                    <a:pt x="737" y="106"/>
                    <a:pt x="755" y="106"/>
                  </a:cubicBezTo>
                  <a:cubicBezTo>
                    <a:pt x="755" y="106"/>
                    <a:pt x="755" y="123"/>
                    <a:pt x="755" y="123"/>
                  </a:cubicBezTo>
                  <a:cubicBezTo>
                    <a:pt x="755" y="123"/>
                    <a:pt x="755" y="123"/>
                    <a:pt x="755" y="123"/>
                  </a:cubicBezTo>
                  <a:cubicBezTo>
                    <a:pt x="755" y="123"/>
                    <a:pt x="772" y="123"/>
                    <a:pt x="790" y="141"/>
                  </a:cubicBezTo>
                  <a:cubicBezTo>
                    <a:pt x="772" y="141"/>
                    <a:pt x="772" y="158"/>
                    <a:pt x="755" y="141"/>
                  </a:cubicBezTo>
                  <a:close/>
                  <a:moveTo>
                    <a:pt x="702" y="123"/>
                  </a:moveTo>
                  <a:cubicBezTo>
                    <a:pt x="702" y="123"/>
                    <a:pt x="685" y="123"/>
                    <a:pt x="685" y="123"/>
                  </a:cubicBezTo>
                  <a:cubicBezTo>
                    <a:pt x="667" y="123"/>
                    <a:pt x="685" y="123"/>
                    <a:pt x="667" y="123"/>
                  </a:cubicBezTo>
                  <a:cubicBezTo>
                    <a:pt x="685" y="106"/>
                    <a:pt x="702" y="123"/>
                    <a:pt x="685" y="106"/>
                  </a:cubicBezTo>
                  <a:cubicBezTo>
                    <a:pt x="702" y="106"/>
                    <a:pt x="702" y="123"/>
                    <a:pt x="720" y="123"/>
                  </a:cubicBezTo>
                  <a:lnTo>
                    <a:pt x="720" y="123"/>
                  </a:lnTo>
                  <a:cubicBezTo>
                    <a:pt x="702" y="123"/>
                    <a:pt x="702" y="123"/>
                    <a:pt x="702" y="123"/>
                  </a:cubicBezTo>
                  <a:close/>
                  <a:moveTo>
                    <a:pt x="895" y="158"/>
                  </a:moveTo>
                  <a:cubicBezTo>
                    <a:pt x="895" y="158"/>
                    <a:pt x="895" y="158"/>
                    <a:pt x="895" y="158"/>
                  </a:cubicBezTo>
                  <a:cubicBezTo>
                    <a:pt x="878" y="158"/>
                    <a:pt x="878" y="158"/>
                    <a:pt x="860" y="141"/>
                  </a:cubicBezTo>
                  <a:cubicBezTo>
                    <a:pt x="860" y="141"/>
                    <a:pt x="878" y="141"/>
                    <a:pt x="878" y="141"/>
                  </a:cubicBezTo>
                  <a:cubicBezTo>
                    <a:pt x="895" y="141"/>
                    <a:pt x="913" y="141"/>
                    <a:pt x="913" y="158"/>
                  </a:cubicBezTo>
                  <a:cubicBezTo>
                    <a:pt x="913" y="158"/>
                    <a:pt x="895" y="158"/>
                    <a:pt x="895" y="158"/>
                  </a:cubicBezTo>
                  <a:close/>
                  <a:moveTo>
                    <a:pt x="615" y="106"/>
                  </a:moveTo>
                  <a:cubicBezTo>
                    <a:pt x="615" y="106"/>
                    <a:pt x="615" y="106"/>
                    <a:pt x="597" y="106"/>
                  </a:cubicBezTo>
                  <a:cubicBezTo>
                    <a:pt x="615" y="106"/>
                    <a:pt x="615" y="106"/>
                    <a:pt x="615" y="106"/>
                  </a:cubicBezTo>
                  <a:cubicBezTo>
                    <a:pt x="615" y="106"/>
                    <a:pt x="615" y="106"/>
                    <a:pt x="615" y="106"/>
                  </a:cubicBezTo>
                  <a:close/>
                  <a:moveTo>
                    <a:pt x="702" y="106"/>
                  </a:moveTo>
                  <a:lnTo>
                    <a:pt x="702" y="106"/>
                  </a:lnTo>
                  <a:cubicBezTo>
                    <a:pt x="702" y="106"/>
                    <a:pt x="702" y="106"/>
                    <a:pt x="702" y="106"/>
                  </a:cubicBezTo>
                  <a:cubicBezTo>
                    <a:pt x="702" y="106"/>
                    <a:pt x="702" y="106"/>
                    <a:pt x="702" y="106"/>
                  </a:cubicBezTo>
                  <a:close/>
                  <a:moveTo>
                    <a:pt x="702" y="106"/>
                  </a:moveTo>
                  <a:cubicBezTo>
                    <a:pt x="685" y="106"/>
                    <a:pt x="650" y="88"/>
                    <a:pt x="632" y="88"/>
                  </a:cubicBezTo>
                  <a:cubicBezTo>
                    <a:pt x="632" y="88"/>
                    <a:pt x="615" y="88"/>
                    <a:pt x="597" y="71"/>
                  </a:cubicBezTo>
                  <a:cubicBezTo>
                    <a:pt x="615" y="71"/>
                    <a:pt x="632" y="88"/>
                    <a:pt x="650" y="88"/>
                  </a:cubicBezTo>
                  <a:cubicBezTo>
                    <a:pt x="650" y="88"/>
                    <a:pt x="667" y="88"/>
                    <a:pt x="685" y="88"/>
                  </a:cubicBezTo>
                  <a:cubicBezTo>
                    <a:pt x="685" y="88"/>
                    <a:pt x="685" y="88"/>
                    <a:pt x="685" y="88"/>
                  </a:cubicBezTo>
                  <a:cubicBezTo>
                    <a:pt x="685" y="88"/>
                    <a:pt x="685" y="88"/>
                    <a:pt x="685" y="88"/>
                  </a:cubicBezTo>
                  <a:cubicBezTo>
                    <a:pt x="685" y="88"/>
                    <a:pt x="702" y="88"/>
                    <a:pt x="702" y="106"/>
                  </a:cubicBezTo>
                  <a:close/>
                  <a:moveTo>
                    <a:pt x="772" y="106"/>
                  </a:moveTo>
                  <a:cubicBezTo>
                    <a:pt x="772" y="88"/>
                    <a:pt x="772" y="88"/>
                    <a:pt x="772" y="88"/>
                  </a:cubicBezTo>
                  <a:cubicBezTo>
                    <a:pt x="772" y="88"/>
                    <a:pt x="790" y="88"/>
                    <a:pt x="790" y="106"/>
                  </a:cubicBezTo>
                  <a:cubicBezTo>
                    <a:pt x="772" y="106"/>
                    <a:pt x="772" y="106"/>
                    <a:pt x="772" y="106"/>
                  </a:cubicBezTo>
                  <a:close/>
                  <a:moveTo>
                    <a:pt x="790" y="106"/>
                  </a:moveTo>
                  <a:cubicBezTo>
                    <a:pt x="790" y="106"/>
                    <a:pt x="790" y="106"/>
                    <a:pt x="790" y="88"/>
                  </a:cubicBezTo>
                  <a:cubicBezTo>
                    <a:pt x="807" y="88"/>
                    <a:pt x="807" y="106"/>
                    <a:pt x="807" y="88"/>
                  </a:cubicBezTo>
                  <a:cubicBezTo>
                    <a:pt x="807" y="106"/>
                    <a:pt x="790" y="106"/>
                    <a:pt x="790" y="106"/>
                  </a:cubicBezTo>
                  <a:close/>
                  <a:moveTo>
                    <a:pt x="702" y="71"/>
                  </a:moveTo>
                  <a:cubicBezTo>
                    <a:pt x="702" y="71"/>
                    <a:pt x="702" y="71"/>
                    <a:pt x="702" y="71"/>
                  </a:cubicBezTo>
                  <a:cubicBezTo>
                    <a:pt x="702" y="71"/>
                    <a:pt x="702" y="71"/>
                    <a:pt x="702" y="71"/>
                  </a:cubicBezTo>
                  <a:cubicBezTo>
                    <a:pt x="702" y="88"/>
                    <a:pt x="702" y="71"/>
                    <a:pt x="702" y="71"/>
                  </a:cubicBezTo>
                  <a:close/>
                  <a:moveTo>
                    <a:pt x="597" y="71"/>
                  </a:moveTo>
                  <a:lnTo>
                    <a:pt x="580" y="71"/>
                  </a:lnTo>
                  <a:cubicBezTo>
                    <a:pt x="580" y="71"/>
                    <a:pt x="597" y="71"/>
                    <a:pt x="597" y="53"/>
                  </a:cubicBezTo>
                  <a:cubicBezTo>
                    <a:pt x="597" y="71"/>
                    <a:pt x="597" y="71"/>
                    <a:pt x="597" y="71"/>
                  </a:cubicBezTo>
                  <a:close/>
                  <a:moveTo>
                    <a:pt x="1000" y="123"/>
                  </a:moveTo>
                  <a:cubicBezTo>
                    <a:pt x="1000" y="123"/>
                    <a:pt x="1018" y="123"/>
                    <a:pt x="1018" y="123"/>
                  </a:cubicBezTo>
                  <a:cubicBezTo>
                    <a:pt x="1018" y="141"/>
                    <a:pt x="983" y="123"/>
                    <a:pt x="1000" y="123"/>
                  </a:cubicBezTo>
                  <a:close/>
                  <a:moveTo>
                    <a:pt x="965" y="123"/>
                  </a:moveTo>
                  <a:cubicBezTo>
                    <a:pt x="965" y="106"/>
                    <a:pt x="948" y="88"/>
                    <a:pt x="965" y="88"/>
                  </a:cubicBezTo>
                  <a:cubicBezTo>
                    <a:pt x="983" y="88"/>
                    <a:pt x="983" y="106"/>
                    <a:pt x="983" y="106"/>
                  </a:cubicBezTo>
                  <a:cubicBezTo>
                    <a:pt x="983" y="106"/>
                    <a:pt x="965" y="106"/>
                    <a:pt x="965" y="106"/>
                  </a:cubicBezTo>
                  <a:lnTo>
                    <a:pt x="965" y="123"/>
                  </a:lnTo>
                  <a:cubicBezTo>
                    <a:pt x="965" y="123"/>
                    <a:pt x="965" y="123"/>
                    <a:pt x="965" y="123"/>
                  </a:cubicBezTo>
                  <a:close/>
                  <a:moveTo>
                    <a:pt x="913" y="106"/>
                  </a:moveTo>
                  <a:cubicBezTo>
                    <a:pt x="913" y="106"/>
                    <a:pt x="895" y="106"/>
                    <a:pt x="895" y="106"/>
                  </a:cubicBezTo>
                  <a:cubicBezTo>
                    <a:pt x="895" y="88"/>
                    <a:pt x="895" y="106"/>
                    <a:pt x="913" y="106"/>
                  </a:cubicBezTo>
                  <a:lnTo>
                    <a:pt x="913" y="88"/>
                  </a:lnTo>
                  <a:cubicBezTo>
                    <a:pt x="913" y="88"/>
                    <a:pt x="913" y="88"/>
                    <a:pt x="913" y="106"/>
                  </a:cubicBezTo>
                  <a:cubicBezTo>
                    <a:pt x="913" y="106"/>
                    <a:pt x="913" y="106"/>
                    <a:pt x="913" y="106"/>
                  </a:cubicBezTo>
                  <a:close/>
                  <a:moveTo>
                    <a:pt x="878" y="88"/>
                  </a:moveTo>
                  <a:lnTo>
                    <a:pt x="878" y="88"/>
                  </a:lnTo>
                  <a:cubicBezTo>
                    <a:pt x="878" y="88"/>
                    <a:pt x="878" y="88"/>
                    <a:pt x="895" y="88"/>
                  </a:cubicBezTo>
                  <a:lnTo>
                    <a:pt x="895" y="88"/>
                  </a:lnTo>
                  <a:cubicBezTo>
                    <a:pt x="878" y="88"/>
                    <a:pt x="878" y="106"/>
                    <a:pt x="878" y="88"/>
                  </a:cubicBezTo>
                  <a:close/>
                  <a:moveTo>
                    <a:pt x="878" y="88"/>
                  </a:moveTo>
                  <a:cubicBezTo>
                    <a:pt x="860" y="88"/>
                    <a:pt x="860" y="71"/>
                    <a:pt x="860" y="71"/>
                  </a:cubicBezTo>
                  <a:cubicBezTo>
                    <a:pt x="860" y="71"/>
                    <a:pt x="878" y="71"/>
                    <a:pt x="878" y="88"/>
                  </a:cubicBezTo>
                  <a:cubicBezTo>
                    <a:pt x="878" y="88"/>
                    <a:pt x="878" y="88"/>
                    <a:pt x="878" y="88"/>
                  </a:cubicBezTo>
                  <a:close/>
                  <a:moveTo>
                    <a:pt x="772" y="53"/>
                  </a:moveTo>
                  <a:lnTo>
                    <a:pt x="772" y="53"/>
                  </a:lnTo>
                  <a:cubicBezTo>
                    <a:pt x="772" y="53"/>
                    <a:pt x="772" y="53"/>
                    <a:pt x="772" y="53"/>
                  </a:cubicBezTo>
                  <a:cubicBezTo>
                    <a:pt x="772" y="53"/>
                    <a:pt x="772" y="53"/>
                    <a:pt x="772" y="53"/>
                  </a:cubicBezTo>
                  <a:close/>
                  <a:moveTo>
                    <a:pt x="755" y="53"/>
                  </a:moveTo>
                  <a:cubicBezTo>
                    <a:pt x="755" y="53"/>
                    <a:pt x="755" y="53"/>
                    <a:pt x="755" y="53"/>
                  </a:cubicBezTo>
                  <a:cubicBezTo>
                    <a:pt x="755" y="53"/>
                    <a:pt x="755" y="53"/>
                    <a:pt x="755" y="53"/>
                  </a:cubicBezTo>
                  <a:close/>
                  <a:moveTo>
                    <a:pt x="1509" y="334"/>
                  </a:moveTo>
                  <a:cubicBezTo>
                    <a:pt x="1509" y="334"/>
                    <a:pt x="1509" y="334"/>
                    <a:pt x="1509" y="334"/>
                  </a:cubicBezTo>
                  <a:cubicBezTo>
                    <a:pt x="1509" y="334"/>
                    <a:pt x="1509" y="334"/>
                    <a:pt x="1509" y="334"/>
                  </a:cubicBezTo>
                  <a:cubicBezTo>
                    <a:pt x="1509" y="334"/>
                    <a:pt x="1509" y="334"/>
                    <a:pt x="1526" y="334"/>
                  </a:cubicBezTo>
                  <a:cubicBezTo>
                    <a:pt x="1509" y="334"/>
                    <a:pt x="1509" y="334"/>
                    <a:pt x="1509" y="334"/>
                  </a:cubicBezTo>
                  <a:close/>
                  <a:moveTo>
                    <a:pt x="1491" y="316"/>
                  </a:moveTo>
                  <a:cubicBezTo>
                    <a:pt x="1491" y="316"/>
                    <a:pt x="1509" y="316"/>
                    <a:pt x="1509" y="316"/>
                  </a:cubicBezTo>
                  <a:cubicBezTo>
                    <a:pt x="1491" y="334"/>
                    <a:pt x="1491" y="316"/>
                    <a:pt x="1491" y="316"/>
                  </a:cubicBezTo>
                  <a:close/>
                  <a:moveTo>
                    <a:pt x="1456" y="281"/>
                  </a:moveTo>
                  <a:cubicBezTo>
                    <a:pt x="1474" y="298"/>
                    <a:pt x="1474" y="298"/>
                    <a:pt x="1491" y="316"/>
                  </a:cubicBezTo>
                  <a:cubicBezTo>
                    <a:pt x="1474" y="316"/>
                    <a:pt x="1456" y="298"/>
                    <a:pt x="1456" y="281"/>
                  </a:cubicBezTo>
                  <a:close/>
                  <a:moveTo>
                    <a:pt x="825" y="18"/>
                  </a:moveTo>
                  <a:cubicBezTo>
                    <a:pt x="825" y="18"/>
                    <a:pt x="825" y="18"/>
                    <a:pt x="825" y="18"/>
                  </a:cubicBezTo>
                  <a:cubicBezTo>
                    <a:pt x="842" y="18"/>
                    <a:pt x="860" y="18"/>
                    <a:pt x="860" y="18"/>
                  </a:cubicBezTo>
                  <a:cubicBezTo>
                    <a:pt x="842" y="18"/>
                    <a:pt x="842" y="18"/>
                    <a:pt x="825" y="18"/>
                  </a:cubicBezTo>
                  <a:close/>
                  <a:moveTo>
                    <a:pt x="913" y="35"/>
                  </a:moveTo>
                  <a:cubicBezTo>
                    <a:pt x="913" y="35"/>
                    <a:pt x="913" y="35"/>
                    <a:pt x="913" y="35"/>
                  </a:cubicBezTo>
                  <a:cubicBezTo>
                    <a:pt x="913" y="18"/>
                    <a:pt x="913" y="18"/>
                    <a:pt x="913" y="18"/>
                  </a:cubicBezTo>
                  <a:cubicBezTo>
                    <a:pt x="913" y="18"/>
                    <a:pt x="913" y="18"/>
                    <a:pt x="930" y="18"/>
                  </a:cubicBezTo>
                  <a:cubicBezTo>
                    <a:pt x="930" y="18"/>
                    <a:pt x="930" y="35"/>
                    <a:pt x="930" y="35"/>
                  </a:cubicBezTo>
                  <a:cubicBezTo>
                    <a:pt x="913" y="35"/>
                    <a:pt x="913" y="35"/>
                    <a:pt x="913" y="35"/>
                  </a:cubicBezTo>
                  <a:close/>
                  <a:moveTo>
                    <a:pt x="895" y="35"/>
                  </a:moveTo>
                  <a:cubicBezTo>
                    <a:pt x="895" y="35"/>
                    <a:pt x="895" y="35"/>
                    <a:pt x="878" y="35"/>
                  </a:cubicBezTo>
                  <a:cubicBezTo>
                    <a:pt x="878" y="18"/>
                    <a:pt x="895" y="18"/>
                    <a:pt x="895" y="18"/>
                  </a:cubicBezTo>
                  <a:cubicBezTo>
                    <a:pt x="895" y="35"/>
                    <a:pt x="895" y="18"/>
                    <a:pt x="895" y="35"/>
                  </a:cubicBezTo>
                  <a:close/>
                  <a:moveTo>
                    <a:pt x="1193" y="106"/>
                  </a:moveTo>
                  <a:cubicBezTo>
                    <a:pt x="1193" y="106"/>
                    <a:pt x="1193" y="106"/>
                    <a:pt x="1193" y="106"/>
                  </a:cubicBezTo>
                  <a:cubicBezTo>
                    <a:pt x="1193" y="106"/>
                    <a:pt x="1193" y="106"/>
                    <a:pt x="1193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3"/>
            <p:cNvSpPr/>
            <p:nvPr/>
          </p:nvSpPr>
          <p:spPr>
            <a:xfrm>
              <a:off x="2519875" y="2734100"/>
              <a:ext cx="1775" cy="900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35" y="18"/>
                  </a:moveTo>
                  <a:cubicBezTo>
                    <a:pt x="35" y="0"/>
                    <a:pt x="18" y="18"/>
                    <a:pt x="0" y="18"/>
                  </a:cubicBezTo>
                  <a:cubicBezTo>
                    <a:pt x="0" y="0"/>
                    <a:pt x="18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0"/>
                    <a:pt x="53" y="0"/>
                    <a:pt x="70" y="18"/>
                  </a:cubicBezTo>
                  <a:cubicBezTo>
                    <a:pt x="53" y="18"/>
                    <a:pt x="53" y="35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3"/>
            <p:cNvSpPr/>
            <p:nvPr/>
          </p:nvSpPr>
          <p:spPr>
            <a:xfrm>
              <a:off x="2585175" y="27209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8"/>
                  </a:moveTo>
                  <a:cubicBezTo>
                    <a:pt x="18" y="18"/>
                    <a:pt x="18" y="35"/>
                    <a:pt x="18" y="18"/>
                  </a:cubicBezTo>
                  <a:lnTo>
                    <a:pt x="1" y="35"/>
                  </a:lnTo>
                  <a:cubicBezTo>
                    <a:pt x="1" y="18"/>
                    <a:pt x="18" y="18"/>
                    <a:pt x="18" y="0"/>
                  </a:cubicBezTo>
                  <a:cubicBezTo>
                    <a:pt x="36" y="0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3"/>
            <p:cNvSpPr/>
            <p:nvPr/>
          </p:nvSpPr>
          <p:spPr>
            <a:xfrm>
              <a:off x="2584300" y="27222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18" y="0"/>
                  </a:cubicBezTo>
                  <a:cubicBezTo>
                    <a:pt x="18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3"/>
            <p:cNvSpPr/>
            <p:nvPr/>
          </p:nvSpPr>
          <p:spPr>
            <a:xfrm>
              <a:off x="2584300" y="2720075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71" y="0"/>
                  </a:moveTo>
                  <a:cubicBezTo>
                    <a:pt x="71" y="18"/>
                    <a:pt x="53" y="18"/>
                    <a:pt x="53" y="35"/>
                  </a:cubicBezTo>
                  <a:cubicBezTo>
                    <a:pt x="53" y="35"/>
                    <a:pt x="53" y="18"/>
                    <a:pt x="53" y="18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36" y="35"/>
                    <a:pt x="36" y="53"/>
                    <a:pt x="36" y="53"/>
                  </a:cubicBezTo>
                  <a:cubicBezTo>
                    <a:pt x="18" y="53"/>
                    <a:pt x="0" y="70"/>
                    <a:pt x="0" y="70"/>
                  </a:cubicBezTo>
                  <a:cubicBezTo>
                    <a:pt x="0" y="70"/>
                    <a:pt x="0" y="53"/>
                    <a:pt x="0" y="53"/>
                  </a:cubicBezTo>
                  <a:cubicBezTo>
                    <a:pt x="18" y="35"/>
                    <a:pt x="36" y="35"/>
                    <a:pt x="36" y="35"/>
                  </a:cubicBezTo>
                  <a:cubicBezTo>
                    <a:pt x="53" y="18"/>
                    <a:pt x="53" y="18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3"/>
            <p:cNvSpPr/>
            <p:nvPr/>
          </p:nvSpPr>
          <p:spPr>
            <a:xfrm>
              <a:off x="2579925" y="272227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18" y="35"/>
                  </a:moveTo>
                  <a:cubicBezTo>
                    <a:pt x="0" y="35"/>
                    <a:pt x="18" y="35"/>
                    <a:pt x="18" y="18"/>
                  </a:cubicBezTo>
                  <a:cubicBezTo>
                    <a:pt x="18" y="18"/>
                    <a:pt x="18" y="18"/>
                    <a:pt x="18" y="35"/>
                  </a:cubicBezTo>
                  <a:cubicBezTo>
                    <a:pt x="18" y="18"/>
                    <a:pt x="35" y="0"/>
                    <a:pt x="35" y="0"/>
                  </a:cubicBezTo>
                  <a:cubicBezTo>
                    <a:pt x="35" y="0"/>
                    <a:pt x="35" y="18"/>
                    <a:pt x="35" y="0"/>
                  </a:cubicBezTo>
                  <a:cubicBezTo>
                    <a:pt x="53" y="18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3"/>
            <p:cNvSpPr/>
            <p:nvPr/>
          </p:nvSpPr>
          <p:spPr>
            <a:xfrm>
              <a:off x="2579475" y="2724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3"/>
            <p:cNvSpPr/>
            <p:nvPr/>
          </p:nvSpPr>
          <p:spPr>
            <a:xfrm>
              <a:off x="2579475" y="27235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8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3"/>
            <p:cNvSpPr/>
            <p:nvPr/>
          </p:nvSpPr>
          <p:spPr>
            <a:xfrm>
              <a:off x="2578175" y="27249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0" y="0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3"/>
            <p:cNvSpPr/>
            <p:nvPr/>
          </p:nvSpPr>
          <p:spPr>
            <a:xfrm>
              <a:off x="2579925" y="27227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18"/>
                    <a:pt x="0" y="1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3"/>
            <p:cNvSpPr/>
            <p:nvPr/>
          </p:nvSpPr>
          <p:spPr>
            <a:xfrm>
              <a:off x="2579475" y="27227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"/>
                    <a:pt x="1" y="1"/>
                    <a:pt x="18" y="1"/>
                  </a:cubicBezTo>
                  <a:cubicBezTo>
                    <a:pt x="18" y="1"/>
                    <a:pt x="1" y="1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3"/>
            <p:cNvSpPr/>
            <p:nvPr/>
          </p:nvSpPr>
          <p:spPr>
            <a:xfrm>
              <a:off x="2579050" y="27231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3"/>
            <p:cNvSpPr/>
            <p:nvPr/>
          </p:nvSpPr>
          <p:spPr>
            <a:xfrm>
              <a:off x="2578600" y="27235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ubicBezTo>
                    <a:pt x="1" y="1"/>
                    <a:pt x="1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3"/>
            <p:cNvSpPr/>
            <p:nvPr/>
          </p:nvSpPr>
          <p:spPr>
            <a:xfrm>
              <a:off x="2578175" y="27231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0" y="0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3"/>
            <p:cNvSpPr/>
            <p:nvPr/>
          </p:nvSpPr>
          <p:spPr>
            <a:xfrm>
              <a:off x="2577725" y="27235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3"/>
            <p:cNvSpPr/>
            <p:nvPr/>
          </p:nvSpPr>
          <p:spPr>
            <a:xfrm>
              <a:off x="2577725" y="27231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0" y="18"/>
                    <a:pt x="0" y="0"/>
                    <a:pt x="18" y="18"/>
                  </a:cubicBezTo>
                  <a:cubicBezTo>
                    <a:pt x="18" y="18"/>
                    <a:pt x="0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3"/>
            <p:cNvSpPr/>
            <p:nvPr/>
          </p:nvSpPr>
          <p:spPr>
            <a:xfrm>
              <a:off x="2576850" y="27240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0"/>
                    <a:pt x="18" y="0"/>
                    <a:pt x="18" y="18"/>
                  </a:cubicBez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3"/>
            <p:cNvSpPr/>
            <p:nvPr/>
          </p:nvSpPr>
          <p:spPr>
            <a:xfrm>
              <a:off x="2576850" y="272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3"/>
            <p:cNvSpPr/>
            <p:nvPr/>
          </p:nvSpPr>
          <p:spPr>
            <a:xfrm>
              <a:off x="2581675" y="27187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3"/>
            <p:cNvSpPr/>
            <p:nvPr/>
          </p:nvSpPr>
          <p:spPr>
            <a:xfrm>
              <a:off x="2578175" y="27227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lnTo>
                    <a:pt x="0" y="1"/>
                  </a:ln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3"/>
            <p:cNvSpPr/>
            <p:nvPr/>
          </p:nvSpPr>
          <p:spPr>
            <a:xfrm>
              <a:off x="2578175" y="27218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36"/>
                  </a:moveTo>
                  <a:cubicBezTo>
                    <a:pt x="0" y="18"/>
                    <a:pt x="35" y="18"/>
                    <a:pt x="35" y="0"/>
                  </a:cubicBezTo>
                  <a:cubicBezTo>
                    <a:pt x="35" y="0"/>
                    <a:pt x="35" y="18"/>
                    <a:pt x="18" y="18"/>
                  </a:cubicBezTo>
                  <a:cubicBezTo>
                    <a:pt x="18" y="18"/>
                    <a:pt x="18" y="36"/>
                    <a:pt x="0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3"/>
            <p:cNvSpPr/>
            <p:nvPr/>
          </p:nvSpPr>
          <p:spPr>
            <a:xfrm>
              <a:off x="2582550" y="271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3"/>
            <p:cNvSpPr/>
            <p:nvPr/>
          </p:nvSpPr>
          <p:spPr>
            <a:xfrm>
              <a:off x="2579050" y="27205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8"/>
                  </a:moveTo>
                  <a:cubicBezTo>
                    <a:pt x="0" y="18"/>
                    <a:pt x="18" y="18"/>
                    <a:pt x="18" y="1"/>
                  </a:cubicBezTo>
                  <a:cubicBezTo>
                    <a:pt x="18" y="1"/>
                    <a:pt x="18" y="1"/>
                    <a:pt x="35" y="1"/>
                  </a:cubicBezTo>
                  <a:cubicBezTo>
                    <a:pt x="18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3"/>
            <p:cNvSpPr/>
            <p:nvPr/>
          </p:nvSpPr>
          <p:spPr>
            <a:xfrm>
              <a:off x="2579475" y="27200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" y="18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3"/>
            <p:cNvSpPr/>
            <p:nvPr/>
          </p:nvSpPr>
          <p:spPr>
            <a:xfrm>
              <a:off x="2585625" y="27073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8"/>
                    <a:pt x="0" y="1"/>
                  </a:cubicBezTo>
                  <a:cubicBezTo>
                    <a:pt x="18" y="1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3"/>
            <p:cNvSpPr/>
            <p:nvPr/>
          </p:nvSpPr>
          <p:spPr>
            <a:xfrm>
              <a:off x="2567200" y="2684125"/>
              <a:ext cx="29400" cy="44300"/>
            </a:xfrm>
            <a:custGeom>
              <a:avLst/>
              <a:gdLst/>
              <a:ahLst/>
              <a:cxnLst/>
              <a:rect l="l" t="t" r="r" b="b"/>
              <a:pathLst>
                <a:path w="1176" h="1772" extrusionOk="0">
                  <a:moveTo>
                    <a:pt x="1070" y="1070"/>
                  </a:moveTo>
                  <a:cubicBezTo>
                    <a:pt x="1070" y="1070"/>
                    <a:pt x="1070" y="1070"/>
                    <a:pt x="1070" y="1053"/>
                  </a:cubicBezTo>
                  <a:cubicBezTo>
                    <a:pt x="1070" y="1053"/>
                    <a:pt x="1070" y="1053"/>
                    <a:pt x="1088" y="1053"/>
                  </a:cubicBezTo>
                  <a:cubicBezTo>
                    <a:pt x="1088" y="1035"/>
                    <a:pt x="1070" y="1053"/>
                    <a:pt x="1070" y="1035"/>
                  </a:cubicBezTo>
                  <a:cubicBezTo>
                    <a:pt x="1088" y="1035"/>
                    <a:pt x="1088" y="1018"/>
                    <a:pt x="1088" y="1018"/>
                  </a:cubicBezTo>
                  <a:cubicBezTo>
                    <a:pt x="1088" y="1000"/>
                    <a:pt x="1105" y="1000"/>
                    <a:pt x="1105" y="1000"/>
                  </a:cubicBezTo>
                  <a:cubicBezTo>
                    <a:pt x="1105" y="983"/>
                    <a:pt x="1105" y="983"/>
                    <a:pt x="1105" y="965"/>
                  </a:cubicBezTo>
                  <a:cubicBezTo>
                    <a:pt x="1105" y="965"/>
                    <a:pt x="1123" y="947"/>
                    <a:pt x="1123" y="930"/>
                  </a:cubicBezTo>
                  <a:cubicBezTo>
                    <a:pt x="1123" y="930"/>
                    <a:pt x="1123" y="930"/>
                    <a:pt x="1123" y="930"/>
                  </a:cubicBezTo>
                  <a:cubicBezTo>
                    <a:pt x="1140" y="877"/>
                    <a:pt x="1158" y="807"/>
                    <a:pt x="1158" y="755"/>
                  </a:cubicBezTo>
                  <a:cubicBezTo>
                    <a:pt x="1158" y="737"/>
                    <a:pt x="1158" y="720"/>
                    <a:pt x="1158" y="702"/>
                  </a:cubicBezTo>
                  <a:cubicBezTo>
                    <a:pt x="1158" y="685"/>
                    <a:pt x="1158" y="667"/>
                    <a:pt x="1158" y="667"/>
                  </a:cubicBezTo>
                  <a:cubicBezTo>
                    <a:pt x="1175" y="649"/>
                    <a:pt x="1175" y="632"/>
                    <a:pt x="1158" y="614"/>
                  </a:cubicBezTo>
                  <a:cubicBezTo>
                    <a:pt x="1158" y="614"/>
                    <a:pt x="1158" y="614"/>
                    <a:pt x="1175" y="614"/>
                  </a:cubicBezTo>
                  <a:cubicBezTo>
                    <a:pt x="1175" y="597"/>
                    <a:pt x="1158" y="597"/>
                    <a:pt x="1158" y="579"/>
                  </a:cubicBezTo>
                  <a:cubicBezTo>
                    <a:pt x="1175" y="579"/>
                    <a:pt x="1175" y="562"/>
                    <a:pt x="1158" y="544"/>
                  </a:cubicBezTo>
                  <a:cubicBezTo>
                    <a:pt x="1158" y="544"/>
                    <a:pt x="1175" y="544"/>
                    <a:pt x="1175" y="544"/>
                  </a:cubicBezTo>
                  <a:cubicBezTo>
                    <a:pt x="1158" y="527"/>
                    <a:pt x="1158" y="509"/>
                    <a:pt x="1175" y="509"/>
                  </a:cubicBezTo>
                  <a:cubicBezTo>
                    <a:pt x="1158" y="457"/>
                    <a:pt x="1158" y="422"/>
                    <a:pt x="1140" y="386"/>
                  </a:cubicBezTo>
                  <a:cubicBezTo>
                    <a:pt x="1158" y="369"/>
                    <a:pt x="1140" y="351"/>
                    <a:pt x="1123" y="316"/>
                  </a:cubicBezTo>
                  <a:cubicBezTo>
                    <a:pt x="1123" y="316"/>
                    <a:pt x="1123" y="316"/>
                    <a:pt x="1123" y="299"/>
                  </a:cubicBezTo>
                  <a:cubicBezTo>
                    <a:pt x="1123" y="281"/>
                    <a:pt x="1105" y="264"/>
                    <a:pt x="1105" y="246"/>
                  </a:cubicBezTo>
                  <a:cubicBezTo>
                    <a:pt x="1088" y="229"/>
                    <a:pt x="1088" y="229"/>
                    <a:pt x="1088" y="211"/>
                  </a:cubicBezTo>
                  <a:cubicBezTo>
                    <a:pt x="1070" y="211"/>
                    <a:pt x="1070" y="194"/>
                    <a:pt x="1053" y="176"/>
                  </a:cubicBezTo>
                  <a:lnTo>
                    <a:pt x="1053" y="159"/>
                  </a:lnTo>
                  <a:cubicBezTo>
                    <a:pt x="1000" y="123"/>
                    <a:pt x="965" y="88"/>
                    <a:pt x="895" y="53"/>
                  </a:cubicBezTo>
                  <a:cubicBezTo>
                    <a:pt x="895" y="71"/>
                    <a:pt x="877" y="71"/>
                    <a:pt x="877" y="53"/>
                  </a:cubicBezTo>
                  <a:cubicBezTo>
                    <a:pt x="860" y="53"/>
                    <a:pt x="860" y="53"/>
                    <a:pt x="860" y="53"/>
                  </a:cubicBezTo>
                  <a:cubicBezTo>
                    <a:pt x="860" y="36"/>
                    <a:pt x="842" y="36"/>
                    <a:pt x="842" y="36"/>
                  </a:cubicBezTo>
                  <a:lnTo>
                    <a:pt x="825" y="36"/>
                  </a:lnTo>
                  <a:cubicBezTo>
                    <a:pt x="807" y="36"/>
                    <a:pt x="790" y="18"/>
                    <a:pt x="790" y="18"/>
                  </a:cubicBezTo>
                  <a:cubicBezTo>
                    <a:pt x="790" y="36"/>
                    <a:pt x="790" y="36"/>
                    <a:pt x="772" y="36"/>
                  </a:cubicBezTo>
                  <a:cubicBezTo>
                    <a:pt x="737" y="36"/>
                    <a:pt x="755" y="18"/>
                    <a:pt x="755" y="18"/>
                  </a:cubicBezTo>
                  <a:cubicBezTo>
                    <a:pt x="702" y="1"/>
                    <a:pt x="649" y="1"/>
                    <a:pt x="597" y="36"/>
                  </a:cubicBezTo>
                  <a:cubicBezTo>
                    <a:pt x="544" y="36"/>
                    <a:pt x="509" y="53"/>
                    <a:pt x="474" y="88"/>
                  </a:cubicBezTo>
                  <a:cubicBezTo>
                    <a:pt x="474" y="106"/>
                    <a:pt x="457" y="106"/>
                    <a:pt x="457" y="123"/>
                  </a:cubicBezTo>
                  <a:cubicBezTo>
                    <a:pt x="457" y="123"/>
                    <a:pt x="439" y="123"/>
                    <a:pt x="439" y="123"/>
                  </a:cubicBezTo>
                  <a:cubicBezTo>
                    <a:pt x="439" y="123"/>
                    <a:pt x="439" y="123"/>
                    <a:pt x="439" y="106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21" y="123"/>
                    <a:pt x="421" y="123"/>
                    <a:pt x="404" y="141"/>
                  </a:cubicBezTo>
                  <a:cubicBezTo>
                    <a:pt x="386" y="159"/>
                    <a:pt x="369" y="176"/>
                    <a:pt x="334" y="194"/>
                  </a:cubicBezTo>
                  <a:cubicBezTo>
                    <a:pt x="334" y="194"/>
                    <a:pt x="334" y="194"/>
                    <a:pt x="334" y="211"/>
                  </a:cubicBezTo>
                  <a:cubicBezTo>
                    <a:pt x="299" y="211"/>
                    <a:pt x="264" y="264"/>
                    <a:pt x="264" y="299"/>
                  </a:cubicBezTo>
                  <a:cubicBezTo>
                    <a:pt x="246" y="299"/>
                    <a:pt x="229" y="299"/>
                    <a:pt x="211" y="316"/>
                  </a:cubicBezTo>
                  <a:cubicBezTo>
                    <a:pt x="211" y="316"/>
                    <a:pt x="211" y="334"/>
                    <a:pt x="211" y="334"/>
                  </a:cubicBezTo>
                  <a:cubicBezTo>
                    <a:pt x="194" y="351"/>
                    <a:pt x="176" y="386"/>
                    <a:pt x="159" y="422"/>
                  </a:cubicBezTo>
                  <a:cubicBezTo>
                    <a:pt x="159" y="422"/>
                    <a:pt x="159" y="422"/>
                    <a:pt x="159" y="422"/>
                  </a:cubicBezTo>
                  <a:cubicBezTo>
                    <a:pt x="141" y="439"/>
                    <a:pt x="123" y="457"/>
                    <a:pt x="123" y="474"/>
                  </a:cubicBezTo>
                  <a:cubicBezTo>
                    <a:pt x="123" y="492"/>
                    <a:pt x="123" y="492"/>
                    <a:pt x="123" y="492"/>
                  </a:cubicBezTo>
                  <a:cubicBezTo>
                    <a:pt x="106" y="509"/>
                    <a:pt x="88" y="527"/>
                    <a:pt x="106" y="544"/>
                  </a:cubicBezTo>
                  <a:cubicBezTo>
                    <a:pt x="71" y="562"/>
                    <a:pt x="71" y="597"/>
                    <a:pt x="71" y="614"/>
                  </a:cubicBezTo>
                  <a:cubicBezTo>
                    <a:pt x="53" y="632"/>
                    <a:pt x="53" y="649"/>
                    <a:pt x="36" y="667"/>
                  </a:cubicBezTo>
                  <a:cubicBezTo>
                    <a:pt x="36" y="685"/>
                    <a:pt x="36" y="685"/>
                    <a:pt x="36" y="685"/>
                  </a:cubicBezTo>
                  <a:cubicBezTo>
                    <a:pt x="36" y="702"/>
                    <a:pt x="36" y="685"/>
                    <a:pt x="36" y="702"/>
                  </a:cubicBezTo>
                  <a:cubicBezTo>
                    <a:pt x="36" y="720"/>
                    <a:pt x="36" y="755"/>
                    <a:pt x="18" y="772"/>
                  </a:cubicBezTo>
                  <a:cubicBezTo>
                    <a:pt x="18" y="772"/>
                    <a:pt x="18" y="772"/>
                    <a:pt x="18" y="790"/>
                  </a:cubicBezTo>
                  <a:cubicBezTo>
                    <a:pt x="18" y="790"/>
                    <a:pt x="18" y="807"/>
                    <a:pt x="18" y="825"/>
                  </a:cubicBezTo>
                  <a:cubicBezTo>
                    <a:pt x="1" y="825"/>
                    <a:pt x="18" y="842"/>
                    <a:pt x="1" y="860"/>
                  </a:cubicBezTo>
                  <a:cubicBezTo>
                    <a:pt x="1" y="895"/>
                    <a:pt x="1" y="912"/>
                    <a:pt x="1" y="947"/>
                  </a:cubicBezTo>
                  <a:lnTo>
                    <a:pt x="1" y="1175"/>
                  </a:lnTo>
                  <a:cubicBezTo>
                    <a:pt x="1" y="1175"/>
                    <a:pt x="1" y="1175"/>
                    <a:pt x="1" y="1175"/>
                  </a:cubicBezTo>
                  <a:cubicBezTo>
                    <a:pt x="1" y="1175"/>
                    <a:pt x="1" y="1193"/>
                    <a:pt x="1" y="1193"/>
                  </a:cubicBezTo>
                  <a:lnTo>
                    <a:pt x="1" y="1210"/>
                  </a:lnTo>
                  <a:cubicBezTo>
                    <a:pt x="1" y="1228"/>
                    <a:pt x="1" y="1246"/>
                    <a:pt x="1" y="1263"/>
                  </a:cubicBezTo>
                  <a:cubicBezTo>
                    <a:pt x="1" y="1281"/>
                    <a:pt x="1" y="1298"/>
                    <a:pt x="1" y="1316"/>
                  </a:cubicBezTo>
                  <a:lnTo>
                    <a:pt x="18" y="1421"/>
                  </a:lnTo>
                  <a:cubicBezTo>
                    <a:pt x="18" y="1438"/>
                    <a:pt x="18" y="1456"/>
                    <a:pt x="18" y="1473"/>
                  </a:cubicBezTo>
                  <a:cubicBezTo>
                    <a:pt x="18" y="1473"/>
                    <a:pt x="36" y="1491"/>
                    <a:pt x="36" y="1508"/>
                  </a:cubicBezTo>
                  <a:cubicBezTo>
                    <a:pt x="36" y="1526"/>
                    <a:pt x="36" y="1561"/>
                    <a:pt x="18" y="1579"/>
                  </a:cubicBezTo>
                  <a:cubicBezTo>
                    <a:pt x="36" y="1596"/>
                    <a:pt x="18" y="1614"/>
                    <a:pt x="18" y="1631"/>
                  </a:cubicBezTo>
                  <a:cubicBezTo>
                    <a:pt x="36" y="1684"/>
                    <a:pt x="71" y="1684"/>
                    <a:pt x="88" y="1719"/>
                  </a:cubicBezTo>
                  <a:cubicBezTo>
                    <a:pt x="106" y="1736"/>
                    <a:pt x="123" y="1736"/>
                    <a:pt x="123" y="1736"/>
                  </a:cubicBezTo>
                  <a:cubicBezTo>
                    <a:pt x="141" y="1754"/>
                    <a:pt x="141" y="1754"/>
                    <a:pt x="141" y="1754"/>
                  </a:cubicBezTo>
                  <a:cubicBezTo>
                    <a:pt x="159" y="1754"/>
                    <a:pt x="176" y="1754"/>
                    <a:pt x="194" y="1754"/>
                  </a:cubicBezTo>
                  <a:cubicBezTo>
                    <a:pt x="194" y="1736"/>
                    <a:pt x="211" y="1754"/>
                    <a:pt x="229" y="1754"/>
                  </a:cubicBezTo>
                  <a:cubicBezTo>
                    <a:pt x="281" y="1771"/>
                    <a:pt x="299" y="1736"/>
                    <a:pt x="334" y="1736"/>
                  </a:cubicBezTo>
                  <a:cubicBezTo>
                    <a:pt x="351" y="1736"/>
                    <a:pt x="351" y="1736"/>
                    <a:pt x="351" y="1736"/>
                  </a:cubicBezTo>
                  <a:cubicBezTo>
                    <a:pt x="369" y="1736"/>
                    <a:pt x="369" y="1701"/>
                    <a:pt x="386" y="1701"/>
                  </a:cubicBezTo>
                  <a:cubicBezTo>
                    <a:pt x="386" y="1701"/>
                    <a:pt x="404" y="1701"/>
                    <a:pt x="404" y="1701"/>
                  </a:cubicBezTo>
                  <a:cubicBezTo>
                    <a:pt x="421" y="1701"/>
                    <a:pt x="404" y="1684"/>
                    <a:pt x="421" y="1684"/>
                  </a:cubicBezTo>
                  <a:cubicBezTo>
                    <a:pt x="421" y="1666"/>
                    <a:pt x="439" y="1649"/>
                    <a:pt x="421" y="1631"/>
                  </a:cubicBezTo>
                  <a:cubicBezTo>
                    <a:pt x="421" y="1631"/>
                    <a:pt x="439" y="1631"/>
                    <a:pt x="421" y="1614"/>
                  </a:cubicBezTo>
                  <a:cubicBezTo>
                    <a:pt x="439" y="1579"/>
                    <a:pt x="421" y="1544"/>
                    <a:pt x="421" y="1508"/>
                  </a:cubicBezTo>
                  <a:cubicBezTo>
                    <a:pt x="421" y="1508"/>
                    <a:pt x="421" y="1473"/>
                    <a:pt x="421" y="1473"/>
                  </a:cubicBezTo>
                  <a:cubicBezTo>
                    <a:pt x="421" y="1438"/>
                    <a:pt x="404" y="1421"/>
                    <a:pt x="404" y="1386"/>
                  </a:cubicBezTo>
                  <a:cubicBezTo>
                    <a:pt x="404" y="1368"/>
                    <a:pt x="404" y="1351"/>
                    <a:pt x="386" y="1333"/>
                  </a:cubicBezTo>
                  <a:lnTo>
                    <a:pt x="386" y="1316"/>
                  </a:lnTo>
                  <a:cubicBezTo>
                    <a:pt x="386" y="1298"/>
                    <a:pt x="386" y="1298"/>
                    <a:pt x="386" y="1281"/>
                  </a:cubicBezTo>
                  <a:cubicBezTo>
                    <a:pt x="386" y="1281"/>
                    <a:pt x="386" y="1263"/>
                    <a:pt x="386" y="1263"/>
                  </a:cubicBezTo>
                  <a:cubicBezTo>
                    <a:pt x="386" y="1246"/>
                    <a:pt x="386" y="1228"/>
                    <a:pt x="386" y="1228"/>
                  </a:cubicBezTo>
                  <a:cubicBezTo>
                    <a:pt x="386" y="1210"/>
                    <a:pt x="369" y="1193"/>
                    <a:pt x="386" y="1175"/>
                  </a:cubicBezTo>
                  <a:cubicBezTo>
                    <a:pt x="369" y="1158"/>
                    <a:pt x="386" y="1158"/>
                    <a:pt x="369" y="1140"/>
                  </a:cubicBezTo>
                  <a:cubicBezTo>
                    <a:pt x="386" y="1140"/>
                    <a:pt x="386" y="1123"/>
                    <a:pt x="369" y="1105"/>
                  </a:cubicBezTo>
                  <a:cubicBezTo>
                    <a:pt x="386" y="1105"/>
                    <a:pt x="369" y="1088"/>
                    <a:pt x="369" y="1088"/>
                  </a:cubicBezTo>
                  <a:cubicBezTo>
                    <a:pt x="369" y="1088"/>
                    <a:pt x="369" y="1088"/>
                    <a:pt x="386" y="1088"/>
                  </a:cubicBezTo>
                  <a:cubicBezTo>
                    <a:pt x="386" y="1053"/>
                    <a:pt x="386" y="1018"/>
                    <a:pt x="386" y="1000"/>
                  </a:cubicBezTo>
                  <a:cubicBezTo>
                    <a:pt x="386" y="983"/>
                    <a:pt x="386" y="965"/>
                    <a:pt x="386" y="947"/>
                  </a:cubicBezTo>
                  <a:cubicBezTo>
                    <a:pt x="386" y="947"/>
                    <a:pt x="386" y="947"/>
                    <a:pt x="386" y="947"/>
                  </a:cubicBezTo>
                  <a:cubicBezTo>
                    <a:pt x="386" y="895"/>
                    <a:pt x="404" y="860"/>
                    <a:pt x="404" y="807"/>
                  </a:cubicBezTo>
                  <a:cubicBezTo>
                    <a:pt x="421" y="790"/>
                    <a:pt x="404" y="755"/>
                    <a:pt x="439" y="737"/>
                  </a:cubicBezTo>
                  <a:cubicBezTo>
                    <a:pt x="421" y="702"/>
                    <a:pt x="457" y="685"/>
                    <a:pt x="457" y="649"/>
                  </a:cubicBezTo>
                  <a:cubicBezTo>
                    <a:pt x="474" y="649"/>
                    <a:pt x="474" y="632"/>
                    <a:pt x="474" y="614"/>
                  </a:cubicBezTo>
                  <a:cubicBezTo>
                    <a:pt x="492" y="597"/>
                    <a:pt x="509" y="597"/>
                    <a:pt x="492" y="597"/>
                  </a:cubicBezTo>
                  <a:cubicBezTo>
                    <a:pt x="509" y="579"/>
                    <a:pt x="509" y="562"/>
                    <a:pt x="527" y="562"/>
                  </a:cubicBezTo>
                  <a:cubicBezTo>
                    <a:pt x="509" y="562"/>
                    <a:pt x="527" y="562"/>
                    <a:pt x="527" y="544"/>
                  </a:cubicBezTo>
                  <a:cubicBezTo>
                    <a:pt x="527" y="544"/>
                    <a:pt x="527" y="527"/>
                    <a:pt x="544" y="527"/>
                  </a:cubicBezTo>
                  <a:cubicBezTo>
                    <a:pt x="562" y="509"/>
                    <a:pt x="579" y="492"/>
                    <a:pt x="579" y="474"/>
                  </a:cubicBezTo>
                  <a:cubicBezTo>
                    <a:pt x="597" y="474"/>
                    <a:pt x="597" y="457"/>
                    <a:pt x="597" y="457"/>
                  </a:cubicBezTo>
                  <a:cubicBezTo>
                    <a:pt x="614" y="457"/>
                    <a:pt x="614" y="457"/>
                    <a:pt x="614" y="457"/>
                  </a:cubicBezTo>
                  <a:cubicBezTo>
                    <a:pt x="614" y="457"/>
                    <a:pt x="614" y="439"/>
                    <a:pt x="632" y="439"/>
                  </a:cubicBezTo>
                  <a:cubicBezTo>
                    <a:pt x="632" y="439"/>
                    <a:pt x="632" y="422"/>
                    <a:pt x="632" y="422"/>
                  </a:cubicBezTo>
                  <a:cubicBezTo>
                    <a:pt x="649" y="422"/>
                    <a:pt x="649" y="422"/>
                    <a:pt x="667" y="404"/>
                  </a:cubicBezTo>
                  <a:cubicBezTo>
                    <a:pt x="684" y="404"/>
                    <a:pt x="684" y="369"/>
                    <a:pt x="702" y="386"/>
                  </a:cubicBezTo>
                  <a:cubicBezTo>
                    <a:pt x="702" y="386"/>
                    <a:pt x="702" y="369"/>
                    <a:pt x="720" y="386"/>
                  </a:cubicBezTo>
                  <a:cubicBezTo>
                    <a:pt x="720" y="369"/>
                    <a:pt x="720" y="369"/>
                    <a:pt x="720" y="369"/>
                  </a:cubicBezTo>
                  <a:cubicBezTo>
                    <a:pt x="720" y="386"/>
                    <a:pt x="684" y="386"/>
                    <a:pt x="702" y="386"/>
                  </a:cubicBezTo>
                  <a:cubicBezTo>
                    <a:pt x="702" y="386"/>
                    <a:pt x="702" y="386"/>
                    <a:pt x="702" y="386"/>
                  </a:cubicBezTo>
                  <a:cubicBezTo>
                    <a:pt x="702" y="386"/>
                    <a:pt x="720" y="386"/>
                    <a:pt x="737" y="386"/>
                  </a:cubicBezTo>
                  <a:cubicBezTo>
                    <a:pt x="755" y="404"/>
                    <a:pt x="755" y="404"/>
                    <a:pt x="772" y="422"/>
                  </a:cubicBezTo>
                  <a:lnTo>
                    <a:pt x="772" y="404"/>
                  </a:lnTo>
                  <a:cubicBezTo>
                    <a:pt x="772" y="422"/>
                    <a:pt x="772" y="422"/>
                    <a:pt x="755" y="386"/>
                  </a:cubicBezTo>
                  <a:cubicBezTo>
                    <a:pt x="755" y="404"/>
                    <a:pt x="772" y="404"/>
                    <a:pt x="772" y="422"/>
                  </a:cubicBezTo>
                  <a:cubicBezTo>
                    <a:pt x="790" y="422"/>
                    <a:pt x="790" y="457"/>
                    <a:pt x="790" y="474"/>
                  </a:cubicBezTo>
                  <a:cubicBezTo>
                    <a:pt x="790" y="474"/>
                    <a:pt x="790" y="474"/>
                    <a:pt x="790" y="474"/>
                  </a:cubicBezTo>
                  <a:cubicBezTo>
                    <a:pt x="790" y="474"/>
                    <a:pt x="790" y="474"/>
                    <a:pt x="790" y="474"/>
                  </a:cubicBezTo>
                  <a:cubicBezTo>
                    <a:pt x="790" y="474"/>
                    <a:pt x="790" y="474"/>
                    <a:pt x="790" y="474"/>
                  </a:cubicBezTo>
                  <a:cubicBezTo>
                    <a:pt x="790" y="474"/>
                    <a:pt x="790" y="492"/>
                    <a:pt x="790" y="492"/>
                  </a:cubicBezTo>
                  <a:cubicBezTo>
                    <a:pt x="790" y="492"/>
                    <a:pt x="790" y="492"/>
                    <a:pt x="790" y="492"/>
                  </a:cubicBezTo>
                  <a:cubicBezTo>
                    <a:pt x="790" y="509"/>
                    <a:pt x="790" y="509"/>
                    <a:pt x="790" y="509"/>
                  </a:cubicBezTo>
                  <a:cubicBezTo>
                    <a:pt x="790" y="527"/>
                    <a:pt x="807" y="544"/>
                    <a:pt x="790" y="562"/>
                  </a:cubicBezTo>
                  <a:cubicBezTo>
                    <a:pt x="807" y="562"/>
                    <a:pt x="807" y="562"/>
                    <a:pt x="807" y="562"/>
                  </a:cubicBezTo>
                  <a:cubicBezTo>
                    <a:pt x="807" y="579"/>
                    <a:pt x="790" y="579"/>
                    <a:pt x="807" y="579"/>
                  </a:cubicBezTo>
                  <a:cubicBezTo>
                    <a:pt x="807" y="597"/>
                    <a:pt x="807" y="597"/>
                    <a:pt x="807" y="614"/>
                  </a:cubicBezTo>
                  <a:cubicBezTo>
                    <a:pt x="790" y="614"/>
                    <a:pt x="807" y="649"/>
                    <a:pt x="790" y="667"/>
                  </a:cubicBezTo>
                  <a:cubicBezTo>
                    <a:pt x="790" y="667"/>
                    <a:pt x="807" y="667"/>
                    <a:pt x="807" y="667"/>
                  </a:cubicBezTo>
                  <a:cubicBezTo>
                    <a:pt x="790" y="685"/>
                    <a:pt x="807" y="702"/>
                    <a:pt x="807" y="720"/>
                  </a:cubicBezTo>
                  <a:cubicBezTo>
                    <a:pt x="807" y="720"/>
                    <a:pt x="807" y="720"/>
                    <a:pt x="807" y="720"/>
                  </a:cubicBezTo>
                  <a:cubicBezTo>
                    <a:pt x="807" y="737"/>
                    <a:pt x="807" y="737"/>
                    <a:pt x="807" y="755"/>
                  </a:cubicBezTo>
                  <a:cubicBezTo>
                    <a:pt x="807" y="755"/>
                    <a:pt x="807" y="755"/>
                    <a:pt x="807" y="755"/>
                  </a:cubicBezTo>
                  <a:cubicBezTo>
                    <a:pt x="790" y="772"/>
                    <a:pt x="807" y="790"/>
                    <a:pt x="790" y="807"/>
                  </a:cubicBezTo>
                  <a:cubicBezTo>
                    <a:pt x="790" y="807"/>
                    <a:pt x="790" y="825"/>
                    <a:pt x="790" y="825"/>
                  </a:cubicBezTo>
                  <a:cubicBezTo>
                    <a:pt x="772" y="860"/>
                    <a:pt x="772" y="895"/>
                    <a:pt x="755" y="930"/>
                  </a:cubicBezTo>
                  <a:cubicBezTo>
                    <a:pt x="755" y="947"/>
                    <a:pt x="755" y="947"/>
                    <a:pt x="755" y="947"/>
                  </a:cubicBezTo>
                  <a:cubicBezTo>
                    <a:pt x="737" y="965"/>
                    <a:pt x="737" y="947"/>
                    <a:pt x="737" y="947"/>
                  </a:cubicBezTo>
                  <a:cubicBezTo>
                    <a:pt x="737" y="965"/>
                    <a:pt x="737" y="983"/>
                    <a:pt x="720" y="983"/>
                  </a:cubicBezTo>
                  <a:cubicBezTo>
                    <a:pt x="720" y="1000"/>
                    <a:pt x="720" y="1000"/>
                    <a:pt x="720" y="1000"/>
                  </a:cubicBezTo>
                  <a:cubicBezTo>
                    <a:pt x="702" y="1000"/>
                    <a:pt x="702" y="1035"/>
                    <a:pt x="684" y="1053"/>
                  </a:cubicBezTo>
                  <a:cubicBezTo>
                    <a:pt x="684" y="1053"/>
                    <a:pt x="684" y="1053"/>
                    <a:pt x="684" y="1053"/>
                  </a:cubicBezTo>
                  <a:cubicBezTo>
                    <a:pt x="702" y="1053"/>
                    <a:pt x="684" y="1070"/>
                    <a:pt x="684" y="1070"/>
                  </a:cubicBezTo>
                  <a:cubicBezTo>
                    <a:pt x="684" y="1070"/>
                    <a:pt x="684" y="1070"/>
                    <a:pt x="684" y="1070"/>
                  </a:cubicBezTo>
                  <a:cubicBezTo>
                    <a:pt x="684" y="1070"/>
                    <a:pt x="684" y="1053"/>
                    <a:pt x="684" y="1053"/>
                  </a:cubicBezTo>
                  <a:cubicBezTo>
                    <a:pt x="667" y="1053"/>
                    <a:pt x="649" y="1070"/>
                    <a:pt x="649" y="1105"/>
                  </a:cubicBezTo>
                  <a:cubicBezTo>
                    <a:pt x="632" y="1105"/>
                    <a:pt x="614" y="1123"/>
                    <a:pt x="614" y="1140"/>
                  </a:cubicBezTo>
                  <a:cubicBezTo>
                    <a:pt x="614" y="1140"/>
                    <a:pt x="597" y="1158"/>
                    <a:pt x="597" y="1175"/>
                  </a:cubicBezTo>
                  <a:cubicBezTo>
                    <a:pt x="579" y="1193"/>
                    <a:pt x="579" y="1210"/>
                    <a:pt x="579" y="1210"/>
                  </a:cubicBezTo>
                  <a:cubicBezTo>
                    <a:pt x="579" y="1228"/>
                    <a:pt x="579" y="1228"/>
                    <a:pt x="579" y="1228"/>
                  </a:cubicBezTo>
                  <a:cubicBezTo>
                    <a:pt x="562" y="1246"/>
                    <a:pt x="562" y="1263"/>
                    <a:pt x="562" y="1281"/>
                  </a:cubicBezTo>
                  <a:cubicBezTo>
                    <a:pt x="562" y="1281"/>
                    <a:pt x="544" y="1281"/>
                    <a:pt x="544" y="1281"/>
                  </a:cubicBezTo>
                  <a:cubicBezTo>
                    <a:pt x="562" y="1281"/>
                    <a:pt x="562" y="1281"/>
                    <a:pt x="562" y="1281"/>
                  </a:cubicBezTo>
                  <a:cubicBezTo>
                    <a:pt x="562" y="1298"/>
                    <a:pt x="544" y="1298"/>
                    <a:pt x="544" y="1316"/>
                  </a:cubicBezTo>
                  <a:cubicBezTo>
                    <a:pt x="562" y="1316"/>
                    <a:pt x="562" y="1316"/>
                    <a:pt x="562" y="1333"/>
                  </a:cubicBezTo>
                  <a:cubicBezTo>
                    <a:pt x="562" y="1333"/>
                    <a:pt x="544" y="1333"/>
                    <a:pt x="544" y="1333"/>
                  </a:cubicBezTo>
                  <a:cubicBezTo>
                    <a:pt x="544" y="1333"/>
                    <a:pt x="544" y="1333"/>
                    <a:pt x="544" y="1333"/>
                  </a:cubicBezTo>
                  <a:cubicBezTo>
                    <a:pt x="527" y="1351"/>
                    <a:pt x="527" y="1368"/>
                    <a:pt x="509" y="1386"/>
                  </a:cubicBezTo>
                  <a:cubicBezTo>
                    <a:pt x="509" y="1386"/>
                    <a:pt x="509" y="1386"/>
                    <a:pt x="509" y="1386"/>
                  </a:cubicBezTo>
                  <a:cubicBezTo>
                    <a:pt x="509" y="1386"/>
                    <a:pt x="509" y="1386"/>
                    <a:pt x="509" y="1386"/>
                  </a:cubicBezTo>
                  <a:cubicBezTo>
                    <a:pt x="492" y="1386"/>
                    <a:pt x="492" y="1403"/>
                    <a:pt x="474" y="1403"/>
                  </a:cubicBezTo>
                  <a:cubicBezTo>
                    <a:pt x="492" y="1421"/>
                    <a:pt x="492" y="1403"/>
                    <a:pt x="509" y="1403"/>
                  </a:cubicBezTo>
                  <a:cubicBezTo>
                    <a:pt x="509" y="1386"/>
                    <a:pt x="527" y="1386"/>
                    <a:pt x="527" y="1368"/>
                  </a:cubicBezTo>
                  <a:cubicBezTo>
                    <a:pt x="527" y="1368"/>
                    <a:pt x="527" y="1368"/>
                    <a:pt x="527" y="1368"/>
                  </a:cubicBezTo>
                  <a:cubicBezTo>
                    <a:pt x="562" y="1351"/>
                    <a:pt x="579" y="1316"/>
                    <a:pt x="597" y="1298"/>
                  </a:cubicBezTo>
                  <a:cubicBezTo>
                    <a:pt x="597" y="1298"/>
                    <a:pt x="597" y="1298"/>
                    <a:pt x="597" y="1316"/>
                  </a:cubicBezTo>
                  <a:cubicBezTo>
                    <a:pt x="579" y="1333"/>
                    <a:pt x="562" y="1351"/>
                    <a:pt x="544" y="1368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62" y="1368"/>
                    <a:pt x="544" y="1351"/>
                    <a:pt x="562" y="1351"/>
                  </a:cubicBezTo>
                  <a:cubicBezTo>
                    <a:pt x="562" y="1351"/>
                    <a:pt x="579" y="1351"/>
                    <a:pt x="562" y="1368"/>
                  </a:cubicBezTo>
                  <a:cubicBezTo>
                    <a:pt x="562" y="1368"/>
                    <a:pt x="562" y="1368"/>
                    <a:pt x="562" y="1368"/>
                  </a:cubicBezTo>
                  <a:cubicBezTo>
                    <a:pt x="562" y="1368"/>
                    <a:pt x="562" y="1386"/>
                    <a:pt x="544" y="1386"/>
                  </a:cubicBezTo>
                  <a:cubicBezTo>
                    <a:pt x="544" y="1386"/>
                    <a:pt x="544" y="1386"/>
                    <a:pt x="544" y="1368"/>
                  </a:cubicBezTo>
                  <a:cubicBezTo>
                    <a:pt x="544" y="1386"/>
                    <a:pt x="544" y="1386"/>
                    <a:pt x="544" y="1386"/>
                  </a:cubicBezTo>
                  <a:lnTo>
                    <a:pt x="527" y="1386"/>
                  </a:lnTo>
                  <a:cubicBezTo>
                    <a:pt x="527" y="1386"/>
                    <a:pt x="544" y="1368"/>
                    <a:pt x="544" y="1368"/>
                  </a:cubicBezTo>
                  <a:cubicBezTo>
                    <a:pt x="527" y="1386"/>
                    <a:pt x="509" y="1386"/>
                    <a:pt x="509" y="1403"/>
                  </a:cubicBezTo>
                  <a:cubicBezTo>
                    <a:pt x="509" y="1403"/>
                    <a:pt x="509" y="1403"/>
                    <a:pt x="509" y="1403"/>
                  </a:cubicBezTo>
                  <a:cubicBezTo>
                    <a:pt x="527" y="1403"/>
                    <a:pt x="527" y="1403"/>
                    <a:pt x="527" y="1403"/>
                  </a:cubicBezTo>
                  <a:cubicBezTo>
                    <a:pt x="527" y="1403"/>
                    <a:pt x="527" y="1403"/>
                    <a:pt x="527" y="1403"/>
                  </a:cubicBezTo>
                  <a:cubicBezTo>
                    <a:pt x="527" y="1421"/>
                    <a:pt x="527" y="1421"/>
                    <a:pt x="509" y="1421"/>
                  </a:cubicBezTo>
                  <a:lnTo>
                    <a:pt x="527" y="1438"/>
                  </a:lnTo>
                  <a:cubicBezTo>
                    <a:pt x="527" y="1421"/>
                    <a:pt x="544" y="1421"/>
                    <a:pt x="562" y="1403"/>
                  </a:cubicBezTo>
                  <a:cubicBezTo>
                    <a:pt x="562" y="1403"/>
                    <a:pt x="562" y="1386"/>
                    <a:pt x="562" y="1386"/>
                  </a:cubicBezTo>
                  <a:cubicBezTo>
                    <a:pt x="579" y="1386"/>
                    <a:pt x="562" y="1386"/>
                    <a:pt x="562" y="1386"/>
                  </a:cubicBezTo>
                  <a:cubicBezTo>
                    <a:pt x="579" y="1386"/>
                    <a:pt x="579" y="1386"/>
                    <a:pt x="579" y="1386"/>
                  </a:cubicBezTo>
                  <a:cubicBezTo>
                    <a:pt x="579" y="1368"/>
                    <a:pt x="597" y="1351"/>
                    <a:pt x="614" y="1333"/>
                  </a:cubicBezTo>
                  <a:cubicBezTo>
                    <a:pt x="614" y="1333"/>
                    <a:pt x="614" y="1333"/>
                    <a:pt x="614" y="1333"/>
                  </a:cubicBezTo>
                  <a:cubicBezTo>
                    <a:pt x="614" y="1333"/>
                    <a:pt x="632" y="1316"/>
                    <a:pt x="632" y="1316"/>
                  </a:cubicBezTo>
                  <a:cubicBezTo>
                    <a:pt x="632" y="1316"/>
                    <a:pt x="632" y="1316"/>
                    <a:pt x="632" y="1333"/>
                  </a:cubicBezTo>
                  <a:cubicBezTo>
                    <a:pt x="632" y="1351"/>
                    <a:pt x="597" y="1368"/>
                    <a:pt x="597" y="1386"/>
                  </a:cubicBezTo>
                  <a:cubicBezTo>
                    <a:pt x="597" y="1386"/>
                    <a:pt x="597" y="1386"/>
                    <a:pt x="597" y="1386"/>
                  </a:cubicBezTo>
                  <a:cubicBezTo>
                    <a:pt x="597" y="1386"/>
                    <a:pt x="597" y="1403"/>
                    <a:pt x="597" y="1403"/>
                  </a:cubicBezTo>
                  <a:cubicBezTo>
                    <a:pt x="579" y="1403"/>
                    <a:pt x="579" y="1386"/>
                    <a:pt x="579" y="1386"/>
                  </a:cubicBezTo>
                  <a:cubicBezTo>
                    <a:pt x="579" y="1386"/>
                    <a:pt x="579" y="1403"/>
                    <a:pt x="579" y="1403"/>
                  </a:cubicBezTo>
                  <a:cubicBezTo>
                    <a:pt x="562" y="1403"/>
                    <a:pt x="544" y="1421"/>
                    <a:pt x="544" y="1438"/>
                  </a:cubicBezTo>
                  <a:cubicBezTo>
                    <a:pt x="544" y="1438"/>
                    <a:pt x="544" y="1421"/>
                    <a:pt x="527" y="1438"/>
                  </a:cubicBezTo>
                  <a:cubicBezTo>
                    <a:pt x="527" y="1438"/>
                    <a:pt x="527" y="1438"/>
                    <a:pt x="527" y="1438"/>
                  </a:cubicBezTo>
                  <a:cubicBezTo>
                    <a:pt x="527" y="1438"/>
                    <a:pt x="509" y="1456"/>
                    <a:pt x="509" y="1456"/>
                  </a:cubicBezTo>
                  <a:cubicBezTo>
                    <a:pt x="509" y="1456"/>
                    <a:pt x="509" y="1456"/>
                    <a:pt x="509" y="1456"/>
                  </a:cubicBezTo>
                  <a:cubicBezTo>
                    <a:pt x="527" y="1456"/>
                    <a:pt x="527" y="1456"/>
                    <a:pt x="527" y="1438"/>
                  </a:cubicBezTo>
                  <a:cubicBezTo>
                    <a:pt x="527" y="1456"/>
                    <a:pt x="509" y="1456"/>
                    <a:pt x="509" y="1473"/>
                  </a:cubicBezTo>
                  <a:cubicBezTo>
                    <a:pt x="509" y="1473"/>
                    <a:pt x="509" y="1473"/>
                    <a:pt x="509" y="1473"/>
                  </a:cubicBezTo>
                  <a:cubicBezTo>
                    <a:pt x="492" y="1491"/>
                    <a:pt x="492" y="1491"/>
                    <a:pt x="474" y="1508"/>
                  </a:cubicBezTo>
                  <a:cubicBezTo>
                    <a:pt x="492" y="1508"/>
                    <a:pt x="474" y="1508"/>
                    <a:pt x="474" y="1508"/>
                  </a:cubicBezTo>
                  <a:cubicBezTo>
                    <a:pt x="474" y="1508"/>
                    <a:pt x="492" y="1508"/>
                    <a:pt x="492" y="1508"/>
                  </a:cubicBezTo>
                  <a:cubicBezTo>
                    <a:pt x="492" y="1508"/>
                    <a:pt x="474" y="1508"/>
                    <a:pt x="492" y="1508"/>
                  </a:cubicBezTo>
                  <a:cubicBezTo>
                    <a:pt x="492" y="1508"/>
                    <a:pt x="509" y="1491"/>
                    <a:pt x="509" y="1508"/>
                  </a:cubicBezTo>
                  <a:cubicBezTo>
                    <a:pt x="509" y="1508"/>
                    <a:pt x="492" y="1508"/>
                    <a:pt x="492" y="1526"/>
                  </a:cubicBezTo>
                  <a:cubicBezTo>
                    <a:pt x="492" y="1526"/>
                    <a:pt x="492" y="1526"/>
                    <a:pt x="492" y="1526"/>
                  </a:cubicBezTo>
                  <a:cubicBezTo>
                    <a:pt x="492" y="1526"/>
                    <a:pt x="492" y="1526"/>
                    <a:pt x="492" y="1526"/>
                  </a:cubicBezTo>
                  <a:cubicBezTo>
                    <a:pt x="492" y="1526"/>
                    <a:pt x="474" y="1544"/>
                    <a:pt x="474" y="1544"/>
                  </a:cubicBezTo>
                  <a:cubicBezTo>
                    <a:pt x="474" y="1544"/>
                    <a:pt x="474" y="1526"/>
                    <a:pt x="474" y="1526"/>
                  </a:cubicBezTo>
                  <a:cubicBezTo>
                    <a:pt x="474" y="1544"/>
                    <a:pt x="457" y="1544"/>
                    <a:pt x="457" y="1561"/>
                  </a:cubicBezTo>
                  <a:cubicBezTo>
                    <a:pt x="457" y="1561"/>
                    <a:pt x="457" y="1561"/>
                    <a:pt x="457" y="1561"/>
                  </a:cubicBezTo>
                  <a:lnTo>
                    <a:pt x="474" y="1561"/>
                  </a:lnTo>
                  <a:cubicBezTo>
                    <a:pt x="457" y="1561"/>
                    <a:pt x="457" y="1561"/>
                    <a:pt x="474" y="1544"/>
                  </a:cubicBezTo>
                  <a:cubicBezTo>
                    <a:pt x="474" y="1544"/>
                    <a:pt x="474" y="1544"/>
                    <a:pt x="474" y="1544"/>
                  </a:cubicBezTo>
                  <a:cubicBezTo>
                    <a:pt x="474" y="1544"/>
                    <a:pt x="474" y="1544"/>
                    <a:pt x="474" y="1544"/>
                  </a:cubicBezTo>
                  <a:cubicBezTo>
                    <a:pt x="474" y="1544"/>
                    <a:pt x="474" y="1544"/>
                    <a:pt x="474" y="1544"/>
                  </a:cubicBezTo>
                  <a:cubicBezTo>
                    <a:pt x="492" y="1526"/>
                    <a:pt x="527" y="1526"/>
                    <a:pt x="527" y="1508"/>
                  </a:cubicBezTo>
                  <a:cubicBezTo>
                    <a:pt x="527" y="1508"/>
                    <a:pt x="544" y="1508"/>
                    <a:pt x="544" y="1508"/>
                  </a:cubicBezTo>
                  <a:cubicBezTo>
                    <a:pt x="544" y="1526"/>
                    <a:pt x="527" y="1526"/>
                    <a:pt x="509" y="1544"/>
                  </a:cubicBezTo>
                  <a:cubicBezTo>
                    <a:pt x="509" y="1544"/>
                    <a:pt x="527" y="1544"/>
                    <a:pt x="527" y="1526"/>
                  </a:cubicBezTo>
                  <a:cubicBezTo>
                    <a:pt x="527" y="1526"/>
                    <a:pt x="544" y="1508"/>
                    <a:pt x="562" y="1508"/>
                  </a:cubicBezTo>
                  <a:cubicBezTo>
                    <a:pt x="562" y="1508"/>
                    <a:pt x="562" y="1508"/>
                    <a:pt x="562" y="1508"/>
                  </a:cubicBezTo>
                  <a:cubicBezTo>
                    <a:pt x="562" y="1526"/>
                    <a:pt x="562" y="1526"/>
                    <a:pt x="562" y="1526"/>
                  </a:cubicBezTo>
                  <a:cubicBezTo>
                    <a:pt x="562" y="1526"/>
                    <a:pt x="562" y="1526"/>
                    <a:pt x="562" y="1544"/>
                  </a:cubicBezTo>
                  <a:cubicBezTo>
                    <a:pt x="562" y="1544"/>
                    <a:pt x="562" y="1561"/>
                    <a:pt x="562" y="1561"/>
                  </a:cubicBezTo>
                  <a:cubicBezTo>
                    <a:pt x="562" y="1544"/>
                    <a:pt x="579" y="1544"/>
                    <a:pt x="579" y="1561"/>
                  </a:cubicBezTo>
                  <a:cubicBezTo>
                    <a:pt x="597" y="1544"/>
                    <a:pt x="614" y="1544"/>
                    <a:pt x="632" y="1526"/>
                  </a:cubicBezTo>
                  <a:cubicBezTo>
                    <a:pt x="614" y="1544"/>
                    <a:pt x="597" y="1544"/>
                    <a:pt x="597" y="1561"/>
                  </a:cubicBezTo>
                  <a:cubicBezTo>
                    <a:pt x="597" y="1561"/>
                    <a:pt x="579" y="1579"/>
                    <a:pt x="562" y="1579"/>
                  </a:cubicBezTo>
                  <a:cubicBezTo>
                    <a:pt x="579" y="1579"/>
                    <a:pt x="562" y="1596"/>
                    <a:pt x="562" y="1596"/>
                  </a:cubicBezTo>
                  <a:cubicBezTo>
                    <a:pt x="579" y="1596"/>
                    <a:pt x="579" y="1579"/>
                    <a:pt x="579" y="1579"/>
                  </a:cubicBezTo>
                  <a:cubicBezTo>
                    <a:pt x="597" y="1579"/>
                    <a:pt x="579" y="1579"/>
                    <a:pt x="579" y="1579"/>
                  </a:cubicBezTo>
                  <a:cubicBezTo>
                    <a:pt x="579" y="1579"/>
                    <a:pt x="597" y="1579"/>
                    <a:pt x="597" y="1579"/>
                  </a:cubicBezTo>
                  <a:cubicBezTo>
                    <a:pt x="597" y="1579"/>
                    <a:pt x="597" y="1579"/>
                    <a:pt x="614" y="1579"/>
                  </a:cubicBezTo>
                  <a:cubicBezTo>
                    <a:pt x="632" y="1544"/>
                    <a:pt x="649" y="1544"/>
                    <a:pt x="667" y="1526"/>
                  </a:cubicBezTo>
                  <a:cubicBezTo>
                    <a:pt x="667" y="1526"/>
                    <a:pt x="667" y="1526"/>
                    <a:pt x="667" y="1508"/>
                  </a:cubicBezTo>
                  <a:cubicBezTo>
                    <a:pt x="667" y="1491"/>
                    <a:pt x="684" y="1491"/>
                    <a:pt x="702" y="1491"/>
                  </a:cubicBezTo>
                  <a:cubicBezTo>
                    <a:pt x="702" y="1473"/>
                    <a:pt x="702" y="1473"/>
                    <a:pt x="720" y="1456"/>
                  </a:cubicBezTo>
                  <a:cubicBezTo>
                    <a:pt x="720" y="1456"/>
                    <a:pt x="720" y="1456"/>
                    <a:pt x="702" y="1456"/>
                  </a:cubicBezTo>
                  <a:cubicBezTo>
                    <a:pt x="720" y="1456"/>
                    <a:pt x="702" y="1438"/>
                    <a:pt x="702" y="1438"/>
                  </a:cubicBezTo>
                  <a:cubicBezTo>
                    <a:pt x="720" y="1438"/>
                    <a:pt x="720" y="1456"/>
                    <a:pt x="720" y="1456"/>
                  </a:cubicBezTo>
                  <a:cubicBezTo>
                    <a:pt x="720" y="1456"/>
                    <a:pt x="720" y="1456"/>
                    <a:pt x="720" y="1473"/>
                  </a:cubicBezTo>
                  <a:cubicBezTo>
                    <a:pt x="720" y="1456"/>
                    <a:pt x="737" y="1456"/>
                    <a:pt x="737" y="1438"/>
                  </a:cubicBezTo>
                  <a:cubicBezTo>
                    <a:pt x="755" y="1456"/>
                    <a:pt x="772" y="1438"/>
                    <a:pt x="790" y="1438"/>
                  </a:cubicBezTo>
                  <a:cubicBezTo>
                    <a:pt x="790" y="1421"/>
                    <a:pt x="790" y="1421"/>
                    <a:pt x="790" y="1403"/>
                  </a:cubicBezTo>
                  <a:cubicBezTo>
                    <a:pt x="790" y="1403"/>
                    <a:pt x="790" y="1421"/>
                    <a:pt x="807" y="1421"/>
                  </a:cubicBezTo>
                  <a:cubicBezTo>
                    <a:pt x="807" y="1403"/>
                    <a:pt x="807" y="1403"/>
                    <a:pt x="807" y="1403"/>
                  </a:cubicBezTo>
                  <a:cubicBezTo>
                    <a:pt x="807" y="1403"/>
                    <a:pt x="807" y="1386"/>
                    <a:pt x="825" y="1386"/>
                  </a:cubicBezTo>
                  <a:cubicBezTo>
                    <a:pt x="807" y="1386"/>
                    <a:pt x="807" y="1403"/>
                    <a:pt x="807" y="1421"/>
                  </a:cubicBezTo>
                  <a:cubicBezTo>
                    <a:pt x="825" y="1421"/>
                    <a:pt x="825" y="1386"/>
                    <a:pt x="860" y="1368"/>
                  </a:cubicBezTo>
                  <a:cubicBezTo>
                    <a:pt x="860" y="1368"/>
                    <a:pt x="860" y="1368"/>
                    <a:pt x="860" y="1368"/>
                  </a:cubicBezTo>
                  <a:cubicBezTo>
                    <a:pt x="860" y="1368"/>
                    <a:pt x="860" y="1368"/>
                    <a:pt x="860" y="1368"/>
                  </a:cubicBezTo>
                  <a:cubicBezTo>
                    <a:pt x="860" y="1368"/>
                    <a:pt x="860" y="1368"/>
                    <a:pt x="860" y="1368"/>
                  </a:cubicBezTo>
                  <a:cubicBezTo>
                    <a:pt x="877" y="1368"/>
                    <a:pt x="860" y="1368"/>
                    <a:pt x="877" y="1368"/>
                  </a:cubicBezTo>
                  <a:cubicBezTo>
                    <a:pt x="877" y="1351"/>
                    <a:pt x="877" y="1351"/>
                    <a:pt x="877" y="1333"/>
                  </a:cubicBezTo>
                  <a:cubicBezTo>
                    <a:pt x="877" y="1333"/>
                    <a:pt x="895" y="1333"/>
                    <a:pt x="895" y="1333"/>
                  </a:cubicBezTo>
                  <a:cubicBezTo>
                    <a:pt x="895" y="1333"/>
                    <a:pt x="895" y="1333"/>
                    <a:pt x="895" y="1316"/>
                  </a:cubicBezTo>
                  <a:cubicBezTo>
                    <a:pt x="895" y="1316"/>
                    <a:pt x="895" y="1316"/>
                    <a:pt x="895" y="1316"/>
                  </a:cubicBezTo>
                  <a:cubicBezTo>
                    <a:pt x="895" y="1298"/>
                    <a:pt x="912" y="1281"/>
                    <a:pt x="912" y="1281"/>
                  </a:cubicBezTo>
                  <a:cubicBezTo>
                    <a:pt x="912" y="1281"/>
                    <a:pt x="930" y="1281"/>
                    <a:pt x="930" y="1281"/>
                  </a:cubicBezTo>
                  <a:cubicBezTo>
                    <a:pt x="930" y="1263"/>
                    <a:pt x="965" y="1246"/>
                    <a:pt x="965" y="1210"/>
                  </a:cubicBezTo>
                  <a:cubicBezTo>
                    <a:pt x="983" y="1210"/>
                    <a:pt x="983" y="1210"/>
                    <a:pt x="983" y="1210"/>
                  </a:cubicBezTo>
                  <a:cubicBezTo>
                    <a:pt x="983" y="1193"/>
                    <a:pt x="983" y="1193"/>
                    <a:pt x="983" y="1193"/>
                  </a:cubicBezTo>
                  <a:cubicBezTo>
                    <a:pt x="983" y="1193"/>
                    <a:pt x="983" y="1210"/>
                    <a:pt x="983" y="1193"/>
                  </a:cubicBezTo>
                  <a:cubicBezTo>
                    <a:pt x="983" y="1193"/>
                    <a:pt x="983" y="1193"/>
                    <a:pt x="983" y="1193"/>
                  </a:cubicBezTo>
                  <a:cubicBezTo>
                    <a:pt x="983" y="1193"/>
                    <a:pt x="983" y="1175"/>
                    <a:pt x="983" y="1175"/>
                  </a:cubicBezTo>
                  <a:cubicBezTo>
                    <a:pt x="1000" y="1193"/>
                    <a:pt x="1000" y="1158"/>
                    <a:pt x="1018" y="1158"/>
                  </a:cubicBezTo>
                  <a:cubicBezTo>
                    <a:pt x="1018" y="1158"/>
                    <a:pt x="1018" y="1158"/>
                    <a:pt x="1018" y="1158"/>
                  </a:cubicBezTo>
                  <a:cubicBezTo>
                    <a:pt x="1018" y="1158"/>
                    <a:pt x="1018" y="1140"/>
                    <a:pt x="1035" y="1123"/>
                  </a:cubicBezTo>
                  <a:cubicBezTo>
                    <a:pt x="1018" y="1123"/>
                    <a:pt x="1018" y="1105"/>
                    <a:pt x="1018" y="1105"/>
                  </a:cubicBezTo>
                  <a:cubicBezTo>
                    <a:pt x="1035" y="1105"/>
                    <a:pt x="1035" y="1105"/>
                    <a:pt x="1035" y="1105"/>
                  </a:cubicBezTo>
                  <a:cubicBezTo>
                    <a:pt x="1035" y="1088"/>
                    <a:pt x="1053" y="1088"/>
                    <a:pt x="1070" y="1070"/>
                  </a:cubicBezTo>
                  <a:close/>
                  <a:moveTo>
                    <a:pt x="860" y="1333"/>
                  </a:moveTo>
                  <a:cubicBezTo>
                    <a:pt x="842" y="1333"/>
                    <a:pt x="842" y="1351"/>
                    <a:pt x="825" y="1333"/>
                  </a:cubicBezTo>
                  <a:cubicBezTo>
                    <a:pt x="842" y="1333"/>
                    <a:pt x="842" y="1333"/>
                    <a:pt x="842" y="1316"/>
                  </a:cubicBezTo>
                  <a:cubicBezTo>
                    <a:pt x="860" y="1316"/>
                    <a:pt x="860" y="1316"/>
                    <a:pt x="860" y="1316"/>
                  </a:cubicBezTo>
                  <a:cubicBezTo>
                    <a:pt x="860" y="1316"/>
                    <a:pt x="860" y="1333"/>
                    <a:pt x="860" y="1333"/>
                  </a:cubicBezTo>
                  <a:close/>
                  <a:moveTo>
                    <a:pt x="772" y="1421"/>
                  </a:moveTo>
                  <a:cubicBezTo>
                    <a:pt x="772" y="1421"/>
                    <a:pt x="772" y="1421"/>
                    <a:pt x="772" y="1403"/>
                  </a:cubicBezTo>
                  <a:cubicBezTo>
                    <a:pt x="772" y="1403"/>
                    <a:pt x="772" y="1403"/>
                    <a:pt x="772" y="1403"/>
                  </a:cubicBezTo>
                  <a:cubicBezTo>
                    <a:pt x="772" y="1403"/>
                    <a:pt x="772" y="1421"/>
                    <a:pt x="772" y="1421"/>
                  </a:cubicBezTo>
                  <a:close/>
                  <a:moveTo>
                    <a:pt x="895" y="1175"/>
                  </a:moveTo>
                  <a:cubicBezTo>
                    <a:pt x="895" y="1175"/>
                    <a:pt x="895" y="1193"/>
                    <a:pt x="877" y="1193"/>
                  </a:cubicBezTo>
                  <a:cubicBezTo>
                    <a:pt x="895" y="1175"/>
                    <a:pt x="895" y="1175"/>
                    <a:pt x="895" y="1175"/>
                  </a:cubicBezTo>
                  <a:cubicBezTo>
                    <a:pt x="895" y="1175"/>
                    <a:pt x="895" y="1175"/>
                    <a:pt x="895" y="1175"/>
                  </a:cubicBezTo>
                  <a:close/>
                  <a:moveTo>
                    <a:pt x="684" y="1491"/>
                  </a:moveTo>
                  <a:cubicBezTo>
                    <a:pt x="667" y="1491"/>
                    <a:pt x="684" y="1473"/>
                    <a:pt x="684" y="1473"/>
                  </a:cubicBezTo>
                  <a:cubicBezTo>
                    <a:pt x="684" y="1473"/>
                    <a:pt x="684" y="1491"/>
                    <a:pt x="684" y="1491"/>
                  </a:cubicBezTo>
                  <a:close/>
                  <a:moveTo>
                    <a:pt x="772" y="1298"/>
                  </a:moveTo>
                  <a:cubicBezTo>
                    <a:pt x="755" y="1298"/>
                    <a:pt x="772" y="1298"/>
                    <a:pt x="772" y="1281"/>
                  </a:cubicBezTo>
                  <a:cubicBezTo>
                    <a:pt x="772" y="1298"/>
                    <a:pt x="772" y="1298"/>
                    <a:pt x="772" y="1298"/>
                  </a:cubicBezTo>
                  <a:close/>
                  <a:moveTo>
                    <a:pt x="720" y="1368"/>
                  </a:moveTo>
                  <a:cubicBezTo>
                    <a:pt x="720" y="1368"/>
                    <a:pt x="720" y="1351"/>
                    <a:pt x="720" y="1368"/>
                  </a:cubicBezTo>
                  <a:cubicBezTo>
                    <a:pt x="702" y="1368"/>
                    <a:pt x="720" y="1351"/>
                    <a:pt x="702" y="1351"/>
                  </a:cubicBezTo>
                  <a:cubicBezTo>
                    <a:pt x="720" y="1351"/>
                    <a:pt x="720" y="1333"/>
                    <a:pt x="737" y="1333"/>
                  </a:cubicBezTo>
                  <a:cubicBezTo>
                    <a:pt x="737" y="1333"/>
                    <a:pt x="737" y="1351"/>
                    <a:pt x="720" y="1351"/>
                  </a:cubicBezTo>
                  <a:cubicBezTo>
                    <a:pt x="720" y="1351"/>
                    <a:pt x="720" y="1351"/>
                    <a:pt x="720" y="1368"/>
                  </a:cubicBezTo>
                  <a:cubicBezTo>
                    <a:pt x="720" y="1351"/>
                    <a:pt x="720" y="1351"/>
                    <a:pt x="720" y="1351"/>
                  </a:cubicBezTo>
                  <a:cubicBezTo>
                    <a:pt x="737" y="1351"/>
                    <a:pt x="737" y="1351"/>
                    <a:pt x="737" y="1351"/>
                  </a:cubicBezTo>
                  <a:cubicBezTo>
                    <a:pt x="720" y="1351"/>
                    <a:pt x="720" y="1368"/>
                    <a:pt x="702" y="1368"/>
                  </a:cubicBezTo>
                  <a:cubicBezTo>
                    <a:pt x="702" y="1368"/>
                    <a:pt x="702" y="1368"/>
                    <a:pt x="702" y="1368"/>
                  </a:cubicBezTo>
                  <a:cubicBezTo>
                    <a:pt x="720" y="1368"/>
                    <a:pt x="720" y="1368"/>
                    <a:pt x="720" y="1368"/>
                  </a:cubicBezTo>
                  <a:close/>
                  <a:moveTo>
                    <a:pt x="684" y="1438"/>
                  </a:moveTo>
                  <a:cubicBezTo>
                    <a:pt x="667" y="1438"/>
                    <a:pt x="667" y="1438"/>
                    <a:pt x="667" y="1438"/>
                  </a:cubicBezTo>
                  <a:cubicBezTo>
                    <a:pt x="667" y="1438"/>
                    <a:pt x="667" y="1438"/>
                    <a:pt x="667" y="1421"/>
                  </a:cubicBezTo>
                  <a:cubicBezTo>
                    <a:pt x="667" y="1421"/>
                    <a:pt x="684" y="1421"/>
                    <a:pt x="684" y="1438"/>
                  </a:cubicBezTo>
                  <a:close/>
                  <a:moveTo>
                    <a:pt x="702" y="1403"/>
                  </a:moveTo>
                  <a:lnTo>
                    <a:pt x="702" y="1386"/>
                  </a:lnTo>
                  <a:cubicBezTo>
                    <a:pt x="702" y="1386"/>
                    <a:pt x="702" y="1386"/>
                    <a:pt x="702" y="1386"/>
                  </a:cubicBezTo>
                  <a:cubicBezTo>
                    <a:pt x="702" y="1386"/>
                    <a:pt x="702" y="1386"/>
                    <a:pt x="702" y="1403"/>
                  </a:cubicBezTo>
                  <a:close/>
                  <a:moveTo>
                    <a:pt x="684" y="1386"/>
                  </a:moveTo>
                  <a:lnTo>
                    <a:pt x="684" y="1386"/>
                  </a:lnTo>
                  <a:cubicBezTo>
                    <a:pt x="684" y="1368"/>
                    <a:pt x="702" y="1368"/>
                    <a:pt x="702" y="1368"/>
                  </a:cubicBezTo>
                  <a:cubicBezTo>
                    <a:pt x="702" y="1368"/>
                    <a:pt x="702" y="1386"/>
                    <a:pt x="684" y="1386"/>
                  </a:cubicBezTo>
                  <a:close/>
                  <a:moveTo>
                    <a:pt x="632" y="1456"/>
                  </a:moveTo>
                  <a:cubicBezTo>
                    <a:pt x="632" y="1456"/>
                    <a:pt x="632" y="1456"/>
                    <a:pt x="632" y="1456"/>
                  </a:cubicBezTo>
                  <a:cubicBezTo>
                    <a:pt x="632" y="1456"/>
                    <a:pt x="632" y="1438"/>
                    <a:pt x="632" y="1456"/>
                  </a:cubicBezTo>
                  <a:close/>
                  <a:moveTo>
                    <a:pt x="649" y="1438"/>
                  </a:moveTo>
                  <a:cubicBezTo>
                    <a:pt x="649" y="1438"/>
                    <a:pt x="632" y="1438"/>
                    <a:pt x="632" y="1438"/>
                  </a:cubicBezTo>
                  <a:cubicBezTo>
                    <a:pt x="632" y="1438"/>
                    <a:pt x="649" y="1438"/>
                    <a:pt x="649" y="1438"/>
                  </a:cubicBezTo>
                  <a:close/>
                  <a:moveTo>
                    <a:pt x="684" y="1351"/>
                  </a:moveTo>
                  <a:cubicBezTo>
                    <a:pt x="684" y="1351"/>
                    <a:pt x="684" y="1351"/>
                    <a:pt x="684" y="1351"/>
                  </a:cubicBezTo>
                  <a:cubicBezTo>
                    <a:pt x="684" y="1351"/>
                    <a:pt x="684" y="1351"/>
                    <a:pt x="684" y="1351"/>
                  </a:cubicBezTo>
                  <a:cubicBezTo>
                    <a:pt x="684" y="1351"/>
                    <a:pt x="684" y="1351"/>
                    <a:pt x="684" y="1351"/>
                  </a:cubicBezTo>
                  <a:cubicBezTo>
                    <a:pt x="702" y="1351"/>
                    <a:pt x="702" y="1333"/>
                    <a:pt x="702" y="1333"/>
                  </a:cubicBezTo>
                  <a:cubicBezTo>
                    <a:pt x="702" y="1351"/>
                    <a:pt x="702" y="1351"/>
                    <a:pt x="702" y="1351"/>
                  </a:cubicBezTo>
                  <a:cubicBezTo>
                    <a:pt x="702" y="1351"/>
                    <a:pt x="702" y="1351"/>
                    <a:pt x="702" y="1351"/>
                  </a:cubicBezTo>
                  <a:cubicBezTo>
                    <a:pt x="684" y="1351"/>
                    <a:pt x="684" y="1368"/>
                    <a:pt x="684" y="1386"/>
                  </a:cubicBezTo>
                  <a:cubicBezTo>
                    <a:pt x="684" y="1368"/>
                    <a:pt x="667" y="1368"/>
                    <a:pt x="684" y="1368"/>
                  </a:cubicBezTo>
                  <a:cubicBezTo>
                    <a:pt x="667" y="1368"/>
                    <a:pt x="667" y="1368"/>
                    <a:pt x="667" y="1368"/>
                  </a:cubicBezTo>
                  <a:cubicBezTo>
                    <a:pt x="667" y="1368"/>
                    <a:pt x="667" y="1386"/>
                    <a:pt x="667" y="1368"/>
                  </a:cubicBezTo>
                  <a:cubicBezTo>
                    <a:pt x="684" y="1386"/>
                    <a:pt x="667" y="1386"/>
                    <a:pt x="667" y="1386"/>
                  </a:cubicBezTo>
                  <a:cubicBezTo>
                    <a:pt x="667" y="1386"/>
                    <a:pt x="667" y="1386"/>
                    <a:pt x="649" y="1386"/>
                  </a:cubicBezTo>
                  <a:cubicBezTo>
                    <a:pt x="649" y="1386"/>
                    <a:pt x="649" y="1368"/>
                    <a:pt x="649" y="1368"/>
                  </a:cubicBezTo>
                  <a:cubicBezTo>
                    <a:pt x="649" y="1368"/>
                    <a:pt x="649" y="1368"/>
                    <a:pt x="649" y="1368"/>
                  </a:cubicBezTo>
                  <a:cubicBezTo>
                    <a:pt x="649" y="1368"/>
                    <a:pt x="649" y="1368"/>
                    <a:pt x="649" y="1368"/>
                  </a:cubicBezTo>
                  <a:cubicBezTo>
                    <a:pt x="667" y="1368"/>
                    <a:pt x="667" y="1351"/>
                    <a:pt x="684" y="1351"/>
                  </a:cubicBezTo>
                  <a:close/>
                  <a:moveTo>
                    <a:pt x="649" y="1403"/>
                  </a:moveTo>
                  <a:cubicBezTo>
                    <a:pt x="649" y="1403"/>
                    <a:pt x="649" y="1403"/>
                    <a:pt x="649" y="1403"/>
                  </a:cubicBezTo>
                  <a:cubicBezTo>
                    <a:pt x="649" y="1403"/>
                    <a:pt x="649" y="1403"/>
                    <a:pt x="632" y="1403"/>
                  </a:cubicBezTo>
                  <a:cubicBezTo>
                    <a:pt x="632" y="1403"/>
                    <a:pt x="614" y="1403"/>
                    <a:pt x="614" y="1386"/>
                  </a:cubicBezTo>
                  <a:cubicBezTo>
                    <a:pt x="614" y="1386"/>
                    <a:pt x="632" y="1403"/>
                    <a:pt x="632" y="1403"/>
                  </a:cubicBezTo>
                  <a:cubicBezTo>
                    <a:pt x="632" y="1403"/>
                    <a:pt x="632" y="1403"/>
                    <a:pt x="632" y="1403"/>
                  </a:cubicBezTo>
                  <a:cubicBezTo>
                    <a:pt x="649" y="1403"/>
                    <a:pt x="649" y="1386"/>
                    <a:pt x="649" y="1386"/>
                  </a:cubicBezTo>
                  <a:cubicBezTo>
                    <a:pt x="649" y="1386"/>
                    <a:pt x="667" y="1403"/>
                    <a:pt x="649" y="1403"/>
                  </a:cubicBezTo>
                  <a:close/>
                  <a:moveTo>
                    <a:pt x="614" y="1438"/>
                  </a:moveTo>
                  <a:cubicBezTo>
                    <a:pt x="597" y="1438"/>
                    <a:pt x="597" y="1456"/>
                    <a:pt x="597" y="1456"/>
                  </a:cubicBezTo>
                  <a:cubicBezTo>
                    <a:pt x="597" y="1456"/>
                    <a:pt x="597" y="1456"/>
                    <a:pt x="597" y="1456"/>
                  </a:cubicBezTo>
                  <a:cubicBezTo>
                    <a:pt x="597" y="1456"/>
                    <a:pt x="597" y="1438"/>
                    <a:pt x="597" y="1438"/>
                  </a:cubicBezTo>
                  <a:cubicBezTo>
                    <a:pt x="597" y="1438"/>
                    <a:pt x="597" y="1438"/>
                    <a:pt x="614" y="1438"/>
                  </a:cubicBezTo>
                  <a:lnTo>
                    <a:pt x="614" y="1438"/>
                  </a:lnTo>
                  <a:cubicBezTo>
                    <a:pt x="614" y="1438"/>
                    <a:pt x="614" y="1438"/>
                    <a:pt x="614" y="1438"/>
                  </a:cubicBezTo>
                  <a:close/>
                  <a:moveTo>
                    <a:pt x="720" y="1298"/>
                  </a:moveTo>
                  <a:cubicBezTo>
                    <a:pt x="720" y="1298"/>
                    <a:pt x="702" y="1298"/>
                    <a:pt x="702" y="1298"/>
                  </a:cubicBezTo>
                  <a:cubicBezTo>
                    <a:pt x="702" y="1316"/>
                    <a:pt x="702" y="1316"/>
                    <a:pt x="702" y="1316"/>
                  </a:cubicBezTo>
                  <a:cubicBezTo>
                    <a:pt x="684" y="1316"/>
                    <a:pt x="684" y="1316"/>
                    <a:pt x="684" y="1316"/>
                  </a:cubicBezTo>
                  <a:cubicBezTo>
                    <a:pt x="702" y="1298"/>
                    <a:pt x="702" y="1281"/>
                    <a:pt x="720" y="1281"/>
                  </a:cubicBezTo>
                  <a:cubicBezTo>
                    <a:pt x="720" y="1281"/>
                    <a:pt x="702" y="1298"/>
                    <a:pt x="720" y="1298"/>
                  </a:cubicBezTo>
                  <a:close/>
                  <a:moveTo>
                    <a:pt x="562" y="1491"/>
                  </a:moveTo>
                  <a:cubicBezTo>
                    <a:pt x="562" y="1508"/>
                    <a:pt x="544" y="1508"/>
                    <a:pt x="544" y="1508"/>
                  </a:cubicBezTo>
                  <a:cubicBezTo>
                    <a:pt x="544" y="1491"/>
                    <a:pt x="544" y="1491"/>
                    <a:pt x="544" y="1491"/>
                  </a:cubicBezTo>
                  <a:cubicBezTo>
                    <a:pt x="544" y="1491"/>
                    <a:pt x="562" y="1491"/>
                    <a:pt x="562" y="1491"/>
                  </a:cubicBezTo>
                  <a:close/>
                  <a:moveTo>
                    <a:pt x="597" y="1438"/>
                  </a:moveTo>
                  <a:lnTo>
                    <a:pt x="597" y="1438"/>
                  </a:lnTo>
                  <a:cubicBezTo>
                    <a:pt x="597" y="1438"/>
                    <a:pt x="597" y="1438"/>
                    <a:pt x="597" y="1438"/>
                  </a:cubicBezTo>
                  <a:cubicBezTo>
                    <a:pt x="597" y="1438"/>
                    <a:pt x="597" y="1438"/>
                    <a:pt x="597" y="1438"/>
                  </a:cubicBezTo>
                  <a:close/>
                  <a:moveTo>
                    <a:pt x="597" y="1438"/>
                  </a:moveTo>
                  <a:cubicBezTo>
                    <a:pt x="579" y="1456"/>
                    <a:pt x="562" y="1456"/>
                    <a:pt x="562" y="1473"/>
                  </a:cubicBezTo>
                  <a:cubicBezTo>
                    <a:pt x="544" y="1473"/>
                    <a:pt x="527" y="1491"/>
                    <a:pt x="509" y="1491"/>
                  </a:cubicBezTo>
                  <a:cubicBezTo>
                    <a:pt x="527" y="1473"/>
                    <a:pt x="544" y="1473"/>
                    <a:pt x="544" y="1456"/>
                  </a:cubicBezTo>
                  <a:cubicBezTo>
                    <a:pt x="562" y="1456"/>
                    <a:pt x="562" y="1456"/>
                    <a:pt x="579" y="1438"/>
                  </a:cubicBezTo>
                  <a:lnTo>
                    <a:pt x="579" y="1438"/>
                  </a:lnTo>
                  <a:cubicBezTo>
                    <a:pt x="579" y="1438"/>
                    <a:pt x="562" y="1438"/>
                    <a:pt x="562" y="1438"/>
                  </a:cubicBezTo>
                  <a:cubicBezTo>
                    <a:pt x="579" y="1438"/>
                    <a:pt x="579" y="1421"/>
                    <a:pt x="597" y="1438"/>
                  </a:cubicBezTo>
                  <a:close/>
                  <a:moveTo>
                    <a:pt x="614" y="1368"/>
                  </a:moveTo>
                  <a:cubicBezTo>
                    <a:pt x="614" y="1368"/>
                    <a:pt x="614" y="1368"/>
                    <a:pt x="614" y="1368"/>
                  </a:cubicBezTo>
                  <a:cubicBezTo>
                    <a:pt x="614" y="1368"/>
                    <a:pt x="614" y="1368"/>
                    <a:pt x="614" y="1368"/>
                  </a:cubicBezTo>
                  <a:cubicBezTo>
                    <a:pt x="614" y="1368"/>
                    <a:pt x="614" y="1368"/>
                    <a:pt x="614" y="1368"/>
                  </a:cubicBezTo>
                  <a:close/>
                  <a:moveTo>
                    <a:pt x="632" y="1351"/>
                  </a:moveTo>
                  <a:cubicBezTo>
                    <a:pt x="632" y="1368"/>
                    <a:pt x="632" y="1351"/>
                    <a:pt x="614" y="1351"/>
                  </a:cubicBezTo>
                  <a:cubicBezTo>
                    <a:pt x="632" y="1351"/>
                    <a:pt x="632" y="1351"/>
                    <a:pt x="632" y="1351"/>
                  </a:cubicBezTo>
                  <a:cubicBezTo>
                    <a:pt x="632" y="1333"/>
                    <a:pt x="632" y="1351"/>
                    <a:pt x="632" y="1351"/>
                  </a:cubicBezTo>
                  <a:close/>
                  <a:moveTo>
                    <a:pt x="562" y="1421"/>
                  </a:moveTo>
                  <a:cubicBezTo>
                    <a:pt x="562" y="1421"/>
                    <a:pt x="562" y="1421"/>
                    <a:pt x="562" y="1403"/>
                  </a:cubicBezTo>
                  <a:cubicBezTo>
                    <a:pt x="562" y="1403"/>
                    <a:pt x="579" y="1403"/>
                    <a:pt x="579" y="1403"/>
                  </a:cubicBezTo>
                  <a:cubicBezTo>
                    <a:pt x="579" y="1421"/>
                    <a:pt x="562" y="1421"/>
                    <a:pt x="562" y="1421"/>
                  </a:cubicBezTo>
                  <a:close/>
                  <a:moveTo>
                    <a:pt x="509" y="1491"/>
                  </a:moveTo>
                  <a:lnTo>
                    <a:pt x="509" y="1491"/>
                  </a:lnTo>
                  <a:cubicBezTo>
                    <a:pt x="509" y="1491"/>
                    <a:pt x="509" y="1491"/>
                    <a:pt x="509" y="1491"/>
                  </a:cubicBezTo>
                  <a:cubicBezTo>
                    <a:pt x="509" y="1491"/>
                    <a:pt x="509" y="1491"/>
                    <a:pt x="509" y="1491"/>
                  </a:cubicBezTo>
                  <a:close/>
                  <a:moveTo>
                    <a:pt x="702" y="1210"/>
                  </a:moveTo>
                  <a:cubicBezTo>
                    <a:pt x="702" y="1193"/>
                    <a:pt x="702" y="1193"/>
                    <a:pt x="720" y="1193"/>
                  </a:cubicBezTo>
                  <a:cubicBezTo>
                    <a:pt x="720" y="1193"/>
                    <a:pt x="720" y="1210"/>
                    <a:pt x="702" y="1210"/>
                  </a:cubicBezTo>
                  <a:close/>
                  <a:moveTo>
                    <a:pt x="684" y="1228"/>
                  </a:moveTo>
                  <a:cubicBezTo>
                    <a:pt x="684" y="1228"/>
                    <a:pt x="667" y="1228"/>
                    <a:pt x="667" y="1210"/>
                  </a:cubicBezTo>
                  <a:cubicBezTo>
                    <a:pt x="667" y="1210"/>
                    <a:pt x="684" y="1210"/>
                    <a:pt x="684" y="1210"/>
                  </a:cubicBezTo>
                  <a:lnTo>
                    <a:pt x="684" y="1228"/>
                  </a:lnTo>
                  <a:lnTo>
                    <a:pt x="702" y="1210"/>
                  </a:lnTo>
                  <a:cubicBezTo>
                    <a:pt x="702" y="1228"/>
                    <a:pt x="702" y="1228"/>
                    <a:pt x="684" y="1228"/>
                  </a:cubicBezTo>
                  <a:close/>
                  <a:moveTo>
                    <a:pt x="667" y="1263"/>
                  </a:moveTo>
                  <a:cubicBezTo>
                    <a:pt x="667" y="1263"/>
                    <a:pt x="667" y="1281"/>
                    <a:pt x="667" y="1281"/>
                  </a:cubicBezTo>
                  <a:cubicBezTo>
                    <a:pt x="649" y="1281"/>
                    <a:pt x="667" y="1263"/>
                    <a:pt x="667" y="1263"/>
                  </a:cubicBezTo>
                  <a:lnTo>
                    <a:pt x="649" y="1263"/>
                  </a:lnTo>
                  <a:cubicBezTo>
                    <a:pt x="667" y="1263"/>
                    <a:pt x="667" y="1263"/>
                    <a:pt x="667" y="1263"/>
                  </a:cubicBezTo>
                  <a:cubicBezTo>
                    <a:pt x="667" y="1263"/>
                    <a:pt x="667" y="1263"/>
                    <a:pt x="667" y="1263"/>
                  </a:cubicBezTo>
                  <a:close/>
                  <a:moveTo>
                    <a:pt x="649" y="1281"/>
                  </a:moveTo>
                  <a:lnTo>
                    <a:pt x="649" y="1281"/>
                  </a:lnTo>
                  <a:cubicBezTo>
                    <a:pt x="649" y="1281"/>
                    <a:pt x="649" y="1281"/>
                    <a:pt x="649" y="1281"/>
                  </a:cubicBezTo>
                  <a:lnTo>
                    <a:pt x="649" y="1281"/>
                  </a:lnTo>
                  <a:cubicBezTo>
                    <a:pt x="649" y="1281"/>
                    <a:pt x="649" y="1281"/>
                    <a:pt x="649" y="1281"/>
                  </a:cubicBezTo>
                  <a:close/>
                  <a:moveTo>
                    <a:pt x="649" y="1298"/>
                  </a:moveTo>
                  <a:cubicBezTo>
                    <a:pt x="632" y="1298"/>
                    <a:pt x="632" y="1298"/>
                    <a:pt x="632" y="1298"/>
                  </a:cubicBezTo>
                  <a:cubicBezTo>
                    <a:pt x="632" y="1298"/>
                    <a:pt x="632" y="1281"/>
                    <a:pt x="632" y="1281"/>
                  </a:cubicBezTo>
                  <a:cubicBezTo>
                    <a:pt x="632" y="1281"/>
                    <a:pt x="649" y="1298"/>
                    <a:pt x="649" y="1298"/>
                  </a:cubicBezTo>
                  <a:close/>
                  <a:moveTo>
                    <a:pt x="579" y="1351"/>
                  </a:moveTo>
                  <a:lnTo>
                    <a:pt x="579" y="1368"/>
                  </a:lnTo>
                  <a:cubicBezTo>
                    <a:pt x="579" y="1351"/>
                    <a:pt x="579" y="1351"/>
                    <a:pt x="579" y="1351"/>
                  </a:cubicBezTo>
                  <a:cubicBezTo>
                    <a:pt x="579" y="1351"/>
                    <a:pt x="579" y="1351"/>
                    <a:pt x="579" y="1351"/>
                  </a:cubicBezTo>
                  <a:close/>
                  <a:moveTo>
                    <a:pt x="579" y="1368"/>
                  </a:moveTo>
                  <a:cubicBezTo>
                    <a:pt x="562" y="1368"/>
                    <a:pt x="562" y="1368"/>
                    <a:pt x="579" y="1368"/>
                  </a:cubicBezTo>
                  <a:cubicBezTo>
                    <a:pt x="579" y="1368"/>
                    <a:pt x="579" y="1368"/>
                    <a:pt x="579" y="1368"/>
                  </a:cubicBezTo>
                  <a:close/>
                  <a:moveTo>
                    <a:pt x="807" y="807"/>
                  </a:moveTo>
                  <a:cubicBezTo>
                    <a:pt x="807" y="807"/>
                    <a:pt x="807" y="807"/>
                    <a:pt x="807" y="807"/>
                  </a:cubicBezTo>
                  <a:cubicBezTo>
                    <a:pt x="807" y="807"/>
                    <a:pt x="807" y="807"/>
                    <a:pt x="807" y="807"/>
                  </a:cubicBezTo>
                  <a:cubicBezTo>
                    <a:pt x="807" y="807"/>
                    <a:pt x="807" y="807"/>
                    <a:pt x="807" y="807"/>
                  </a:cubicBezTo>
                  <a:cubicBezTo>
                    <a:pt x="807" y="807"/>
                    <a:pt x="807" y="807"/>
                    <a:pt x="807" y="807"/>
                  </a:cubicBezTo>
                  <a:close/>
                  <a:moveTo>
                    <a:pt x="807" y="825"/>
                  </a:moveTo>
                  <a:cubicBezTo>
                    <a:pt x="807" y="825"/>
                    <a:pt x="807" y="825"/>
                    <a:pt x="807" y="825"/>
                  </a:cubicBezTo>
                  <a:cubicBezTo>
                    <a:pt x="807" y="825"/>
                    <a:pt x="807" y="825"/>
                    <a:pt x="807" y="825"/>
                  </a:cubicBezTo>
                  <a:close/>
                  <a:moveTo>
                    <a:pt x="807" y="842"/>
                  </a:moveTo>
                  <a:cubicBezTo>
                    <a:pt x="807" y="842"/>
                    <a:pt x="790" y="842"/>
                    <a:pt x="807" y="825"/>
                  </a:cubicBezTo>
                  <a:cubicBezTo>
                    <a:pt x="807" y="825"/>
                    <a:pt x="807" y="842"/>
                    <a:pt x="807" y="842"/>
                  </a:cubicBezTo>
                  <a:close/>
                  <a:moveTo>
                    <a:pt x="579" y="1298"/>
                  </a:moveTo>
                  <a:cubicBezTo>
                    <a:pt x="562" y="1298"/>
                    <a:pt x="562" y="1298"/>
                    <a:pt x="562" y="1281"/>
                  </a:cubicBezTo>
                  <a:cubicBezTo>
                    <a:pt x="562" y="1281"/>
                    <a:pt x="579" y="1281"/>
                    <a:pt x="579" y="1281"/>
                  </a:cubicBezTo>
                  <a:cubicBezTo>
                    <a:pt x="579" y="1281"/>
                    <a:pt x="579" y="1281"/>
                    <a:pt x="579" y="1298"/>
                  </a:cubicBezTo>
                  <a:close/>
                  <a:moveTo>
                    <a:pt x="597" y="1246"/>
                  </a:moveTo>
                  <a:cubicBezTo>
                    <a:pt x="597" y="1246"/>
                    <a:pt x="597" y="1228"/>
                    <a:pt x="597" y="1228"/>
                  </a:cubicBezTo>
                  <a:cubicBezTo>
                    <a:pt x="597" y="1228"/>
                    <a:pt x="597" y="1228"/>
                    <a:pt x="597" y="1228"/>
                  </a:cubicBezTo>
                  <a:cubicBezTo>
                    <a:pt x="597" y="1228"/>
                    <a:pt x="597" y="1228"/>
                    <a:pt x="597" y="1228"/>
                  </a:cubicBezTo>
                  <a:cubicBezTo>
                    <a:pt x="597" y="1228"/>
                    <a:pt x="597" y="1228"/>
                    <a:pt x="614" y="1228"/>
                  </a:cubicBezTo>
                  <a:cubicBezTo>
                    <a:pt x="597" y="1228"/>
                    <a:pt x="614" y="1228"/>
                    <a:pt x="597" y="1246"/>
                  </a:cubicBezTo>
                  <a:close/>
                  <a:moveTo>
                    <a:pt x="597" y="1246"/>
                  </a:moveTo>
                  <a:cubicBezTo>
                    <a:pt x="597" y="1263"/>
                    <a:pt x="597" y="1246"/>
                    <a:pt x="597" y="1263"/>
                  </a:cubicBezTo>
                  <a:cubicBezTo>
                    <a:pt x="579" y="1246"/>
                    <a:pt x="597" y="1246"/>
                    <a:pt x="597" y="1246"/>
                  </a:cubicBezTo>
                  <a:cubicBezTo>
                    <a:pt x="597" y="1246"/>
                    <a:pt x="597" y="1246"/>
                    <a:pt x="597" y="1246"/>
                  </a:cubicBezTo>
                  <a:close/>
                  <a:moveTo>
                    <a:pt x="702" y="1035"/>
                  </a:moveTo>
                  <a:cubicBezTo>
                    <a:pt x="702" y="1035"/>
                    <a:pt x="702" y="1035"/>
                    <a:pt x="702" y="1035"/>
                  </a:cubicBezTo>
                  <a:cubicBezTo>
                    <a:pt x="702" y="1035"/>
                    <a:pt x="702" y="1035"/>
                    <a:pt x="702" y="10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3"/>
            <p:cNvSpPr/>
            <p:nvPr/>
          </p:nvSpPr>
          <p:spPr>
            <a:xfrm>
              <a:off x="2586050" y="2719625"/>
              <a:ext cx="900" cy="135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36"/>
                  </a:moveTo>
                  <a:cubicBezTo>
                    <a:pt x="18" y="36"/>
                    <a:pt x="18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8" y="36"/>
                    <a:pt x="18" y="18"/>
                    <a:pt x="36" y="1"/>
                  </a:cubicBezTo>
                  <a:cubicBezTo>
                    <a:pt x="36" y="18"/>
                    <a:pt x="36" y="36"/>
                    <a:pt x="3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3"/>
            <p:cNvSpPr/>
            <p:nvPr/>
          </p:nvSpPr>
          <p:spPr>
            <a:xfrm>
              <a:off x="2586925" y="272795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" y="18"/>
                    <a:pt x="1" y="1"/>
                  </a:cubicBezTo>
                  <a:lnTo>
                    <a:pt x="1" y="1"/>
                  </a:lnTo>
                  <a:cubicBezTo>
                    <a:pt x="18" y="1"/>
                    <a:pt x="18" y="18"/>
                    <a:pt x="36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3"/>
            <p:cNvSpPr/>
            <p:nvPr/>
          </p:nvSpPr>
          <p:spPr>
            <a:xfrm>
              <a:off x="2585625" y="27270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0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3"/>
            <p:cNvSpPr/>
            <p:nvPr/>
          </p:nvSpPr>
          <p:spPr>
            <a:xfrm>
              <a:off x="2586500" y="272665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70" y="53"/>
                  </a:moveTo>
                  <a:cubicBezTo>
                    <a:pt x="70" y="70"/>
                    <a:pt x="53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53" y="53"/>
                    <a:pt x="35" y="53"/>
                  </a:cubicBezTo>
                  <a:cubicBezTo>
                    <a:pt x="35" y="53"/>
                    <a:pt x="18" y="35"/>
                    <a:pt x="18" y="35"/>
                  </a:cubicBezTo>
                  <a:cubicBezTo>
                    <a:pt x="35" y="18"/>
                    <a:pt x="0" y="18"/>
                    <a:pt x="0" y="0"/>
                  </a:cubicBezTo>
                  <a:cubicBezTo>
                    <a:pt x="0" y="18"/>
                    <a:pt x="18" y="18"/>
                    <a:pt x="18" y="18"/>
                  </a:cubicBezTo>
                  <a:cubicBezTo>
                    <a:pt x="35" y="18"/>
                    <a:pt x="35" y="35"/>
                    <a:pt x="53" y="53"/>
                  </a:cubicBezTo>
                  <a:cubicBezTo>
                    <a:pt x="53" y="53"/>
                    <a:pt x="70" y="53"/>
                    <a:pt x="70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3"/>
            <p:cNvSpPr/>
            <p:nvPr/>
          </p:nvSpPr>
          <p:spPr>
            <a:xfrm>
              <a:off x="2583425" y="272357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0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35" y="1"/>
                    <a:pt x="18" y="1"/>
                  </a:cubicBezTo>
                  <a:cubicBezTo>
                    <a:pt x="35" y="1"/>
                    <a:pt x="53" y="1"/>
                    <a:pt x="53" y="18"/>
                  </a:cubicBezTo>
                  <a:cubicBezTo>
                    <a:pt x="53" y="18"/>
                    <a:pt x="35" y="18"/>
                    <a:pt x="53" y="18"/>
                  </a:cubicBezTo>
                  <a:cubicBezTo>
                    <a:pt x="35" y="36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3"/>
            <p:cNvSpPr/>
            <p:nvPr/>
          </p:nvSpPr>
          <p:spPr>
            <a:xfrm>
              <a:off x="2582550" y="27231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18"/>
                    <a:pt x="0" y="0"/>
                    <a:pt x="0" y="0"/>
                  </a:cubicBezTo>
                  <a:cubicBezTo>
                    <a:pt x="0" y="0"/>
                    <a:pt x="0" y="0"/>
                    <a:pt x="18" y="18"/>
                  </a:cubicBezTo>
                  <a:cubicBezTo>
                    <a:pt x="0" y="18"/>
                    <a:pt x="0" y="0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3"/>
            <p:cNvSpPr/>
            <p:nvPr/>
          </p:nvSpPr>
          <p:spPr>
            <a:xfrm>
              <a:off x="2582975" y="272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3"/>
            <p:cNvSpPr/>
            <p:nvPr/>
          </p:nvSpPr>
          <p:spPr>
            <a:xfrm>
              <a:off x="2580800" y="27227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"/>
                    <a:pt x="18" y="1"/>
                  </a:cubicBezTo>
                  <a:cubicBezTo>
                    <a:pt x="18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3"/>
            <p:cNvSpPr/>
            <p:nvPr/>
          </p:nvSpPr>
          <p:spPr>
            <a:xfrm>
              <a:off x="2583425" y="27231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lnTo>
                    <a:pt x="0" y="18"/>
                  </a:lnTo>
                  <a:cubicBezTo>
                    <a:pt x="0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3"/>
            <p:cNvSpPr/>
            <p:nvPr/>
          </p:nvSpPr>
          <p:spPr>
            <a:xfrm>
              <a:off x="2583425" y="27227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18" y="1"/>
                    <a:pt x="18" y="18"/>
                  </a:cubicBezTo>
                  <a:cubicBezTo>
                    <a:pt x="18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3"/>
            <p:cNvSpPr/>
            <p:nvPr/>
          </p:nvSpPr>
          <p:spPr>
            <a:xfrm>
              <a:off x="2582975" y="27227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3"/>
            <p:cNvSpPr/>
            <p:nvPr/>
          </p:nvSpPr>
          <p:spPr>
            <a:xfrm>
              <a:off x="2582550" y="27222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18"/>
                    <a:pt x="0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3"/>
            <p:cNvSpPr/>
            <p:nvPr/>
          </p:nvSpPr>
          <p:spPr>
            <a:xfrm>
              <a:off x="2582100" y="27218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36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3"/>
            <p:cNvSpPr/>
            <p:nvPr/>
          </p:nvSpPr>
          <p:spPr>
            <a:xfrm>
              <a:off x="2581675" y="27213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"/>
                    <a:pt x="0" y="1"/>
                  </a:cubicBezTo>
                  <a:cubicBezTo>
                    <a:pt x="0" y="1"/>
                    <a:pt x="18" y="1"/>
                    <a:pt x="18" y="18"/>
                  </a:cubicBezTo>
                  <a:lnTo>
                    <a:pt x="18" y="18"/>
                  </a:ln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3"/>
            <p:cNvSpPr/>
            <p:nvPr/>
          </p:nvSpPr>
          <p:spPr>
            <a:xfrm>
              <a:off x="2582100" y="27213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8"/>
                    <a:pt x="1" y="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3"/>
            <p:cNvSpPr/>
            <p:nvPr/>
          </p:nvSpPr>
          <p:spPr>
            <a:xfrm>
              <a:off x="2580800" y="27213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18" y="1"/>
                    <a:pt x="35" y="1"/>
                  </a:cubicBezTo>
                  <a:cubicBezTo>
                    <a:pt x="35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2580800" y="27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2588675" y="27240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" y="0"/>
                    <a:pt x="18" y="0"/>
                  </a:cubicBezTo>
                  <a:cubicBezTo>
                    <a:pt x="1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2582975" y="27218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8" y="0"/>
                    <a:pt x="18" y="0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2582975" y="2721825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0"/>
                  </a:moveTo>
                  <a:cubicBezTo>
                    <a:pt x="18" y="0"/>
                    <a:pt x="36" y="18"/>
                    <a:pt x="53" y="0"/>
                  </a:cubicBezTo>
                  <a:cubicBezTo>
                    <a:pt x="53" y="18"/>
                    <a:pt x="36" y="18"/>
                    <a:pt x="36" y="0"/>
                  </a:cubicBezTo>
                  <a:cubicBezTo>
                    <a:pt x="36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2590425" y="27240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2585175" y="27218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" y="0"/>
                  </a:moveTo>
                  <a:cubicBezTo>
                    <a:pt x="1" y="0"/>
                    <a:pt x="18" y="0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3"/>
            <p:cNvSpPr/>
            <p:nvPr/>
          </p:nvSpPr>
          <p:spPr>
            <a:xfrm>
              <a:off x="2586050" y="27218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0"/>
                    <a:pt x="18" y="0"/>
                  </a:cubicBezTo>
                  <a:cubicBezTo>
                    <a:pt x="18" y="0"/>
                    <a:pt x="18" y="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2601825" y="27284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18"/>
                    <a:pt x="1" y="18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2572025" y="2721375"/>
              <a:ext cx="39900" cy="36425"/>
            </a:xfrm>
            <a:custGeom>
              <a:avLst/>
              <a:gdLst/>
              <a:ahLst/>
              <a:cxnLst/>
              <a:rect l="l" t="t" r="r" b="b"/>
              <a:pathLst>
                <a:path w="1596" h="1457" extrusionOk="0">
                  <a:moveTo>
                    <a:pt x="1000" y="580"/>
                  </a:moveTo>
                  <a:cubicBezTo>
                    <a:pt x="1000" y="580"/>
                    <a:pt x="1000" y="580"/>
                    <a:pt x="1017" y="580"/>
                  </a:cubicBezTo>
                  <a:cubicBezTo>
                    <a:pt x="1017" y="580"/>
                    <a:pt x="1000" y="597"/>
                    <a:pt x="1017" y="597"/>
                  </a:cubicBezTo>
                  <a:cubicBezTo>
                    <a:pt x="1017" y="597"/>
                    <a:pt x="1017" y="597"/>
                    <a:pt x="1017" y="597"/>
                  </a:cubicBezTo>
                  <a:cubicBezTo>
                    <a:pt x="1017" y="597"/>
                    <a:pt x="1035" y="597"/>
                    <a:pt x="1035" y="615"/>
                  </a:cubicBezTo>
                  <a:cubicBezTo>
                    <a:pt x="1052" y="615"/>
                    <a:pt x="1052" y="615"/>
                    <a:pt x="1052" y="632"/>
                  </a:cubicBezTo>
                  <a:cubicBezTo>
                    <a:pt x="1052" y="632"/>
                    <a:pt x="1052" y="632"/>
                    <a:pt x="1070" y="632"/>
                  </a:cubicBezTo>
                  <a:cubicBezTo>
                    <a:pt x="1070" y="632"/>
                    <a:pt x="1070" y="650"/>
                    <a:pt x="1088" y="650"/>
                  </a:cubicBezTo>
                  <a:cubicBezTo>
                    <a:pt x="1088" y="650"/>
                    <a:pt x="1088" y="650"/>
                    <a:pt x="1088" y="650"/>
                  </a:cubicBezTo>
                  <a:cubicBezTo>
                    <a:pt x="1123" y="685"/>
                    <a:pt x="1123" y="720"/>
                    <a:pt x="1158" y="737"/>
                  </a:cubicBezTo>
                  <a:cubicBezTo>
                    <a:pt x="1158" y="737"/>
                    <a:pt x="1140" y="755"/>
                    <a:pt x="1158" y="755"/>
                  </a:cubicBezTo>
                  <a:cubicBezTo>
                    <a:pt x="1158" y="755"/>
                    <a:pt x="1158" y="772"/>
                    <a:pt x="1158" y="790"/>
                  </a:cubicBezTo>
                  <a:cubicBezTo>
                    <a:pt x="1158" y="790"/>
                    <a:pt x="1175" y="825"/>
                    <a:pt x="1175" y="825"/>
                  </a:cubicBezTo>
                  <a:cubicBezTo>
                    <a:pt x="1175" y="825"/>
                    <a:pt x="1175" y="825"/>
                    <a:pt x="1175" y="825"/>
                  </a:cubicBezTo>
                  <a:cubicBezTo>
                    <a:pt x="1175" y="842"/>
                    <a:pt x="1193" y="842"/>
                    <a:pt x="1193" y="860"/>
                  </a:cubicBezTo>
                  <a:cubicBezTo>
                    <a:pt x="1175" y="860"/>
                    <a:pt x="1193" y="878"/>
                    <a:pt x="1193" y="878"/>
                  </a:cubicBezTo>
                  <a:cubicBezTo>
                    <a:pt x="1193" y="878"/>
                    <a:pt x="1193" y="878"/>
                    <a:pt x="1193" y="878"/>
                  </a:cubicBezTo>
                  <a:cubicBezTo>
                    <a:pt x="1193" y="895"/>
                    <a:pt x="1193" y="913"/>
                    <a:pt x="1193" y="913"/>
                  </a:cubicBezTo>
                  <a:cubicBezTo>
                    <a:pt x="1210" y="930"/>
                    <a:pt x="1210" y="965"/>
                    <a:pt x="1210" y="983"/>
                  </a:cubicBezTo>
                  <a:cubicBezTo>
                    <a:pt x="1210" y="1000"/>
                    <a:pt x="1228" y="1000"/>
                    <a:pt x="1228" y="1018"/>
                  </a:cubicBezTo>
                  <a:cubicBezTo>
                    <a:pt x="1228" y="1018"/>
                    <a:pt x="1228" y="1018"/>
                    <a:pt x="1228" y="1035"/>
                  </a:cubicBezTo>
                  <a:cubicBezTo>
                    <a:pt x="1228" y="1035"/>
                    <a:pt x="1210" y="1070"/>
                    <a:pt x="1228" y="1070"/>
                  </a:cubicBezTo>
                  <a:lnTo>
                    <a:pt x="1228" y="1070"/>
                  </a:lnTo>
                  <a:lnTo>
                    <a:pt x="1228" y="1088"/>
                  </a:lnTo>
                  <a:lnTo>
                    <a:pt x="1228" y="1088"/>
                  </a:lnTo>
                  <a:lnTo>
                    <a:pt x="1386" y="1088"/>
                  </a:lnTo>
                  <a:lnTo>
                    <a:pt x="1368" y="1088"/>
                  </a:lnTo>
                  <a:lnTo>
                    <a:pt x="1368" y="1088"/>
                  </a:lnTo>
                  <a:lnTo>
                    <a:pt x="1351" y="1088"/>
                  </a:lnTo>
                  <a:cubicBezTo>
                    <a:pt x="1333" y="1088"/>
                    <a:pt x="1298" y="1070"/>
                    <a:pt x="1280" y="1070"/>
                  </a:cubicBezTo>
                  <a:lnTo>
                    <a:pt x="1228" y="1035"/>
                  </a:lnTo>
                  <a:lnTo>
                    <a:pt x="1228" y="1035"/>
                  </a:lnTo>
                  <a:cubicBezTo>
                    <a:pt x="1228" y="1053"/>
                    <a:pt x="1228" y="1053"/>
                    <a:pt x="1228" y="1053"/>
                  </a:cubicBezTo>
                  <a:cubicBezTo>
                    <a:pt x="1228" y="1053"/>
                    <a:pt x="1228" y="1070"/>
                    <a:pt x="1228" y="1070"/>
                  </a:cubicBezTo>
                  <a:cubicBezTo>
                    <a:pt x="1228" y="1070"/>
                    <a:pt x="1228" y="1070"/>
                    <a:pt x="1228" y="1070"/>
                  </a:cubicBezTo>
                  <a:cubicBezTo>
                    <a:pt x="1210" y="1070"/>
                    <a:pt x="1193" y="1088"/>
                    <a:pt x="1193" y="1105"/>
                  </a:cubicBezTo>
                  <a:cubicBezTo>
                    <a:pt x="1193" y="1105"/>
                    <a:pt x="1210" y="1105"/>
                    <a:pt x="1210" y="1123"/>
                  </a:cubicBezTo>
                  <a:lnTo>
                    <a:pt x="1193" y="1123"/>
                  </a:lnTo>
                  <a:lnTo>
                    <a:pt x="1193" y="1123"/>
                  </a:lnTo>
                  <a:lnTo>
                    <a:pt x="1193" y="1123"/>
                  </a:lnTo>
                  <a:lnTo>
                    <a:pt x="1193" y="1123"/>
                  </a:lnTo>
                  <a:lnTo>
                    <a:pt x="1263" y="1176"/>
                  </a:lnTo>
                  <a:lnTo>
                    <a:pt x="1263" y="1176"/>
                  </a:lnTo>
                  <a:cubicBezTo>
                    <a:pt x="1245" y="1158"/>
                    <a:pt x="1245" y="1141"/>
                    <a:pt x="1245" y="1123"/>
                  </a:cubicBezTo>
                  <a:lnTo>
                    <a:pt x="1228" y="1088"/>
                  </a:lnTo>
                  <a:lnTo>
                    <a:pt x="1228" y="1070"/>
                  </a:lnTo>
                  <a:cubicBezTo>
                    <a:pt x="1228" y="1070"/>
                    <a:pt x="1228" y="1070"/>
                    <a:pt x="1228" y="1070"/>
                  </a:cubicBezTo>
                  <a:cubicBezTo>
                    <a:pt x="1228" y="1070"/>
                    <a:pt x="1228" y="1070"/>
                    <a:pt x="1210" y="1070"/>
                  </a:cubicBezTo>
                  <a:cubicBezTo>
                    <a:pt x="1210" y="1088"/>
                    <a:pt x="1210" y="1088"/>
                    <a:pt x="1210" y="1088"/>
                  </a:cubicBezTo>
                  <a:cubicBezTo>
                    <a:pt x="1210" y="1088"/>
                    <a:pt x="1210" y="1088"/>
                    <a:pt x="1210" y="1088"/>
                  </a:cubicBezTo>
                  <a:cubicBezTo>
                    <a:pt x="1210" y="1088"/>
                    <a:pt x="1210" y="1088"/>
                    <a:pt x="1210" y="1070"/>
                  </a:cubicBezTo>
                  <a:cubicBezTo>
                    <a:pt x="1210" y="1070"/>
                    <a:pt x="1210" y="1070"/>
                    <a:pt x="1210" y="1070"/>
                  </a:cubicBezTo>
                  <a:cubicBezTo>
                    <a:pt x="1193" y="1070"/>
                    <a:pt x="1193" y="1070"/>
                    <a:pt x="1193" y="1070"/>
                  </a:cubicBezTo>
                  <a:cubicBezTo>
                    <a:pt x="1175" y="1070"/>
                    <a:pt x="1158" y="1070"/>
                    <a:pt x="1140" y="1053"/>
                  </a:cubicBezTo>
                  <a:cubicBezTo>
                    <a:pt x="1140" y="1053"/>
                    <a:pt x="1140" y="1053"/>
                    <a:pt x="1140" y="1053"/>
                  </a:cubicBezTo>
                  <a:cubicBezTo>
                    <a:pt x="1123" y="1035"/>
                    <a:pt x="1088" y="1035"/>
                    <a:pt x="1070" y="1035"/>
                  </a:cubicBezTo>
                  <a:cubicBezTo>
                    <a:pt x="1070" y="1018"/>
                    <a:pt x="1070" y="1018"/>
                    <a:pt x="1052" y="1018"/>
                  </a:cubicBezTo>
                  <a:cubicBezTo>
                    <a:pt x="1052" y="1000"/>
                    <a:pt x="1052" y="1018"/>
                    <a:pt x="1052" y="1018"/>
                  </a:cubicBezTo>
                  <a:cubicBezTo>
                    <a:pt x="1035" y="1000"/>
                    <a:pt x="1017" y="983"/>
                    <a:pt x="1000" y="983"/>
                  </a:cubicBezTo>
                  <a:cubicBezTo>
                    <a:pt x="1000" y="983"/>
                    <a:pt x="982" y="983"/>
                    <a:pt x="982" y="983"/>
                  </a:cubicBezTo>
                  <a:cubicBezTo>
                    <a:pt x="982" y="965"/>
                    <a:pt x="965" y="948"/>
                    <a:pt x="947" y="948"/>
                  </a:cubicBezTo>
                  <a:cubicBezTo>
                    <a:pt x="947" y="948"/>
                    <a:pt x="947" y="948"/>
                    <a:pt x="947" y="948"/>
                  </a:cubicBezTo>
                  <a:cubicBezTo>
                    <a:pt x="947" y="948"/>
                    <a:pt x="947" y="930"/>
                    <a:pt x="930" y="930"/>
                  </a:cubicBezTo>
                  <a:cubicBezTo>
                    <a:pt x="930" y="913"/>
                    <a:pt x="895" y="895"/>
                    <a:pt x="877" y="895"/>
                  </a:cubicBezTo>
                  <a:cubicBezTo>
                    <a:pt x="877" y="878"/>
                    <a:pt x="877" y="860"/>
                    <a:pt x="860" y="860"/>
                  </a:cubicBezTo>
                  <a:cubicBezTo>
                    <a:pt x="860" y="860"/>
                    <a:pt x="860" y="860"/>
                    <a:pt x="842" y="842"/>
                  </a:cubicBezTo>
                  <a:cubicBezTo>
                    <a:pt x="842" y="842"/>
                    <a:pt x="860" y="842"/>
                    <a:pt x="842" y="842"/>
                  </a:cubicBezTo>
                  <a:cubicBezTo>
                    <a:pt x="842" y="825"/>
                    <a:pt x="825" y="825"/>
                    <a:pt x="807" y="807"/>
                  </a:cubicBezTo>
                  <a:cubicBezTo>
                    <a:pt x="807" y="807"/>
                    <a:pt x="807" y="807"/>
                    <a:pt x="807" y="790"/>
                  </a:cubicBezTo>
                  <a:cubicBezTo>
                    <a:pt x="807" y="790"/>
                    <a:pt x="790" y="790"/>
                    <a:pt x="790" y="790"/>
                  </a:cubicBezTo>
                  <a:cubicBezTo>
                    <a:pt x="790" y="772"/>
                    <a:pt x="772" y="772"/>
                    <a:pt x="772" y="755"/>
                  </a:cubicBezTo>
                  <a:cubicBezTo>
                    <a:pt x="754" y="737"/>
                    <a:pt x="737" y="720"/>
                    <a:pt x="719" y="702"/>
                  </a:cubicBezTo>
                  <a:cubicBezTo>
                    <a:pt x="684" y="650"/>
                    <a:pt x="649" y="615"/>
                    <a:pt x="614" y="562"/>
                  </a:cubicBezTo>
                  <a:cubicBezTo>
                    <a:pt x="614" y="562"/>
                    <a:pt x="614" y="562"/>
                    <a:pt x="614" y="544"/>
                  </a:cubicBezTo>
                  <a:cubicBezTo>
                    <a:pt x="614" y="544"/>
                    <a:pt x="614" y="544"/>
                    <a:pt x="614" y="544"/>
                  </a:cubicBezTo>
                  <a:lnTo>
                    <a:pt x="597" y="527"/>
                  </a:lnTo>
                  <a:cubicBezTo>
                    <a:pt x="597" y="509"/>
                    <a:pt x="579" y="492"/>
                    <a:pt x="562" y="492"/>
                  </a:cubicBezTo>
                  <a:lnTo>
                    <a:pt x="544" y="457"/>
                  </a:lnTo>
                  <a:lnTo>
                    <a:pt x="491" y="369"/>
                  </a:lnTo>
                  <a:cubicBezTo>
                    <a:pt x="474" y="352"/>
                    <a:pt x="456" y="334"/>
                    <a:pt x="456" y="317"/>
                  </a:cubicBezTo>
                  <a:cubicBezTo>
                    <a:pt x="456" y="317"/>
                    <a:pt x="439" y="299"/>
                    <a:pt x="439" y="299"/>
                  </a:cubicBezTo>
                  <a:cubicBezTo>
                    <a:pt x="421" y="264"/>
                    <a:pt x="421" y="246"/>
                    <a:pt x="404" y="211"/>
                  </a:cubicBezTo>
                  <a:cubicBezTo>
                    <a:pt x="386" y="211"/>
                    <a:pt x="404" y="176"/>
                    <a:pt x="386" y="159"/>
                  </a:cubicBezTo>
                  <a:cubicBezTo>
                    <a:pt x="369" y="141"/>
                    <a:pt x="316" y="159"/>
                    <a:pt x="281" y="124"/>
                  </a:cubicBezTo>
                  <a:cubicBezTo>
                    <a:pt x="264" y="124"/>
                    <a:pt x="264" y="124"/>
                    <a:pt x="246" y="124"/>
                  </a:cubicBezTo>
                  <a:cubicBezTo>
                    <a:pt x="228" y="106"/>
                    <a:pt x="228" y="106"/>
                    <a:pt x="211" y="106"/>
                  </a:cubicBezTo>
                  <a:cubicBezTo>
                    <a:pt x="211" y="124"/>
                    <a:pt x="193" y="124"/>
                    <a:pt x="176" y="124"/>
                  </a:cubicBezTo>
                  <a:cubicBezTo>
                    <a:pt x="176" y="141"/>
                    <a:pt x="158" y="141"/>
                    <a:pt x="141" y="141"/>
                  </a:cubicBezTo>
                  <a:cubicBezTo>
                    <a:pt x="106" y="159"/>
                    <a:pt x="88" y="194"/>
                    <a:pt x="53" y="211"/>
                  </a:cubicBezTo>
                  <a:cubicBezTo>
                    <a:pt x="53" y="211"/>
                    <a:pt x="53" y="211"/>
                    <a:pt x="36" y="211"/>
                  </a:cubicBezTo>
                  <a:cubicBezTo>
                    <a:pt x="36" y="229"/>
                    <a:pt x="36" y="246"/>
                    <a:pt x="36" y="264"/>
                  </a:cubicBezTo>
                  <a:cubicBezTo>
                    <a:pt x="36" y="264"/>
                    <a:pt x="18" y="264"/>
                    <a:pt x="1" y="281"/>
                  </a:cubicBezTo>
                  <a:cubicBezTo>
                    <a:pt x="1" y="281"/>
                    <a:pt x="18" y="299"/>
                    <a:pt x="1" y="299"/>
                  </a:cubicBezTo>
                  <a:cubicBezTo>
                    <a:pt x="1" y="317"/>
                    <a:pt x="18" y="334"/>
                    <a:pt x="18" y="352"/>
                  </a:cubicBezTo>
                  <a:cubicBezTo>
                    <a:pt x="36" y="352"/>
                    <a:pt x="18" y="352"/>
                    <a:pt x="18" y="352"/>
                  </a:cubicBezTo>
                  <a:cubicBezTo>
                    <a:pt x="36" y="387"/>
                    <a:pt x="53" y="422"/>
                    <a:pt x="88" y="457"/>
                  </a:cubicBezTo>
                  <a:cubicBezTo>
                    <a:pt x="88" y="474"/>
                    <a:pt x="106" y="492"/>
                    <a:pt x="106" y="492"/>
                  </a:cubicBezTo>
                  <a:cubicBezTo>
                    <a:pt x="123" y="527"/>
                    <a:pt x="141" y="527"/>
                    <a:pt x="141" y="562"/>
                  </a:cubicBezTo>
                  <a:cubicBezTo>
                    <a:pt x="158" y="580"/>
                    <a:pt x="176" y="580"/>
                    <a:pt x="176" y="597"/>
                  </a:cubicBezTo>
                  <a:lnTo>
                    <a:pt x="193" y="615"/>
                  </a:lnTo>
                  <a:cubicBezTo>
                    <a:pt x="193" y="632"/>
                    <a:pt x="211" y="650"/>
                    <a:pt x="211" y="667"/>
                  </a:cubicBezTo>
                  <a:cubicBezTo>
                    <a:pt x="228" y="667"/>
                    <a:pt x="228" y="667"/>
                    <a:pt x="228" y="685"/>
                  </a:cubicBezTo>
                  <a:cubicBezTo>
                    <a:pt x="228" y="685"/>
                    <a:pt x="246" y="702"/>
                    <a:pt x="246" y="702"/>
                  </a:cubicBezTo>
                  <a:cubicBezTo>
                    <a:pt x="264" y="720"/>
                    <a:pt x="281" y="737"/>
                    <a:pt x="281" y="755"/>
                  </a:cubicBezTo>
                  <a:cubicBezTo>
                    <a:pt x="299" y="755"/>
                    <a:pt x="299" y="772"/>
                    <a:pt x="299" y="772"/>
                  </a:cubicBezTo>
                  <a:cubicBezTo>
                    <a:pt x="316" y="790"/>
                    <a:pt x="316" y="807"/>
                    <a:pt x="334" y="807"/>
                  </a:cubicBezTo>
                  <a:cubicBezTo>
                    <a:pt x="316" y="825"/>
                    <a:pt x="334" y="825"/>
                    <a:pt x="351" y="825"/>
                  </a:cubicBezTo>
                  <a:cubicBezTo>
                    <a:pt x="351" y="825"/>
                    <a:pt x="334" y="825"/>
                    <a:pt x="334" y="842"/>
                  </a:cubicBezTo>
                  <a:cubicBezTo>
                    <a:pt x="351" y="860"/>
                    <a:pt x="386" y="895"/>
                    <a:pt x="404" y="930"/>
                  </a:cubicBezTo>
                  <a:cubicBezTo>
                    <a:pt x="404" y="930"/>
                    <a:pt x="421" y="948"/>
                    <a:pt x="439" y="965"/>
                  </a:cubicBezTo>
                  <a:cubicBezTo>
                    <a:pt x="439" y="965"/>
                    <a:pt x="439" y="965"/>
                    <a:pt x="439" y="965"/>
                  </a:cubicBezTo>
                  <a:cubicBezTo>
                    <a:pt x="474" y="1018"/>
                    <a:pt x="509" y="1053"/>
                    <a:pt x="544" y="1105"/>
                  </a:cubicBezTo>
                  <a:cubicBezTo>
                    <a:pt x="562" y="1123"/>
                    <a:pt x="614" y="1141"/>
                    <a:pt x="632" y="1176"/>
                  </a:cubicBezTo>
                  <a:cubicBezTo>
                    <a:pt x="667" y="1193"/>
                    <a:pt x="684" y="1228"/>
                    <a:pt x="719" y="1246"/>
                  </a:cubicBezTo>
                  <a:cubicBezTo>
                    <a:pt x="719" y="1263"/>
                    <a:pt x="754" y="1281"/>
                    <a:pt x="772" y="1281"/>
                  </a:cubicBezTo>
                  <a:cubicBezTo>
                    <a:pt x="772" y="1298"/>
                    <a:pt x="790" y="1316"/>
                    <a:pt x="807" y="1298"/>
                  </a:cubicBezTo>
                  <a:cubicBezTo>
                    <a:pt x="807" y="1316"/>
                    <a:pt x="842" y="1333"/>
                    <a:pt x="842" y="1333"/>
                  </a:cubicBezTo>
                  <a:cubicBezTo>
                    <a:pt x="842" y="1333"/>
                    <a:pt x="860" y="1333"/>
                    <a:pt x="860" y="1333"/>
                  </a:cubicBezTo>
                  <a:cubicBezTo>
                    <a:pt x="877" y="1351"/>
                    <a:pt x="895" y="1351"/>
                    <a:pt x="895" y="1368"/>
                  </a:cubicBezTo>
                  <a:cubicBezTo>
                    <a:pt x="930" y="1368"/>
                    <a:pt x="965" y="1403"/>
                    <a:pt x="1000" y="1403"/>
                  </a:cubicBezTo>
                  <a:cubicBezTo>
                    <a:pt x="1000" y="1421"/>
                    <a:pt x="1017" y="1421"/>
                    <a:pt x="1035" y="1421"/>
                  </a:cubicBezTo>
                  <a:cubicBezTo>
                    <a:pt x="1035" y="1421"/>
                    <a:pt x="1035" y="1421"/>
                    <a:pt x="1035" y="1421"/>
                  </a:cubicBezTo>
                  <a:cubicBezTo>
                    <a:pt x="1052" y="1421"/>
                    <a:pt x="1070" y="1421"/>
                    <a:pt x="1088" y="1439"/>
                  </a:cubicBezTo>
                  <a:cubicBezTo>
                    <a:pt x="1088" y="1439"/>
                    <a:pt x="1105" y="1439"/>
                    <a:pt x="1105" y="1439"/>
                  </a:cubicBezTo>
                  <a:cubicBezTo>
                    <a:pt x="1123" y="1439"/>
                    <a:pt x="1140" y="1439"/>
                    <a:pt x="1158" y="1439"/>
                  </a:cubicBezTo>
                  <a:cubicBezTo>
                    <a:pt x="1193" y="1456"/>
                    <a:pt x="1245" y="1439"/>
                    <a:pt x="1280" y="1439"/>
                  </a:cubicBezTo>
                  <a:cubicBezTo>
                    <a:pt x="1315" y="1439"/>
                    <a:pt x="1351" y="1421"/>
                    <a:pt x="1368" y="1421"/>
                  </a:cubicBezTo>
                  <a:cubicBezTo>
                    <a:pt x="1386" y="1421"/>
                    <a:pt x="1368" y="1403"/>
                    <a:pt x="1386" y="1403"/>
                  </a:cubicBezTo>
                  <a:cubicBezTo>
                    <a:pt x="1421" y="1403"/>
                    <a:pt x="1438" y="1386"/>
                    <a:pt x="1456" y="1368"/>
                  </a:cubicBezTo>
                  <a:lnTo>
                    <a:pt x="1491" y="1333"/>
                  </a:lnTo>
                  <a:cubicBezTo>
                    <a:pt x="1491" y="1316"/>
                    <a:pt x="1491" y="1316"/>
                    <a:pt x="1491" y="1316"/>
                  </a:cubicBezTo>
                  <a:cubicBezTo>
                    <a:pt x="1508" y="1316"/>
                    <a:pt x="1508" y="1298"/>
                    <a:pt x="1526" y="1281"/>
                  </a:cubicBezTo>
                  <a:cubicBezTo>
                    <a:pt x="1543" y="1246"/>
                    <a:pt x="1561" y="1228"/>
                    <a:pt x="1578" y="1193"/>
                  </a:cubicBezTo>
                  <a:lnTo>
                    <a:pt x="1578" y="1158"/>
                  </a:lnTo>
                  <a:cubicBezTo>
                    <a:pt x="1596" y="1141"/>
                    <a:pt x="1596" y="1123"/>
                    <a:pt x="1596" y="1105"/>
                  </a:cubicBezTo>
                  <a:lnTo>
                    <a:pt x="1596" y="1070"/>
                  </a:lnTo>
                  <a:lnTo>
                    <a:pt x="1596" y="1018"/>
                  </a:lnTo>
                  <a:cubicBezTo>
                    <a:pt x="1596" y="983"/>
                    <a:pt x="1596" y="948"/>
                    <a:pt x="1578" y="913"/>
                  </a:cubicBezTo>
                  <a:cubicBezTo>
                    <a:pt x="1578" y="913"/>
                    <a:pt x="1578" y="913"/>
                    <a:pt x="1578" y="913"/>
                  </a:cubicBezTo>
                  <a:cubicBezTo>
                    <a:pt x="1578" y="913"/>
                    <a:pt x="1578" y="913"/>
                    <a:pt x="1578" y="895"/>
                  </a:cubicBezTo>
                  <a:cubicBezTo>
                    <a:pt x="1578" y="913"/>
                    <a:pt x="1578" y="895"/>
                    <a:pt x="1578" y="895"/>
                  </a:cubicBezTo>
                  <a:cubicBezTo>
                    <a:pt x="1578" y="895"/>
                    <a:pt x="1578" y="878"/>
                    <a:pt x="1578" y="878"/>
                  </a:cubicBezTo>
                  <a:cubicBezTo>
                    <a:pt x="1578" y="878"/>
                    <a:pt x="1578" y="860"/>
                    <a:pt x="1578" y="860"/>
                  </a:cubicBezTo>
                  <a:cubicBezTo>
                    <a:pt x="1578" y="860"/>
                    <a:pt x="1561" y="860"/>
                    <a:pt x="1561" y="842"/>
                  </a:cubicBezTo>
                  <a:cubicBezTo>
                    <a:pt x="1578" y="825"/>
                    <a:pt x="1543" y="790"/>
                    <a:pt x="1543" y="772"/>
                  </a:cubicBezTo>
                  <a:cubicBezTo>
                    <a:pt x="1543" y="772"/>
                    <a:pt x="1543" y="772"/>
                    <a:pt x="1543" y="755"/>
                  </a:cubicBezTo>
                  <a:cubicBezTo>
                    <a:pt x="1543" y="755"/>
                    <a:pt x="1543" y="755"/>
                    <a:pt x="1526" y="755"/>
                  </a:cubicBezTo>
                  <a:cubicBezTo>
                    <a:pt x="1526" y="737"/>
                    <a:pt x="1526" y="720"/>
                    <a:pt x="1526" y="720"/>
                  </a:cubicBezTo>
                  <a:cubicBezTo>
                    <a:pt x="1543" y="702"/>
                    <a:pt x="1491" y="667"/>
                    <a:pt x="1508" y="650"/>
                  </a:cubicBezTo>
                  <a:cubicBezTo>
                    <a:pt x="1508" y="650"/>
                    <a:pt x="1491" y="650"/>
                    <a:pt x="1491" y="650"/>
                  </a:cubicBezTo>
                  <a:cubicBezTo>
                    <a:pt x="1508" y="632"/>
                    <a:pt x="1491" y="632"/>
                    <a:pt x="1473" y="615"/>
                  </a:cubicBezTo>
                  <a:cubicBezTo>
                    <a:pt x="1473" y="597"/>
                    <a:pt x="1473" y="597"/>
                    <a:pt x="1473" y="597"/>
                  </a:cubicBezTo>
                  <a:cubicBezTo>
                    <a:pt x="1473" y="580"/>
                    <a:pt x="1456" y="562"/>
                    <a:pt x="1438" y="544"/>
                  </a:cubicBezTo>
                  <a:cubicBezTo>
                    <a:pt x="1438" y="527"/>
                    <a:pt x="1438" y="527"/>
                    <a:pt x="1421" y="527"/>
                  </a:cubicBezTo>
                  <a:cubicBezTo>
                    <a:pt x="1421" y="492"/>
                    <a:pt x="1386" y="474"/>
                    <a:pt x="1368" y="457"/>
                  </a:cubicBezTo>
                  <a:cubicBezTo>
                    <a:pt x="1368" y="439"/>
                    <a:pt x="1351" y="422"/>
                    <a:pt x="1333" y="422"/>
                  </a:cubicBezTo>
                  <a:cubicBezTo>
                    <a:pt x="1298" y="369"/>
                    <a:pt x="1245" y="334"/>
                    <a:pt x="1210" y="299"/>
                  </a:cubicBezTo>
                  <a:cubicBezTo>
                    <a:pt x="1193" y="299"/>
                    <a:pt x="1193" y="299"/>
                    <a:pt x="1175" y="299"/>
                  </a:cubicBezTo>
                  <a:cubicBezTo>
                    <a:pt x="1175" y="281"/>
                    <a:pt x="1175" y="281"/>
                    <a:pt x="1175" y="281"/>
                  </a:cubicBezTo>
                  <a:cubicBezTo>
                    <a:pt x="1158" y="264"/>
                    <a:pt x="1140" y="264"/>
                    <a:pt x="1140" y="246"/>
                  </a:cubicBezTo>
                  <a:cubicBezTo>
                    <a:pt x="1123" y="264"/>
                    <a:pt x="1123" y="246"/>
                    <a:pt x="1123" y="246"/>
                  </a:cubicBezTo>
                  <a:cubicBezTo>
                    <a:pt x="1123" y="229"/>
                    <a:pt x="1088" y="211"/>
                    <a:pt x="1070" y="194"/>
                  </a:cubicBezTo>
                  <a:cubicBezTo>
                    <a:pt x="1070" y="211"/>
                    <a:pt x="1070" y="211"/>
                    <a:pt x="1070" y="211"/>
                  </a:cubicBezTo>
                  <a:cubicBezTo>
                    <a:pt x="1052" y="211"/>
                    <a:pt x="1052" y="194"/>
                    <a:pt x="1035" y="194"/>
                  </a:cubicBezTo>
                  <a:cubicBezTo>
                    <a:pt x="1052" y="194"/>
                    <a:pt x="1052" y="194"/>
                    <a:pt x="1052" y="194"/>
                  </a:cubicBezTo>
                  <a:cubicBezTo>
                    <a:pt x="1052" y="194"/>
                    <a:pt x="1052" y="211"/>
                    <a:pt x="1070" y="194"/>
                  </a:cubicBezTo>
                  <a:cubicBezTo>
                    <a:pt x="1052" y="176"/>
                    <a:pt x="1035" y="159"/>
                    <a:pt x="1017" y="159"/>
                  </a:cubicBezTo>
                  <a:cubicBezTo>
                    <a:pt x="1000" y="141"/>
                    <a:pt x="982" y="124"/>
                    <a:pt x="965" y="124"/>
                  </a:cubicBezTo>
                  <a:cubicBezTo>
                    <a:pt x="965" y="106"/>
                    <a:pt x="930" y="89"/>
                    <a:pt x="912" y="106"/>
                  </a:cubicBezTo>
                  <a:cubicBezTo>
                    <a:pt x="912" y="89"/>
                    <a:pt x="877" y="71"/>
                    <a:pt x="860" y="71"/>
                  </a:cubicBezTo>
                  <a:cubicBezTo>
                    <a:pt x="860" y="71"/>
                    <a:pt x="860" y="71"/>
                    <a:pt x="860" y="71"/>
                  </a:cubicBezTo>
                  <a:cubicBezTo>
                    <a:pt x="842" y="54"/>
                    <a:pt x="807" y="54"/>
                    <a:pt x="790" y="54"/>
                  </a:cubicBezTo>
                  <a:cubicBezTo>
                    <a:pt x="790" y="54"/>
                    <a:pt x="772" y="36"/>
                    <a:pt x="772" y="54"/>
                  </a:cubicBezTo>
                  <a:cubicBezTo>
                    <a:pt x="772" y="54"/>
                    <a:pt x="790" y="54"/>
                    <a:pt x="790" y="54"/>
                  </a:cubicBezTo>
                  <a:cubicBezTo>
                    <a:pt x="772" y="54"/>
                    <a:pt x="754" y="54"/>
                    <a:pt x="737" y="54"/>
                  </a:cubicBezTo>
                  <a:cubicBezTo>
                    <a:pt x="737" y="54"/>
                    <a:pt x="737" y="54"/>
                    <a:pt x="737" y="54"/>
                  </a:cubicBezTo>
                  <a:cubicBezTo>
                    <a:pt x="719" y="54"/>
                    <a:pt x="719" y="54"/>
                    <a:pt x="719" y="54"/>
                  </a:cubicBezTo>
                  <a:cubicBezTo>
                    <a:pt x="719" y="54"/>
                    <a:pt x="719" y="54"/>
                    <a:pt x="719" y="36"/>
                  </a:cubicBezTo>
                  <a:cubicBezTo>
                    <a:pt x="684" y="36"/>
                    <a:pt x="667" y="36"/>
                    <a:pt x="649" y="18"/>
                  </a:cubicBezTo>
                  <a:cubicBezTo>
                    <a:pt x="649" y="18"/>
                    <a:pt x="649" y="18"/>
                    <a:pt x="649" y="18"/>
                  </a:cubicBezTo>
                  <a:cubicBezTo>
                    <a:pt x="649" y="18"/>
                    <a:pt x="649" y="18"/>
                    <a:pt x="649" y="18"/>
                  </a:cubicBezTo>
                  <a:cubicBezTo>
                    <a:pt x="632" y="1"/>
                    <a:pt x="614" y="1"/>
                    <a:pt x="597" y="1"/>
                  </a:cubicBezTo>
                  <a:cubicBezTo>
                    <a:pt x="597" y="1"/>
                    <a:pt x="614" y="1"/>
                    <a:pt x="632" y="18"/>
                  </a:cubicBezTo>
                  <a:cubicBezTo>
                    <a:pt x="632" y="18"/>
                    <a:pt x="667" y="36"/>
                    <a:pt x="667" y="36"/>
                  </a:cubicBezTo>
                  <a:cubicBezTo>
                    <a:pt x="667" y="36"/>
                    <a:pt x="684" y="36"/>
                    <a:pt x="667" y="36"/>
                  </a:cubicBezTo>
                  <a:cubicBezTo>
                    <a:pt x="702" y="54"/>
                    <a:pt x="754" y="71"/>
                    <a:pt x="772" y="89"/>
                  </a:cubicBezTo>
                  <a:cubicBezTo>
                    <a:pt x="772" y="89"/>
                    <a:pt x="772" y="89"/>
                    <a:pt x="754" y="89"/>
                  </a:cubicBezTo>
                  <a:cubicBezTo>
                    <a:pt x="737" y="71"/>
                    <a:pt x="702" y="54"/>
                    <a:pt x="684" y="54"/>
                  </a:cubicBezTo>
                  <a:cubicBezTo>
                    <a:pt x="684" y="54"/>
                    <a:pt x="667" y="54"/>
                    <a:pt x="667" y="54"/>
                  </a:cubicBezTo>
                  <a:cubicBezTo>
                    <a:pt x="684" y="71"/>
                    <a:pt x="684" y="54"/>
                    <a:pt x="702" y="71"/>
                  </a:cubicBezTo>
                  <a:cubicBezTo>
                    <a:pt x="702" y="71"/>
                    <a:pt x="702" y="71"/>
                    <a:pt x="702" y="71"/>
                  </a:cubicBezTo>
                  <a:cubicBezTo>
                    <a:pt x="684" y="71"/>
                    <a:pt x="684" y="71"/>
                    <a:pt x="684" y="54"/>
                  </a:cubicBezTo>
                  <a:cubicBezTo>
                    <a:pt x="684" y="71"/>
                    <a:pt x="667" y="54"/>
                    <a:pt x="667" y="54"/>
                  </a:cubicBezTo>
                  <a:cubicBezTo>
                    <a:pt x="667" y="54"/>
                    <a:pt x="667" y="54"/>
                    <a:pt x="667" y="54"/>
                  </a:cubicBezTo>
                  <a:cubicBezTo>
                    <a:pt x="667" y="54"/>
                    <a:pt x="649" y="54"/>
                    <a:pt x="649" y="54"/>
                  </a:cubicBezTo>
                  <a:lnTo>
                    <a:pt x="649" y="36"/>
                  </a:lnTo>
                  <a:cubicBezTo>
                    <a:pt x="649" y="36"/>
                    <a:pt x="667" y="54"/>
                    <a:pt x="667" y="36"/>
                  </a:cubicBezTo>
                  <a:cubicBezTo>
                    <a:pt x="649" y="36"/>
                    <a:pt x="632" y="18"/>
                    <a:pt x="614" y="18"/>
                  </a:cubicBezTo>
                  <a:cubicBezTo>
                    <a:pt x="632" y="18"/>
                    <a:pt x="614" y="18"/>
                    <a:pt x="632" y="36"/>
                  </a:cubicBezTo>
                  <a:cubicBezTo>
                    <a:pt x="632" y="36"/>
                    <a:pt x="632" y="36"/>
                    <a:pt x="632" y="36"/>
                  </a:cubicBezTo>
                  <a:cubicBezTo>
                    <a:pt x="632" y="36"/>
                    <a:pt x="632" y="54"/>
                    <a:pt x="632" y="54"/>
                  </a:cubicBezTo>
                  <a:cubicBezTo>
                    <a:pt x="614" y="36"/>
                    <a:pt x="614" y="36"/>
                    <a:pt x="597" y="36"/>
                  </a:cubicBezTo>
                  <a:lnTo>
                    <a:pt x="597" y="36"/>
                  </a:lnTo>
                  <a:cubicBezTo>
                    <a:pt x="614" y="54"/>
                    <a:pt x="632" y="71"/>
                    <a:pt x="649" y="71"/>
                  </a:cubicBezTo>
                  <a:cubicBezTo>
                    <a:pt x="649" y="71"/>
                    <a:pt x="667" y="71"/>
                    <a:pt x="667" y="71"/>
                  </a:cubicBezTo>
                  <a:cubicBezTo>
                    <a:pt x="667" y="89"/>
                    <a:pt x="667" y="71"/>
                    <a:pt x="667" y="71"/>
                  </a:cubicBezTo>
                  <a:cubicBezTo>
                    <a:pt x="684" y="71"/>
                    <a:pt x="667" y="71"/>
                    <a:pt x="667" y="89"/>
                  </a:cubicBezTo>
                  <a:cubicBezTo>
                    <a:pt x="702" y="89"/>
                    <a:pt x="702" y="106"/>
                    <a:pt x="737" y="106"/>
                  </a:cubicBezTo>
                  <a:cubicBezTo>
                    <a:pt x="737" y="106"/>
                    <a:pt x="737" y="106"/>
                    <a:pt x="737" y="106"/>
                  </a:cubicBezTo>
                  <a:cubicBezTo>
                    <a:pt x="737" y="124"/>
                    <a:pt x="772" y="124"/>
                    <a:pt x="772" y="141"/>
                  </a:cubicBezTo>
                  <a:cubicBezTo>
                    <a:pt x="772" y="124"/>
                    <a:pt x="754" y="141"/>
                    <a:pt x="754" y="141"/>
                  </a:cubicBezTo>
                  <a:cubicBezTo>
                    <a:pt x="719" y="124"/>
                    <a:pt x="702" y="89"/>
                    <a:pt x="684" y="106"/>
                  </a:cubicBezTo>
                  <a:cubicBezTo>
                    <a:pt x="684" y="106"/>
                    <a:pt x="684" y="106"/>
                    <a:pt x="684" y="106"/>
                  </a:cubicBezTo>
                  <a:cubicBezTo>
                    <a:pt x="684" y="106"/>
                    <a:pt x="667" y="106"/>
                    <a:pt x="667" y="106"/>
                  </a:cubicBezTo>
                  <a:cubicBezTo>
                    <a:pt x="667" y="89"/>
                    <a:pt x="667" y="89"/>
                    <a:pt x="667" y="89"/>
                  </a:cubicBezTo>
                  <a:cubicBezTo>
                    <a:pt x="667" y="89"/>
                    <a:pt x="649" y="89"/>
                    <a:pt x="649" y="89"/>
                  </a:cubicBezTo>
                  <a:cubicBezTo>
                    <a:pt x="649" y="71"/>
                    <a:pt x="632" y="71"/>
                    <a:pt x="614" y="71"/>
                  </a:cubicBezTo>
                  <a:cubicBezTo>
                    <a:pt x="614" y="54"/>
                    <a:pt x="614" y="54"/>
                    <a:pt x="614" y="54"/>
                  </a:cubicBezTo>
                  <a:cubicBezTo>
                    <a:pt x="597" y="54"/>
                    <a:pt x="597" y="54"/>
                    <a:pt x="597" y="54"/>
                  </a:cubicBezTo>
                  <a:cubicBezTo>
                    <a:pt x="579" y="54"/>
                    <a:pt x="579" y="36"/>
                    <a:pt x="579" y="36"/>
                  </a:cubicBezTo>
                  <a:cubicBezTo>
                    <a:pt x="579" y="36"/>
                    <a:pt x="579" y="36"/>
                    <a:pt x="562" y="36"/>
                  </a:cubicBezTo>
                  <a:cubicBezTo>
                    <a:pt x="579" y="54"/>
                    <a:pt x="579" y="54"/>
                    <a:pt x="597" y="54"/>
                  </a:cubicBezTo>
                  <a:cubicBezTo>
                    <a:pt x="579" y="54"/>
                    <a:pt x="562" y="36"/>
                    <a:pt x="544" y="36"/>
                  </a:cubicBezTo>
                  <a:cubicBezTo>
                    <a:pt x="544" y="36"/>
                    <a:pt x="562" y="36"/>
                    <a:pt x="544" y="36"/>
                  </a:cubicBezTo>
                  <a:cubicBezTo>
                    <a:pt x="544" y="36"/>
                    <a:pt x="509" y="36"/>
                    <a:pt x="509" y="18"/>
                  </a:cubicBezTo>
                  <a:cubicBezTo>
                    <a:pt x="509" y="36"/>
                    <a:pt x="491" y="18"/>
                    <a:pt x="491" y="18"/>
                  </a:cubicBezTo>
                  <a:cubicBezTo>
                    <a:pt x="491" y="36"/>
                    <a:pt x="491" y="36"/>
                    <a:pt x="509" y="36"/>
                  </a:cubicBezTo>
                  <a:cubicBezTo>
                    <a:pt x="509" y="36"/>
                    <a:pt x="509" y="36"/>
                    <a:pt x="509" y="36"/>
                  </a:cubicBezTo>
                  <a:cubicBezTo>
                    <a:pt x="509" y="54"/>
                    <a:pt x="527" y="54"/>
                    <a:pt x="527" y="54"/>
                  </a:cubicBezTo>
                  <a:cubicBezTo>
                    <a:pt x="509" y="54"/>
                    <a:pt x="509" y="54"/>
                    <a:pt x="491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4"/>
                    <a:pt x="491" y="54"/>
                    <a:pt x="491" y="36"/>
                  </a:cubicBezTo>
                  <a:cubicBezTo>
                    <a:pt x="491" y="36"/>
                    <a:pt x="474" y="36"/>
                    <a:pt x="474" y="36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474" y="36"/>
                    <a:pt x="456" y="36"/>
                    <a:pt x="439" y="18"/>
                  </a:cubicBezTo>
                  <a:cubicBezTo>
                    <a:pt x="439" y="18"/>
                    <a:pt x="439" y="36"/>
                    <a:pt x="439" y="36"/>
                  </a:cubicBezTo>
                  <a:lnTo>
                    <a:pt x="439" y="36"/>
                  </a:lnTo>
                  <a:cubicBezTo>
                    <a:pt x="439" y="36"/>
                    <a:pt x="439" y="36"/>
                    <a:pt x="456" y="36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6" y="36"/>
                    <a:pt x="456" y="36"/>
                    <a:pt x="474" y="36"/>
                  </a:cubicBezTo>
                  <a:cubicBezTo>
                    <a:pt x="474" y="36"/>
                    <a:pt x="456" y="36"/>
                    <a:pt x="456" y="36"/>
                  </a:cubicBezTo>
                  <a:cubicBezTo>
                    <a:pt x="491" y="54"/>
                    <a:pt x="509" y="71"/>
                    <a:pt x="527" y="71"/>
                  </a:cubicBezTo>
                  <a:cubicBezTo>
                    <a:pt x="527" y="71"/>
                    <a:pt x="527" y="89"/>
                    <a:pt x="527" y="89"/>
                  </a:cubicBezTo>
                  <a:cubicBezTo>
                    <a:pt x="509" y="89"/>
                    <a:pt x="509" y="71"/>
                    <a:pt x="491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509" y="89"/>
                    <a:pt x="527" y="89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09" y="106"/>
                    <a:pt x="509" y="106"/>
                  </a:cubicBezTo>
                  <a:cubicBezTo>
                    <a:pt x="509" y="124"/>
                    <a:pt x="491" y="124"/>
                    <a:pt x="491" y="124"/>
                  </a:cubicBezTo>
                  <a:cubicBezTo>
                    <a:pt x="491" y="124"/>
                    <a:pt x="509" y="141"/>
                    <a:pt x="509" y="141"/>
                  </a:cubicBezTo>
                  <a:cubicBezTo>
                    <a:pt x="527" y="141"/>
                    <a:pt x="527" y="159"/>
                    <a:pt x="544" y="176"/>
                  </a:cubicBezTo>
                  <a:cubicBezTo>
                    <a:pt x="527" y="159"/>
                    <a:pt x="509" y="141"/>
                    <a:pt x="491" y="159"/>
                  </a:cubicBezTo>
                  <a:cubicBezTo>
                    <a:pt x="491" y="159"/>
                    <a:pt x="474" y="141"/>
                    <a:pt x="474" y="141"/>
                  </a:cubicBezTo>
                  <a:cubicBezTo>
                    <a:pt x="474" y="141"/>
                    <a:pt x="456" y="141"/>
                    <a:pt x="456" y="141"/>
                  </a:cubicBezTo>
                  <a:cubicBezTo>
                    <a:pt x="456" y="141"/>
                    <a:pt x="474" y="141"/>
                    <a:pt x="474" y="159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9"/>
                    <a:pt x="491" y="159"/>
                    <a:pt x="491" y="159"/>
                  </a:cubicBezTo>
                  <a:cubicBezTo>
                    <a:pt x="491" y="159"/>
                    <a:pt x="491" y="159"/>
                    <a:pt x="491" y="176"/>
                  </a:cubicBezTo>
                  <a:cubicBezTo>
                    <a:pt x="527" y="176"/>
                    <a:pt x="527" y="194"/>
                    <a:pt x="562" y="211"/>
                  </a:cubicBezTo>
                  <a:cubicBezTo>
                    <a:pt x="562" y="211"/>
                    <a:pt x="562" y="211"/>
                    <a:pt x="579" y="211"/>
                  </a:cubicBezTo>
                  <a:cubicBezTo>
                    <a:pt x="579" y="211"/>
                    <a:pt x="597" y="211"/>
                    <a:pt x="597" y="229"/>
                  </a:cubicBezTo>
                  <a:cubicBezTo>
                    <a:pt x="614" y="229"/>
                    <a:pt x="632" y="229"/>
                    <a:pt x="632" y="246"/>
                  </a:cubicBezTo>
                  <a:cubicBezTo>
                    <a:pt x="632" y="246"/>
                    <a:pt x="632" y="229"/>
                    <a:pt x="632" y="229"/>
                  </a:cubicBezTo>
                  <a:cubicBezTo>
                    <a:pt x="649" y="229"/>
                    <a:pt x="649" y="229"/>
                    <a:pt x="649" y="229"/>
                  </a:cubicBezTo>
                  <a:cubicBezTo>
                    <a:pt x="649" y="229"/>
                    <a:pt x="649" y="229"/>
                    <a:pt x="632" y="246"/>
                  </a:cubicBezTo>
                  <a:cubicBezTo>
                    <a:pt x="632" y="246"/>
                    <a:pt x="632" y="246"/>
                    <a:pt x="632" y="246"/>
                  </a:cubicBezTo>
                  <a:cubicBezTo>
                    <a:pt x="649" y="246"/>
                    <a:pt x="649" y="246"/>
                    <a:pt x="649" y="264"/>
                  </a:cubicBezTo>
                  <a:cubicBezTo>
                    <a:pt x="649" y="281"/>
                    <a:pt x="667" y="281"/>
                    <a:pt x="684" y="299"/>
                  </a:cubicBezTo>
                  <a:cubicBezTo>
                    <a:pt x="684" y="299"/>
                    <a:pt x="684" y="299"/>
                    <a:pt x="702" y="299"/>
                  </a:cubicBezTo>
                  <a:cubicBezTo>
                    <a:pt x="702" y="299"/>
                    <a:pt x="702" y="299"/>
                    <a:pt x="702" y="317"/>
                  </a:cubicBezTo>
                  <a:cubicBezTo>
                    <a:pt x="702" y="317"/>
                    <a:pt x="702" y="299"/>
                    <a:pt x="719" y="317"/>
                  </a:cubicBezTo>
                  <a:cubicBezTo>
                    <a:pt x="719" y="317"/>
                    <a:pt x="719" y="317"/>
                    <a:pt x="719" y="334"/>
                  </a:cubicBezTo>
                  <a:cubicBezTo>
                    <a:pt x="719" y="317"/>
                    <a:pt x="702" y="317"/>
                    <a:pt x="702" y="317"/>
                  </a:cubicBezTo>
                  <a:cubicBezTo>
                    <a:pt x="684" y="352"/>
                    <a:pt x="719" y="334"/>
                    <a:pt x="737" y="352"/>
                  </a:cubicBezTo>
                  <a:cubicBezTo>
                    <a:pt x="737" y="369"/>
                    <a:pt x="737" y="352"/>
                    <a:pt x="754" y="352"/>
                  </a:cubicBezTo>
                  <a:cubicBezTo>
                    <a:pt x="737" y="369"/>
                    <a:pt x="737" y="369"/>
                    <a:pt x="737" y="369"/>
                  </a:cubicBezTo>
                  <a:cubicBezTo>
                    <a:pt x="737" y="369"/>
                    <a:pt x="754" y="369"/>
                    <a:pt x="754" y="369"/>
                  </a:cubicBezTo>
                  <a:cubicBezTo>
                    <a:pt x="754" y="369"/>
                    <a:pt x="737" y="369"/>
                    <a:pt x="754" y="369"/>
                  </a:cubicBezTo>
                  <a:cubicBezTo>
                    <a:pt x="754" y="369"/>
                    <a:pt x="754" y="369"/>
                    <a:pt x="772" y="387"/>
                  </a:cubicBezTo>
                  <a:cubicBezTo>
                    <a:pt x="772" y="387"/>
                    <a:pt x="772" y="387"/>
                    <a:pt x="772" y="387"/>
                  </a:cubicBezTo>
                  <a:cubicBezTo>
                    <a:pt x="772" y="387"/>
                    <a:pt x="790" y="387"/>
                    <a:pt x="790" y="387"/>
                  </a:cubicBezTo>
                  <a:cubicBezTo>
                    <a:pt x="790" y="387"/>
                    <a:pt x="790" y="387"/>
                    <a:pt x="790" y="387"/>
                  </a:cubicBezTo>
                  <a:cubicBezTo>
                    <a:pt x="790" y="404"/>
                    <a:pt x="807" y="404"/>
                    <a:pt x="825" y="404"/>
                  </a:cubicBezTo>
                  <a:cubicBezTo>
                    <a:pt x="807" y="404"/>
                    <a:pt x="807" y="422"/>
                    <a:pt x="807" y="422"/>
                  </a:cubicBezTo>
                  <a:cubicBezTo>
                    <a:pt x="842" y="422"/>
                    <a:pt x="860" y="474"/>
                    <a:pt x="877" y="474"/>
                  </a:cubicBezTo>
                  <a:cubicBezTo>
                    <a:pt x="877" y="474"/>
                    <a:pt x="895" y="474"/>
                    <a:pt x="895" y="474"/>
                  </a:cubicBezTo>
                  <a:cubicBezTo>
                    <a:pt x="895" y="474"/>
                    <a:pt x="895" y="474"/>
                    <a:pt x="895" y="474"/>
                  </a:cubicBezTo>
                  <a:cubicBezTo>
                    <a:pt x="912" y="474"/>
                    <a:pt x="895" y="492"/>
                    <a:pt x="895" y="492"/>
                  </a:cubicBezTo>
                  <a:cubicBezTo>
                    <a:pt x="895" y="492"/>
                    <a:pt x="912" y="492"/>
                    <a:pt x="912" y="474"/>
                  </a:cubicBezTo>
                  <a:cubicBezTo>
                    <a:pt x="912" y="492"/>
                    <a:pt x="912" y="492"/>
                    <a:pt x="912" y="492"/>
                  </a:cubicBezTo>
                  <a:cubicBezTo>
                    <a:pt x="912" y="509"/>
                    <a:pt x="930" y="509"/>
                    <a:pt x="930" y="527"/>
                  </a:cubicBezTo>
                  <a:cubicBezTo>
                    <a:pt x="930" y="527"/>
                    <a:pt x="930" y="509"/>
                    <a:pt x="930" y="527"/>
                  </a:cubicBezTo>
                  <a:cubicBezTo>
                    <a:pt x="930" y="527"/>
                    <a:pt x="947" y="527"/>
                    <a:pt x="965" y="527"/>
                  </a:cubicBezTo>
                  <a:cubicBezTo>
                    <a:pt x="965" y="527"/>
                    <a:pt x="982" y="527"/>
                    <a:pt x="982" y="527"/>
                  </a:cubicBezTo>
                  <a:cubicBezTo>
                    <a:pt x="982" y="544"/>
                    <a:pt x="982" y="544"/>
                    <a:pt x="982" y="544"/>
                  </a:cubicBezTo>
                  <a:cubicBezTo>
                    <a:pt x="982" y="562"/>
                    <a:pt x="1000" y="580"/>
                    <a:pt x="1000" y="580"/>
                  </a:cubicBezTo>
                  <a:close/>
                  <a:moveTo>
                    <a:pt x="772" y="369"/>
                  </a:moveTo>
                  <a:cubicBezTo>
                    <a:pt x="772" y="352"/>
                    <a:pt x="754" y="352"/>
                    <a:pt x="772" y="334"/>
                  </a:cubicBezTo>
                  <a:cubicBezTo>
                    <a:pt x="772" y="352"/>
                    <a:pt x="772" y="352"/>
                    <a:pt x="790" y="352"/>
                  </a:cubicBezTo>
                  <a:lnTo>
                    <a:pt x="790" y="352"/>
                  </a:lnTo>
                  <a:cubicBezTo>
                    <a:pt x="790" y="369"/>
                    <a:pt x="772" y="369"/>
                    <a:pt x="772" y="369"/>
                  </a:cubicBezTo>
                  <a:close/>
                  <a:moveTo>
                    <a:pt x="684" y="299"/>
                  </a:moveTo>
                  <a:cubicBezTo>
                    <a:pt x="684" y="281"/>
                    <a:pt x="684" y="281"/>
                    <a:pt x="684" y="281"/>
                  </a:cubicBezTo>
                  <a:cubicBezTo>
                    <a:pt x="702" y="281"/>
                    <a:pt x="702" y="299"/>
                    <a:pt x="702" y="299"/>
                  </a:cubicBezTo>
                  <a:cubicBezTo>
                    <a:pt x="702" y="299"/>
                    <a:pt x="684" y="299"/>
                    <a:pt x="684" y="299"/>
                  </a:cubicBezTo>
                  <a:close/>
                  <a:moveTo>
                    <a:pt x="930" y="404"/>
                  </a:moveTo>
                  <a:cubicBezTo>
                    <a:pt x="930" y="404"/>
                    <a:pt x="912" y="404"/>
                    <a:pt x="912" y="387"/>
                  </a:cubicBezTo>
                  <a:cubicBezTo>
                    <a:pt x="912" y="404"/>
                    <a:pt x="930" y="387"/>
                    <a:pt x="930" y="404"/>
                  </a:cubicBezTo>
                  <a:cubicBezTo>
                    <a:pt x="930" y="404"/>
                    <a:pt x="930" y="404"/>
                    <a:pt x="930" y="404"/>
                  </a:cubicBezTo>
                  <a:close/>
                  <a:moveTo>
                    <a:pt x="597" y="211"/>
                  </a:moveTo>
                  <a:cubicBezTo>
                    <a:pt x="597" y="211"/>
                    <a:pt x="614" y="211"/>
                    <a:pt x="614" y="211"/>
                  </a:cubicBezTo>
                  <a:cubicBezTo>
                    <a:pt x="614" y="211"/>
                    <a:pt x="597" y="211"/>
                    <a:pt x="597" y="211"/>
                  </a:cubicBezTo>
                  <a:close/>
                  <a:moveTo>
                    <a:pt x="807" y="264"/>
                  </a:moveTo>
                  <a:cubicBezTo>
                    <a:pt x="807" y="264"/>
                    <a:pt x="807" y="281"/>
                    <a:pt x="807" y="281"/>
                  </a:cubicBezTo>
                  <a:cubicBezTo>
                    <a:pt x="807" y="281"/>
                    <a:pt x="807" y="281"/>
                    <a:pt x="807" y="264"/>
                  </a:cubicBezTo>
                  <a:close/>
                  <a:moveTo>
                    <a:pt x="719" y="229"/>
                  </a:moveTo>
                  <a:cubicBezTo>
                    <a:pt x="737" y="229"/>
                    <a:pt x="737" y="229"/>
                    <a:pt x="737" y="211"/>
                  </a:cubicBezTo>
                  <a:cubicBezTo>
                    <a:pt x="737" y="211"/>
                    <a:pt x="737" y="229"/>
                    <a:pt x="737" y="211"/>
                  </a:cubicBezTo>
                  <a:cubicBezTo>
                    <a:pt x="754" y="229"/>
                    <a:pt x="754" y="229"/>
                    <a:pt x="772" y="246"/>
                  </a:cubicBezTo>
                  <a:cubicBezTo>
                    <a:pt x="754" y="246"/>
                    <a:pt x="754" y="229"/>
                    <a:pt x="737" y="229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7" y="246"/>
                    <a:pt x="737" y="246"/>
                    <a:pt x="737" y="246"/>
                  </a:cubicBezTo>
                  <a:cubicBezTo>
                    <a:pt x="737" y="229"/>
                    <a:pt x="719" y="229"/>
                    <a:pt x="719" y="211"/>
                  </a:cubicBezTo>
                  <a:cubicBezTo>
                    <a:pt x="719" y="211"/>
                    <a:pt x="719" y="211"/>
                    <a:pt x="737" y="211"/>
                  </a:cubicBezTo>
                  <a:cubicBezTo>
                    <a:pt x="737" y="229"/>
                    <a:pt x="719" y="229"/>
                    <a:pt x="719" y="229"/>
                  </a:cubicBezTo>
                  <a:close/>
                  <a:moveTo>
                    <a:pt x="649" y="194"/>
                  </a:moveTo>
                  <a:cubicBezTo>
                    <a:pt x="649" y="194"/>
                    <a:pt x="649" y="194"/>
                    <a:pt x="649" y="194"/>
                  </a:cubicBezTo>
                  <a:cubicBezTo>
                    <a:pt x="649" y="194"/>
                    <a:pt x="649" y="194"/>
                    <a:pt x="649" y="176"/>
                  </a:cubicBezTo>
                  <a:cubicBezTo>
                    <a:pt x="667" y="176"/>
                    <a:pt x="667" y="194"/>
                    <a:pt x="649" y="194"/>
                  </a:cubicBezTo>
                  <a:close/>
                  <a:moveTo>
                    <a:pt x="684" y="211"/>
                  </a:moveTo>
                  <a:lnTo>
                    <a:pt x="702" y="211"/>
                  </a:lnTo>
                  <a:cubicBezTo>
                    <a:pt x="702" y="211"/>
                    <a:pt x="702" y="211"/>
                    <a:pt x="702" y="211"/>
                  </a:cubicBezTo>
                  <a:cubicBezTo>
                    <a:pt x="702" y="211"/>
                    <a:pt x="702" y="211"/>
                    <a:pt x="684" y="211"/>
                  </a:cubicBezTo>
                  <a:close/>
                  <a:moveTo>
                    <a:pt x="702" y="211"/>
                  </a:moveTo>
                  <a:lnTo>
                    <a:pt x="702" y="194"/>
                  </a:lnTo>
                  <a:cubicBezTo>
                    <a:pt x="719" y="194"/>
                    <a:pt x="719" y="211"/>
                    <a:pt x="719" y="211"/>
                  </a:cubicBezTo>
                  <a:cubicBezTo>
                    <a:pt x="719" y="211"/>
                    <a:pt x="702" y="211"/>
                    <a:pt x="702" y="211"/>
                  </a:cubicBezTo>
                  <a:close/>
                  <a:moveTo>
                    <a:pt x="614" y="159"/>
                  </a:moveTo>
                  <a:cubicBezTo>
                    <a:pt x="614" y="159"/>
                    <a:pt x="614" y="159"/>
                    <a:pt x="614" y="159"/>
                  </a:cubicBezTo>
                  <a:cubicBezTo>
                    <a:pt x="614" y="159"/>
                    <a:pt x="632" y="159"/>
                    <a:pt x="614" y="159"/>
                  </a:cubicBezTo>
                  <a:close/>
                  <a:moveTo>
                    <a:pt x="632" y="176"/>
                  </a:moveTo>
                  <a:cubicBezTo>
                    <a:pt x="632" y="159"/>
                    <a:pt x="632" y="159"/>
                    <a:pt x="632" y="159"/>
                  </a:cubicBezTo>
                  <a:cubicBezTo>
                    <a:pt x="632" y="159"/>
                    <a:pt x="632" y="159"/>
                    <a:pt x="632" y="176"/>
                  </a:cubicBezTo>
                  <a:close/>
                  <a:moveTo>
                    <a:pt x="737" y="194"/>
                  </a:moveTo>
                  <a:cubicBezTo>
                    <a:pt x="737" y="194"/>
                    <a:pt x="719" y="194"/>
                    <a:pt x="737" y="194"/>
                  </a:cubicBezTo>
                  <a:lnTo>
                    <a:pt x="737" y="194"/>
                  </a:lnTo>
                  <a:cubicBezTo>
                    <a:pt x="737" y="194"/>
                    <a:pt x="737" y="194"/>
                    <a:pt x="754" y="194"/>
                  </a:cubicBezTo>
                  <a:cubicBezTo>
                    <a:pt x="737" y="211"/>
                    <a:pt x="754" y="211"/>
                    <a:pt x="754" y="211"/>
                  </a:cubicBezTo>
                  <a:cubicBezTo>
                    <a:pt x="754" y="211"/>
                    <a:pt x="737" y="211"/>
                    <a:pt x="737" y="211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37" y="194"/>
                    <a:pt x="719" y="194"/>
                    <a:pt x="702" y="194"/>
                  </a:cubicBezTo>
                  <a:cubicBezTo>
                    <a:pt x="702" y="194"/>
                    <a:pt x="719" y="176"/>
                    <a:pt x="719" y="194"/>
                  </a:cubicBezTo>
                  <a:cubicBezTo>
                    <a:pt x="719" y="176"/>
                    <a:pt x="719" y="176"/>
                    <a:pt x="719" y="176"/>
                  </a:cubicBezTo>
                  <a:cubicBezTo>
                    <a:pt x="702" y="176"/>
                    <a:pt x="702" y="176"/>
                    <a:pt x="702" y="176"/>
                  </a:cubicBezTo>
                  <a:cubicBezTo>
                    <a:pt x="702" y="194"/>
                    <a:pt x="702" y="176"/>
                    <a:pt x="702" y="176"/>
                  </a:cubicBezTo>
                  <a:cubicBezTo>
                    <a:pt x="684" y="176"/>
                    <a:pt x="702" y="176"/>
                    <a:pt x="702" y="159"/>
                  </a:cubicBezTo>
                  <a:cubicBezTo>
                    <a:pt x="702" y="159"/>
                    <a:pt x="702" y="159"/>
                    <a:pt x="702" y="159"/>
                  </a:cubicBezTo>
                  <a:cubicBezTo>
                    <a:pt x="719" y="159"/>
                    <a:pt x="719" y="159"/>
                    <a:pt x="719" y="159"/>
                  </a:cubicBezTo>
                  <a:cubicBezTo>
                    <a:pt x="719" y="159"/>
                    <a:pt x="702" y="159"/>
                    <a:pt x="702" y="159"/>
                  </a:cubicBezTo>
                  <a:cubicBezTo>
                    <a:pt x="719" y="176"/>
                    <a:pt x="719" y="176"/>
                    <a:pt x="737" y="194"/>
                  </a:cubicBezTo>
                  <a:close/>
                  <a:moveTo>
                    <a:pt x="667" y="176"/>
                  </a:moveTo>
                  <a:cubicBezTo>
                    <a:pt x="684" y="176"/>
                    <a:pt x="684" y="159"/>
                    <a:pt x="684" y="159"/>
                  </a:cubicBezTo>
                  <a:cubicBezTo>
                    <a:pt x="684" y="159"/>
                    <a:pt x="667" y="159"/>
                    <a:pt x="667" y="159"/>
                  </a:cubicBezTo>
                  <a:cubicBezTo>
                    <a:pt x="667" y="141"/>
                    <a:pt x="667" y="124"/>
                    <a:pt x="684" y="124"/>
                  </a:cubicBezTo>
                  <a:cubicBezTo>
                    <a:pt x="684" y="141"/>
                    <a:pt x="684" y="141"/>
                    <a:pt x="667" y="141"/>
                  </a:cubicBezTo>
                  <a:cubicBezTo>
                    <a:pt x="667" y="159"/>
                    <a:pt x="667" y="141"/>
                    <a:pt x="684" y="141"/>
                  </a:cubicBezTo>
                  <a:cubicBezTo>
                    <a:pt x="684" y="159"/>
                    <a:pt x="684" y="159"/>
                    <a:pt x="702" y="159"/>
                  </a:cubicBezTo>
                  <a:cubicBezTo>
                    <a:pt x="684" y="176"/>
                    <a:pt x="684" y="176"/>
                    <a:pt x="667" y="176"/>
                  </a:cubicBezTo>
                  <a:close/>
                  <a:moveTo>
                    <a:pt x="614" y="141"/>
                  </a:moveTo>
                  <a:cubicBezTo>
                    <a:pt x="614" y="124"/>
                    <a:pt x="614" y="124"/>
                    <a:pt x="597" y="124"/>
                  </a:cubicBezTo>
                  <a:cubicBezTo>
                    <a:pt x="597" y="124"/>
                    <a:pt x="597" y="124"/>
                    <a:pt x="597" y="124"/>
                  </a:cubicBezTo>
                  <a:cubicBezTo>
                    <a:pt x="597" y="124"/>
                    <a:pt x="614" y="124"/>
                    <a:pt x="614" y="124"/>
                  </a:cubicBezTo>
                  <a:cubicBezTo>
                    <a:pt x="614" y="124"/>
                    <a:pt x="614" y="124"/>
                    <a:pt x="632" y="141"/>
                  </a:cubicBezTo>
                  <a:lnTo>
                    <a:pt x="632" y="141"/>
                  </a:lnTo>
                  <a:cubicBezTo>
                    <a:pt x="632" y="141"/>
                    <a:pt x="614" y="141"/>
                    <a:pt x="614" y="141"/>
                  </a:cubicBezTo>
                  <a:close/>
                  <a:moveTo>
                    <a:pt x="790" y="211"/>
                  </a:moveTo>
                  <a:cubicBezTo>
                    <a:pt x="790" y="211"/>
                    <a:pt x="790" y="211"/>
                    <a:pt x="790" y="211"/>
                  </a:cubicBezTo>
                  <a:cubicBezTo>
                    <a:pt x="790" y="211"/>
                    <a:pt x="772" y="211"/>
                    <a:pt x="772" y="194"/>
                  </a:cubicBezTo>
                  <a:cubicBezTo>
                    <a:pt x="772" y="194"/>
                    <a:pt x="772" y="194"/>
                    <a:pt x="772" y="194"/>
                  </a:cubicBezTo>
                  <a:cubicBezTo>
                    <a:pt x="790" y="194"/>
                    <a:pt x="807" y="211"/>
                    <a:pt x="825" y="229"/>
                  </a:cubicBezTo>
                  <a:cubicBezTo>
                    <a:pt x="807" y="229"/>
                    <a:pt x="807" y="211"/>
                    <a:pt x="790" y="211"/>
                  </a:cubicBezTo>
                  <a:close/>
                  <a:moveTo>
                    <a:pt x="544" y="106"/>
                  </a:moveTo>
                  <a:cubicBezTo>
                    <a:pt x="544" y="106"/>
                    <a:pt x="544" y="89"/>
                    <a:pt x="544" y="89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4" y="89"/>
                    <a:pt x="544" y="106"/>
                    <a:pt x="544" y="106"/>
                  </a:cubicBezTo>
                  <a:close/>
                  <a:moveTo>
                    <a:pt x="614" y="124"/>
                  </a:moveTo>
                  <a:lnTo>
                    <a:pt x="614" y="124"/>
                  </a:lnTo>
                  <a:cubicBezTo>
                    <a:pt x="632" y="124"/>
                    <a:pt x="632" y="124"/>
                    <a:pt x="632" y="124"/>
                  </a:cubicBezTo>
                  <a:cubicBezTo>
                    <a:pt x="632" y="124"/>
                    <a:pt x="614" y="124"/>
                    <a:pt x="614" y="124"/>
                  </a:cubicBezTo>
                  <a:close/>
                  <a:moveTo>
                    <a:pt x="632" y="124"/>
                  </a:moveTo>
                  <a:cubicBezTo>
                    <a:pt x="614" y="106"/>
                    <a:pt x="579" y="89"/>
                    <a:pt x="562" y="89"/>
                  </a:cubicBezTo>
                  <a:cubicBezTo>
                    <a:pt x="562" y="71"/>
                    <a:pt x="544" y="71"/>
                    <a:pt x="527" y="54"/>
                  </a:cubicBezTo>
                  <a:cubicBezTo>
                    <a:pt x="562" y="54"/>
                    <a:pt x="562" y="89"/>
                    <a:pt x="579" y="89"/>
                  </a:cubicBezTo>
                  <a:cubicBezTo>
                    <a:pt x="579" y="89"/>
                    <a:pt x="597" y="89"/>
                    <a:pt x="614" y="106"/>
                  </a:cubicBezTo>
                  <a:cubicBezTo>
                    <a:pt x="614" y="106"/>
                    <a:pt x="614" y="106"/>
                    <a:pt x="614" y="106"/>
                  </a:cubicBezTo>
                  <a:cubicBezTo>
                    <a:pt x="614" y="89"/>
                    <a:pt x="614" y="89"/>
                    <a:pt x="614" y="89"/>
                  </a:cubicBezTo>
                  <a:cubicBezTo>
                    <a:pt x="614" y="106"/>
                    <a:pt x="632" y="106"/>
                    <a:pt x="632" y="124"/>
                  </a:cubicBezTo>
                  <a:close/>
                  <a:moveTo>
                    <a:pt x="702" y="124"/>
                  </a:moveTo>
                  <a:cubicBezTo>
                    <a:pt x="702" y="124"/>
                    <a:pt x="702" y="124"/>
                    <a:pt x="702" y="124"/>
                  </a:cubicBezTo>
                  <a:cubicBezTo>
                    <a:pt x="702" y="124"/>
                    <a:pt x="702" y="124"/>
                    <a:pt x="702" y="124"/>
                  </a:cubicBezTo>
                  <a:cubicBezTo>
                    <a:pt x="702" y="124"/>
                    <a:pt x="702" y="141"/>
                    <a:pt x="684" y="124"/>
                  </a:cubicBezTo>
                  <a:close/>
                  <a:moveTo>
                    <a:pt x="719" y="141"/>
                  </a:moveTo>
                  <a:cubicBezTo>
                    <a:pt x="719" y="141"/>
                    <a:pt x="719" y="141"/>
                    <a:pt x="719" y="124"/>
                  </a:cubicBezTo>
                  <a:cubicBezTo>
                    <a:pt x="719" y="124"/>
                    <a:pt x="719" y="141"/>
                    <a:pt x="737" y="124"/>
                  </a:cubicBezTo>
                  <a:cubicBezTo>
                    <a:pt x="737" y="141"/>
                    <a:pt x="719" y="141"/>
                    <a:pt x="719" y="141"/>
                  </a:cubicBezTo>
                  <a:close/>
                  <a:moveTo>
                    <a:pt x="632" y="89"/>
                  </a:moveTo>
                  <a:cubicBezTo>
                    <a:pt x="632" y="89"/>
                    <a:pt x="632" y="89"/>
                    <a:pt x="649" y="89"/>
                  </a:cubicBezTo>
                  <a:cubicBezTo>
                    <a:pt x="649" y="89"/>
                    <a:pt x="649" y="89"/>
                    <a:pt x="649" y="89"/>
                  </a:cubicBezTo>
                  <a:cubicBezTo>
                    <a:pt x="632" y="89"/>
                    <a:pt x="632" y="89"/>
                    <a:pt x="632" y="89"/>
                  </a:cubicBezTo>
                  <a:close/>
                  <a:moveTo>
                    <a:pt x="527" y="54"/>
                  </a:moveTo>
                  <a:lnTo>
                    <a:pt x="527" y="54"/>
                  </a:lnTo>
                  <a:cubicBezTo>
                    <a:pt x="527" y="54"/>
                    <a:pt x="527" y="54"/>
                    <a:pt x="544" y="54"/>
                  </a:cubicBezTo>
                  <a:cubicBezTo>
                    <a:pt x="544" y="54"/>
                    <a:pt x="527" y="54"/>
                    <a:pt x="527" y="54"/>
                  </a:cubicBezTo>
                  <a:close/>
                  <a:moveTo>
                    <a:pt x="895" y="211"/>
                  </a:moveTo>
                  <a:cubicBezTo>
                    <a:pt x="912" y="211"/>
                    <a:pt x="930" y="211"/>
                    <a:pt x="930" y="229"/>
                  </a:cubicBezTo>
                  <a:cubicBezTo>
                    <a:pt x="912" y="229"/>
                    <a:pt x="895" y="211"/>
                    <a:pt x="895" y="211"/>
                  </a:cubicBezTo>
                  <a:close/>
                  <a:moveTo>
                    <a:pt x="877" y="194"/>
                  </a:moveTo>
                  <a:cubicBezTo>
                    <a:pt x="877" y="194"/>
                    <a:pt x="877" y="176"/>
                    <a:pt x="895" y="176"/>
                  </a:cubicBezTo>
                  <a:cubicBezTo>
                    <a:pt x="895" y="176"/>
                    <a:pt x="895" y="176"/>
                    <a:pt x="895" y="176"/>
                  </a:cubicBezTo>
                  <a:cubicBezTo>
                    <a:pt x="895" y="176"/>
                    <a:pt x="877" y="176"/>
                    <a:pt x="877" y="176"/>
                  </a:cubicBezTo>
                  <a:lnTo>
                    <a:pt x="877" y="194"/>
                  </a:lnTo>
                  <a:cubicBezTo>
                    <a:pt x="877" y="194"/>
                    <a:pt x="877" y="194"/>
                    <a:pt x="877" y="194"/>
                  </a:cubicBezTo>
                  <a:close/>
                  <a:moveTo>
                    <a:pt x="825" y="176"/>
                  </a:moveTo>
                  <a:cubicBezTo>
                    <a:pt x="825" y="159"/>
                    <a:pt x="825" y="159"/>
                    <a:pt x="807" y="159"/>
                  </a:cubicBezTo>
                  <a:cubicBezTo>
                    <a:pt x="807" y="159"/>
                    <a:pt x="825" y="159"/>
                    <a:pt x="825" y="159"/>
                  </a:cubicBezTo>
                  <a:lnTo>
                    <a:pt x="825" y="159"/>
                  </a:lnTo>
                  <a:cubicBezTo>
                    <a:pt x="825" y="159"/>
                    <a:pt x="825" y="159"/>
                    <a:pt x="825" y="159"/>
                  </a:cubicBezTo>
                  <a:cubicBezTo>
                    <a:pt x="825" y="176"/>
                    <a:pt x="825" y="159"/>
                    <a:pt x="825" y="176"/>
                  </a:cubicBezTo>
                  <a:close/>
                  <a:moveTo>
                    <a:pt x="807" y="159"/>
                  </a:moveTo>
                  <a:lnTo>
                    <a:pt x="807" y="141"/>
                  </a:lnTo>
                  <a:cubicBezTo>
                    <a:pt x="807" y="141"/>
                    <a:pt x="807" y="141"/>
                    <a:pt x="807" y="159"/>
                  </a:cubicBezTo>
                  <a:lnTo>
                    <a:pt x="807" y="159"/>
                  </a:lnTo>
                  <a:cubicBezTo>
                    <a:pt x="807" y="159"/>
                    <a:pt x="807" y="159"/>
                    <a:pt x="790" y="159"/>
                  </a:cubicBezTo>
                  <a:close/>
                  <a:moveTo>
                    <a:pt x="790" y="141"/>
                  </a:moveTo>
                  <a:cubicBezTo>
                    <a:pt x="790" y="141"/>
                    <a:pt x="790" y="124"/>
                    <a:pt x="790" y="124"/>
                  </a:cubicBezTo>
                  <a:cubicBezTo>
                    <a:pt x="790" y="124"/>
                    <a:pt x="790" y="124"/>
                    <a:pt x="790" y="141"/>
                  </a:cubicBezTo>
                  <a:cubicBezTo>
                    <a:pt x="790" y="141"/>
                    <a:pt x="790" y="141"/>
                    <a:pt x="790" y="141"/>
                  </a:cubicBezTo>
                  <a:close/>
                  <a:moveTo>
                    <a:pt x="702" y="89"/>
                  </a:moveTo>
                  <a:lnTo>
                    <a:pt x="702" y="89"/>
                  </a:lnTo>
                  <a:cubicBezTo>
                    <a:pt x="702" y="89"/>
                    <a:pt x="702" y="89"/>
                    <a:pt x="702" y="71"/>
                  </a:cubicBezTo>
                  <a:cubicBezTo>
                    <a:pt x="702" y="89"/>
                    <a:pt x="702" y="89"/>
                    <a:pt x="702" y="89"/>
                  </a:cubicBezTo>
                  <a:close/>
                  <a:moveTo>
                    <a:pt x="684" y="89"/>
                  </a:moveTo>
                  <a:cubicBezTo>
                    <a:pt x="684" y="71"/>
                    <a:pt x="702" y="71"/>
                    <a:pt x="684" y="89"/>
                  </a:cubicBezTo>
                  <a:cubicBezTo>
                    <a:pt x="684" y="89"/>
                    <a:pt x="684" y="89"/>
                    <a:pt x="684" y="89"/>
                  </a:cubicBezTo>
                  <a:close/>
                  <a:moveTo>
                    <a:pt x="1351" y="457"/>
                  </a:moveTo>
                  <a:cubicBezTo>
                    <a:pt x="1351" y="457"/>
                    <a:pt x="1351" y="457"/>
                    <a:pt x="1351" y="457"/>
                  </a:cubicBezTo>
                  <a:cubicBezTo>
                    <a:pt x="1351" y="457"/>
                    <a:pt x="1351" y="457"/>
                    <a:pt x="1351" y="457"/>
                  </a:cubicBezTo>
                  <a:cubicBezTo>
                    <a:pt x="1351" y="457"/>
                    <a:pt x="1368" y="457"/>
                    <a:pt x="1368" y="457"/>
                  </a:cubicBezTo>
                  <a:cubicBezTo>
                    <a:pt x="1368" y="457"/>
                    <a:pt x="1351" y="457"/>
                    <a:pt x="1351" y="457"/>
                  </a:cubicBezTo>
                  <a:close/>
                  <a:moveTo>
                    <a:pt x="1333" y="439"/>
                  </a:moveTo>
                  <a:cubicBezTo>
                    <a:pt x="1333" y="439"/>
                    <a:pt x="1351" y="439"/>
                    <a:pt x="1351" y="439"/>
                  </a:cubicBezTo>
                  <a:cubicBezTo>
                    <a:pt x="1333" y="439"/>
                    <a:pt x="1333" y="439"/>
                    <a:pt x="1333" y="439"/>
                  </a:cubicBezTo>
                  <a:close/>
                  <a:moveTo>
                    <a:pt x="1315" y="404"/>
                  </a:moveTo>
                  <a:cubicBezTo>
                    <a:pt x="1315" y="422"/>
                    <a:pt x="1333" y="422"/>
                    <a:pt x="1333" y="422"/>
                  </a:cubicBezTo>
                  <a:cubicBezTo>
                    <a:pt x="1315" y="439"/>
                    <a:pt x="1298" y="422"/>
                    <a:pt x="1315" y="404"/>
                  </a:cubicBezTo>
                  <a:close/>
                  <a:moveTo>
                    <a:pt x="772" y="71"/>
                  </a:moveTo>
                  <a:cubicBezTo>
                    <a:pt x="772" y="71"/>
                    <a:pt x="772" y="71"/>
                    <a:pt x="772" y="54"/>
                  </a:cubicBezTo>
                  <a:cubicBezTo>
                    <a:pt x="790" y="54"/>
                    <a:pt x="790" y="71"/>
                    <a:pt x="807" y="71"/>
                  </a:cubicBezTo>
                  <a:cubicBezTo>
                    <a:pt x="790" y="71"/>
                    <a:pt x="772" y="71"/>
                    <a:pt x="772" y="71"/>
                  </a:cubicBezTo>
                  <a:close/>
                  <a:moveTo>
                    <a:pt x="842" y="106"/>
                  </a:moveTo>
                  <a:cubicBezTo>
                    <a:pt x="842" y="106"/>
                    <a:pt x="842" y="89"/>
                    <a:pt x="860" y="89"/>
                  </a:cubicBezTo>
                  <a:cubicBezTo>
                    <a:pt x="860" y="89"/>
                    <a:pt x="860" y="89"/>
                    <a:pt x="860" y="89"/>
                  </a:cubicBezTo>
                  <a:cubicBezTo>
                    <a:pt x="860" y="89"/>
                    <a:pt x="860" y="89"/>
                    <a:pt x="860" y="89"/>
                  </a:cubicBezTo>
                  <a:cubicBezTo>
                    <a:pt x="860" y="89"/>
                    <a:pt x="860" y="106"/>
                    <a:pt x="860" y="106"/>
                  </a:cubicBezTo>
                  <a:cubicBezTo>
                    <a:pt x="860" y="106"/>
                    <a:pt x="842" y="106"/>
                    <a:pt x="842" y="106"/>
                  </a:cubicBezTo>
                  <a:close/>
                  <a:moveTo>
                    <a:pt x="825" y="89"/>
                  </a:moveTo>
                  <a:cubicBezTo>
                    <a:pt x="825" y="89"/>
                    <a:pt x="825" y="89"/>
                    <a:pt x="825" y="89"/>
                  </a:cubicBezTo>
                  <a:cubicBezTo>
                    <a:pt x="825" y="89"/>
                    <a:pt x="825" y="89"/>
                    <a:pt x="842" y="89"/>
                  </a:cubicBezTo>
                  <a:cubicBezTo>
                    <a:pt x="842" y="89"/>
                    <a:pt x="825" y="89"/>
                    <a:pt x="825" y="89"/>
                  </a:cubicBezTo>
                  <a:close/>
                  <a:moveTo>
                    <a:pt x="1070" y="229"/>
                  </a:moveTo>
                  <a:cubicBezTo>
                    <a:pt x="1088" y="229"/>
                    <a:pt x="1088" y="229"/>
                    <a:pt x="1088" y="229"/>
                  </a:cubicBezTo>
                  <a:cubicBezTo>
                    <a:pt x="1088" y="229"/>
                    <a:pt x="1070" y="229"/>
                    <a:pt x="1070" y="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2587375" y="27284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36"/>
                  </a:moveTo>
                  <a:cubicBezTo>
                    <a:pt x="35" y="18"/>
                    <a:pt x="18" y="18"/>
                    <a:pt x="0" y="18"/>
                  </a:cubicBezTo>
                  <a:cubicBezTo>
                    <a:pt x="18" y="0"/>
                    <a:pt x="18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0"/>
                    <a:pt x="53" y="18"/>
                    <a:pt x="53" y="18"/>
                  </a:cubicBezTo>
                  <a:cubicBezTo>
                    <a:pt x="53" y="36"/>
                    <a:pt x="35" y="36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2627250" y="27069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" y="18"/>
                    <a:pt x="1" y="18"/>
                  </a:cubicBezTo>
                  <a:lnTo>
                    <a:pt x="1" y="18"/>
                  </a:ln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2625500" y="27078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0" y="18"/>
                  </a:cubicBezTo>
                  <a:cubicBezTo>
                    <a:pt x="18" y="18"/>
                    <a:pt x="18" y="0"/>
                    <a:pt x="36" y="0"/>
                  </a:cubicBezTo>
                  <a:cubicBezTo>
                    <a:pt x="36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2625925" y="2706050"/>
              <a:ext cx="2225" cy="1775"/>
            </a:xfrm>
            <a:custGeom>
              <a:avLst/>
              <a:gdLst/>
              <a:ahLst/>
              <a:cxnLst/>
              <a:rect l="l" t="t" r="r" b="b"/>
              <a:pathLst>
                <a:path w="89" h="71" extrusionOk="0">
                  <a:moveTo>
                    <a:pt x="89" y="0"/>
                  </a:moveTo>
                  <a:cubicBezTo>
                    <a:pt x="89" y="0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54" y="18"/>
                    <a:pt x="54" y="35"/>
                  </a:cubicBezTo>
                  <a:cubicBezTo>
                    <a:pt x="54" y="35"/>
                    <a:pt x="36" y="35"/>
                    <a:pt x="36" y="53"/>
                  </a:cubicBezTo>
                  <a:cubicBezTo>
                    <a:pt x="19" y="35"/>
                    <a:pt x="19" y="70"/>
                    <a:pt x="1" y="53"/>
                  </a:cubicBezTo>
                  <a:cubicBezTo>
                    <a:pt x="1" y="53"/>
                    <a:pt x="19" y="53"/>
                    <a:pt x="19" y="53"/>
                  </a:cubicBezTo>
                  <a:cubicBezTo>
                    <a:pt x="36" y="35"/>
                    <a:pt x="54" y="35"/>
                    <a:pt x="54" y="18"/>
                  </a:cubicBezTo>
                  <a:cubicBezTo>
                    <a:pt x="71" y="18"/>
                    <a:pt x="71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2622000" y="27086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3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8" y="1"/>
                    <a:pt x="18" y="1"/>
                  </a:cubicBezTo>
                  <a:cubicBezTo>
                    <a:pt x="35" y="1"/>
                    <a:pt x="18" y="1"/>
                    <a:pt x="35" y="1"/>
                  </a:cubicBezTo>
                  <a:cubicBezTo>
                    <a:pt x="35" y="18"/>
                    <a:pt x="0" y="18"/>
                    <a:pt x="0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2621125" y="27100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18"/>
                    <a:pt x="0" y="0"/>
                  </a:cubicBez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3"/>
            <p:cNvSpPr/>
            <p:nvPr/>
          </p:nvSpPr>
          <p:spPr>
            <a:xfrm>
              <a:off x="2621125" y="27100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3"/>
            <p:cNvSpPr/>
            <p:nvPr/>
          </p:nvSpPr>
          <p:spPr>
            <a:xfrm>
              <a:off x="2619375" y="27117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3"/>
            <p:cNvSpPr/>
            <p:nvPr/>
          </p:nvSpPr>
          <p:spPr>
            <a:xfrm>
              <a:off x="2621550" y="27091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3"/>
            <p:cNvSpPr/>
            <p:nvPr/>
          </p:nvSpPr>
          <p:spPr>
            <a:xfrm>
              <a:off x="2621125" y="2708675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36"/>
                  </a:moveTo>
                  <a:cubicBezTo>
                    <a:pt x="0" y="18"/>
                    <a:pt x="18" y="1"/>
                    <a:pt x="18" y="18"/>
                  </a:cubicBezTo>
                  <a:cubicBezTo>
                    <a:pt x="18" y="18"/>
                    <a:pt x="18" y="18"/>
                    <a:pt x="0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2620675" y="27095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3"/>
            <p:cNvSpPr/>
            <p:nvPr/>
          </p:nvSpPr>
          <p:spPr>
            <a:xfrm>
              <a:off x="2620250" y="27100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0" y="0"/>
                    <a:pt x="0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2619800" y="27095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8" y="1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2619375" y="2710425"/>
              <a:ext cx="0" cy="475"/>
            </a:xfrm>
            <a:custGeom>
              <a:avLst/>
              <a:gdLst/>
              <a:ahLst/>
              <a:cxnLst/>
              <a:rect l="l" t="t" r="r" b="b"/>
              <a:pathLst>
                <a:path h="19" extrusionOk="0">
                  <a:moveTo>
                    <a:pt x="0" y="18"/>
                  </a:moveTo>
                  <a:cubicBezTo>
                    <a:pt x="0" y="18"/>
                    <a:pt x="0" y="18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2619375" y="27100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18"/>
                    <a:pt x="0" y="0"/>
                    <a:pt x="18" y="0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2618475" y="27108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8" y="0"/>
                    <a:pt x="18" y="0"/>
                  </a:cubicBezTo>
                  <a:cubicBezTo>
                    <a:pt x="18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2618475" y="27113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8"/>
                    <a:pt x="1" y="1"/>
                    <a:pt x="1" y="1"/>
                  </a:cubicBezTo>
                  <a:cubicBezTo>
                    <a:pt x="1" y="1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3"/>
            <p:cNvSpPr/>
            <p:nvPr/>
          </p:nvSpPr>
          <p:spPr>
            <a:xfrm>
              <a:off x="2624625" y="27047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3"/>
            <p:cNvSpPr/>
            <p:nvPr/>
          </p:nvSpPr>
          <p:spPr>
            <a:xfrm>
              <a:off x="2620250" y="27091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18"/>
                    <a:pt x="0" y="18"/>
                    <a:pt x="0" y="0"/>
                  </a:cubicBezTo>
                  <a:cubicBezTo>
                    <a:pt x="18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3"/>
            <p:cNvSpPr/>
            <p:nvPr/>
          </p:nvSpPr>
          <p:spPr>
            <a:xfrm>
              <a:off x="2620250" y="2708250"/>
              <a:ext cx="900" cy="1325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0" y="53"/>
                  </a:moveTo>
                  <a:cubicBezTo>
                    <a:pt x="0" y="35"/>
                    <a:pt x="18" y="18"/>
                    <a:pt x="35" y="0"/>
                  </a:cubicBezTo>
                  <a:cubicBezTo>
                    <a:pt x="35" y="0"/>
                    <a:pt x="18" y="18"/>
                    <a:pt x="18" y="18"/>
                  </a:cubicBezTo>
                  <a:cubicBezTo>
                    <a:pt x="18" y="35"/>
                    <a:pt x="0" y="35"/>
                    <a:pt x="0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3"/>
            <p:cNvSpPr/>
            <p:nvPr/>
          </p:nvSpPr>
          <p:spPr>
            <a:xfrm>
              <a:off x="2625925" y="27034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0"/>
                  </a:moveTo>
                  <a:cubicBezTo>
                    <a:pt x="19" y="0"/>
                    <a:pt x="1" y="0"/>
                    <a:pt x="1" y="0"/>
                  </a:cubicBezTo>
                  <a:cubicBezTo>
                    <a:pt x="1" y="0"/>
                    <a:pt x="1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3"/>
            <p:cNvSpPr/>
            <p:nvPr/>
          </p:nvSpPr>
          <p:spPr>
            <a:xfrm>
              <a:off x="2621125" y="27069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35"/>
                  </a:moveTo>
                  <a:lnTo>
                    <a:pt x="35" y="0"/>
                  </a:lnTo>
                  <a:cubicBezTo>
                    <a:pt x="35" y="0"/>
                    <a:pt x="35" y="0"/>
                    <a:pt x="35" y="0"/>
                  </a:cubicBezTo>
                  <a:cubicBezTo>
                    <a:pt x="35" y="18"/>
                    <a:pt x="18" y="18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3"/>
            <p:cNvSpPr/>
            <p:nvPr/>
          </p:nvSpPr>
          <p:spPr>
            <a:xfrm>
              <a:off x="2622000" y="27060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8"/>
                    <a:pt x="18" y="0"/>
                  </a:cubicBezTo>
                  <a:cubicBezTo>
                    <a:pt x="18" y="18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3"/>
            <p:cNvSpPr/>
            <p:nvPr/>
          </p:nvSpPr>
          <p:spPr>
            <a:xfrm>
              <a:off x="2636450" y="2694225"/>
              <a:ext cx="475" cy="0"/>
            </a:xfrm>
            <a:custGeom>
              <a:avLst/>
              <a:gdLst/>
              <a:ahLst/>
              <a:cxnLst/>
              <a:rect l="l" t="t" r="r" b="b"/>
              <a:pathLst>
                <a:path w="19" extrusionOk="0">
                  <a:moveTo>
                    <a:pt x="1" y="0"/>
                  </a:moveTo>
                  <a:cubicBezTo>
                    <a:pt x="1" y="0"/>
                    <a:pt x="1" y="0"/>
                    <a:pt x="18" y="0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3"/>
            <p:cNvSpPr/>
            <p:nvPr/>
          </p:nvSpPr>
          <p:spPr>
            <a:xfrm>
              <a:off x="2616725" y="2691150"/>
              <a:ext cx="48250" cy="27200"/>
            </a:xfrm>
            <a:custGeom>
              <a:avLst/>
              <a:gdLst/>
              <a:ahLst/>
              <a:cxnLst/>
              <a:rect l="l" t="t" r="r" b="b"/>
              <a:pathLst>
                <a:path w="1930" h="1088" extrusionOk="0">
                  <a:moveTo>
                    <a:pt x="912" y="368"/>
                  </a:moveTo>
                  <a:cubicBezTo>
                    <a:pt x="912" y="368"/>
                    <a:pt x="912" y="368"/>
                    <a:pt x="912" y="351"/>
                  </a:cubicBezTo>
                  <a:cubicBezTo>
                    <a:pt x="912" y="351"/>
                    <a:pt x="912" y="368"/>
                    <a:pt x="930" y="351"/>
                  </a:cubicBezTo>
                  <a:cubicBezTo>
                    <a:pt x="930" y="351"/>
                    <a:pt x="930" y="351"/>
                    <a:pt x="930" y="351"/>
                  </a:cubicBezTo>
                  <a:cubicBezTo>
                    <a:pt x="948" y="351"/>
                    <a:pt x="948" y="351"/>
                    <a:pt x="948" y="333"/>
                  </a:cubicBezTo>
                  <a:cubicBezTo>
                    <a:pt x="965" y="333"/>
                    <a:pt x="965" y="333"/>
                    <a:pt x="983" y="333"/>
                  </a:cubicBezTo>
                  <a:cubicBezTo>
                    <a:pt x="983" y="333"/>
                    <a:pt x="983" y="333"/>
                    <a:pt x="983" y="333"/>
                  </a:cubicBezTo>
                  <a:cubicBezTo>
                    <a:pt x="1000" y="316"/>
                    <a:pt x="1018" y="316"/>
                    <a:pt x="1035" y="316"/>
                  </a:cubicBezTo>
                  <a:cubicBezTo>
                    <a:pt x="1035" y="316"/>
                    <a:pt x="1035" y="316"/>
                    <a:pt x="1035" y="316"/>
                  </a:cubicBezTo>
                  <a:cubicBezTo>
                    <a:pt x="1070" y="298"/>
                    <a:pt x="1140" y="298"/>
                    <a:pt x="1175" y="281"/>
                  </a:cubicBezTo>
                  <a:cubicBezTo>
                    <a:pt x="1193" y="281"/>
                    <a:pt x="1211" y="281"/>
                    <a:pt x="1228" y="281"/>
                  </a:cubicBezTo>
                  <a:cubicBezTo>
                    <a:pt x="1228" y="281"/>
                    <a:pt x="1246" y="281"/>
                    <a:pt x="1263" y="281"/>
                  </a:cubicBezTo>
                  <a:cubicBezTo>
                    <a:pt x="1263" y="281"/>
                    <a:pt x="1281" y="281"/>
                    <a:pt x="1298" y="281"/>
                  </a:cubicBezTo>
                  <a:cubicBezTo>
                    <a:pt x="1298" y="281"/>
                    <a:pt x="1298" y="281"/>
                    <a:pt x="1298" y="281"/>
                  </a:cubicBezTo>
                  <a:cubicBezTo>
                    <a:pt x="1316" y="281"/>
                    <a:pt x="1316" y="281"/>
                    <a:pt x="1316" y="281"/>
                  </a:cubicBezTo>
                  <a:cubicBezTo>
                    <a:pt x="1333" y="281"/>
                    <a:pt x="1333" y="281"/>
                    <a:pt x="1351" y="281"/>
                  </a:cubicBezTo>
                  <a:cubicBezTo>
                    <a:pt x="1351" y="281"/>
                    <a:pt x="1351" y="281"/>
                    <a:pt x="1351" y="281"/>
                  </a:cubicBezTo>
                  <a:cubicBezTo>
                    <a:pt x="1368" y="281"/>
                    <a:pt x="1368" y="298"/>
                    <a:pt x="1386" y="298"/>
                  </a:cubicBezTo>
                  <a:cubicBezTo>
                    <a:pt x="1403" y="298"/>
                    <a:pt x="1438" y="298"/>
                    <a:pt x="1473" y="316"/>
                  </a:cubicBezTo>
                  <a:cubicBezTo>
                    <a:pt x="1473" y="316"/>
                    <a:pt x="1491" y="316"/>
                    <a:pt x="1509" y="316"/>
                  </a:cubicBezTo>
                  <a:cubicBezTo>
                    <a:pt x="1509" y="333"/>
                    <a:pt x="1509" y="333"/>
                    <a:pt x="1509" y="333"/>
                  </a:cubicBezTo>
                  <a:cubicBezTo>
                    <a:pt x="1544" y="333"/>
                    <a:pt x="1561" y="351"/>
                    <a:pt x="1579" y="351"/>
                  </a:cubicBezTo>
                  <a:lnTo>
                    <a:pt x="1579" y="368"/>
                  </a:lnTo>
                  <a:cubicBezTo>
                    <a:pt x="1596" y="368"/>
                    <a:pt x="1614" y="386"/>
                    <a:pt x="1614" y="404"/>
                  </a:cubicBezTo>
                  <a:cubicBezTo>
                    <a:pt x="1631" y="404"/>
                    <a:pt x="1631" y="404"/>
                    <a:pt x="1631" y="404"/>
                  </a:cubicBezTo>
                  <a:cubicBezTo>
                    <a:pt x="1631" y="404"/>
                    <a:pt x="1631" y="404"/>
                    <a:pt x="1631" y="404"/>
                  </a:cubicBezTo>
                  <a:cubicBezTo>
                    <a:pt x="1631" y="421"/>
                    <a:pt x="1631" y="421"/>
                    <a:pt x="1649" y="439"/>
                  </a:cubicBezTo>
                  <a:cubicBezTo>
                    <a:pt x="1649" y="421"/>
                    <a:pt x="1649" y="421"/>
                    <a:pt x="1649" y="421"/>
                  </a:cubicBezTo>
                  <a:cubicBezTo>
                    <a:pt x="1649" y="439"/>
                    <a:pt x="1649" y="439"/>
                    <a:pt x="1649" y="439"/>
                  </a:cubicBezTo>
                  <a:lnTo>
                    <a:pt x="1649" y="439"/>
                  </a:lnTo>
                  <a:lnTo>
                    <a:pt x="1649" y="439"/>
                  </a:lnTo>
                  <a:lnTo>
                    <a:pt x="1649" y="439"/>
                  </a:lnTo>
                  <a:lnTo>
                    <a:pt x="1736" y="421"/>
                  </a:lnTo>
                  <a:lnTo>
                    <a:pt x="1736" y="421"/>
                  </a:lnTo>
                  <a:lnTo>
                    <a:pt x="1736" y="421"/>
                  </a:lnTo>
                  <a:cubicBezTo>
                    <a:pt x="1719" y="421"/>
                    <a:pt x="1736" y="421"/>
                    <a:pt x="1719" y="421"/>
                  </a:cubicBezTo>
                  <a:cubicBezTo>
                    <a:pt x="1701" y="421"/>
                    <a:pt x="1684" y="421"/>
                    <a:pt x="1684" y="404"/>
                  </a:cubicBezTo>
                  <a:cubicBezTo>
                    <a:pt x="1666" y="404"/>
                    <a:pt x="1649" y="404"/>
                    <a:pt x="1649" y="386"/>
                  </a:cubicBezTo>
                  <a:cubicBezTo>
                    <a:pt x="1631" y="386"/>
                    <a:pt x="1631" y="404"/>
                    <a:pt x="1614" y="421"/>
                  </a:cubicBezTo>
                  <a:cubicBezTo>
                    <a:pt x="1614" y="439"/>
                    <a:pt x="1614" y="439"/>
                    <a:pt x="1614" y="456"/>
                  </a:cubicBezTo>
                  <a:cubicBezTo>
                    <a:pt x="1614" y="456"/>
                    <a:pt x="1596" y="456"/>
                    <a:pt x="1596" y="456"/>
                  </a:cubicBezTo>
                  <a:cubicBezTo>
                    <a:pt x="1596" y="456"/>
                    <a:pt x="1596" y="439"/>
                    <a:pt x="1596" y="439"/>
                  </a:cubicBezTo>
                  <a:cubicBezTo>
                    <a:pt x="1596" y="439"/>
                    <a:pt x="1596" y="439"/>
                    <a:pt x="1596" y="439"/>
                  </a:cubicBezTo>
                  <a:cubicBezTo>
                    <a:pt x="1596" y="439"/>
                    <a:pt x="1579" y="456"/>
                    <a:pt x="1579" y="456"/>
                  </a:cubicBezTo>
                  <a:cubicBezTo>
                    <a:pt x="1561" y="474"/>
                    <a:pt x="1544" y="491"/>
                    <a:pt x="1526" y="491"/>
                  </a:cubicBezTo>
                  <a:cubicBezTo>
                    <a:pt x="1526" y="509"/>
                    <a:pt x="1526" y="509"/>
                    <a:pt x="1526" y="509"/>
                  </a:cubicBezTo>
                  <a:cubicBezTo>
                    <a:pt x="1491" y="509"/>
                    <a:pt x="1456" y="544"/>
                    <a:pt x="1438" y="561"/>
                  </a:cubicBezTo>
                  <a:cubicBezTo>
                    <a:pt x="1421" y="561"/>
                    <a:pt x="1421" y="561"/>
                    <a:pt x="1403" y="561"/>
                  </a:cubicBezTo>
                  <a:cubicBezTo>
                    <a:pt x="1403" y="579"/>
                    <a:pt x="1403" y="579"/>
                    <a:pt x="1403" y="579"/>
                  </a:cubicBezTo>
                  <a:cubicBezTo>
                    <a:pt x="1368" y="579"/>
                    <a:pt x="1351" y="596"/>
                    <a:pt x="1316" y="614"/>
                  </a:cubicBezTo>
                  <a:cubicBezTo>
                    <a:pt x="1316" y="614"/>
                    <a:pt x="1316" y="614"/>
                    <a:pt x="1316" y="614"/>
                  </a:cubicBezTo>
                  <a:cubicBezTo>
                    <a:pt x="1298" y="614"/>
                    <a:pt x="1281" y="631"/>
                    <a:pt x="1263" y="649"/>
                  </a:cubicBezTo>
                  <a:cubicBezTo>
                    <a:pt x="1263" y="649"/>
                    <a:pt x="1263" y="649"/>
                    <a:pt x="1263" y="649"/>
                  </a:cubicBezTo>
                  <a:cubicBezTo>
                    <a:pt x="1246" y="649"/>
                    <a:pt x="1228" y="649"/>
                    <a:pt x="1211" y="666"/>
                  </a:cubicBezTo>
                  <a:cubicBezTo>
                    <a:pt x="1193" y="666"/>
                    <a:pt x="1175" y="684"/>
                    <a:pt x="1140" y="684"/>
                  </a:cubicBezTo>
                  <a:cubicBezTo>
                    <a:pt x="1123" y="702"/>
                    <a:pt x="1123" y="702"/>
                    <a:pt x="1105" y="702"/>
                  </a:cubicBezTo>
                  <a:cubicBezTo>
                    <a:pt x="1088" y="702"/>
                    <a:pt x="1088" y="719"/>
                    <a:pt x="1088" y="719"/>
                  </a:cubicBezTo>
                  <a:cubicBezTo>
                    <a:pt x="1088" y="719"/>
                    <a:pt x="1088" y="719"/>
                    <a:pt x="1088" y="719"/>
                  </a:cubicBezTo>
                  <a:cubicBezTo>
                    <a:pt x="1070" y="719"/>
                    <a:pt x="1035" y="737"/>
                    <a:pt x="1018" y="737"/>
                  </a:cubicBezTo>
                  <a:cubicBezTo>
                    <a:pt x="1018" y="737"/>
                    <a:pt x="1018" y="737"/>
                    <a:pt x="1000" y="737"/>
                  </a:cubicBezTo>
                  <a:cubicBezTo>
                    <a:pt x="1000" y="737"/>
                    <a:pt x="983" y="737"/>
                    <a:pt x="983" y="754"/>
                  </a:cubicBezTo>
                  <a:cubicBezTo>
                    <a:pt x="965" y="754"/>
                    <a:pt x="965" y="754"/>
                    <a:pt x="948" y="754"/>
                  </a:cubicBezTo>
                  <a:cubicBezTo>
                    <a:pt x="930" y="754"/>
                    <a:pt x="895" y="772"/>
                    <a:pt x="877" y="772"/>
                  </a:cubicBezTo>
                  <a:cubicBezTo>
                    <a:pt x="807" y="789"/>
                    <a:pt x="737" y="789"/>
                    <a:pt x="667" y="789"/>
                  </a:cubicBezTo>
                  <a:cubicBezTo>
                    <a:pt x="667" y="789"/>
                    <a:pt x="667" y="807"/>
                    <a:pt x="667" y="807"/>
                  </a:cubicBezTo>
                  <a:cubicBezTo>
                    <a:pt x="649" y="789"/>
                    <a:pt x="649" y="789"/>
                    <a:pt x="649" y="789"/>
                  </a:cubicBezTo>
                  <a:lnTo>
                    <a:pt x="632" y="807"/>
                  </a:lnTo>
                  <a:cubicBezTo>
                    <a:pt x="614" y="789"/>
                    <a:pt x="597" y="789"/>
                    <a:pt x="562" y="807"/>
                  </a:cubicBezTo>
                  <a:lnTo>
                    <a:pt x="527" y="789"/>
                  </a:lnTo>
                  <a:lnTo>
                    <a:pt x="404" y="789"/>
                  </a:lnTo>
                  <a:cubicBezTo>
                    <a:pt x="387" y="789"/>
                    <a:pt x="369" y="807"/>
                    <a:pt x="351" y="789"/>
                  </a:cubicBezTo>
                  <a:cubicBezTo>
                    <a:pt x="334" y="789"/>
                    <a:pt x="334" y="789"/>
                    <a:pt x="316" y="789"/>
                  </a:cubicBezTo>
                  <a:cubicBezTo>
                    <a:pt x="281" y="789"/>
                    <a:pt x="246" y="789"/>
                    <a:pt x="229" y="789"/>
                  </a:cubicBezTo>
                  <a:cubicBezTo>
                    <a:pt x="194" y="789"/>
                    <a:pt x="194" y="772"/>
                    <a:pt x="159" y="772"/>
                  </a:cubicBezTo>
                  <a:cubicBezTo>
                    <a:pt x="124" y="772"/>
                    <a:pt x="106" y="807"/>
                    <a:pt x="53" y="824"/>
                  </a:cubicBezTo>
                  <a:cubicBezTo>
                    <a:pt x="53" y="824"/>
                    <a:pt x="36" y="842"/>
                    <a:pt x="36" y="842"/>
                  </a:cubicBezTo>
                  <a:cubicBezTo>
                    <a:pt x="18" y="859"/>
                    <a:pt x="18" y="859"/>
                    <a:pt x="18" y="859"/>
                  </a:cubicBezTo>
                  <a:cubicBezTo>
                    <a:pt x="18" y="877"/>
                    <a:pt x="18" y="877"/>
                    <a:pt x="1" y="894"/>
                  </a:cubicBezTo>
                  <a:cubicBezTo>
                    <a:pt x="18" y="894"/>
                    <a:pt x="1" y="912"/>
                    <a:pt x="1" y="929"/>
                  </a:cubicBezTo>
                  <a:cubicBezTo>
                    <a:pt x="1" y="965"/>
                    <a:pt x="18" y="982"/>
                    <a:pt x="18" y="1000"/>
                  </a:cubicBezTo>
                  <a:cubicBezTo>
                    <a:pt x="18" y="1017"/>
                    <a:pt x="18" y="1017"/>
                    <a:pt x="18" y="1017"/>
                  </a:cubicBezTo>
                  <a:cubicBezTo>
                    <a:pt x="36" y="1035"/>
                    <a:pt x="53" y="1035"/>
                    <a:pt x="53" y="1052"/>
                  </a:cubicBezTo>
                  <a:cubicBezTo>
                    <a:pt x="71" y="1052"/>
                    <a:pt x="53" y="1052"/>
                    <a:pt x="53" y="1070"/>
                  </a:cubicBezTo>
                  <a:cubicBezTo>
                    <a:pt x="53" y="1070"/>
                    <a:pt x="71" y="1070"/>
                    <a:pt x="71" y="1070"/>
                  </a:cubicBezTo>
                  <a:cubicBezTo>
                    <a:pt x="88" y="1087"/>
                    <a:pt x="106" y="1087"/>
                    <a:pt x="141" y="1087"/>
                  </a:cubicBezTo>
                  <a:cubicBezTo>
                    <a:pt x="141" y="1087"/>
                    <a:pt x="141" y="1087"/>
                    <a:pt x="141" y="1087"/>
                  </a:cubicBezTo>
                  <a:cubicBezTo>
                    <a:pt x="194" y="1087"/>
                    <a:pt x="229" y="1087"/>
                    <a:pt x="264" y="1087"/>
                  </a:cubicBezTo>
                  <a:cubicBezTo>
                    <a:pt x="281" y="1087"/>
                    <a:pt x="299" y="1087"/>
                    <a:pt x="316" y="1087"/>
                  </a:cubicBezTo>
                  <a:cubicBezTo>
                    <a:pt x="351" y="1087"/>
                    <a:pt x="387" y="1087"/>
                    <a:pt x="404" y="1087"/>
                  </a:cubicBezTo>
                  <a:cubicBezTo>
                    <a:pt x="422" y="1087"/>
                    <a:pt x="457" y="1087"/>
                    <a:pt x="474" y="1087"/>
                  </a:cubicBezTo>
                  <a:lnTo>
                    <a:pt x="492" y="1087"/>
                  </a:lnTo>
                  <a:cubicBezTo>
                    <a:pt x="509" y="1087"/>
                    <a:pt x="527" y="1087"/>
                    <a:pt x="544" y="1087"/>
                  </a:cubicBezTo>
                  <a:cubicBezTo>
                    <a:pt x="562" y="1087"/>
                    <a:pt x="562" y="1087"/>
                    <a:pt x="579" y="1087"/>
                  </a:cubicBezTo>
                  <a:cubicBezTo>
                    <a:pt x="579" y="1087"/>
                    <a:pt x="597" y="1087"/>
                    <a:pt x="614" y="1087"/>
                  </a:cubicBezTo>
                  <a:cubicBezTo>
                    <a:pt x="632" y="1087"/>
                    <a:pt x="649" y="1087"/>
                    <a:pt x="667" y="1087"/>
                  </a:cubicBezTo>
                  <a:cubicBezTo>
                    <a:pt x="685" y="1087"/>
                    <a:pt x="702" y="1087"/>
                    <a:pt x="720" y="1087"/>
                  </a:cubicBezTo>
                  <a:cubicBezTo>
                    <a:pt x="720" y="1087"/>
                    <a:pt x="737" y="1087"/>
                    <a:pt x="755" y="1087"/>
                  </a:cubicBezTo>
                  <a:cubicBezTo>
                    <a:pt x="755" y="1087"/>
                    <a:pt x="772" y="1087"/>
                    <a:pt x="790" y="1070"/>
                  </a:cubicBezTo>
                  <a:cubicBezTo>
                    <a:pt x="790" y="1070"/>
                    <a:pt x="790" y="1087"/>
                    <a:pt x="790" y="1087"/>
                  </a:cubicBezTo>
                  <a:cubicBezTo>
                    <a:pt x="825" y="1087"/>
                    <a:pt x="860" y="1070"/>
                    <a:pt x="912" y="1070"/>
                  </a:cubicBezTo>
                  <a:cubicBezTo>
                    <a:pt x="930" y="1070"/>
                    <a:pt x="948" y="1052"/>
                    <a:pt x="965" y="1052"/>
                  </a:cubicBezTo>
                  <a:cubicBezTo>
                    <a:pt x="965" y="1052"/>
                    <a:pt x="965" y="1052"/>
                    <a:pt x="965" y="1052"/>
                  </a:cubicBezTo>
                  <a:cubicBezTo>
                    <a:pt x="1035" y="1035"/>
                    <a:pt x="1105" y="1017"/>
                    <a:pt x="1158" y="1000"/>
                  </a:cubicBezTo>
                  <a:cubicBezTo>
                    <a:pt x="1193" y="1000"/>
                    <a:pt x="1228" y="965"/>
                    <a:pt x="1263" y="965"/>
                  </a:cubicBezTo>
                  <a:cubicBezTo>
                    <a:pt x="1298" y="947"/>
                    <a:pt x="1351" y="929"/>
                    <a:pt x="1368" y="912"/>
                  </a:cubicBezTo>
                  <a:cubicBezTo>
                    <a:pt x="1386" y="912"/>
                    <a:pt x="1403" y="894"/>
                    <a:pt x="1421" y="894"/>
                  </a:cubicBezTo>
                  <a:cubicBezTo>
                    <a:pt x="1438" y="877"/>
                    <a:pt x="1456" y="877"/>
                    <a:pt x="1473" y="859"/>
                  </a:cubicBezTo>
                  <a:cubicBezTo>
                    <a:pt x="1473" y="859"/>
                    <a:pt x="1509" y="842"/>
                    <a:pt x="1526" y="842"/>
                  </a:cubicBezTo>
                  <a:cubicBezTo>
                    <a:pt x="1526" y="842"/>
                    <a:pt x="1526" y="842"/>
                    <a:pt x="1526" y="842"/>
                  </a:cubicBezTo>
                  <a:cubicBezTo>
                    <a:pt x="1544" y="824"/>
                    <a:pt x="1561" y="824"/>
                    <a:pt x="1579" y="807"/>
                  </a:cubicBezTo>
                  <a:cubicBezTo>
                    <a:pt x="1596" y="789"/>
                    <a:pt x="1631" y="789"/>
                    <a:pt x="1649" y="754"/>
                  </a:cubicBezTo>
                  <a:cubicBezTo>
                    <a:pt x="1666" y="754"/>
                    <a:pt x="1684" y="737"/>
                    <a:pt x="1684" y="737"/>
                  </a:cubicBezTo>
                  <a:lnTo>
                    <a:pt x="1701" y="737"/>
                  </a:lnTo>
                  <a:lnTo>
                    <a:pt x="1736" y="702"/>
                  </a:lnTo>
                  <a:cubicBezTo>
                    <a:pt x="1736" y="702"/>
                    <a:pt x="1754" y="684"/>
                    <a:pt x="1754" y="684"/>
                  </a:cubicBezTo>
                  <a:cubicBezTo>
                    <a:pt x="1772" y="684"/>
                    <a:pt x="1772" y="666"/>
                    <a:pt x="1789" y="649"/>
                  </a:cubicBezTo>
                  <a:cubicBezTo>
                    <a:pt x="1824" y="631"/>
                    <a:pt x="1842" y="579"/>
                    <a:pt x="1877" y="561"/>
                  </a:cubicBezTo>
                  <a:cubicBezTo>
                    <a:pt x="1894" y="526"/>
                    <a:pt x="1894" y="509"/>
                    <a:pt x="1912" y="474"/>
                  </a:cubicBezTo>
                  <a:cubicBezTo>
                    <a:pt x="1912" y="456"/>
                    <a:pt x="1912" y="474"/>
                    <a:pt x="1912" y="456"/>
                  </a:cubicBezTo>
                  <a:cubicBezTo>
                    <a:pt x="1929" y="439"/>
                    <a:pt x="1929" y="386"/>
                    <a:pt x="1912" y="368"/>
                  </a:cubicBezTo>
                  <a:cubicBezTo>
                    <a:pt x="1912" y="351"/>
                    <a:pt x="1912" y="316"/>
                    <a:pt x="1894" y="298"/>
                  </a:cubicBezTo>
                  <a:cubicBezTo>
                    <a:pt x="1894" y="298"/>
                    <a:pt x="1894" y="298"/>
                    <a:pt x="1894" y="298"/>
                  </a:cubicBezTo>
                  <a:cubicBezTo>
                    <a:pt x="1877" y="281"/>
                    <a:pt x="1877" y="263"/>
                    <a:pt x="1859" y="246"/>
                  </a:cubicBezTo>
                  <a:cubicBezTo>
                    <a:pt x="1842" y="211"/>
                    <a:pt x="1807" y="193"/>
                    <a:pt x="1789" y="158"/>
                  </a:cubicBezTo>
                  <a:lnTo>
                    <a:pt x="1772" y="158"/>
                  </a:lnTo>
                  <a:cubicBezTo>
                    <a:pt x="1736" y="123"/>
                    <a:pt x="1701" y="105"/>
                    <a:pt x="1666" y="88"/>
                  </a:cubicBezTo>
                  <a:cubicBezTo>
                    <a:pt x="1631" y="70"/>
                    <a:pt x="1596" y="53"/>
                    <a:pt x="1561" y="53"/>
                  </a:cubicBezTo>
                  <a:cubicBezTo>
                    <a:pt x="1561" y="53"/>
                    <a:pt x="1561" y="53"/>
                    <a:pt x="1561" y="53"/>
                  </a:cubicBezTo>
                  <a:cubicBezTo>
                    <a:pt x="1544" y="53"/>
                    <a:pt x="1561" y="53"/>
                    <a:pt x="1544" y="53"/>
                  </a:cubicBezTo>
                  <a:cubicBezTo>
                    <a:pt x="1544" y="53"/>
                    <a:pt x="1544" y="53"/>
                    <a:pt x="1544" y="53"/>
                  </a:cubicBezTo>
                  <a:cubicBezTo>
                    <a:pt x="1544" y="35"/>
                    <a:pt x="1526" y="35"/>
                    <a:pt x="1526" y="35"/>
                  </a:cubicBezTo>
                  <a:cubicBezTo>
                    <a:pt x="1526" y="35"/>
                    <a:pt x="1509" y="35"/>
                    <a:pt x="1509" y="35"/>
                  </a:cubicBezTo>
                  <a:cubicBezTo>
                    <a:pt x="1509" y="35"/>
                    <a:pt x="1491" y="35"/>
                    <a:pt x="1491" y="35"/>
                  </a:cubicBezTo>
                  <a:cubicBezTo>
                    <a:pt x="1456" y="18"/>
                    <a:pt x="1438" y="18"/>
                    <a:pt x="1403" y="18"/>
                  </a:cubicBezTo>
                  <a:cubicBezTo>
                    <a:pt x="1403" y="18"/>
                    <a:pt x="1403" y="18"/>
                    <a:pt x="1386" y="18"/>
                  </a:cubicBezTo>
                  <a:cubicBezTo>
                    <a:pt x="1386" y="18"/>
                    <a:pt x="1386" y="0"/>
                    <a:pt x="1368" y="18"/>
                  </a:cubicBezTo>
                  <a:cubicBezTo>
                    <a:pt x="1368" y="0"/>
                    <a:pt x="1351" y="0"/>
                    <a:pt x="1333" y="0"/>
                  </a:cubicBezTo>
                  <a:cubicBezTo>
                    <a:pt x="1316" y="0"/>
                    <a:pt x="1281" y="18"/>
                    <a:pt x="1246" y="0"/>
                  </a:cubicBezTo>
                  <a:cubicBezTo>
                    <a:pt x="1246" y="0"/>
                    <a:pt x="1246" y="0"/>
                    <a:pt x="1246" y="0"/>
                  </a:cubicBezTo>
                  <a:cubicBezTo>
                    <a:pt x="1228" y="0"/>
                    <a:pt x="1211" y="18"/>
                    <a:pt x="1193" y="18"/>
                  </a:cubicBezTo>
                  <a:cubicBezTo>
                    <a:pt x="1193" y="18"/>
                    <a:pt x="1193" y="18"/>
                    <a:pt x="1193" y="18"/>
                  </a:cubicBezTo>
                  <a:cubicBezTo>
                    <a:pt x="1158" y="18"/>
                    <a:pt x="1140" y="18"/>
                    <a:pt x="1123" y="18"/>
                  </a:cubicBezTo>
                  <a:cubicBezTo>
                    <a:pt x="1123" y="18"/>
                    <a:pt x="1123" y="18"/>
                    <a:pt x="1105" y="35"/>
                  </a:cubicBezTo>
                  <a:cubicBezTo>
                    <a:pt x="1088" y="18"/>
                    <a:pt x="1053" y="35"/>
                    <a:pt x="1018" y="53"/>
                  </a:cubicBezTo>
                  <a:cubicBezTo>
                    <a:pt x="1018" y="53"/>
                    <a:pt x="1000" y="53"/>
                    <a:pt x="983" y="53"/>
                  </a:cubicBezTo>
                  <a:cubicBezTo>
                    <a:pt x="930" y="70"/>
                    <a:pt x="860" y="88"/>
                    <a:pt x="807" y="123"/>
                  </a:cubicBezTo>
                  <a:cubicBezTo>
                    <a:pt x="807" y="123"/>
                    <a:pt x="790" y="141"/>
                    <a:pt x="790" y="141"/>
                  </a:cubicBezTo>
                  <a:cubicBezTo>
                    <a:pt x="772" y="141"/>
                    <a:pt x="790" y="141"/>
                    <a:pt x="772" y="141"/>
                  </a:cubicBezTo>
                  <a:cubicBezTo>
                    <a:pt x="755" y="141"/>
                    <a:pt x="737" y="158"/>
                    <a:pt x="720" y="158"/>
                  </a:cubicBezTo>
                  <a:cubicBezTo>
                    <a:pt x="720" y="158"/>
                    <a:pt x="720" y="176"/>
                    <a:pt x="702" y="176"/>
                  </a:cubicBezTo>
                  <a:cubicBezTo>
                    <a:pt x="685" y="176"/>
                    <a:pt x="649" y="193"/>
                    <a:pt x="632" y="211"/>
                  </a:cubicBezTo>
                  <a:cubicBezTo>
                    <a:pt x="632" y="211"/>
                    <a:pt x="632" y="211"/>
                    <a:pt x="632" y="211"/>
                  </a:cubicBezTo>
                  <a:cubicBezTo>
                    <a:pt x="632" y="228"/>
                    <a:pt x="614" y="228"/>
                    <a:pt x="614" y="228"/>
                  </a:cubicBezTo>
                  <a:cubicBezTo>
                    <a:pt x="614" y="228"/>
                    <a:pt x="614" y="228"/>
                    <a:pt x="614" y="228"/>
                  </a:cubicBezTo>
                  <a:cubicBezTo>
                    <a:pt x="614" y="228"/>
                    <a:pt x="632" y="211"/>
                    <a:pt x="632" y="211"/>
                  </a:cubicBezTo>
                  <a:cubicBezTo>
                    <a:pt x="597" y="211"/>
                    <a:pt x="579" y="228"/>
                    <a:pt x="562" y="246"/>
                  </a:cubicBezTo>
                  <a:cubicBezTo>
                    <a:pt x="527" y="263"/>
                    <a:pt x="509" y="281"/>
                    <a:pt x="492" y="298"/>
                  </a:cubicBezTo>
                  <a:cubicBezTo>
                    <a:pt x="492" y="298"/>
                    <a:pt x="457" y="316"/>
                    <a:pt x="457" y="333"/>
                  </a:cubicBezTo>
                  <a:cubicBezTo>
                    <a:pt x="439" y="333"/>
                    <a:pt x="422" y="351"/>
                    <a:pt x="404" y="368"/>
                  </a:cubicBezTo>
                  <a:cubicBezTo>
                    <a:pt x="404" y="368"/>
                    <a:pt x="404" y="368"/>
                    <a:pt x="404" y="368"/>
                  </a:cubicBezTo>
                  <a:cubicBezTo>
                    <a:pt x="387" y="386"/>
                    <a:pt x="369" y="404"/>
                    <a:pt x="351" y="421"/>
                  </a:cubicBezTo>
                  <a:cubicBezTo>
                    <a:pt x="351" y="439"/>
                    <a:pt x="334" y="439"/>
                    <a:pt x="334" y="439"/>
                  </a:cubicBezTo>
                  <a:cubicBezTo>
                    <a:pt x="351" y="439"/>
                    <a:pt x="351" y="439"/>
                    <a:pt x="351" y="439"/>
                  </a:cubicBezTo>
                  <a:cubicBezTo>
                    <a:pt x="351" y="439"/>
                    <a:pt x="334" y="456"/>
                    <a:pt x="316" y="474"/>
                  </a:cubicBezTo>
                  <a:cubicBezTo>
                    <a:pt x="334" y="474"/>
                    <a:pt x="316" y="474"/>
                    <a:pt x="334" y="474"/>
                  </a:cubicBezTo>
                  <a:cubicBezTo>
                    <a:pt x="316" y="491"/>
                    <a:pt x="316" y="491"/>
                    <a:pt x="316" y="491"/>
                  </a:cubicBezTo>
                  <a:cubicBezTo>
                    <a:pt x="316" y="491"/>
                    <a:pt x="316" y="491"/>
                    <a:pt x="299" y="491"/>
                  </a:cubicBezTo>
                  <a:cubicBezTo>
                    <a:pt x="281" y="509"/>
                    <a:pt x="281" y="526"/>
                    <a:pt x="246" y="544"/>
                  </a:cubicBezTo>
                  <a:cubicBezTo>
                    <a:pt x="264" y="544"/>
                    <a:pt x="246" y="544"/>
                    <a:pt x="246" y="544"/>
                  </a:cubicBezTo>
                  <a:cubicBezTo>
                    <a:pt x="246" y="544"/>
                    <a:pt x="264" y="544"/>
                    <a:pt x="246" y="544"/>
                  </a:cubicBezTo>
                  <a:cubicBezTo>
                    <a:pt x="246" y="561"/>
                    <a:pt x="229" y="561"/>
                    <a:pt x="211" y="579"/>
                  </a:cubicBezTo>
                  <a:cubicBezTo>
                    <a:pt x="211" y="579"/>
                    <a:pt x="229" y="561"/>
                    <a:pt x="246" y="561"/>
                  </a:cubicBezTo>
                  <a:cubicBezTo>
                    <a:pt x="264" y="561"/>
                    <a:pt x="264" y="544"/>
                    <a:pt x="281" y="526"/>
                  </a:cubicBezTo>
                  <a:cubicBezTo>
                    <a:pt x="281" y="526"/>
                    <a:pt x="281" y="526"/>
                    <a:pt x="281" y="526"/>
                  </a:cubicBezTo>
                  <a:cubicBezTo>
                    <a:pt x="316" y="509"/>
                    <a:pt x="351" y="474"/>
                    <a:pt x="369" y="439"/>
                  </a:cubicBezTo>
                  <a:cubicBezTo>
                    <a:pt x="369" y="456"/>
                    <a:pt x="369" y="456"/>
                    <a:pt x="369" y="456"/>
                  </a:cubicBezTo>
                  <a:cubicBezTo>
                    <a:pt x="351" y="491"/>
                    <a:pt x="316" y="509"/>
                    <a:pt x="299" y="526"/>
                  </a:cubicBezTo>
                  <a:cubicBezTo>
                    <a:pt x="299" y="526"/>
                    <a:pt x="281" y="526"/>
                    <a:pt x="299" y="526"/>
                  </a:cubicBezTo>
                  <a:cubicBezTo>
                    <a:pt x="299" y="526"/>
                    <a:pt x="299" y="509"/>
                    <a:pt x="316" y="509"/>
                  </a:cubicBezTo>
                  <a:cubicBezTo>
                    <a:pt x="316" y="509"/>
                    <a:pt x="316" y="509"/>
                    <a:pt x="316" y="526"/>
                  </a:cubicBezTo>
                  <a:cubicBezTo>
                    <a:pt x="316" y="526"/>
                    <a:pt x="316" y="526"/>
                    <a:pt x="299" y="526"/>
                  </a:cubicBezTo>
                  <a:cubicBezTo>
                    <a:pt x="299" y="526"/>
                    <a:pt x="299" y="544"/>
                    <a:pt x="281" y="544"/>
                  </a:cubicBezTo>
                  <a:cubicBezTo>
                    <a:pt x="281" y="544"/>
                    <a:pt x="281" y="544"/>
                    <a:pt x="281" y="544"/>
                  </a:cubicBezTo>
                  <a:cubicBezTo>
                    <a:pt x="281" y="544"/>
                    <a:pt x="281" y="544"/>
                    <a:pt x="281" y="544"/>
                  </a:cubicBezTo>
                  <a:lnTo>
                    <a:pt x="281" y="544"/>
                  </a:lnTo>
                  <a:cubicBezTo>
                    <a:pt x="281" y="544"/>
                    <a:pt x="281" y="544"/>
                    <a:pt x="281" y="526"/>
                  </a:cubicBezTo>
                  <a:cubicBezTo>
                    <a:pt x="264" y="544"/>
                    <a:pt x="246" y="561"/>
                    <a:pt x="246" y="579"/>
                  </a:cubicBezTo>
                  <a:cubicBezTo>
                    <a:pt x="246" y="561"/>
                    <a:pt x="246" y="579"/>
                    <a:pt x="246" y="561"/>
                  </a:cubicBezTo>
                  <a:cubicBezTo>
                    <a:pt x="246" y="579"/>
                    <a:pt x="264" y="561"/>
                    <a:pt x="264" y="561"/>
                  </a:cubicBezTo>
                  <a:cubicBezTo>
                    <a:pt x="264" y="561"/>
                    <a:pt x="264" y="561"/>
                    <a:pt x="264" y="561"/>
                  </a:cubicBezTo>
                  <a:cubicBezTo>
                    <a:pt x="264" y="579"/>
                    <a:pt x="246" y="579"/>
                    <a:pt x="246" y="596"/>
                  </a:cubicBezTo>
                  <a:lnTo>
                    <a:pt x="246" y="596"/>
                  </a:lnTo>
                  <a:cubicBezTo>
                    <a:pt x="264" y="579"/>
                    <a:pt x="281" y="561"/>
                    <a:pt x="299" y="561"/>
                  </a:cubicBezTo>
                  <a:cubicBezTo>
                    <a:pt x="299" y="561"/>
                    <a:pt x="299" y="544"/>
                    <a:pt x="316" y="544"/>
                  </a:cubicBezTo>
                  <a:cubicBezTo>
                    <a:pt x="316" y="544"/>
                    <a:pt x="316" y="544"/>
                    <a:pt x="316" y="544"/>
                  </a:cubicBezTo>
                  <a:cubicBezTo>
                    <a:pt x="316" y="544"/>
                    <a:pt x="316" y="544"/>
                    <a:pt x="316" y="544"/>
                  </a:cubicBezTo>
                  <a:cubicBezTo>
                    <a:pt x="334" y="526"/>
                    <a:pt x="351" y="509"/>
                    <a:pt x="369" y="491"/>
                  </a:cubicBezTo>
                  <a:cubicBezTo>
                    <a:pt x="369" y="491"/>
                    <a:pt x="369" y="491"/>
                    <a:pt x="369" y="491"/>
                  </a:cubicBezTo>
                  <a:cubicBezTo>
                    <a:pt x="387" y="491"/>
                    <a:pt x="404" y="474"/>
                    <a:pt x="404" y="456"/>
                  </a:cubicBezTo>
                  <a:cubicBezTo>
                    <a:pt x="404" y="474"/>
                    <a:pt x="404" y="474"/>
                    <a:pt x="404" y="474"/>
                  </a:cubicBezTo>
                  <a:cubicBezTo>
                    <a:pt x="387" y="509"/>
                    <a:pt x="334" y="509"/>
                    <a:pt x="334" y="544"/>
                  </a:cubicBezTo>
                  <a:cubicBezTo>
                    <a:pt x="334" y="526"/>
                    <a:pt x="351" y="526"/>
                    <a:pt x="351" y="544"/>
                  </a:cubicBezTo>
                  <a:cubicBezTo>
                    <a:pt x="334" y="544"/>
                    <a:pt x="334" y="544"/>
                    <a:pt x="316" y="561"/>
                  </a:cubicBezTo>
                  <a:cubicBezTo>
                    <a:pt x="316" y="561"/>
                    <a:pt x="316" y="544"/>
                    <a:pt x="316" y="544"/>
                  </a:cubicBezTo>
                  <a:cubicBezTo>
                    <a:pt x="316" y="544"/>
                    <a:pt x="316" y="561"/>
                    <a:pt x="299" y="561"/>
                  </a:cubicBezTo>
                  <a:cubicBezTo>
                    <a:pt x="281" y="561"/>
                    <a:pt x="281" y="579"/>
                    <a:pt x="264" y="596"/>
                  </a:cubicBezTo>
                  <a:cubicBezTo>
                    <a:pt x="264" y="596"/>
                    <a:pt x="264" y="596"/>
                    <a:pt x="264" y="596"/>
                  </a:cubicBezTo>
                  <a:cubicBezTo>
                    <a:pt x="264" y="596"/>
                    <a:pt x="246" y="596"/>
                    <a:pt x="246" y="596"/>
                  </a:cubicBezTo>
                  <a:cubicBezTo>
                    <a:pt x="246" y="614"/>
                    <a:pt x="229" y="614"/>
                    <a:pt x="229" y="614"/>
                  </a:cubicBezTo>
                  <a:cubicBezTo>
                    <a:pt x="229" y="614"/>
                    <a:pt x="229" y="614"/>
                    <a:pt x="229" y="614"/>
                  </a:cubicBezTo>
                  <a:cubicBezTo>
                    <a:pt x="246" y="614"/>
                    <a:pt x="246" y="614"/>
                    <a:pt x="264" y="596"/>
                  </a:cubicBezTo>
                  <a:cubicBezTo>
                    <a:pt x="246" y="614"/>
                    <a:pt x="229" y="631"/>
                    <a:pt x="211" y="649"/>
                  </a:cubicBezTo>
                  <a:cubicBezTo>
                    <a:pt x="211" y="649"/>
                    <a:pt x="229" y="631"/>
                    <a:pt x="211" y="631"/>
                  </a:cubicBezTo>
                  <a:cubicBezTo>
                    <a:pt x="211" y="649"/>
                    <a:pt x="194" y="666"/>
                    <a:pt x="176" y="666"/>
                  </a:cubicBezTo>
                  <a:cubicBezTo>
                    <a:pt x="194" y="666"/>
                    <a:pt x="176" y="684"/>
                    <a:pt x="176" y="684"/>
                  </a:cubicBezTo>
                  <a:cubicBezTo>
                    <a:pt x="176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666"/>
                  </a:cubicBezTo>
                  <a:cubicBezTo>
                    <a:pt x="194" y="684"/>
                    <a:pt x="211" y="666"/>
                    <a:pt x="229" y="666"/>
                  </a:cubicBezTo>
                  <a:cubicBezTo>
                    <a:pt x="211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702"/>
                  </a:cubicBezTo>
                  <a:cubicBezTo>
                    <a:pt x="194" y="702"/>
                    <a:pt x="194" y="702"/>
                    <a:pt x="194" y="702"/>
                  </a:cubicBezTo>
                  <a:cubicBezTo>
                    <a:pt x="176" y="702"/>
                    <a:pt x="176" y="702"/>
                    <a:pt x="176" y="719"/>
                  </a:cubicBezTo>
                  <a:cubicBezTo>
                    <a:pt x="176" y="702"/>
                    <a:pt x="176" y="702"/>
                    <a:pt x="176" y="702"/>
                  </a:cubicBezTo>
                  <a:cubicBezTo>
                    <a:pt x="159" y="719"/>
                    <a:pt x="159" y="719"/>
                    <a:pt x="141" y="737"/>
                  </a:cubicBezTo>
                  <a:cubicBezTo>
                    <a:pt x="141" y="737"/>
                    <a:pt x="141" y="737"/>
                    <a:pt x="159" y="737"/>
                  </a:cubicBezTo>
                  <a:lnTo>
                    <a:pt x="159" y="737"/>
                  </a:lnTo>
                  <a:cubicBezTo>
                    <a:pt x="159" y="737"/>
                    <a:pt x="159" y="737"/>
                    <a:pt x="159" y="719"/>
                  </a:cubicBezTo>
                  <a:cubicBezTo>
                    <a:pt x="159" y="719"/>
                    <a:pt x="159" y="719"/>
                    <a:pt x="159" y="719"/>
                  </a:cubicBezTo>
                  <a:cubicBezTo>
                    <a:pt x="176" y="719"/>
                    <a:pt x="159" y="719"/>
                    <a:pt x="176" y="719"/>
                  </a:cubicBezTo>
                  <a:cubicBezTo>
                    <a:pt x="176" y="719"/>
                    <a:pt x="176" y="719"/>
                    <a:pt x="176" y="719"/>
                  </a:cubicBezTo>
                  <a:cubicBezTo>
                    <a:pt x="194" y="702"/>
                    <a:pt x="211" y="702"/>
                    <a:pt x="229" y="666"/>
                  </a:cubicBezTo>
                  <a:cubicBezTo>
                    <a:pt x="229" y="666"/>
                    <a:pt x="246" y="666"/>
                    <a:pt x="246" y="666"/>
                  </a:cubicBezTo>
                  <a:cubicBezTo>
                    <a:pt x="229" y="684"/>
                    <a:pt x="211" y="684"/>
                    <a:pt x="211" y="702"/>
                  </a:cubicBezTo>
                  <a:cubicBezTo>
                    <a:pt x="211" y="702"/>
                    <a:pt x="211" y="702"/>
                    <a:pt x="211" y="702"/>
                  </a:cubicBezTo>
                  <a:cubicBezTo>
                    <a:pt x="229" y="702"/>
                    <a:pt x="246" y="666"/>
                    <a:pt x="264" y="666"/>
                  </a:cubicBezTo>
                  <a:lnTo>
                    <a:pt x="264" y="666"/>
                  </a:lnTo>
                  <a:cubicBezTo>
                    <a:pt x="264" y="684"/>
                    <a:pt x="264" y="684"/>
                    <a:pt x="246" y="684"/>
                  </a:cubicBezTo>
                  <a:cubicBezTo>
                    <a:pt x="264" y="684"/>
                    <a:pt x="246" y="702"/>
                    <a:pt x="246" y="702"/>
                  </a:cubicBezTo>
                  <a:cubicBezTo>
                    <a:pt x="246" y="702"/>
                    <a:pt x="246" y="719"/>
                    <a:pt x="246" y="719"/>
                  </a:cubicBezTo>
                  <a:cubicBezTo>
                    <a:pt x="246" y="702"/>
                    <a:pt x="264" y="702"/>
                    <a:pt x="264" y="702"/>
                  </a:cubicBezTo>
                  <a:cubicBezTo>
                    <a:pt x="281" y="702"/>
                    <a:pt x="299" y="684"/>
                    <a:pt x="316" y="666"/>
                  </a:cubicBezTo>
                  <a:cubicBezTo>
                    <a:pt x="299" y="684"/>
                    <a:pt x="281" y="702"/>
                    <a:pt x="281" y="719"/>
                  </a:cubicBezTo>
                  <a:cubicBezTo>
                    <a:pt x="281" y="719"/>
                    <a:pt x="264" y="737"/>
                    <a:pt x="246" y="737"/>
                  </a:cubicBezTo>
                  <a:cubicBezTo>
                    <a:pt x="246" y="737"/>
                    <a:pt x="246" y="737"/>
                    <a:pt x="246" y="754"/>
                  </a:cubicBezTo>
                  <a:cubicBezTo>
                    <a:pt x="246" y="754"/>
                    <a:pt x="264" y="737"/>
                    <a:pt x="264" y="737"/>
                  </a:cubicBezTo>
                  <a:cubicBezTo>
                    <a:pt x="264" y="737"/>
                    <a:pt x="264" y="737"/>
                    <a:pt x="264" y="737"/>
                  </a:cubicBezTo>
                  <a:cubicBezTo>
                    <a:pt x="264" y="737"/>
                    <a:pt x="281" y="719"/>
                    <a:pt x="281" y="719"/>
                  </a:cubicBezTo>
                  <a:cubicBezTo>
                    <a:pt x="281" y="719"/>
                    <a:pt x="281" y="719"/>
                    <a:pt x="281" y="719"/>
                  </a:cubicBezTo>
                  <a:cubicBezTo>
                    <a:pt x="316" y="702"/>
                    <a:pt x="334" y="684"/>
                    <a:pt x="351" y="666"/>
                  </a:cubicBezTo>
                  <a:cubicBezTo>
                    <a:pt x="351" y="666"/>
                    <a:pt x="369" y="666"/>
                    <a:pt x="369" y="666"/>
                  </a:cubicBezTo>
                  <a:cubicBezTo>
                    <a:pt x="369" y="649"/>
                    <a:pt x="387" y="649"/>
                    <a:pt x="387" y="631"/>
                  </a:cubicBezTo>
                  <a:cubicBezTo>
                    <a:pt x="404" y="631"/>
                    <a:pt x="404" y="614"/>
                    <a:pt x="422" y="614"/>
                  </a:cubicBezTo>
                  <a:cubicBezTo>
                    <a:pt x="422" y="614"/>
                    <a:pt x="422" y="596"/>
                    <a:pt x="422" y="596"/>
                  </a:cubicBezTo>
                  <a:cubicBezTo>
                    <a:pt x="422" y="596"/>
                    <a:pt x="422" y="596"/>
                    <a:pt x="422" y="596"/>
                  </a:cubicBezTo>
                  <a:cubicBezTo>
                    <a:pt x="422" y="596"/>
                    <a:pt x="422" y="596"/>
                    <a:pt x="422" y="596"/>
                  </a:cubicBezTo>
                  <a:cubicBezTo>
                    <a:pt x="422" y="614"/>
                    <a:pt x="422" y="614"/>
                    <a:pt x="422" y="614"/>
                  </a:cubicBezTo>
                  <a:cubicBezTo>
                    <a:pt x="439" y="614"/>
                    <a:pt x="439" y="596"/>
                    <a:pt x="457" y="596"/>
                  </a:cubicBezTo>
                  <a:cubicBezTo>
                    <a:pt x="457" y="596"/>
                    <a:pt x="474" y="579"/>
                    <a:pt x="492" y="579"/>
                  </a:cubicBezTo>
                  <a:cubicBezTo>
                    <a:pt x="492" y="579"/>
                    <a:pt x="492" y="561"/>
                    <a:pt x="509" y="561"/>
                  </a:cubicBezTo>
                  <a:cubicBezTo>
                    <a:pt x="509" y="561"/>
                    <a:pt x="509" y="561"/>
                    <a:pt x="509" y="561"/>
                  </a:cubicBezTo>
                  <a:cubicBezTo>
                    <a:pt x="527" y="561"/>
                    <a:pt x="509" y="561"/>
                    <a:pt x="527" y="544"/>
                  </a:cubicBezTo>
                  <a:cubicBezTo>
                    <a:pt x="527" y="544"/>
                    <a:pt x="544" y="544"/>
                    <a:pt x="544" y="544"/>
                  </a:cubicBezTo>
                  <a:cubicBezTo>
                    <a:pt x="544" y="544"/>
                    <a:pt x="527" y="561"/>
                    <a:pt x="509" y="561"/>
                  </a:cubicBezTo>
                  <a:cubicBezTo>
                    <a:pt x="544" y="579"/>
                    <a:pt x="562" y="544"/>
                    <a:pt x="579" y="544"/>
                  </a:cubicBezTo>
                  <a:cubicBezTo>
                    <a:pt x="579" y="526"/>
                    <a:pt x="579" y="526"/>
                    <a:pt x="579" y="526"/>
                  </a:cubicBezTo>
                  <a:cubicBezTo>
                    <a:pt x="579" y="526"/>
                    <a:pt x="579" y="526"/>
                    <a:pt x="579" y="526"/>
                  </a:cubicBezTo>
                  <a:cubicBezTo>
                    <a:pt x="597" y="526"/>
                    <a:pt x="597" y="526"/>
                    <a:pt x="597" y="526"/>
                  </a:cubicBezTo>
                  <a:cubicBezTo>
                    <a:pt x="597" y="526"/>
                    <a:pt x="597" y="526"/>
                    <a:pt x="597" y="526"/>
                  </a:cubicBezTo>
                  <a:cubicBezTo>
                    <a:pt x="597" y="526"/>
                    <a:pt x="614" y="509"/>
                    <a:pt x="614" y="509"/>
                  </a:cubicBezTo>
                  <a:cubicBezTo>
                    <a:pt x="614" y="509"/>
                    <a:pt x="632" y="509"/>
                    <a:pt x="632" y="509"/>
                  </a:cubicBezTo>
                  <a:cubicBezTo>
                    <a:pt x="632" y="509"/>
                    <a:pt x="632" y="491"/>
                    <a:pt x="632" y="491"/>
                  </a:cubicBezTo>
                  <a:cubicBezTo>
                    <a:pt x="632" y="491"/>
                    <a:pt x="632" y="491"/>
                    <a:pt x="632" y="491"/>
                  </a:cubicBezTo>
                  <a:cubicBezTo>
                    <a:pt x="649" y="491"/>
                    <a:pt x="667" y="474"/>
                    <a:pt x="667" y="474"/>
                  </a:cubicBezTo>
                  <a:cubicBezTo>
                    <a:pt x="667" y="474"/>
                    <a:pt x="667" y="474"/>
                    <a:pt x="685" y="474"/>
                  </a:cubicBezTo>
                  <a:cubicBezTo>
                    <a:pt x="685" y="456"/>
                    <a:pt x="737" y="439"/>
                    <a:pt x="755" y="421"/>
                  </a:cubicBezTo>
                  <a:cubicBezTo>
                    <a:pt x="755" y="421"/>
                    <a:pt x="755" y="421"/>
                    <a:pt x="772" y="421"/>
                  </a:cubicBezTo>
                  <a:cubicBezTo>
                    <a:pt x="772" y="421"/>
                    <a:pt x="772" y="421"/>
                    <a:pt x="772" y="421"/>
                  </a:cubicBezTo>
                  <a:cubicBezTo>
                    <a:pt x="772" y="421"/>
                    <a:pt x="772" y="421"/>
                    <a:pt x="772" y="421"/>
                  </a:cubicBezTo>
                  <a:cubicBezTo>
                    <a:pt x="772" y="421"/>
                    <a:pt x="772" y="404"/>
                    <a:pt x="772" y="404"/>
                  </a:cubicBezTo>
                  <a:cubicBezTo>
                    <a:pt x="772" y="404"/>
                    <a:pt x="790" y="404"/>
                    <a:pt x="790" y="404"/>
                  </a:cubicBezTo>
                  <a:cubicBezTo>
                    <a:pt x="790" y="421"/>
                    <a:pt x="807" y="404"/>
                    <a:pt x="825" y="404"/>
                  </a:cubicBezTo>
                  <a:cubicBezTo>
                    <a:pt x="825" y="404"/>
                    <a:pt x="807" y="404"/>
                    <a:pt x="825" y="404"/>
                  </a:cubicBezTo>
                  <a:cubicBezTo>
                    <a:pt x="825" y="404"/>
                    <a:pt x="825" y="386"/>
                    <a:pt x="842" y="386"/>
                  </a:cubicBezTo>
                  <a:cubicBezTo>
                    <a:pt x="842" y="386"/>
                    <a:pt x="860" y="368"/>
                    <a:pt x="860" y="368"/>
                  </a:cubicBezTo>
                  <a:cubicBezTo>
                    <a:pt x="860" y="368"/>
                    <a:pt x="860" y="368"/>
                    <a:pt x="877" y="368"/>
                  </a:cubicBezTo>
                  <a:cubicBezTo>
                    <a:pt x="877" y="368"/>
                    <a:pt x="895" y="368"/>
                    <a:pt x="912" y="368"/>
                  </a:cubicBezTo>
                  <a:close/>
                  <a:moveTo>
                    <a:pt x="597" y="509"/>
                  </a:moveTo>
                  <a:cubicBezTo>
                    <a:pt x="579" y="509"/>
                    <a:pt x="579" y="509"/>
                    <a:pt x="579" y="509"/>
                  </a:cubicBezTo>
                  <a:cubicBezTo>
                    <a:pt x="579" y="491"/>
                    <a:pt x="597" y="491"/>
                    <a:pt x="597" y="491"/>
                  </a:cubicBezTo>
                  <a:cubicBezTo>
                    <a:pt x="597" y="491"/>
                    <a:pt x="597" y="491"/>
                    <a:pt x="597" y="491"/>
                  </a:cubicBezTo>
                  <a:cubicBezTo>
                    <a:pt x="597" y="491"/>
                    <a:pt x="597" y="509"/>
                    <a:pt x="597" y="509"/>
                  </a:cubicBezTo>
                  <a:close/>
                  <a:moveTo>
                    <a:pt x="492" y="579"/>
                  </a:moveTo>
                  <a:cubicBezTo>
                    <a:pt x="492" y="579"/>
                    <a:pt x="492" y="561"/>
                    <a:pt x="492" y="561"/>
                  </a:cubicBezTo>
                  <a:cubicBezTo>
                    <a:pt x="492" y="561"/>
                    <a:pt x="492" y="561"/>
                    <a:pt x="492" y="561"/>
                  </a:cubicBezTo>
                  <a:cubicBezTo>
                    <a:pt x="492" y="561"/>
                    <a:pt x="492" y="579"/>
                    <a:pt x="492" y="579"/>
                  </a:cubicBezTo>
                  <a:close/>
                  <a:moveTo>
                    <a:pt x="720" y="386"/>
                  </a:moveTo>
                  <a:cubicBezTo>
                    <a:pt x="702" y="386"/>
                    <a:pt x="702" y="386"/>
                    <a:pt x="702" y="386"/>
                  </a:cubicBezTo>
                  <a:cubicBezTo>
                    <a:pt x="702" y="386"/>
                    <a:pt x="702" y="386"/>
                    <a:pt x="720" y="368"/>
                  </a:cubicBezTo>
                  <a:cubicBezTo>
                    <a:pt x="720" y="368"/>
                    <a:pt x="720" y="368"/>
                    <a:pt x="720" y="386"/>
                  </a:cubicBezTo>
                  <a:close/>
                  <a:moveTo>
                    <a:pt x="369" y="631"/>
                  </a:moveTo>
                  <a:cubicBezTo>
                    <a:pt x="369" y="631"/>
                    <a:pt x="387" y="631"/>
                    <a:pt x="387" y="631"/>
                  </a:cubicBezTo>
                  <a:cubicBezTo>
                    <a:pt x="387" y="631"/>
                    <a:pt x="387" y="631"/>
                    <a:pt x="369" y="631"/>
                  </a:cubicBezTo>
                  <a:close/>
                  <a:moveTo>
                    <a:pt x="544" y="456"/>
                  </a:moveTo>
                  <a:cubicBezTo>
                    <a:pt x="527" y="456"/>
                    <a:pt x="544" y="456"/>
                    <a:pt x="544" y="456"/>
                  </a:cubicBezTo>
                  <a:cubicBezTo>
                    <a:pt x="544" y="456"/>
                    <a:pt x="544" y="456"/>
                    <a:pt x="527" y="456"/>
                  </a:cubicBezTo>
                  <a:close/>
                  <a:moveTo>
                    <a:pt x="457" y="526"/>
                  </a:moveTo>
                  <a:cubicBezTo>
                    <a:pt x="457" y="526"/>
                    <a:pt x="457" y="509"/>
                    <a:pt x="457" y="526"/>
                  </a:cubicBezTo>
                  <a:cubicBezTo>
                    <a:pt x="457" y="509"/>
                    <a:pt x="457" y="509"/>
                    <a:pt x="457" y="509"/>
                  </a:cubicBezTo>
                  <a:cubicBezTo>
                    <a:pt x="474" y="509"/>
                    <a:pt x="474" y="491"/>
                    <a:pt x="492" y="491"/>
                  </a:cubicBezTo>
                  <a:cubicBezTo>
                    <a:pt x="492" y="491"/>
                    <a:pt x="474" y="509"/>
                    <a:pt x="457" y="509"/>
                  </a:cubicBezTo>
                  <a:cubicBezTo>
                    <a:pt x="457" y="509"/>
                    <a:pt x="457" y="509"/>
                    <a:pt x="457" y="509"/>
                  </a:cubicBezTo>
                  <a:cubicBezTo>
                    <a:pt x="474" y="509"/>
                    <a:pt x="474" y="509"/>
                    <a:pt x="474" y="509"/>
                  </a:cubicBezTo>
                  <a:cubicBezTo>
                    <a:pt x="474" y="509"/>
                    <a:pt x="474" y="509"/>
                    <a:pt x="474" y="509"/>
                  </a:cubicBezTo>
                  <a:cubicBezTo>
                    <a:pt x="474" y="509"/>
                    <a:pt x="457" y="526"/>
                    <a:pt x="439" y="526"/>
                  </a:cubicBezTo>
                  <a:cubicBezTo>
                    <a:pt x="457" y="526"/>
                    <a:pt x="457" y="526"/>
                    <a:pt x="457" y="526"/>
                  </a:cubicBezTo>
                  <a:cubicBezTo>
                    <a:pt x="457" y="509"/>
                    <a:pt x="457" y="526"/>
                    <a:pt x="457" y="526"/>
                  </a:cubicBezTo>
                  <a:close/>
                  <a:moveTo>
                    <a:pt x="404" y="579"/>
                  </a:moveTo>
                  <a:cubicBezTo>
                    <a:pt x="387" y="596"/>
                    <a:pt x="387" y="596"/>
                    <a:pt x="387" y="596"/>
                  </a:cubicBezTo>
                  <a:cubicBezTo>
                    <a:pt x="387" y="596"/>
                    <a:pt x="387" y="579"/>
                    <a:pt x="387" y="579"/>
                  </a:cubicBezTo>
                  <a:cubicBezTo>
                    <a:pt x="387" y="579"/>
                    <a:pt x="404" y="579"/>
                    <a:pt x="404" y="579"/>
                  </a:cubicBezTo>
                  <a:close/>
                  <a:moveTo>
                    <a:pt x="422" y="544"/>
                  </a:moveTo>
                  <a:lnTo>
                    <a:pt x="422" y="544"/>
                  </a:lnTo>
                  <a:cubicBezTo>
                    <a:pt x="422" y="544"/>
                    <a:pt x="439" y="544"/>
                    <a:pt x="439" y="544"/>
                  </a:cubicBezTo>
                  <a:cubicBezTo>
                    <a:pt x="439" y="544"/>
                    <a:pt x="439" y="544"/>
                    <a:pt x="422" y="544"/>
                  </a:cubicBezTo>
                  <a:close/>
                  <a:moveTo>
                    <a:pt x="422" y="544"/>
                  </a:moveTo>
                  <a:lnTo>
                    <a:pt x="422" y="544"/>
                  </a:lnTo>
                  <a:cubicBezTo>
                    <a:pt x="422" y="526"/>
                    <a:pt x="439" y="526"/>
                    <a:pt x="439" y="526"/>
                  </a:cubicBezTo>
                  <a:cubicBezTo>
                    <a:pt x="439" y="526"/>
                    <a:pt x="439" y="544"/>
                    <a:pt x="422" y="544"/>
                  </a:cubicBezTo>
                  <a:close/>
                  <a:moveTo>
                    <a:pt x="351" y="596"/>
                  </a:moveTo>
                  <a:cubicBezTo>
                    <a:pt x="351" y="614"/>
                    <a:pt x="334" y="614"/>
                    <a:pt x="334" y="614"/>
                  </a:cubicBezTo>
                  <a:cubicBezTo>
                    <a:pt x="334" y="614"/>
                    <a:pt x="351" y="596"/>
                    <a:pt x="351" y="596"/>
                  </a:cubicBezTo>
                  <a:close/>
                  <a:moveTo>
                    <a:pt x="369" y="596"/>
                  </a:moveTo>
                  <a:cubicBezTo>
                    <a:pt x="351" y="596"/>
                    <a:pt x="351" y="596"/>
                    <a:pt x="351" y="596"/>
                  </a:cubicBezTo>
                  <a:cubicBezTo>
                    <a:pt x="351" y="596"/>
                    <a:pt x="351" y="596"/>
                    <a:pt x="351" y="596"/>
                  </a:cubicBezTo>
                  <a:close/>
                  <a:moveTo>
                    <a:pt x="439" y="509"/>
                  </a:moveTo>
                  <a:cubicBezTo>
                    <a:pt x="439" y="509"/>
                    <a:pt x="422" y="509"/>
                    <a:pt x="422" y="509"/>
                  </a:cubicBezTo>
                  <a:cubicBezTo>
                    <a:pt x="439" y="509"/>
                    <a:pt x="439" y="509"/>
                    <a:pt x="439" y="509"/>
                  </a:cubicBezTo>
                  <a:cubicBezTo>
                    <a:pt x="439" y="491"/>
                    <a:pt x="439" y="509"/>
                    <a:pt x="439" y="491"/>
                  </a:cubicBezTo>
                  <a:cubicBezTo>
                    <a:pt x="439" y="509"/>
                    <a:pt x="457" y="491"/>
                    <a:pt x="457" y="491"/>
                  </a:cubicBezTo>
                  <a:cubicBezTo>
                    <a:pt x="457" y="509"/>
                    <a:pt x="457" y="509"/>
                    <a:pt x="457" y="509"/>
                  </a:cubicBezTo>
                  <a:cubicBezTo>
                    <a:pt x="457" y="509"/>
                    <a:pt x="457" y="509"/>
                    <a:pt x="457" y="509"/>
                  </a:cubicBezTo>
                  <a:cubicBezTo>
                    <a:pt x="439" y="509"/>
                    <a:pt x="439" y="526"/>
                    <a:pt x="422" y="526"/>
                  </a:cubicBezTo>
                  <a:cubicBezTo>
                    <a:pt x="422" y="526"/>
                    <a:pt x="422" y="526"/>
                    <a:pt x="422" y="526"/>
                  </a:cubicBezTo>
                  <a:cubicBezTo>
                    <a:pt x="422" y="509"/>
                    <a:pt x="404" y="526"/>
                    <a:pt x="404" y="526"/>
                  </a:cubicBezTo>
                  <a:cubicBezTo>
                    <a:pt x="404" y="526"/>
                    <a:pt x="404" y="526"/>
                    <a:pt x="422" y="526"/>
                  </a:cubicBezTo>
                  <a:cubicBezTo>
                    <a:pt x="422" y="544"/>
                    <a:pt x="404" y="544"/>
                    <a:pt x="404" y="544"/>
                  </a:cubicBezTo>
                  <a:cubicBezTo>
                    <a:pt x="404" y="544"/>
                    <a:pt x="404" y="526"/>
                    <a:pt x="387" y="544"/>
                  </a:cubicBezTo>
                  <a:cubicBezTo>
                    <a:pt x="387" y="526"/>
                    <a:pt x="387" y="526"/>
                    <a:pt x="387" y="526"/>
                  </a:cubicBezTo>
                  <a:cubicBezTo>
                    <a:pt x="387" y="526"/>
                    <a:pt x="387" y="526"/>
                    <a:pt x="404" y="526"/>
                  </a:cubicBezTo>
                  <a:cubicBezTo>
                    <a:pt x="404" y="526"/>
                    <a:pt x="387" y="526"/>
                    <a:pt x="404" y="526"/>
                  </a:cubicBezTo>
                  <a:cubicBezTo>
                    <a:pt x="404" y="526"/>
                    <a:pt x="422" y="509"/>
                    <a:pt x="439" y="509"/>
                  </a:cubicBezTo>
                  <a:close/>
                  <a:moveTo>
                    <a:pt x="387" y="561"/>
                  </a:moveTo>
                  <a:cubicBezTo>
                    <a:pt x="387" y="561"/>
                    <a:pt x="387" y="561"/>
                    <a:pt x="387" y="544"/>
                  </a:cubicBezTo>
                  <a:cubicBezTo>
                    <a:pt x="369" y="561"/>
                    <a:pt x="369" y="561"/>
                    <a:pt x="369" y="561"/>
                  </a:cubicBezTo>
                  <a:cubicBezTo>
                    <a:pt x="351" y="561"/>
                    <a:pt x="351" y="561"/>
                    <a:pt x="351" y="544"/>
                  </a:cubicBezTo>
                  <a:cubicBezTo>
                    <a:pt x="351" y="544"/>
                    <a:pt x="369" y="544"/>
                    <a:pt x="369" y="561"/>
                  </a:cubicBezTo>
                  <a:cubicBezTo>
                    <a:pt x="369" y="561"/>
                    <a:pt x="369" y="561"/>
                    <a:pt x="369" y="544"/>
                  </a:cubicBezTo>
                  <a:cubicBezTo>
                    <a:pt x="369" y="561"/>
                    <a:pt x="387" y="544"/>
                    <a:pt x="387" y="544"/>
                  </a:cubicBezTo>
                  <a:cubicBezTo>
                    <a:pt x="387" y="544"/>
                    <a:pt x="404" y="544"/>
                    <a:pt x="387" y="561"/>
                  </a:cubicBezTo>
                  <a:close/>
                  <a:moveTo>
                    <a:pt x="334" y="596"/>
                  </a:moveTo>
                  <a:cubicBezTo>
                    <a:pt x="316" y="596"/>
                    <a:pt x="316" y="614"/>
                    <a:pt x="316" y="614"/>
                  </a:cubicBezTo>
                  <a:cubicBezTo>
                    <a:pt x="299" y="614"/>
                    <a:pt x="299" y="614"/>
                    <a:pt x="299" y="614"/>
                  </a:cubicBezTo>
                  <a:cubicBezTo>
                    <a:pt x="299" y="614"/>
                    <a:pt x="316" y="596"/>
                    <a:pt x="299" y="596"/>
                  </a:cubicBezTo>
                  <a:cubicBezTo>
                    <a:pt x="316" y="596"/>
                    <a:pt x="334" y="596"/>
                    <a:pt x="334" y="596"/>
                  </a:cubicBezTo>
                  <a:lnTo>
                    <a:pt x="334" y="596"/>
                  </a:lnTo>
                  <a:cubicBezTo>
                    <a:pt x="334" y="596"/>
                    <a:pt x="334" y="596"/>
                    <a:pt x="334" y="596"/>
                  </a:cubicBezTo>
                  <a:close/>
                  <a:moveTo>
                    <a:pt x="492" y="456"/>
                  </a:moveTo>
                  <a:cubicBezTo>
                    <a:pt x="492" y="456"/>
                    <a:pt x="474" y="456"/>
                    <a:pt x="474" y="456"/>
                  </a:cubicBezTo>
                  <a:cubicBezTo>
                    <a:pt x="474" y="474"/>
                    <a:pt x="474" y="474"/>
                    <a:pt x="457" y="474"/>
                  </a:cubicBezTo>
                  <a:cubicBezTo>
                    <a:pt x="457" y="474"/>
                    <a:pt x="457" y="474"/>
                    <a:pt x="457" y="474"/>
                  </a:cubicBezTo>
                  <a:cubicBezTo>
                    <a:pt x="474" y="456"/>
                    <a:pt x="492" y="439"/>
                    <a:pt x="509" y="439"/>
                  </a:cubicBezTo>
                  <a:cubicBezTo>
                    <a:pt x="492" y="439"/>
                    <a:pt x="492" y="456"/>
                    <a:pt x="492" y="456"/>
                  </a:cubicBezTo>
                  <a:close/>
                  <a:moveTo>
                    <a:pt x="264" y="649"/>
                  </a:moveTo>
                  <a:cubicBezTo>
                    <a:pt x="264" y="666"/>
                    <a:pt x="246" y="666"/>
                    <a:pt x="246" y="666"/>
                  </a:cubicBezTo>
                  <a:cubicBezTo>
                    <a:pt x="246" y="666"/>
                    <a:pt x="246" y="666"/>
                    <a:pt x="246" y="649"/>
                  </a:cubicBezTo>
                  <a:cubicBezTo>
                    <a:pt x="246" y="649"/>
                    <a:pt x="264" y="649"/>
                    <a:pt x="264" y="649"/>
                  </a:cubicBezTo>
                  <a:close/>
                  <a:moveTo>
                    <a:pt x="316" y="596"/>
                  </a:moveTo>
                  <a:lnTo>
                    <a:pt x="316" y="596"/>
                  </a:lnTo>
                  <a:cubicBezTo>
                    <a:pt x="316" y="596"/>
                    <a:pt x="316" y="596"/>
                    <a:pt x="316" y="596"/>
                  </a:cubicBezTo>
                  <a:cubicBezTo>
                    <a:pt x="316" y="596"/>
                    <a:pt x="316" y="596"/>
                    <a:pt x="316" y="596"/>
                  </a:cubicBezTo>
                  <a:close/>
                  <a:moveTo>
                    <a:pt x="316" y="596"/>
                  </a:moveTo>
                  <a:cubicBezTo>
                    <a:pt x="299" y="614"/>
                    <a:pt x="264" y="614"/>
                    <a:pt x="264" y="631"/>
                  </a:cubicBezTo>
                  <a:cubicBezTo>
                    <a:pt x="246" y="631"/>
                    <a:pt x="229" y="649"/>
                    <a:pt x="229" y="666"/>
                  </a:cubicBezTo>
                  <a:cubicBezTo>
                    <a:pt x="229" y="649"/>
                    <a:pt x="246" y="649"/>
                    <a:pt x="264" y="614"/>
                  </a:cubicBezTo>
                  <a:cubicBezTo>
                    <a:pt x="281" y="631"/>
                    <a:pt x="281" y="614"/>
                    <a:pt x="299" y="596"/>
                  </a:cubicBezTo>
                  <a:cubicBezTo>
                    <a:pt x="299" y="596"/>
                    <a:pt x="299" y="596"/>
                    <a:pt x="299" y="596"/>
                  </a:cubicBezTo>
                  <a:cubicBezTo>
                    <a:pt x="299" y="596"/>
                    <a:pt x="281" y="596"/>
                    <a:pt x="281" y="596"/>
                  </a:cubicBezTo>
                  <a:cubicBezTo>
                    <a:pt x="299" y="596"/>
                    <a:pt x="299" y="579"/>
                    <a:pt x="316" y="596"/>
                  </a:cubicBezTo>
                  <a:close/>
                  <a:moveTo>
                    <a:pt x="369" y="526"/>
                  </a:moveTo>
                  <a:cubicBezTo>
                    <a:pt x="351" y="526"/>
                    <a:pt x="369" y="526"/>
                    <a:pt x="369" y="526"/>
                  </a:cubicBezTo>
                  <a:cubicBezTo>
                    <a:pt x="369" y="526"/>
                    <a:pt x="369" y="526"/>
                    <a:pt x="369" y="526"/>
                  </a:cubicBezTo>
                  <a:cubicBezTo>
                    <a:pt x="369" y="526"/>
                    <a:pt x="369" y="526"/>
                    <a:pt x="369" y="526"/>
                  </a:cubicBezTo>
                  <a:close/>
                  <a:moveTo>
                    <a:pt x="387" y="509"/>
                  </a:moveTo>
                  <a:cubicBezTo>
                    <a:pt x="387" y="509"/>
                    <a:pt x="369" y="509"/>
                    <a:pt x="369" y="509"/>
                  </a:cubicBezTo>
                  <a:cubicBezTo>
                    <a:pt x="387" y="509"/>
                    <a:pt x="387" y="509"/>
                    <a:pt x="387" y="491"/>
                  </a:cubicBezTo>
                  <a:cubicBezTo>
                    <a:pt x="387" y="491"/>
                    <a:pt x="387" y="509"/>
                    <a:pt x="387" y="509"/>
                  </a:cubicBezTo>
                  <a:close/>
                  <a:moveTo>
                    <a:pt x="299" y="579"/>
                  </a:moveTo>
                  <a:cubicBezTo>
                    <a:pt x="299" y="579"/>
                    <a:pt x="299" y="579"/>
                    <a:pt x="299" y="561"/>
                  </a:cubicBezTo>
                  <a:cubicBezTo>
                    <a:pt x="299" y="561"/>
                    <a:pt x="299" y="561"/>
                    <a:pt x="299" y="579"/>
                  </a:cubicBezTo>
                  <a:cubicBezTo>
                    <a:pt x="299" y="579"/>
                    <a:pt x="299" y="579"/>
                    <a:pt x="299" y="579"/>
                  </a:cubicBezTo>
                  <a:close/>
                  <a:moveTo>
                    <a:pt x="211" y="666"/>
                  </a:moveTo>
                  <a:lnTo>
                    <a:pt x="211" y="666"/>
                  </a:lnTo>
                  <a:cubicBezTo>
                    <a:pt x="211" y="666"/>
                    <a:pt x="211" y="666"/>
                    <a:pt x="211" y="649"/>
                  </a:cubicBezTo>
                  <a:cubicBezTo>
                    <a:pt x="211" y="649"/>
                    <a:pt x="211" y="666"/>
                    <a:pt x="211" y="666"/>
                  </a:cubicBezTo>
                  <a:close/>
                  <a:moveTo>
                    <a:pt x="527" y="368"/>
                  </a:moveTo>
                  <a:cubicBezTo>
                    <a:pt x="544" y="368"/>
                    <a:pt x="544" y="351"/>
                    <a:pt x="562" y="351"/>
                  </a:cubicBezTo>
                  <a:cubicBezTo>
                    <a:pt x="562" y="351"/>
                    <a:pt x="544" y="368"/>
                    <a:pt x="527" y="368"/>
                  </a:cubicBezTo>
                  <a:close/>
                  <a:moveTo>
                    <a:pt x="509" y="386"/>
                  </a:moveTo>
                  <a:cubicBezTo>
                    <a:pt x="509" y="386"/>
                    <a:pt x="492" y="386"/>
                    <a:pt x="492" y="368"/>
                  </a:cubicBezTo>
                  <a:cubicBezTo>
                    <a:pt x="509" y="368"/>
                    <a:pt x="509" y="368"/>
                    <a:pt x="509" y="368"/>
                  </a:cubicBezTo>
                  <a:cubicBezTo>
                    <a:pt x="509" y="368"/>
                    <a:pt x="509" y="368"/>
                    <a:pt x="509" y="386"/>
                  </a:cubicBezTo>
                  <a:lnTo>
                    <a:pt x="509" y="386"/>
                  </a:lnTo>
                  <a:cubicBezTo>
                    <a:pt x="509" y="386"/>
                    <a:pt x="509" y="386"/>
                    <a:pt x="509" y="386"/>
                  </a:cubicBezTo>
                  <a:close/>
                  <a:moveTo>
                    <a:pt x="457" y="421"/>
                  </a:moveTo>
                  <a:cubicBezTo>
                    <a:pt x="457" y="421"/>
                    <a:pt x="457" y="421"/>
                    <a:pt x="457" y="439"/>
                  </a:cubicBezTo>
                  <a:cubicBezTo>
                    <a:pt x="439" y="439"/>
                    <a:pt x="457" y="421"/>
                    <a:pt x="457" y="421"/>
                  </a:cubicBezTo>
                  <a:lnTo>
                    <a:pt x="457" y="421"/>
                  </a:lnTo>
                  <a:cubicBezTo>
                    <a:pt x="457" y="421"/>
                    <a:pt x="457" y="421"/>
                    <a:pt x="457" y="421"/>
                  </a:cubicBezTo>
                  <a:cubicBezTo>
                    <a:pt x="457" y="421"/>
                    <a:pt x="457" y="421"/>
                    <a:pt x="457" y="421"/>
                  </a:cubicBezTo>
                  <a:close/>
                  <a:moveTo>
                    <a:pt x="439" y="439"/>
                  </a:moveTo>
                  <a:lnTo>
                    <a:pt x="439" y="439"/>
                  </a:lnTo>
                  <a:cubicBezTo>
                    <a:pt x="439" y="439"/>
                    <a:pt x="439" y="439"/>
                    <a:pt x="439" y="439"/>
                  </a:cubicBezTo>
                  <a:lnTo>
                    <a:pt x="439" y="439"/>
                  </a:lnTo>
                  <a:cubicBezTo>
                    <a:pt x="439" y="439"/>
                    <a:pt x="439" y="439"/>
                    <a:pt x="439" y="439"/>
                  </a:cubicBezTo>
                  <a:close/>
                  <a:moveTo>
                    <a:pt x="422" y="439"/>
                  </a:moveTo>
                  <a:cubicBezTo>
                    <a:pt x="422" y="456"/>
                    <a:pt x="422" y="439"/>
                    <a:pt x="404" y="456"/>
                  </a:cubicBezTo>
                  <a:cubicBezTo>
                    <a:pt x="404" y="439"/>
                    <a:pt x="422" y="439"/>
                    <a:pt x="422" y="439"/>
                  </a:cubicBezTo>
                  <a:cubicBezTo>
                    <a:pt x="422" y="439"/>
                    <a:pt x="422" y="439"/>
                    <a:pt x="422" y="439"/>
                  </a:cubicBezTo>
                  <a:close/>
                  <a:moveTo>
                    <a:pt x="334" y="509"/>
                  </a:moveTo>
                  <a:lnTo>
                    <a:pt x="334" y="526"/>
                  </a:lnTo>
                  <a:cubicBezTo>
                    <a:pt x="334" y="509"/>
                    <a:pt x="334" y="509"/>
                    <a:pt x="334" y="509"/>
                  </a:cubicBezTo>
                  <a:cubicBezTo>
                    <a:pt x="334" y="509"/>
                    <a:pt x="334" y="509"/>
                    <a:pt x="334" y="509"/>
                  </a:cubicBezTo>
                  <a:close/>
                  <a:moveTo>
                    <a:pt x="316" y="526"/>
                  </a:moveTo>
                  <a:cubicBezTo>
                    <a:pt x="316" y="526"/>
                    <a:pt x="316" y="509"/>
                    <a:pt x="334" y="526"/>
                  </a:cubicBezTo>
                  <a:cubicBezTo>
                    <a:pt x="316" y="526"/>
                    <a:pt x="316" y="526"/>
                    <a:pt x="316" y="526"/>
                  </a:cubicBezTo>
                  <a:close/>
                  <a:moveTo>
                    <a:pt x="1035" y="53"/>
                  </a:moveTo>
                  <a:cubicBezTo>
                    <a:pt x="1035" y="53"/>
                    <a:pt x="1018" y="53"/>
                    <a:pt x="1018" y="53"/>
                  </a:cubicBezTo>
                  <a:cubicBezTo>
                    <a:pt x="1018" y="53"/>
                    <a:pt x="1018" y="53"/>
                    <a:pt x="1018" y="53"/>
                  </a:cubicBezTo>
                  <a:cubicBezTo>
                    <a:pt x="1035" y="53"/>
                    <a:pt x="1035" y="53"/>
                    <a:pt x="1035" y="53"/>
                  </a:cubicBezTo>
                  <a:cubicBezTo>
                    <a:pt x="1035" y="53"/>
                    <a:pt x="1035" y="53"/>
                    <a:pt x="1035" y="53"/>
                  </a:cubicBezTo>
                  <a:close/>
                  <a:moveTo>
                    <a:pt x="1000" y="70"/>
                  </a:moveTo>
                  <a:cubicBezTo>
                    <a:pt x="1000" y="53"/>
                    <a:pt x="1000" y="53"/>
                    <a:pt x="1018" y="53"/>
                  </a:cubicBezTo>
                  <a:cubicBezTo>
                    <a:pt x="1000" y="70"/>
                    <a:pt x="1000" y="70"/>
                    <a:pt x="1000" y="70"/>
                  </a:cubicBezTo>
                  <a:close/>
                  <a:moveTo>
                    <a:pt x="965" y="70"/>
                  </a:moveTo>
                  <a:cubicBezTo>
                    <a:pt x="965" y="70"/>
                    <a:pt x="983" y="70"/>
                    <a:pt x="983" y="70"/>
                  </a:cubicBezTo>
                  <a:cubicBezTo>
                    <a:pt x="983" y="70"/>
                    <a:pt x="965" y="70"/>
                    <a:pt x="965" y="70"/>
                  </a:cubicBezTo>
                  <a:close/>
                  <a:moveTo>
                    <a:pt x="351" y="456"/>
                  </a:moveTo>
                  <a:cubicBezTo>
                    <a:pt x="351" y="439"/>
                    <a:pt x="351" y="439"/>
                    <a:pt x="351" y="439"/>
                  </a:cubicBezTo>
                  <a:cubicBezTo>
                    <a:pt x="351" y="439"/>
                    <a:pt x="369" y="421"/>
                    <a:pt x="369" y="421"/>
                  </a:cubicBezTo>
                  <a:close/>
                  <a:moveTo>
                    <a:pt x="422" y="386"/>
                  </a:moveTo>
                  <a:cubicBezTo>
                    <a:pt x="422" y="386"/>
                    <a:pt x="422" y="386"/>
                    <a:pt x="422" y="386"/>
                  </a:cubicBezTo>
                  <a:cubicBezTo>
                    <a:pt x="422" y="386"/>
                    <a:pt x="404" y="386"/>
                    <a:pt x="404" y="386"/>
                  </a:cubicBezTo>
                  <a:cubicBezTo>
                    <a:pt x="404" y="368"/>
                    <a:pt x="422" y="368"/>
                    <a:pt x="422" y="368"/>
                  </a:cubicBezTo>
                  <a:cubicBezTo>
                    <a:pt x="422" y="368"/>
                    <a:pt x="422" y="368"/>
                    <a:pt x="422" y="386"/>
                  </a:cubicBezTo>
                  <a:cubicBezTo>
                    <a:pt x="422" y="386"/>
                    <a:pt x="422" y="386"/>
                    <a:pt x="422" y="404"/>
                  </a:cubicBezTo>
                  <a:close/>
                  <a:moveTo>
                    <a:pt x="404" y="404"/>
                  </a:moveTo>
                  <a:cubicBezTo>
                    <a:pt x="404" y="404"/>
                    <a:pt x="404" y="404"/>
                    <a:pt x="404" y="404"/>
                  </a:cubicBezTo>
                  <a:cubicBezTo>
                    <a:pt x="387" y="404"/>
                    <a:pt x="404" y="404"/>
                    <a:pt x="404" y="386"/>
                  </a:cubicBezTo>
                  <a:cubicBezTo>
                    <a:pt x="404" y="404"/>
                    <a:pt x="404" y="404"/>
                    <a:pt x="404" y="404"/>
                  </a:cubicBezTo>
                  <a:close/>
                  <a:moveTo>
                    <a:pt x="649" y="211"/>
                  </a:moveTo>
                  <a:cubicBezTo>
                    <a:pt x="667" y="193"/>
                    <a:pt x="667" y="193"/>
                    <a:pt x="667" y="193"/>
                  </a:cubicBezTo>
                  <a:cubicBezTo>
                    <a:pt x="667" y="211"/>
                    <a:pt x="649" y="211"/>
                    <a:pt x="649" y="2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3"/>
            <p:cNvSpPr/>
            <p:nvPr/>
          </p:nvSpPr>
          <p:spPr>
            <a:xfrm>
              <a:off x="2627700" y="2705600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35" y="36"/>
                  </a:moveTo>
                  <a:cubicBezTo>
                    <a:pt x="35" y="36"/>
                    <a:pt x="18" y="53"/>
                    <a:pt x="18" y="53"/>
                  </a:cubicBezTo>
                  <a:cubicBezTo>
                    <a:pt x="18" y="53"/>
                    <a:pt x="18" y="53"/>
                    <a:pt x="0" y="53"/>
                  </a:cubicBezTo>
                  <a:cubicBezTo>
                    <a:pt x="0" y="53"/>
                    <a:pt x="0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35" y="18"/>
                    <a:pt x="53" y="1"/>
                  </a:cubicBezTo>
                  <a:cubicBezTo>
                    <a:pt x="53" y="18"/>
                    <a:pt x="53" y="36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3"/>
            <p:cNvSpPr/>
            <p:nvPr/>
          </p:nvSpPr>
          <p:spPr>
            <a:xfrm>
              <a:off x="2625500" y="27117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18"/>
                    <a:pt x="18" y="0"/>
                    <a:pt x="18" y="18"/>
                  </a:cubicBezTo>
                  <a:lnTo>
                    <a:pt x="18" y="18"/>
                  </a:ln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3"/>
            <p:cNvSpPr/>
            <p:nvPr/>
          </p:nvSpPr>
          <p:spPr>
            <a:xfrm>
              <a:off x="2626375" y="27117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18"/>
                    <a:pt x="1" y="18"/>
                    <a:pt x="1" y="18"/>
                  </a:cubicBezTo>
                  <a:cubicBezTo>
                    <a:pt x="1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3"/>
            <p:cNvSpPr/>
            <p:nvPr/>
          </p:nvSpPr>
          <p:spPr>
            <a:xfrm>
              <a:off x="2625500" y="2712175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0" y="18"/>
                  </a:moveTo>
                  <a:cubicBezTo>
                    <a:pt x="0" y="18"/>
                    <a:pt x="18" y="18"/>
                    <a:pt x="0" y="18"/>
                  </a:cubicBezTo>
                  <a:cubicBezTo>
                    <a:pt x="0" y="18"/>
                    <a:pt x="0" y="18"/>
                    <a:pt x="18" y="18"/>
                  </a:cubicBezTo>
                  <a:cubicBezTo>
                    <a:pt x="18" y="18"/>
                    <a:pt x="18" y="18"/>
                    <a:pt x="18" y="1"/>
                  </a:cubicBezTo>
                  <a:cubicBezTo>
                    <a:pt x="18" y="1"/>
                    <a:pt x="18" y="1"/>
                    <a:pt x="36" y="1"/>
                  </a:cubicBezTo>
                  <a:cubicBezTo>
                    <a:pt x="36" y="18"/>
                    <a:pt x="36" y="1"/>
                    <a:pt x="53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18" y="18"/>
                    <a:pt x="18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3"/>
            <p:cNvSpPr/>
            <p:nvPr/>
          </p:nvSpPr>
          <p:spPr>
            <a:xfrm>
              <a:off x="2628575" y="2712625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35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3"/>
            <p:cNvSpPr/>
            <p:nvPr/>
          </p:nvSpPr>
          <p:spPr>
            <a:xfrm>
              <a:off x="2629450" y="27126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0" y="0"/>
                    <a:pt x="18" y="0"/>
                  </a:cubicBez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3"/>
            <p:cNvSpPr/>
            <p:nvPr/>
          </p:nvSpPr>
          <p:spPr>
            <a:xfrm>
              <a:off x="2629450" y="271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3"/>
            <p:cNvSpPr/>
            <p:nvPr/>
          </p:nvSpPr>
          <p:spPr>
            <a:xfrm>
              <a:off x="2630325" y="271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3"/>
            <p:cNvSpPr/>
            <p:nvPr/>
          </p:nvSpPr>
          <p:spPr>
            <a:xfrm>
              <a:off x="2629000" y="27130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3"/>
            <p:cNvSpPr/>
            <p:nvPr/>
          </p:nvSpPr>
          <p:spPr>
            <a:xfrm>
              <a:off x="2629450" y="27130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3"/>
            <p:cNvSpPr/>
            <p:nvPr/>
          </p:nvSpPr>
          <p:spPr>
            <a:xfrm>
              <a:off x="2629450" y="27130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"/>
                    <a:pt x="18" y="18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3"/>
            <p:cNvSpPr/>
            <p:nvPr/>
          </p:nvSpPr>
          <p:spPr>
            <a:xfrm>
              <a:off x="2629875" y="271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3"/>
            <p:cNvSpPr/>
            <p:nvPr/>
          </p:nvSpPr>
          <p:spPr>
            <a:xfrm>
              <a:off x="2630325" y="27130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3"/>
            <p:cNvSpPr/>
            <p:nvPr/>
          </p:nvSpPr>
          <p:spPr>
            <a:xfrm>
              <a:off x="2630750" y="271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3"/>
            <p:cNvSpPr/>
            <p:nvPr/>
          </p:nvSpPr>
          <p:spPr>
            <a:xfrm>
              <a:off x="2630750" y="27130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1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3"/>
            <p:cNvSpPr/>
            <p:nvPr/>
          </p:nvSpPr>
          <p:spPr>
            <a:xfrm>
              <a:off x="2630750" y="27130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3"/>
            <p:cNvSpPr/>
            <p:nvPr/>
          </p:nvSpPr>
          <p:spPr>
            <a:xfrm>
              <a:off x="2631200" y="27126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18"/>
                    <a:pt x="0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3"/>
            <p:cNvSpPr/>
            <p:nvPr/>
          </p:nvSpPr>
          <p:spPr>
            <a:xfrm>
              <a:off x="2627700" y="271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3"/>
            <p:cNvSpPr/>
            <p:nvPr/>
          </p:nvSpPr>
          <p:spPr>
            <a:xfrm>
              <a:off x="2629875" y="27135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lnTo>
                    <a:pt x="18" y="0"/>
                  </a:lnTo>
                  <a:cubicBezTo>
                    <a:pt x="18" y="0"/>
                    <a:pt x="18" y="0"/>
                    <a:pt x="18" y="18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3"/>
            <p:cNvSpPr/>
            <p:nvPr/>
          </p:nvSpPr>
          <p:spPr>
            <a:xfrm>
              <a:off x="2629875" y="27139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3"/>
            <p:cNvSpPr/>
            <p:nvPr/>
          </p:nvSpPr>
          <p:spPr>
            <a:xfrm>
              <a:off x="2626825" y="27157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3"/>
            <p:cNvSpPr/>
            <p:nvPr/>
          </p:nvSpPr>
          <p:spPr>
            <a:xfrm>
              <a:off x="2629450" y="27143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3"/>
            <p:cNvSpPr/>
            <p:nvPr/>
          </p:nvSpPr>
          <p:spPr>
            <a:xfrm>
              <a:off x="2629000" y="27148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9"/>
                  </a:moveTo>
                  <a:cubicBezTo>
                    <a:pt x="1" y="19"/>
                    <a:pt x="18" y="1"/>
                    <a:pt x="18" y="19"/>
                  </a:cubicBezTo>
                  <a:cubicBezTo>
                    <a:pt x="18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3"/>
            <p:cNvSpPr/>
            <p:nvPr/>
          </p:nvSpPr>
          <p:spPr>
            <a:xfrm>
              <a:off x="2622000" y="27196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3"/>
            <p:cNvSpPr/>
            <p:nvPr/>
          </p:nvSpPr>
          <p:spPr>
            <a:xfrm>
              <a:off x="2586925" y="2711750"/>
              <a:ext cx="43425" cy="17100"/>
            </a:xfrm>
            <a:custGeom>
              <a:avLst/>
              <a:gdLst/>
              <a:ahLst/>
              <a:cxnLst/>
              <a:rect l="l" t="t" r="r" b="b"/>
              <a:pathLst>
                <a:path w="1737" h="684" extrusionOk="0">
                  <a:moveTo>
                    <a:pt x="1298" y="70"/>
                  </a:moveTo>
                  <a:cubicBezTo>
                    <a:pt x="1298" y="70"/>
                    <a:pt x="1298" y="70"/>
                    <a:pt x="1298" y="70"/>
                  </a:cubicBezTo>
                  <a:cubicBezTo>
                    <a:pt x="1298" y="70"/>
                    <a:pt x="1298" y="53"/>
                    <a:pt x="1298" y="70"/>
                  </a:cubicBezTo>
                  <a:cubicBezTo>
                    <a:pt x="1280" y="70"/>
                    <a:pt x="1298" y="70"/>
                    <a:pt x="1280" y="70"/>
                  </a:cubicBezTo>
                  <a:cubicBezTo>
                    <a:pt x="1280" y="70"/>
                    <a:pt x="1280" y="70"/>
                    <a:pt x="1280" y="70"/>
                  </a:cubicBezTo>
                  <a:cubicBezTo>
                    <a:pt x="1280" y="70"/>
                    <a:pt x="1263" y="70"/>
                    <a:pt x="1263" y="70"/>
                  </a:cubicBezTo>
                  <a:cubicBezTo>
                    <a:pt x="1263" y="70"/>
                    <a:pt x="1263" y="70"/>
                    <a:pt x="1263" y="70"/>
                  </a:cubicBezTo>
                  <a:cubicBezTo>
                    <a:pt x="1263" y="70"/>
                    <a:pt x="1245" y="70"/>
                    <a:pt x="1245" y="88"/>
                  </a:cubicBezTo>
                  <a:cubicBezTo>
                    <a:pt x="1245" y="88"/>
                    <a:pt x="1245" y="70"/>
                    <a:pt x="1245" y="70"/>
                  </a:cubicBezTo>
                  <a:cubicBezTo>
                    <a:pt x="1210" y="88"/>
                    <a:pt x="1193" y="70"/>
                    <a:pt x="1175" y="88"/>
                  </a:cubicBezTo>
                  <a:cubicBezTo>
                    <a:pt x="1158" y="88"/>
                    <a:pt x="1140" y="88"/>
                    <a:pt x="1140" y="88"/>
                  </a:cubicBezTo>
                  <a:cubicBezTo>
                    <a:pt x="1140" y="88"/>
                    <a:pt x="1123" y="88"/>
                    <a:pt x="1123" y="88"/>
                  </a:cubicBezTo>
                  <a:cubicBezTo>
                    <a:pt x="1123" y="88"/>
                    <a:pt x="1105" y="88"/>
                    <a:pt x="1105" y="105"/>
                  </a:cubicBezTo>
                  <a:cubicBezTo>
                    <a:pt x="1105" y="105"/>
                    <a:pt x="1105" y="105"/>
                    <a:pt x="1105" y="88"/>
                  </a:cubicBezTo>
                  <a:cubicBezTo>
                    <a:pt x="1088" y="105"/>
                    <a:pt x="1088" y="105"/>
                    <a:pt x="1088" y="105"/>
                  </a:cubicBezTo>
                  <a:cubicBezTo>
                    <a:pt x="1088" y="105"/>
                    <a:pt x="1070" y="105"/>
                    <a:pt x="1070" y="105"/>
                  </a:cubicBezTo>
                  <a:cubicBezTo>
                    <a:pt x="1070" y="105"/>
                    <a:pt x="1070" y="105"/>
                    <a:pt x="1070" y="105"/>
                  </a:cubicBezTo>
                  <a:cubicBezTo>
                    <a:pt x="1070" y="105"/>
                    <a:pt x="1053" y="105"/>
                    <a:pt x="1053" y="105"/>
                  </a:cubicBezTo>
                  <a:cubicBezTo>
                    <a:pt x="1035" y="105"/>
                    <a:pt x="1017" y="105"/>
                    <a:pt x="1000" y="123"/>
                  </a:cubicBezTo>
                  <a:cubicBezTo>
                    <a:pt x="1000" y="105"/>
                    <a:pt x="1000" y="123"/>
                    <a:pt x="982" y="123"/>
                  </a:cubicBezTo>
                  <a:cubicBezTo>
                    <a:pt x="982" y="123"/>
                    <a:pt x="982" y="123"/>
                    <a:pt x="982" y="123"/>
                  </a:cubicBezTo>
                  <a:cubicBezTo>
                    <a:pt x="965" y="123"/>
                    <a:pt x="947" y="123"/>
                    <a:pt x="930" y="141"/>
                  </a:cubicBezTo>
                  <a:lnTo>
                    <a:pt x="930" y="141"/>
                  </a:lnTo>
                  <a:cubicBezTo>
                    <a:pt x="912" y="141"/>
                    <a:pt x="912" y="141"/>
                    <a:pt x="895" y="141"/>
                  </a:cubicBezTo>
                  <a:cubicBezTo>
                    <a:pt x="895" y="158"/>
                    <a:pt x="877" y="158"/>
                    <a:pt x="877" y="158"/>
                  </a:cubicBezTo>
                  <a:cubicBezTo>
                    <a:pt x="877" y="158"/>
                    <a:pt x="877" y="158"/>
                    <a:pt x="877" y="158"/>
                  </a:cubicBezTo>
                  <a:cubicBezTo>
                    <a:pt x="860" y="158"/>
                    <a:pt x="860" y="158"/>
                    <a:pt x="842" y="158"/>
                  </a:cubicBezTo>
                  <a:cubicBezTo>
                    <a:pt x="860" y="176"/>
                    <a:pt x="860" y="176"/>
                    <a:pt x="860" y="176"/>
                  </a:cubicBezTo>
                  <a:cubicBezTo>
                    <a:pt x="842" y="176"/>
                    <a:pt x="842" y="176"/>
                    <a:pt x="842" y="158"/>
                  </a:cubicBezTo>
                  <a:cubicBezTo>
                    <a:pt x="825" y="158"/>
                    <a:pt x="825" y="158"/>
                    <a:pt x="807" y="176"/>
                  </a:cubicBezTo>
                  <a:cubicBezTo>
                    <a:pt x="807" y="158"/>
                    <a:pt x="790" y="176"/>
                    <a:pt x="772" y="176"/>
                  </a:cubicBezTo>
                  <a:cubicBezTo>
                    <a:pt x="772" y="193"/>
                    <a:pt x="772" y="193"/>
                    <a:pt x="772" y="193"/>
                  </a:cubicBezTo>
                  <a:cubicBezTo>
                    <a:pt x="755" y="193"/>
                    <a:pt x="755" y="193"/>
                    <a:pt x="755" y="193"/>
                  </a:cubicBezTo>
                  <a:cubicBezTo>
                    <a:pt x="755" y="193"/>
                    <a:pt x="755" y="193"/>
                    <a:pt x="755" y="193"/>
                  </a:cubicBezTo>
                  <a:cubicBezTo>
                    <a:pt x="755" y="176"/>
                    <a:pt x="755" y="176"/>
                    <a:pt x="755" y="176"/>
                  </a:cubicBezTo>
                  <a:cubicBezTo>
                    <a:pt x="755" y="176"/>
                    <a:pt x="755" y="193"/>
                    <a:pt x="737" y="193"/>
                  </a:cubicBezTo>
                  <a:cubicBezTo>
                    <a:pt x="737" y="193"/>
                    <a:pt x="719" y="193"/>
                    <a:pt x="702" y="193"/>
                  </a:cubicBezTo>
                  <a:cubicBezTo>
                    <a:pt x="702" y="193"/>
                    <a:pt x="702" y="193"/>
                    <a:pt x="702" y="193"/>
                  </a:cubicBezTo>
                  <a:cubicBezTo>
                    <a:pt x="702" y="193"/>
                    <a:pt x="667" y="193"/>
                    <a:pt x="667" y="211"/>
                  </a:cubicBezTo>
                  <a:cubicBezTo>
                    <a:pt x="649" y="211"/>
                    <a:pt x="649" y="193"/>
                    <a:pt x="649" y="193"/>
                  </a:cubicBezTo>
                  <a:cubicBezTo>
                    <a:pt x="632" y="193"/>
                    <a:pt x="632" y="211"/>
                    <a:pt x="632" y="211"/>
                  </a:cubicBezTo>
                  <a:cubicBezTo>
                    <a:pt x="632" y="193"/>
                    <a:pt x="614" y="211"/>
                    <a:pt x="597" y="211"/>
                  </a:cubicBezTo>
                  <a:cubicBezTo>
                    <a:pt x="597" y="211"/>
                    <a:pt x="597" y="211"/>
                    <a:pt x="597" y="211"/>
                  </a:cubicBezTo>
                  <a:cubicBezTo>
                    <a:pt x="579" y="211"/>
                    <a:pt x="579" y="211"/>
                    <a:pt x="562" y="228"/>
                  </a:cubicBezTo>
                  <a:cubicBezTo>
                    <a:pt x="562" y="211"/>
                    <a:pt x="562" y="211"/>
                    <a:pt x="562" y="211"/>
                  </a:cubicBezTo>
                  <a:cubicBezTo>
                    <a:pt x="562" y="228"/>
                    <a:pt x="544" y="211"/>
                    <a:pt x="544" y="228"/>
                  </a:cubicBezTo>
                  <a:cubicBezTo>
                    <a:pt x="527" y="211"/>
                    <a:pt x="527" y="228"/>
                    <a:pt x="509" y="228"/>
                  </a:cubicBezTo>
                  <a:cubicBezTo>
                    <a:pt x="492" y="228"/>
                    <a:pt x="492" y="228"/>
                    <a:pt x="474" y="228"/>
                  </a:cubicBezTo>
                  <a:cubicBezTo>
                    <a:pt x="474" y="228"/>
                    <a:pt x="474" y="228"/>
                    <a:pt x="474" y="228"/>
                  </a:cubicBezTo>
                  <a:cubicBezTo>
                    <a:pt x="474" y="228"/>
                    <a:pt x="474" y="228"/>
                    <a:pt x="474" y="228"/>
                  </a:cubicBezTo>
                  <a:cubicBezTo>
                    <a:pt x="456" y="228"/>
                    <a:pt x="456" y="246"/>
                    <a:pt x="439" y="246"/>
                  </a:cubicBezTo>
                  <a:cubicBezTo>
                    <a:pt x="439" y="246"/>
                    <a:pt x="439" y="246"/>
                    <a:pt x="439" y="246"/>
                  </a:cubicBezTo>
                  <a:cubicBezTo>
                    <a:pt x="421" y="246"/>
                    <a:pt x="421" y="246"/>
                    <a:pt x="421" y="246"/>
                  </a:cubicBezTo>
                  <a:cubicBezTo>
                    <a:pt x="421" y="246"/>
                    <a:pt x="404" y="246"/>
                    <a:pt x="404" y="246"/>
                  </a:cubicBezTo>
                  <a:cubicBezTo>
                    <a:pt x="386" y="246"/>
                    <a:pt x="386" y="263"/>
                    <a:pt x="369" y="263"/>
                  </a:cubicBezTo>
                  <a:cubicBezTo>
                    <a:pt x="334" y="281"/>
                    <a:pt x="299" y="281"/>
                    <a:pt x="264" y="298"/>
                  </a:cubicBezTo>
                  <a:cubicBezTo>
                    <a:pt x="264" y="298"/>
                    <a:pt x="264" y="298"/>
                    <a:pt x="264" y="298"/>
                  </a:cubicBezTo>
                  <a:cubicBezTo>
                    <a:pt x="264" y="298"/>
                    <a:pt x="264" y="298"/>
                    <a:pt x="264" y="298"/>
                  </a:cubicBezTo>
                  <a:lnTo>
                    <a:pt x="246" y="298"/>
                  </a:lnTo>
                  <a:cubicBezTo>
                    <a:pt x="246" y="298"/>
                    <a:pt x="229" y="298"/>
                    <a:pt x="229" y="316"/>
                  </a:cubicBezTo>
                  <a:cubicBezTo>
                    <a:pt x="211" y="316"/>
                    <a:pt x="211" y="316"/>
                    <a:pt x="211" y="316"/>
                  </a:cubicBezTo>
                  <a:cubicBezTo>
                    <a:pt x="194" y="316"/>
                    <a:pt x="176" y="333"/>
                    <a:pt x="158" y="333"/>
                  </a:cubicBezTo>
                  <a:cubicBezTo>
                    <a:pt x="141" y="333"/>
                    <a:pt x="141" y="333"/>
                    <a:pt x="123" y="333"/>
                  </a:cubicBezTo>
                  <a:cubicBezTo>
                    <a:pt x="123" y="351"/>
                    <a:pt x="123" y="351"/>
                    <a:pt x="106" y="351"/>
                  </a:cubicBezTo>
                  <a:cubicBezTo>
                    <a:pt x="106" y="351"/>
                    <a:pt x="88" y="351"/>
                    <a:pt x="71" y="351"/>
                  </a:cubicBezTo>
                  <a:cubicBezTo>
                    <a:pt x="71" y="351"/>
                    <a:pt x="53" y="333"/>
                    <a:pt x="36" y="333"/>
                  </a:cubicBezTo>
                  <a:cubicBezTo>
                    <a:pt x="18" y="351"/>
                    <a:pt x="36" y="386"/>
                    <a:pt x="1" y="403"/>
                  </a:cubicBezTo>
                  <a:cubicBezTo>
                    <a:pt x="1" y="421"/>
                    <a:pt x="1" y="439"/>
                    <a:pt x="1" y="439"/>
                  </a:cubicBezTo>
                  <a:cubicBezTo>
                    <a:pt x="1" y="439"/>
                    <a:pt x="1" y="456"/>
                    <a:pt x="1" y="456"/>
                  </a:cubicBezTo>
                  <a:cubicBezTo>
                    <a:pt x="1" y="474"/>
                    <a:pt x="1" y="474"/>
                    <a:pt x="1" y="491"/>
                  </a:cubicBezTo>
                  <a:cubicBezTo>
                    <a:pt x="1" y="491"/>
                    <a:pt x="1" y="509"/>
                    <a:pt x="1" y="526"/>
                  </a:cubicBezTo>
                  <a:cubicBezTo>
                    <a:pt x="18" y="544"/>
                    <a:pt x="18" y="579"/>
                    <a:pt x="18" y="614"/>
                  </a:cubicBezTo>
                  <a:cubicBezTo>
                    <a:pt x="18" y="614"/>
                    <a:pt x="36" y="614"/>
                    <a:pt x="36" y="614"/>
                  </a:cubicBezTo>
                  <a:cubicBezTo>
                    <a:pt x="36" y="631"/>
                    <a:pt x="53" y="631"/>
                    <a:pt x="53" y="649"/>
                  </a:cubicBezTo>
                  <a:cubicBezTo>
                    <a:pt x="53" y="649"/>
                    <a:pt x="53" y="649"/>
                    <a:pt x="53" y="666"/>
                  </a:cubicBezTo>
                  <a:cubicBezTo>
                    <a:pt x="53" y="666"/>
                    <a:pt x="53" y="666"/>
                    <a:pt x="53" y="666"/>
                  </a:cubicBezTo>
                  <a:cubicBezTo>
                    <a:pt x="71" y="666"/>
                    <a:pt x="88" y="684"/>
                    <a:pt x="88" y="666"/>
                  </a:cubicBezTo>
                  <a:cubicBezTo>
                    <a:pt x="88" y="666"/>
                    <a:pt x="88" y="666"/>
                    <a:pt x="106" y="666"/>
                  </a:cubicBezTo>
                  <a:cubicBezTo>
                    <a:pt x="123" y="666"/>
                    <a:pt x="141" y="666"/>
                    <a:pt x="158" y="649"/>
                  </a:cubicBezTo>
                  <a:cubicBezTo>
                    <a:pt x="158" y="666"/>
                    <a:pt x="176" y="649"/>
                    <a:pt x="176" y="649"/>
                  </a:cubicBezTo>
                  <a:cubicBezTo>
                    <a:pt x="194" y="649"/>
                    <a:pt x="194" y="631"/>
                    <a:pt x="211" y="631"/>
                  </a:cubicBezTo>
                  <a:cubicBezTo>
                    <a:pt x="229" y="631"/>
                    <a:pt x="229" y="631"/>
                    <a:pt x="246" y="631"/>
                  </a:cubicBezTo>
                  <a:lnTo>
                    <a:pt x="246" y="614"/>
                  </a:lnTo>
                  <a:cubicBezTo>
                    <a:pt x="264" y="614"/>
                    <a:pt x="264" y="614"/>
                    <a:pt x="281" y="614"/>
                  </a:cubicBezTo>
                  <a:cubicBezTo>
                    <a:pt x="281" y="614"/>
                    <a:pt x="281" y="614"/>
                    <a:pt x="281" y="614"/>
                  </a:cubicBezTo>
                  <a:cubicBezTo>
                    <a:pt x="281" y="614"/>
                    <a:pt x="299" y="614"/>
                    <a:pt x="299" y="614"/>
                  </a:cubicBezTo>
                  <a:cubicBezTo>
                    <a:pt x="316" y="596"/>
                    <a:pt x="316" y="596"/>
                    <a:pt x="334" y="596"/>
                  </a:cubicBezTo>
                  <a:cubicBezTo>
                    <a:pt x="334" y="596"/>
                    <a:pt x="351" y="596"/>
                    <a:pt x="351" y="579"/>
                  </a:cubicBezTo>
                  <a:cubicBezTo>
                    <a:pt x="351" y="596"/>
                    <a:pt x="351" y="579"/>
                    <a:pt x="369" y="579"/>
                  </a:cubicBezTo>
                  <a:cubicBezTo>
                    <a:pt x="369" y="596"/>
                    <a:pt x="369" y="579"/>
                    <a:pt x="369" y="579"/>
                  </a:cubicBezTo>
                  <a:cubicBezTo>
                    <a:pt x="369" y="579"/>
                    <a:pt x="369" y="579"/>
                    <a:pt x="369" y="579"/>
                  </a:cubicBezTo>
                  <a:cubicBezTo>
                    <a:pt x="386" y="579"/>
                    <a:pt x="404" y="561"/>
                    <a:pt x="421" y="579"/>
                  </a:cubicBezTo>
                  <a:cubicBezTo>
                    <a:pt x="439" y="561"/>
                    <a:pt x="439" y="561"/>
                    <a:pt x="456" y="561"/>
                  </a:cubicBezTo>
                  <a:cubicBezTo>
                    <a:pt x="456" y="561"/>
                    <a:pt x="456" y="561"/>
                    <a:pt x="456" y="561"/>
                  </a:cubicBezTo>
                  <a:cubicBezTo>
                    <a:pt x="474" y="561"/>
                    <a:pt x="509" y="544"/>
                    <a:pt x="527" y="544"/>
                  </a:cubicBezTo>
                  <a:cubicBezTo>
                    <a:pt x="544" y="544"/>
                    <a:pt x="562" y="526"/>
                    <a:pt x="579" y="526"/>
                  </a:cubicBezTo>
                  <a:cubicBezTo>
                    <a:pt x="597" y="526"/>
                    <a:pt x="614" y="526"/>
                    <a:pt x="632" y="509"/>
                  </a:cubicBezTo>
                  <a:cubicBezTo>
                    <a:pt x="632" y="526"/>
                    <a:pt x="649" y="509"/>
                    <a:pt x="649" y="509"/>
                  </a:cubicBezTo>
                  <a:cubicBezTo>
                    <a:pt x="667" y="509"/>
                    <a:pt x="667" y="509"/>
                    <a:pt x="667" y="509"/>
                  </a:cubicBezTo>
                  <a:cubicBezTo>
                    <a:pt x="684" y="509"/>
                    <a:pt x="684" y="509"/>
                    <a:pt x="702" y="509"/>
                  </a:cubicBezTo>
                  <a:cubicBezTo>
                    <a:pt x="702" y="509"/>
                    <a:pt x="702" y="509"/>
                    <a:pt x="702" y="509"/>
                  </a:cubicBezTo>
                  <a:cubicBezTo>
                    <a:pt x="719" y="509"/>
                    <a:pt x="719" y="491"/>
                    <a:pt x="719" y="509"/>
                  </a:cubicBezTo>
                  <a:cubicBezTo>
                    <a:pt x="737" y="491"/>
                    <a:pt x="755" y="491"/>
                    <a:pt x="772" y="491"/>
                  </a:cubicBezTo>
                  <a:cubicBezTo>
                    <a:pt x="772" y="491"/>
                    <a:pt x="772" y="491"/>
                    <a:pt x="790" y="491"/>
                  </a:cubicBezTo>
                  <a:lnTo>
                    <a:pt x="790" y="491"/>
                  </a:lnTo>
                  <a:cubicBezTo>
                    <a:pt x="790" y="491"/>
                    <a:pt x="807" y="474"/>
                    <a:pt x="807" y="474"/>
                  </a:cubicBezTo>
                  <a:cubicBezTo>
                    <a:pt x="807" y="491"/>
                    <a:pt x="807" y="474"/>
                    <a:pt x="825" y="474"/>
                  </a:cubicBezTo>
                  <a:cubicBezTo>
                    <a:pt x="825" y="474"/>
                    <a:pt x="825" y="474"/>
                    <a:pt x="842" y="474"/>
                  </a:cubicBezTo>
                  <a:cubicBezTo>
                    <a:pt x="860" y="474"/>
                    <a:pt x="860" y="456"/>
                    <a:pt x="877" y="456"/>
                  </a:cubicBezTo>
                  <a:cubicBezTo>
                    <a:pt x="895" y="456"/>
                    <a:pt x="895" y="456"/>
                    <a:pt x="895" y="456"/>
                  </a:cubicBezTo>
                  <a:cubicBezTo>
                    <a:pt x="912" y="456"/>
                    <a:pt x="895" y="456"/>
                    <a:pt x="912" y="456"/>
                  </a:cubicBezTo>
                  <a:cubicBezTo>
                    <a:pt x="912" y="456"/>
                    <a:pt x="930" y="456"/>
                    <a:pt x="947" y="456"/>
                  </a:cubicBezTo>
                  <a:cubicBezTo>
                    <a:pt x="947" y="456"/>
                    <a:pt x="947" y="439"/>
                    <a:pt x="947" y="439"/>
                  </a:cubicBezTo>
                  <a:cubicBezTo>
                    <a:pt x="947" y="439"/>
                    <a:pt x="965" y="439"/>
                    <a:pt x="965" y="439"/>
                  </a:cubicBezTo>
                  <a:cubicBezTo>
                    <a:pt x="982" y="439"/>
                    <a:pt x="982" y="421"/>
                    <a:pt x="1000" y="439"/>
                  </a:cubicBezTo>
                  <a:cubicBezTo>
                    <a:pt x="1000" y="421"/>
                    <a:pt x="1000" y="421"/>
                    <a:pt x="1000" y="421"/>
                  </a:cubicBezTo>
                  <a:cubicBezTo>
                    <a:pt x="1017" y="421"/>
                    <a:pt x="1035" y="421"/>
                    <a:pt x="1053" y="421"/>
                  </a:cubicBezTo>
                  <a:cubicBezTo>
                    <a:pt x="1053" y="403"/>
                    <a:pt x="1070" y="403"/>
                    <a:pt x="1088" y="403"/>
                  </a:cubicBezTo>
                  <a:cubicBezTo>
                    <a:pt x="1088" y="403"/>
                    <a:pt x="1088" y="403"/>
                    <a:pt x="1088" y="403"/>
                  </a:cubicBezTo>
                  <a:cubicBezTo>
                    <a:pt x="1088" y="386"/>
                    <a:pt x="1088" y="403"/>
                    <a:pt x="1088" y="403"/>
                  </a:cubicBezTo>
                  <a:cubicBezTo>
                    <a:pt x="1088" y="403"/>
                    <a:pt x="1088" y="386"/>
                    <a:pt x="1088" y="386"/>
                  </a:cubicBezTo>
                  <a:cubicBezTo>
                    <a:pt x="1088" y="403"/>
                    <a:pt x="1105" y="403"/>
                    <a:pt x="1105" y="386"/>
                  </a:cubicBezTo>
                  <a:cubicBezTo>
                    <a:pt x="1105" y="403"/>
                    <a:pt x="1105" y="403"/>
                    <a:pt x="1105" y="403"/>
                  </a:cubicBezTo>
                  <a:cubicBezTo>
                    <a:pt x="1105" y="403"/>
                    <a:pt x="1105" y="386"/>
                    <a:pt x="1123" y="386"/>
                  </a:cubicBezTo>
                  <a:cubicBezTo>
                    <a:pt x="1123" y="403"/>
                    <a:pt x="1140" y="386"/>
                    <a:pt x="1158" y="386"/>
                  </a:cubicBezTo>
                  <a:cubicBezTo>
                    <a:pt x="1158" y="386"/>
                    <a:pt x="1158" y="386"/>
                    <a:pt x="1158" y="386"/>
                  </a:cubicBezTo>
                  <a:cubicBezTo>
                    <a:pt x="1158" y="386"/>
                    <a:pt x="1158" y="386"/>
                    <a:pt x="1158" y="386"/>
                  </a:cubicBezTo>
                  <a:cubicBezTo>
                    <a:pt x="1158" y="386"/>
                    <a:pt x="1175" y="386"/>
                    <a:pt x="1175" y="368"/>
                  </a:cubicBezTo>
                  <a:cubicBezTo>
                    <a:pt x="1193" y="386"/>
                    <a:pt x="1193" y="368"/>
                    <a:pt x="1210" y="368"/>
                  </a:cubicBezTo>
                  <a:cubicBezTo>
                    <a:pt x="1210" y="368"/>
                    <a:pt x="1210" y="368"/>
                    <a:pt x="1210" y="368"/>
                  </a:cubicBezTo>
                  <a:cubicBezTo>
                    <a:pt x="1228" y="368"/>
                    <a:pt x="1228" y="368"/>
                    <a:pt x="1228" y="351"/>
                  </a:cubicBezTo>
                  <a:cubicBezTo>
                    <a:pt x="1228" y="351"/>
                    <a:pt x="1228" y="368"/>
                    <a:pt x="1228" y="368"/>
                  </a:cubicBezTo>
                  <a:cubicBezTo>
                    <a:pt x="1245" y="368"/>
                    <a:pt x="1245" y="351"/>
                    <a:pt x="1263" y="351"/>
                  </a:cubicBezTo>
                  <a:cubicBezTo>
                    <a:pt x="1263" y="351"/>
                    <a:pt x="1263" y="351"/>
                    <a:pt x="1263" y="351"/>
                  </a:cubicBezTo>
                  <a:cubicBezTo>
                    <a:pt x="1280" y="351"/>
                    <a:pt x="1280" y="351"/>
                    <a:pt x="1298" y="351"/>
                  </a:cubicBezTo>
                  <a:cubicBezTo>
                    <a:pt x="1298" y="351"/>
                    <a:pt x="1316" y="351"/>
                    <a:pt x="1316" y="333"/>
                  </a:cubicBezTo>
                  <a:lnTo>
                    <a:pt x="1403" y="316"/>
                  </a:lnTo>
                  <a:cubicBezTo>
                    <a:pt x="1403" y="316"/>
                    <a:pt x="1403" y="316"/>
                    <a:pt x="1403" y="316"/>
                  </a:cubicBezTo>
                  <a:cubicBezTo>
                    <a:pt x="1403" y="316"/>
                    <a:pt x="1403" y="316"/>
                    <a:pt x="1403" y="316"/>
                  </a:cubicBezTo>
                  <a:cubicBezTo>
                    <a:pt x="1421" y="316"/>
                    <a:pt x="1421" y="298"/>
                    <a:pt x="1438" y="316"/>
                  </a:cubicBezTo>
                  <a:cubicBezTo>
                    <a:pt x="1438" y="298"/>
                    <a:pt x="1438" y="298"/>
                    <a:pt x="1438" y="298"/>
                  </a:cubicBezTo>
                  <a:cubicBezTo>
                    <a:pt x="1456" y="316"/>
                    <a:pt x="1473" y="298"/>
                    <a:pt x="1473" y="298"/>
                  </a:cubicBezTo>
                  <a:cubicBezTo>
                    <a:pt x="1473" y="298"/>
                    <a:pt x="1473" y="298"/>
                    <a:pt x="1473" y="298"/>
                  </a:cubicBezTo>
                  <a:cubicBezTo>
                    <a:pt x="1473" y="281"/>
                    <a:pt x="1491" y="281"/>
                    <a:pt x="1491" y="281"/>
                  </a:cubicBezTo>
                  <a:cubicBezTo>
                    <a:pt x="1491" y="281"/>
                    <a:pt x="1491" y="298"/>
                    <a:pt x="1491" y="298"/>
                  </a:cubicBezTo>
                  <a:cubicBezTo>
                    <a:pt x="1491" y="281"/>
                    <a:pt x="1473" y="298"/>
                    <a:pt x="1473" y="298"/>
                  </a:cubicBezTo>
                  <a:cubicBezTo>
                    <a:pt x="1491" y="298"/>
                    <a:pt x="1508" y="298"/>
                    <a:pt x="1526" y="298"/>
                  </a:cubicBezTo>
                  <a:cubicBezTo>
                    <a:pt x="1526" y="298"/>
                    <a:pt x="1543" y="281"/>
                    <a:pt x="1543" y="281"/>
                  </a:cubicBezTo>
                  <a:cubicBezTo>
                    <a:pt x="1561" y="281"/>
                    <a:pt x="1561" y="281"/>
                    <a:pt x="1561" y="263"/>
                  </a:cubicBezTo>
                  <a:cubicBezTo>
                    <a:pt x="1579" y="263"/>
                    <a:pt x="1596" y="263"/>
                    <a:pt x="1596" y="246"/>
                  </a:cubicBezTo>
                  <a:cubicBezTo>
                    <a:pt x="1596" y="246"/>
                    <a:pt x="1596" y="246"/>
                    <a:pt x="1596" y="246"/>
                  </a:cubicBezTo>
                  <a:cubicBezTo>
                    <a:pt x="1614" y="246"/>
                    <a:pt x="1614" y="228"/>
                    <a:pt x="163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31" y="211"/>
                    <a:pt x="1631" y="228"/>
                    <a:pt x="1631" y="228"/>
                  </a:cubicBezTo>
                  <a:cubicBezTo>
                    <a:pt x="1631" y="211"/>
                    <a:pt x="1631" y="211"/>
                    <a:pt x="1631" y="211"/>
                  </a:cubicBezTo>
                  <a:cubicBezTo>
                    <a:pt x="1631" y="193"/>
                    <a:pt x="1631" y="193"/>
                    <a:pt x="1631" y="193"/>
                  </a:cubicBezTo>
                  <a:cubicBezTo>
                    <a:pt x="1631" y="193"/>
                    <a:pt x="1649" y="193"/>
                    <a:pt x="1649" y="193"/>
                  </a:cubicBezTo>
                  <a:cubicBezTo>
                    <a:pt x="1649" y="193"/>
                    <a:pt x="1649" y="193"/>
                    <a:pt x="1649" y="193"/>
                  </a:cubicBezTo>
                  <a:cubicBezTo>
                    <a:pt x="1649" y="193"/>
                    <a:pt x="1666" y="176"/>
                    <a:pt x="1666" y="176"/>
                  </a:cubicBezTo>
                  <a:lnTo>
                    <a:pt x="1666" y="176"/>
                  </a:lnTo>
                  <a:cubicBezTo>
                    <a:pt x="1666" y="176"/>
                    <a:pt x="1666" y="176"/>
                    <a:pt x="1666" y="176"/>
                  </a:cubicBezTo>
                  <a:cubicBezTo>
                    <a:pt x="1684" y="176"/>
                    <a:pt x="1684" y="176"/>
                    <a:pt x="1701" y="158"/>
                  </a:cubicBezTo>
                  <a:cubicBezTo>
                    <a:pt x="1701" y="158"/>
                    <a:pt x="1684" y="158"/>
                    <a:pt x="1684" y="158"/>
                  </a:cubicBezTo>
                  <a:cubicBezTo>
                    <a:pt x="1684" y="158"/>
                    <a:pt x="1666" y="176"/>
                    <a:pt x="1666" y="176"/>
                  </a:cubicBezTo>
                  <a:cubicBezTo>
                    <a:pt x="1666" y="176"/>
                    <a:pt x="1649" y="176"/>
                    <a:pt x="1649" y="176"/>
                  </a:cubicBezTo>
                  <a:cubicBezTo>
                    <a:pt x="1631" y="176"/>
                    <a:pt x="1614" y="193"/>
                    <a:pt x="1596" y="193"/>
                  </a:cubicBezTo>
                  <a:cubicBezTo>
                    <a:pt x="1596" y="193"/>
                    <a:pt x="1614" y="193"/>
                    <a:pt x="1614" y="193"/>
                  </a:cubicBezTo>
                  <a:cubicBezTo>
                    <a:pt x="1614" y="176"/>
                    <a:pt x="1631" y="176"/>
                    <a:pt x="1649" y="176"/>
                  </a:cubicBezTo>
                  <a:cubicBezTo>
                    <a:pt x="1649" y="176"/>
                    <a:pt x="1649" y="176"/>
                    <a:pt x="1649" y="158"/>
                  </a:cubicBezTo>
                  <a:cubicBezTo>
                    <a:pt x="1649" y="158"/>
                    <a:pt x="1649" y="176"/>
                    <a:pt x="1631" y="176"/>
                  </a:cubicBezTo>
                  <a:cubicBezTo>
                    <a:pt x="1631" y="176"/>
                    <a:pt x="1631" y="158"/>
                    <a:pt x="1631" y="158"/>
                  </a:cubicBezTo>
                  <a:cubicBezTo>
                    <a:pt x="1631" y="158"/>
                    <a:pt x="1631" y="176"/>
                    <a:pt x="1649" y="158"/>
                  </a:cubicBezTo>
                  <a:cubicBezTo>
                    <a:pt x="1649" y="158"/>
                    <a:pt x="1649" y="158"/>
                    <a:pt x="1649" y="158"/>
                  </a:cubicBezTo>
                  <a:cubicBezTo>
                    <a:pt x="1649" y="158"/>
                    <a:pt x="1649" y="158"/>
                    <a:pt x="1649" y="158"/>
                  </a:cubicBezTo>
                  <a:cubicBezTo>
                    <a:pt x="1649" y="158"/>
                    <a:pt x="1649" y="158"/>
                    <a:pt x="1666" y="158"/>
                  </a:cubicBezTo>
                  <a:lnTo>
                    <a:pt x="1666" y="158"/>
                  </a:lnTo>
                  <a:cubicBezTo>
                    <a:pt x="1666" y="158"/>
                    <a:pt x="1649" y="158"/>
                    <a:pt x="1649" y="176"/>
                  </a:cubicBezTo>
                  <a:cubicBezTo>
                    <a:pt x="1666" y="176"/>
                    <a:pt x="1666" y="158"/>
                    <a:pt x="1684" y="158"/>
                  </a:cubicBezTo>
                  <a:cubicBezTo>
                    <a:pt x="1684" y="158"/>
                    <a:pt x="1684" y="158"/>
                    <a:pt x="1666" y="158"/>
                  </a:cubicBezTo>
                  <a:cubicBezTo>
                    <a:pt x="1666" y="158"/>
                    <a:pt x="1666" y="158"/>
                    <a:pt x="1666" y="158"/>
                  </a:cubicBezTo>
                  <a:cubicBezTo>
                    <a:pt x="1666" y="158"/>
                    <a:pt x="1666" y="141"/>
                    <a:pt x="1666" y="141"/>
                  </a:cubicBezTo>
                  <a:cubicBezTo>
                    <a:pt x="1666" y="141"/>
                    <a:pt x="1666" y="141"/>
                    <a:pt x="1684" y="141"/>
                  </a:cubicBezTo>
                  <a:lnTo>
                    <a:pt x="1666" y="141"/>
                  </a:lnTo>
                  <a:cubicBezTo>
                    <a:pt x="1666" y="141"/>
                    <a:pt x="1649" y="141"/>
                    <a:pt x="1649" y="141"/>
                  </a:cubicBezTo>
                  <a:cubicBezTo>
                    <a:pt x="1649" y="141"/>
                    <a:pt x="1649" y="141"/>
                    <a:pt x="1631" y="141"/>
                  </a:cubicBezTo>
                  <a:cubicBezTo>
                    <a:pt x="1631" y="141"/>
                    <a:pt x="1631" y="158"/>
                    <a:pt x="1631" y="158"/>
                  </a:cubicBezTo>
                  <a:cubicBezTo>
                    <a:pt x="1631" y="158"/>
                    <a:pt x="1631" y="141"/>
                    <a:pt x="1631" y="141"/>
                  </a:cubicBezTo>
                  <a:cubicBezTo>
                    <a:pt x="1614" y="158"/>
                    <a:pt x="1614" y="158"/>
                    <a:pt x="1596" y="158"/>
                  </a:cubicBezTo>
                  <a:cubicBezTo>
                    <a:pt x="1596" y="158"/>
                    <a:pt x="1614" y="158"/>
                    <a:pt x="1596" y="158"/>
                  </a:cubicBezTo>
                  <a:cubicBezTo>
                    <a:pt x="1596" y="158"/>
                    <a:pt x="1596" y="176"/>
                    <a:pt x="1579" y="176"/>
                  </a:cubicBezTo>
                  <a:cubicBezTo>
                    <a:pt x="1579" y="176"/>
                    <a:pt x="1579" y="158"/>
                    <a:pt x="1596" y="158"/>
                  </a:cubicBezTo>
                  <a:cubicBezTo>
                    <a:pt x="1596" y="158"/>
                    <a:pt x="1614" y="158"/>
                    <a:pt x="1631" y="141"/>
                  </a:cubicBezTo>
                  <a:cubicBezTo>
                    <a:pt x="1614" y="141"/>
                    <a:pt x="1614" y="141"/>
                    <a:pt x="1614" y="141"/>
                  </a:cubicBezTo>
                  <a:cubicBezTo>
                    <a:pt x="1614" y="141"/>
                    <a:pt x="1614" y="123"/>
                    <a:pt x="1631" y="123"/>
                  </a:cubicBezTo>
                  <a:cubicBezTo>
                    <a:pt x="1631" y="141"/>
                    <a:pt x="1631" y="141"/>
                    <a:pt x="1631" y="141"/>
                  </a:cubicBezTo>
                  <a:cubicBezTo>
                    <a:pt x="1631" y="141"/>
                    <a:pt x="1631" y="141"/>
                    <a:pt x="1649" y="141"/>
                  </a:cubicBezTo>
                  <a:cubicBezTo>
                    <a:pt x="1649" y="141"/>
                    <a:pt x="1649" y="141"/>
                    <a:pt x="1666" y="123"/>
                  </a:cubicBezTo>
                  <a:cubicBezTo>
                    <a:pt x="1666" y="123"/>
                    <a:pt x="1666" y="123"/>
                    <a:pt x="1666" y="123"/>
                  </a:cubicBezTo>
                  <a:cubicBezTo>
                    <a:pt x="1666" y="123"/>
                    <a:pt x="1666" y="123"/>
                    <a:pt x="1684" y="123"/>
                  </a:cubicBezTo>
                  <a:cubicBezTo>
                    <a:pt x="1684" y="123"/>
                    <a:pt x="1684" y="123"/>
                    <a:pt x="1684" y="123"/>
                  </a:cubicBezTo>
                  <a:cubicBezTo>
                    <a:pt x="1684" y="123"/>
                    <a:pt x="1684" y="123"/>
                    <a:pt x="1684" y="123"/>
                  </a:cubicBezTo>
                  <a:cubicBezTo>
                    <a:pt x="1684" y="123"/>
                    <a:pt x="1684" y="123"/>
                    <a:pt x="1666" y="123"/>
                  </a:cubicBezTo>
                  <a:cubicBezTo>
                    <a:pt x="1666" y="123"/>
                    <a:pt x="1684" y="123"/>
                    <a:pt x="1684" y="105"/>
                  </a:cubicBezTo>
                  <a:cubicBezTo>
                    <a:pt x="1684" y="105"/>
                    <a:pt x="1684" y="105"/>
                    <a:pt x="1684" y="105"/>
                  </a:cubicBezTo>
                  <a:cubicBezTo>
                    <a:pt x="1701" y="105"/>
                    <a:pt x="1701" y="105"/>
                    <a:pt x="1719" y="105"/>
                  </a:cubicBezTo>
                  <a:cubicBezTo>
                    <a:pt x="1701" y="105"/>
                    <a:pt x="1719" y="105"/>
                    <a:pt x="1719" y="88"/>
                  </a:cubicBezTo>
                  <a:cubicBezTo>
                    <a:pt x="1719" y="88"/>
                    <a:pt x="1701" y="88"/>
                    <a:pt x="1701" y="88"/>
                  </a:cubicBezTo>
                  <a:cubicBezTo>
                    <a:pt x="1701" y="88"/>
                    <a:pt x="1701" y="105"/>
                    <a:pt x="1701" y="105"/>
                  </a:cubicBezTo>
                  <a:cubicBezTo>
                    <a:pt x="1701" y="88"/>
                    <a:pt x="1701" y="88"/>
                    <a:pt x="1684" y="88"/>
                  </a:cubicBezTo>
                  <a:cubicBezTo>
                    <a:pt x="1684" y="88"/>
                    <a:pt x="1701" y="88"/>
                    <a:pt x="1701" y="88"/>
                  </a:cubicBezTo>
                  <a:cubicBezTo>
                    <a:pt x="1701" y="88"/>
                    <a:pt x="1701" y="88"/>
                    <a:pt x="1701" y="70"/>
                  </a:cubicBezTo>
                  <a:cubicBezTo>
                    <a:pt x="1701" y="70"/>
                    <a:pt x="1701" y="88"/>
                    <a:pt x="1701" y="88"/>
                  </a:cubicBezTo>
                  <a:cubicBezTo>
                    <a:pt x="1719" y="88"/>
                    <a:pt x="1719" y="70"/>
                    <a:pt x="1719" y="70"/>
                  </a:cubicBezTo>
                  <a:cubicBezTo>
                    <a:pt x="1719" y="70"/>
                    <a:pt x="1719" y="88"/>
                    <a:pt x="1719" y="88"/>
                  </a:cubicBezTo>
                  <a:cubicBezTo>
                    <a:pt x="1719" y="70"/>
                    <a:pt x="1719" y="70"/>
                    <a:pt x="1736" y="70"/>
                  </a:cubicBezTo>
                  <a:cubicBezTo>
                    <a:pt x="1736" y="70"/>
                    <a:pt x="1736" y="70"/>
                    <a:pt x="1736" y="70"/>
                  </a:cubicBezTo>
                  <a:lnTo>
                    <a:pt x="1719" y="70"/>
                  </a:lnTo>
                  <a:cubicBezTo>
                    <a:pt x="1719" y="70"/>
                    <a:pt x="1719" y="70"/>
                    <a:pt x="1719" y="70"/>
                  </a:cubicBezTo>
                  <a:cubicBezTo>
                    <a:pt x="1719" y="70"/>
                    <a:pt x="1719" y="70"/>
                    <a:pt x="1719" y="70"/>
                  </a:cubicBezTo>
                  <a:cubicBezTo>
                    <a:pt x="1719" y="70"/>
                    <a:pt x="1719" y="70"/>
                    <a:pt x="1719" y="70"/>
                  </a:cubicBezTo>
                  <a:cubicBezTo>
                    <a:pt x="1719" y="70"/>
                    <a:pt x="1719" y="70"/>
                    <a:pt x="1719" y="70"/>
                  </a:cubicBezTo>
                  <a:cubicBezTo>
                    <a:pt x="1701" y="70"/>
                    <a:pt x="1684" y="70"/>
                    <a:pt x="1684" y="88"/>
                  </a:cubicBezTo>
                  <a:cubicBezTo>
                    <a:pt x="1684" y="88"/>
                    <a:pt x="1666" y="70"/>
                    <a:pt x="1666" y="70"/>
                  </a:cubicBezTo>
                  <a:cubicBezTo>
                    <a:pt x="1684" y="70"/>
                    <a:pt x="1684" y="70"/>
                    <a:pt x="1701" y="70"/>
                  </a:cubicBezTo>
                  <a:cubicBezTo>
                    <a:pt x="1684" y="53"/>
                    <a:pt x="1684" y="70"/>
                    <a:pt x="1684" y="70"/>
                  </a:cubicBezTo>
                  <a:cubicBezTo>
                    <a:pt x="1684" y="70"/>
                    <a:pt x="1666" y="70"/>
                    <a:pt x="1666" y="70"/>
                  </a:cubicBezTo>
                  <a:cubicBezTo>
                    <a:pt x="1666" y="70"/>
                    <a:pt x="1666" y="70"/>
                    <a:pt x="1666" y="70"/>
                  </a:cubicBezTo>
                  <a:cubicBezTo>
                    <a:pt x="1666" y="70"/>
                    <a:pt x="1666" y="53"/>
                    <a:pt x="1666" y="53"/>
                  </a:cubicBezTo>
                  <a:cubicBezTo>
                    <a:pt x="1666" y="53"/>
                    <a:pt x="1666" y="53"/>
                    <a:pt x="1666" y="53"/>
                  </a:cubicBezTo>
                  <a:cubicBezTo>
                    <a:pt x="1666" y="53"/>
                    <a:pt x="1666" y="35"/>
                    <a:pt x="1666" y="35"/>
                  </a:cubicBezTo>
                  <a:cubicBezTo>
                    <a:pt x="1666" y="35"/>
                    <a:pt x="1649" y="35"/>
                    <a:pt x="1649" y="35"/>
                  </a:cubicBezTo>
                  <a:cubicBezTo>
                    <a:pt x="1649" y="35"/>
                    <a:pt x="1631" y="35"/>
                    <a:pt x="1614" y="35"/>
                  </a:cubicBezTo>
                  <a:cubicBezTo>
                    <a:pt x="1631" y="35"/>
                    <a:pt x="1649" y="35"/>
                    <a:pt x="1649" y="18"/>
                  </a:cubicBezTo>
                  <a:cubicBezTo>
                    <a:pt x="1649" y="18"/>
                    <a:pt x="1649" y="18"/>
                    <a:pt x="1666" y="18"/>
                  </a:cubicBezTo>
                  <a:cubicBezTo>
                    <a:pt x="1666" y="18"/>
                    <a:pt x="1666" y="18"/>
                    <a:pt x="1666" y="18"/>
                  </a:cubicBezTo>
                  <a:cubicBezTo>
                    <a:pt x="1666" y="0"/>
                    <a:pt x="1649" y="18"/>
                    <a:pt x="1649" y="18"/>
                  </a:cubicBezTo>
                  <a:cubicBezTo>
                    <a:pt x="1649" y="18"/>
                    <a:pt x="1649" y="18"/>
                    <a:pt x="1649" y="18"/>
                  </a:cubicBezTo>
                  <a:cubicBezTo>
                    <a:pt x="1649" y="18"/>
                    <a:pt x="1649" y="18"/>
                    <a:pt x="1649" y="18"/>
                  </a:cubicBezTo>
                  <a:cubicBezTo>
                    <a:pt x="1649" y="18"/>
                    <a:pt x="1649" y="18"/>
                    <a:pt x="1631" y="18"/>
                  </a:cubicBezTo>
                  <a:cubicBezTo>
                    <a:pt x="1631" y="18"/>
                    <a:pt x="1614" y="18"/>
                    <a:pt x="1596" y="35"/>
                  </a:cubicBezTo>
                  <a:cubicBezTo>
                    <a:pt x="1596" y="18"/>
                    <a:pt x="1596" y="18"/>
                    <a:pt x="1596" y="18"/>
                  </a:cubicBezTo>
                  <a:cubicBezTo>
                    <a:pt x="1596" y="35"/>
                    <a:pt x="1579" y="35"/>
                    <a:pt x="1579" y="35"/>
                  </a:cubicBezTo>
                  <a:cubicBezTo>
                    <a:pt x="1579" y="35"/>
                    <a:pt x="1561" y="35"/>
                    <a:pt x="1561" y="35"/>
                  </a:cubicBezTo>
                  <a:cubicBezTo>
                    <a:pt x="1561" y="35"/>
                    <a:pt x="1561" y="53"/>
                    <a:pt x="1561" y="53"/>
                  </a:cubicBezTo>
                  <a:cubicBezTo>
                    <a:pt x="1561" y="53"/>
                    <a:pt x="1561" y="53"/>
                    <a:pt x="1561" y="53"/>
                  </a:cubicBezTo>
                  <a:cubicBezTo>
                    <a:pt x="1561" y="53"/>
                    <a:pt x="1561" y="53"/>
                    <a:pt x="1561" y="35"/>
                  </a:cubicBezTo>
                  <a:cubicBezTo>
                    <a:pt x="1561" y="35"/>
                    <a:pt x="1561" y="35"/>
                    <a:pt x="1561" y="35"/>
                  </a:cubicBezTo>
                  <a:cubicBezTo>
                    <a:pt x="1561" y="35"/>
                    <a:pt x="1543" y="35"/>
                    <a:pt x="1543" y="35"/>
                  </a:cubicBezTo>
                  <a:cubicBezTo>
                    <a:pt x="1543" y="35"/>
                    <a:pt x="1526" y="35"/>
                    <a:pt x="1526" y="35"/>
                  </a:cubicBezTo>
                  <a:cubicBezTo>
                    <a:pt x="1526" y="35"/>
                    <a:pt x="1526" y="35"/>
                    <a:pt x="1526" y="53"/>
                  </a:cubicBezTo>
                  <a:lnTo>
                    <a:pt x="1508" y="35"/>
                  </a:lnTo>
                  <a:cubicBezTo>
                    <a:pt x="1508" y="35"/>
                    <a:pt x="1508" y="35"/>
                    <a:pt x="1508" y="53"/>
                  </a:cubicBezTo>
                  <a:cubicBezTo>
                    <a:pt x="1508" y="35"/>
                    <a:pt x="1491" y="53"/>
                    <a:pt x="1491" y="35"/>
                  </a:cubicBezTo>
                  <a:cubicBezTo>
                    <a:pt x="1491" y="35"/>
                    <a:pt x="1508" y="35"/>
                    <a:pt x="1508" y="35"/>
                  </a:cubicBezTo>
                  <a:cubicBezTo>
                    <a:pt x="1491" y="18"/>
                    <a:pt x="1491" y="35"/>
                    <a:pt x="1473" y="35"/>
                  </a:cubicBezTo>
                  <a:cubicBezTo>
                    <a:pt x="1473" y="35"/>
                    <a:pt x="1473" y="35"/>
                    <a:pt x="1473" y="35"/>
                  </a:cubicBezTo>
                  <a:cubicBezTo>
                    <a:pt x="1473" y="35"/>
                    <a:pt x="1473" y="35"/>
                    <a:pt x="1473" y="35"/>
                  </a:cubicBezTo>
                  <a:cubicBezTo>
                    <a:pt x="1473" y="35"/>
                    <a:pt x="1473" y="35"/>
                    <a:pt x="1473" y="35"/>
                  </a:cubicBezTo>
                  <a:cubicBezTo>
                    <a:pt x="1456" y="35"/>
                    <a:pt x="1473" y="35"/>
                    <a:pt x="1456" y="18"/>
                  </a:cubicBezTo>
                  <a:cubicBezTo>
                    <a:pt x="1456" y="35"/>
                    <a:pt x="1456" y="35"/>
                    <a:pt x="1456" y="35"/>
                  </a:cubicBezTo>
                  <a:cubicBezTo>
                    <a:pt x="1456" y="35"/>
                    <a:pt x="1456" y="35"/>
                    <a:pt x="1438" y="35"/>
                  </a:cubicBezTo>
                  <a:cubicBezTo>
                    <a:pt x="1438" y="35"/>
                    <a:pt x="1438" y="35"/>
                    <a:pt x="1438" y="35"/>
                  </a:cubicBezTo>
                  <a:cubicBezTo>
                    <a:pt x="1438" y="35"/>
                    <a:pt x="1438" y="35"/>
                    <a:pt x="1438" y="35"/>
                  </a:cubicBezTo>
                  <a:cubicBezTo>
                    <a:pt x="1438" y="35"/>
                    <a:pt x="1438" y="53"/>
                    <a:pt x="1421" y="53"/>
                  </a:cubicBezTo>
                  <a:cubicBezTo>
                    <a:pt x="1421" y="53"/>
                    <a:pt x="1421" y="35"/>
                    <a:pt x="1421" y="35"/>
                  </a:cubicBezTo>
                  <a:cubicBezTo>
                    <a:pt x="1421" y="53"/>
                    <a:pt x="1386" y="53"/>
                    <a:pt x="1386" y="53"/>
                  </a:cubicBezTo>
                  <a:cubicBezTo>
                    <a:pt x="1386" y="53"/>
                    <a:pt x="1386" y="53"/>
                    <a:pt x="1368" y="53"/>
                  </a:cubicBezTo>
                  <a:cubicBezTo>
                    <a:pt x="1368" y="53"/>
                    <a:pt x="1368" y="53"/>
                    <a:pt x="1368" y="53"/>
                  </a:cubicBezTo>
                  <a:cubicBezTo>
                    <a:pt x="1368" y="53"/>
                    <a:pt x="1368" y="53"/>
                    <a:pt x="1368" y="53"/>
                  </a:cubicBezTo>
                  <a:cubicBezTo>
                    <a:pt x="1368" y="53"/>
                    <a:pt x="1368" y="53"/>
                    <a:pt x="1368" y="70"/>
                  </a:cubicBezTo>
                  <a:cubicBezTo>
                    <a:pt x="1368" y="70"/>
                    <a:pt x="1368" y="70"/>
                    <a:pt x="1368" y="53"/>
                  </a:cubicBezTo>
                  <a:cubicBezTo>
                    <a:pt x="1351" y="53"/>
                    <a:pt x="1351" y="53"/>
                    <a:pt x="1351" y="53"/>
                  </a:cubicBezTo>
                  <a:cubicBezTo>
                    <a:pt x="1351" y="53"/>
                    <a:pt x="1351" y="53"/>
                    <a:pt x="1351" y="53"/>
                  </a:cubicBezTo>
                  <a:cubicBezTo>
                    <a:pt x="1333" y="53"/>
                    <a:pt x="1333" y="70"/>
                    <a:pt x="1333" y="70"/>
                  </a:cubicBezTo>
                  <a:cubicBezTo>
                    <a:pt x="1333" y="70"/>
                    <a:pt x="1333" y="70"/>
                    <a:pt x="1333" y="70"/>
                  </a:cubicBezTo>
                  <a:cubicBezTo>
                    <a:pt x="1316" y="70"/>
                    <a:pt x="1316" y="70"/>
                    <a:pt x="1316" y="70"/>
                  </a:cubicBezTo>
                  <a:cubicBezTo>
                    <a:pt x="1316" y="70"/>
                    <a:pt x="1298" y="70"/>
                    <a:pt x="1298" y="70"/>
                  </a:cubicBezTo>
                  <a:close/>
                  <a:moveTo>
                    <a:pt x="1473" y="53"/>
                  </a:moveTo>
                  <a:cubicBezTo>
                    <a:pt x="1473" y="53"/>
                    <a:pt x="1473" y="53"/>
                    <a:pt x="1473" y="53"/>
                  </a:cubicBezTo>
                  <a:cubicBezTo>
                    <a:pt x="1473" y="53"/>
                    <a:pt x="1473" y="53"/>
                    <a:pt x="1473" y="70"/>
                  </a:cubicBezTo>
                  <a:lnTo>
                    <a:pt x="1456" y="70"/>
                  </a:lnTo>
                  <a:cubicBezTo>
                    <a:pt x="1456" y="53"/>
                    <a:pt x="1456" y="53"/>
                    <a:pt x="1473" y="53"/>
                  </a:cubicBezTo>
                  <a:close/>
                  <a:moveTo>
                    <a:pt x="1526" y="35"/>
                  </a:moveTo>
                  <a:cubicBezTo>
                    <a:pt x="1526" y="35"/>
                    <a:pt x="1526" y="53"/>
                    <a:pt x="1526" y="53"/>
                  </a:cubicBezTo>
                  <a:cubicBezTo>
                    <a:pt x="1526" y="53"/>
                    <a:pt x="1526" y="53"/>
                    <a:pt x="1526" y="53"/>
                  </a:cubicBezTo>
                  <a:cubicBezTo>
                    <a:pt x="1526" y="53"/>
                    <a:pt x="1526" y="35"/>
                    <a:pt x="1526" y="35"/>
                  </a:cubicBezTo>
                  <a:close/>
                  <a:moveTo>
                    <a:pt x="1403" y="105"/>
                  </a:moveTo>
                  <a:cubicBezTo>
                    <a:pt x="1421" y="123"/>
                    <a:pt x="1421" y="105"/>
                    <a:pt x="1421" y="123"/>
                  </a:cubicBezTo>
                  <a:cubicBezTo>
                    <a:pt x="1421" y="123"/>
                    <a:pt x="1421" y="123"/>
                    <a:pt x="1403" y="123"/>
                  </a:cubicBezTo>
                  <a:cubicBezTo>
                    <a:pt x="1403" y="123"/>
                    <a:pt x="1403" y="123"/>
                    <a:pt x="1403" y="105"/>
                  </a:cubicBezTo>
                  <a:close/>
                  <a:moveTo>
                    <a:pt x="1596" y="35"/>
                  </a:moveTo>
                  <a:cubicBezTo>
                    <a:pt x="1596" y="35"/>
                    <a:pt x="1579" y="35"/>
                    <a:pt x="1579" y="53"/>
                  </a:cubicBezTo>
                  <a:cubicBezTo>
                    <a:pt x="1579" y="53"/>
                    <a:pt x="1579" y="35"/>
                    <a:pt x="1596" y="35"/>
                  </a:cubicBezTo>
                  <a:close/>
                  <a:moveTo>
                    <a:pt x="1508" y="105"/>
                  </a:moveTo>
                  <a:cubicBezTo>
                    <a:pt x="1508" y="123"/>
                    <a:pt x="1508" y="123"/>
                    <a:pt x="1491" y="123"/>
                  </a:cubicBezTo>
                  <a:cubicBezTo>
                    <a:pt x="1491" y="105"/>
                    <a:pt x="1508" y="123"/>
                    <a:pt x="1508" y="105"/>
                  </a:cubicBezTo>
                  <a:close/>
                  <a:moveTo>
                    <a:pt x="1543" y="105"/>
                  </a:moveTo>
                  <a:cubicBezTo>
                    <a:pt x="1543" y="105"/>
                    <a:pt x="1543" y="105"/>
                    <a:pt x="1543" y="105"/>
                  </a:cubicBezTo>
                  <a:cubicBezTo>
                    <a:pt x="1543" y="105"/>
                    <a:pt x="1543" y="105"/>
                    <a:pt x="1543" y="105"/>
                  </a:cubicBezTo>
                  <a:cubicBezTo>
                    <a:pt x="1543" y="105"/>
                    <a:pt x="1543" y="123"/>
                    <a:pt x="1526" y="105"/>
                  </a:cubicBezTo>
                  <a:cubicBezTo>
                    <a:pt x="1526" y="105"/>
                    <a:pt x="1543" y="105"/>
                    <a:pt x="1543" y="105"/>
                  </a:cubicBezTo>
                  <a:cubicBezTo>
                    <a:pt x="1543" y="105"/>
                    <a:pt x="1543" y="105"/>
                    <a:pt x="1543" y="105"/>
                  </a:cubicBezTo>
                  <a:cubicBezTo>
                    <a:pt x="1543" y="105"/>
                    <a:pt x="1543" y="105"/>
                    <a:pt x="1543" y="105"/>
                  </a:cubicBezTo>
                  <a:cubicBezTo>
                    <a:pt x="1543" y="105"/>
                    <a:pt x="1543" y="105"/>
                    <a:pt x="1543" y="88"/>
                  </a:cubicBezTo>
                  <a:cubicBezTo>
                    <a:pt x="1543" y="105"/>
                    <a:pt x="1543" y="88"/>
                    <a:pt x="1543" y="105"/>
                  </a:cubicBezTo>
                  <a:cubicBezTo>
                    <a:pt x="1543" y="105"/>
                    <a:pt x="1543" y="105"/>
                    <a:pt x="1543" y="105"/>
                  </a:cubicBezTo>
                  <a:cubicBezTo>
                    <a:pt x="1543" y="105"/>
                    <a:pt x="1543" y="105"/>
                    <a:pt x="1543" y="105"/>
                  </a:cubicBezTo>
                  <a:close/>
                  <a:moveTo>
                    <a:pt x="1579" y="70"/>
                  </a:moveTo>
                  <a:cubicBezTo>
                    <a:pt x="1579" y="70"/>
                    <a:pt x="1579" y="70"/>
                    <a:pt x="1596" y="70"/>
                  </a:cubicBezTo>
                  <a:cubicBezTo>
                    <a:pt x="1596" y="70"/>
                    <a:pt x="1579" y="70"/>
                    <a:pt x="1596" y="88"/>
                  </a:cubicBezTo>
                  <a:cubicBezTo>
                    <a:pt x="1579" y="88"/>
                    <a:pt x="1579" y="88"/>
                    <a:pt x="1579" y="70"/>
                  </a:cubicBezTo>
                  <a:close/>
                  <a:moveTo>
                    <a:pt x="1561" y="88"/>
                  </a:moveTo>
                  <a:lnTo>
                    <a:pt x="1561" y="88"/>
                  </a:lnTo>
                  <a:cubicBezTo>
                    <a:pt x="1561" y="88"/>
                    <a:pt x="1561" y="88"/>
                    <a:pt x="1561" y="88"/>
                  </a:cubicBezTo>
                  <a:cubicBezTo>
                    <a:pt x="1561" y="88"/>
                    <a:pt x="1561" y="88"/>
                    <a:pt x="1561" y="88"/>
                  </a:cubicBezTo>
                  <a:close/>
                  <a:moveTo>
                    <a:pt x="1561" y="88"/>
                  </a:moveTo>
                  <a:lnTo>
                    <a:pt x="1561" y="105"/>
                  </a:lnTo>
                  <a:cubicBezTo>
                    <a:pt x="1561" y="105"/>
                    <a:pt x="1561" y="105"/>
                    <a:pt x="1561" y="105"/>
                  </a:cubicBezTo>
                  <a:cubicBezTo>
                    <a:pt x="1561" y="88"/>
                    <a:pt x="1561" y="88"/>
                    <a:pt x="1561" y="88"/>
                  </a:cubicBezTo>
                  <a:close/>
                  <a:moveTo>
                    <a:pt x="1614" y="70"/>
                  </a:moveTo>
                  <a:cubicBezTo>
                    <a:pt x="1614" y="70"/>
                    <a:pt x="1614" y="70"/>
                    <a:pt x="1614" y="70"/>
                  </a:cubicBezTo>
                  <a:cubicBezTo>
                    <a:pt x="1614" y="70"/>
                    <a:pt x="1614" y="88"/>
                    <a:pt x="1614" y="70"/>
                  </a:cubicBezTo>
                  <a:close/>
                  <a:moveTo>
                    <a:pt x="1596" y="88"/>
                  </a:moveTo>
                  <a:cubicBezTo>
                    <a:pt x="1596" y="88"/>
                    <a:pt x="1614" y="88"/>
                    <a:pt x="1614" y="88"/>
                  </a:cubicBezTo>
                  <a:cubicBezTo>
                    <a:pt x="1614" y="88"/>
                    <a:pt x="1596" y="88"/>
                    <a:pt x="1596" y="88"/>
                  </a:cubicBezTo>
                  <a:close/>
                  <a:moveTo>
                    <a:pt x="1561" y="123"/>
                  </a:moveTo>
                  <a:cubicBezTo>
                    <a:pt x="1561" y="123"/>
                    <a:pt x="1561" y="123"/>
                    <a:pt x="1561" y="123"/>
                  </a:cubicBezTo>
                  <a:lnTo>
                    <a:pt x="1561" y="123"/>
                  </a:lnTo>
                  <a:cubicBezTo>
                    <a:pt x="1561" y="123"/>
                    <a:pt x="1561" y="123"/>
                    <a:pt x="1561" y="123"/>
                  </a:cubicBezTo>
                  <a:cubicBezTo>
                    <a:pt x="1561" y="123"/>
                    <a:pt x="1561" y="123"/>
                    <a:pt x="1543" y="123"/>
                  </a:cubicBezTo>
                  <a:cubicBezTo>
                    <a:pt x="1543" y="123"/>
                    <a:pt x="1543" y="105"/>
                    <a:pt x="1561" y="105"/>
                  </a:cubicBezTo>
                  <a:cubicBezTo>
                    <a:pt x="1561" y="123"/>
                    <a:pt x="1561" y="123"/>
                    <a:pt x="1561" y="123"/>
                  </a:cubicBezTo>
                  <a:cubicBezTo>
                    <a:pt x="1561" y="123"/>
                    <a:pt x="1561" y="105"/>
                    <a:pt x="1579" y="105"/>
                  </a:cubicBezTo>
                  <a:cubicBezTo>
                    <a:pt x="1579" y="105"/>
                    <a:pt x="1579" y="105"/>
                    <a:pt x="1579" y="123"/>
                  </a:cubicBezTo>
                  <a:cubicBezTo>
                    <a:pt x="1579" y="123"/>
                    <a:pt x="1579" y="123"/>
                    <a:pt x="1579" y="123"/>
                  </a:cubicBezTo>
                  <a:cubicBezTo>
                    <a:pt x="1579" y="123"/>
                    <a:pt x="1579" y="105"/>
                    <a:pt x="1579" y="105"/>
                  </a:cubicBezTo>
                  <a:cubicBezTo>
                    <a:pt x="1579" y="105"/>
                    <a:pt x="1579" y="105"/>
                    <a:pt x="1579" y="105"/>
                  </a:cubicBezTo>
                  <a:cubicBezTo>
                    <a:pt x="1579" y="105"/>
                    <a:pt x="1579" y="123"/>
                    <a:pt x="1596" y="123"/>
                  </a:cubicBezTo>
                  <a:cubicBezTo>
                    <a:pt x="1596" y="123"/>
                    <a:pt x="1579" y="123"/>
                    <a:pt x="1596" y="123"/>
                  </a:cubicBezTo>
                  <a:cubicBezTo>
                    <a:pt x="1596" y="123"/>
                    <a:pt x="1596" y="123"/>
                    <a:pt x="1579" y="123"/>
                  </a:cubicBezTo>
                  <a:cubicBezTo>
                    <a:pt x="1579" y="123"/>
                    <a:pt x="1579" y="123"/>
                    <a:pt x="1579" y="123"/>
                  </a:cubicBezTo>
                  <a:cubicBezTo>
                    <a:pt x="1579" y="123"/>
                    <a:pt x="1579" y="123"/>
                    <a:pt x="1561" y="123"/>
                  </a:cubicBezTo>
                  <a:close/>
                  <a:moveTo>
                    <a:pt x="1596" y="105"/>
                  </a:moveTo>
                  <a:cubicBezTo>
                    <a:pt x="1596" y="105"/>
                    <a:pt x="1596" y="105"/>
                    <a:pt x="1596" y="105"/>
                  </a:cubicBezTo>
                  <a:cubicBezTo>
                    <a:pt x="1596" y="105"/>
                    <a:pt x="1596" y="105"/>
                    <a:pt x="1596" y="105"/>
                  </a:cubicBezTo>
                  <a:cubicBezTo>
                    <a:pt x="1614" y="105"/>
                    <a:pt x="1614" y="123"/>
                    <a:pt x="1614" y="123"/>
                  </a:cubicBezTo>
                  <a:cubicBezTo>
                    <a:pt x="1614" y="123"/>
                    <a:pt x="1614" y="123"/>
                    <a:pt x="1614" y="105"/>
                  </a:cubicBezTo>
                  <a:cubicBezTo>
                    <a:pt x="1596" y="105"/>
                    <a:pt x="1596" y="123"/>
                    <a:pt x="1596" y="123"/>
                  </a:cubicBezTo>
                  <a:cubicBezTo>
                    <a:pt x="1596" y="105"/>
                    <a:pt x="1596" y="105"/>
                    <a:pt x="1596" y="105"/>
                  </a:cubicBezTo>
                  <a:cubicBezTo>
                    <a:pt x="1579" y="105"/>
                    <a:pt x="1579" y="105"/>
                    <a:pt x="1596" y="105"/>
                  </a:cubicBezTo>
                  <a:close/>
                  <a:moveTo>
                    <a:pt x="1614" y="88"/>
                  </a:moveTo>
                  <a:cubicBezTo>
                    <a:pt x="1631" y="88"/>
                    <a:pt x="1631" y="88"/>
                    <a:pt x="1631" y="88"/>
                  </a:cubicBezTo>
                  <a:cubicBezTo>
                    <a:pt x="1631" y="88"/>
                    <a:pt x="1631" y="88"/>
                    <a:pt x="1631" y="88"/>
                  </a:cubicBezTo>
                  <a:cubicBezTo>
                    <a:pt x="1631" y="88"/>
                    <a:pt x="1631" y="88"/>
                    <a:pt x="1631" y="105"/>
                  </a:cubicBezTo>
                  <a:cubicBezTo>
                    <a:pt x="1631" y="105"/>
                    <a:pt x="1631" y="88"/>
                    <a:pt x="1614" y="105"/>
                  </a:cubicBezTo>
                  <a:lnTo>
                    <a:pt x="1614" y="88"/>
                  </a:lnTo>
                  <a:cubicBezTo>
                    <a:pt x="1614" y="105"/>
                    <a:pt x="1614" y="88"/>
                    <a:pt x="1614" y="88"/>
                  </a:cubicBezTo>
                  <a:close/>
                  <a:moveTo>
                    <a:pt x="1543" y="141"/>
                  </a:moveTo>
                  <a:lnTo>
                    <a:pt x="1543" y="141"/>
                  </a:lnTo>
                  <a:cubicBezTo>
                    <a:pt x="1543" y="141"/>
                    <a:pt x="1543" y="141"/>
                    <a:pt x="1561" y="141"/>
                  </a:cubicBezTo>
                  <a:cubicBezTo>
                    <a:pt x="1561" y="141"/>
                    <a:pt x="1561" y="141"/>
                    <a:pt x="1561" y="141"/>
                  </a:cubicBezTo>
                  <a:cubicBezTo>
                    <a:pt x="1543" y="141"/>
                    <a:pt x="1543" y="158"/>
                    <a:pt x="1526" y="141"/>
                  </a:cubicBezTo>
                  <a:cubicBezTo>
                    <a:pt x="1526" y="141"/>
                    <a:pt x="1543" y="141"/>
                    <a:pt x="1543" y="141"/>
                  </a:cubicBezTo>
                  <a:close/>
                  <a:moveTo>
                    <a:pt x="1666" y="70"/>
                  </a:moveTo>
                  <a:cubicBezTo>
                    <a:pt x="1666" y="70"/>
                    <a:pt x="1666" y="70"/>
                    <a:pt x="1666" y="70"/>
                  </a:cubicBezTo>
                  <a:cubicBezTo>
                    <a:pt x="1666" y="88"/>
                    <a:pt x="1666" y="88"/>
                    <a:pt x="1666" y="88"/>
                  </a:cubicBezTo>
                  <a:cubicBezTo>
                    <a:pt x="1666" y="88"/>
                    <a:pt x="1666" y="88"/>
                    <a:pt x="1666" y="70"/>
                  </a:cubicBezTo>
                  <a:close/>
                  <a:moveTo>
                    <a:pt x="1631" y="105"/>
                  </a:moveTo>
                  <a:lnTo>
                    <a:pt x="1631" y="105"/>
                  </a:lnTo>
                  <a:cubicBezTo>
                    <a:pt x="1631" y="105"/>
                    <a:pt x="1631" y="105"/>
                    <a:pt x="1631" y="105"/>
                  </a:cubicBezTo>
                  <a:cubicBezTo>
                    <a:pt x="1631" y="105"/>
                    <a:pt x="1631" y="105"/>
                    <a:pt x="1631" y="105"/>
                  </a:cubicBezTo>
                  <a:close/>
                  <a:moveTo>
                    <a:pt x="1631" y="105"/>
                  </a:moveTo>
                  <a:cubicBezTo>
                    <a:pt x="1631" y="105"/>
                    <a:pt x="1649" y="105"/>
                    <a:pt x="1666" y="88"/>
                  </a:cubicBezTo>
                  <a:cubicBezTo>
                    <a:pt x="1666" y="105"/>
                    <a:pt x="1684" y="88"/>
                    <a:pt x="1684" y="88"/>
                  </a:cubicBezTo>
                  <a:cubicBezTo>
                    <a:pt x="1684" y="105"/>
                    <a:pt x="1666" y="88"/>
                    <a:pt x="1666" y="105"/>
                  </a:cubicBezTo>
                  <a:cubicBezTo>
                    <a:pt x="1649" y="105"/>
                    <a:pt x="1649" y="105"/>
                    <a:pt x="1649" y="105"/>
                  </a:cubicBezTo>
                  <a:lnTo>
                    <a:pt x="1649" y="105"/>
                  </a:lnTo>
                  <a:cubicBezTo>
                    <a:pt x="1649" y="123"/>
                    <a:pt x="1649" y="123"/>
                    <a:pt x="1649" y="123"/>
                  </a:cubicBezTo>
                  <a:cubicBezTo>
                    <a:pt x="1649" y="105"/>
                    <a:pt x="1631" y="123"/>
                    <a:pt x="1631" y="105"/>
                  </a:cubicBezTo>
                  <a:close/>
                  <a:moveTo>
                    <a:pt x="1614" y="141"/>
                  </a:moveTo>
                  <a:cubicBezTo>
                    <a:pt x="1614" y="141"/>
                    <a:pt x="1614" y="141"/>
                    <a:pt x="1614" y="141"/>
                  </a:cubicBezTo>
                  <a:cubicBezTo>
                    <a:pt x="1614" y="141"/>
                    <a:pt x="1614" y="141"/>
                    <a:pt x="1596" y="141"/>
                  </a:cubicBezTo>
                  <a:cubicBezTo>
                    <a:pt x="1596" y="141"/>
                    <a:pt x="1596" y="141"/>
                    <a:pt x="1614" y="141"/>
                  </a:cubicBezTo>
                  <a:close/>
                  <a:moveTo>
                    <a:pt x="1596" y="141"/>
                  </a:moveTo>
                  <a:cubicBezTo>
                    <a:pt x="1596" y="141"/>
                    <a:pt x="1596" y="141"/>
                    <a:pt x="1596" y="141"/>
                  </a:cubicBezTo>
                  <a:cubicBezTo>
                    <a:pt x="1596" y="141"/>
                    <a:pt x="1596" y="141"/>
                    <a:pt x="1596" y="158"/>
                  </a:cubicBezTo>
                  <a:cubicBezTo>
                    <a:pt x="1596" y="158"/>
                    <a:pt x="1596" y="141"/>
                    <a:pt x="1596" y="141"/>
                  </a:cubicBezTo>
                  <a:close/>
                  <a:moveTo>
                    <a:pt x="1649" y="123"/>
                  </a:moveTo>
                  <a:cubicBezTo>
                    <a:pt x="1649" y="123"/>
                    <a:pt x="1649" y="123"/>
                    <a:pt x="1649" y="123"/>
                  </a:cubicBezTo>
                  <a:cubicBezTo>
                    <a:pt x="1649" y="123"/>
                    <a:pt x="1649" y="123"/>
                    <a:pt x="1631" y="123"/>
                  </a:cubicBezTo>
                  <a:cubicBezTo>
                    <a:pt x="1631" y="123"/>
                    <a:pt x="1649" y="123"/>
                    <a:pt x="1649" y="123"/>
                  </a:cubicBezTo>
                  <a:close/>
                  <a:moveTo>
                    <a:pt x="1684" y="105"/>
                  </a:moveTo>
                  <a:lnTo>
                    <a:pt x="1701" y="88"/>
                  </a:lnTo>
                  <a:cubicBezTo>
                    <a:pt x="1701" y="105"/>
                    <a:pt x="1701" y="105"/>
                    <a:pt x="1701" y="105"/>
                  </a:cubicBezTo>
                  <a:cubicBezTo>
                    <a:pt x="1684" y="105"/>
                    <a:pt x="1684" y="105"/>
                    <a:pt x="1684" y="105"/>
                  </a:cubicBezTo>
                  <a:close/>
                  <a:moveTo>
                    <a:pt x="1526" y="193"/>
                  </a:moveTo>
                  <a:cubicBezTo>
                    <a:pt x="1508" y="193"/>
                    <a:pt x="1508" y="211"/>
                    <a:pt x="1508" y="211"/>
                  </a:cubicBezTo>
                  <a:cubicBezTo>
                    <a:pt x="1508" y="193"/>
                    <a:pt x="1508" y="193"/>
                    <a:pt x="1526" y="193"/>
                  </a:cubicBezTo>
                  <a:close/>
                  <a:moveTo>
                    <a:pt x="1526" y="193"/>
                  </a:moveTo>
                  <a:cubicBezTo>
                    <a:pt x="1543" y="193"/>
                    <a:pt x="1543" y="211"/>
                    <a:pt x="1543" y="211"/>
                  </a:cubicBezTo>
                  <a:cubicBezTo>
                    <a:pt x="1543" y="211"/>
                    <a:pt x="1543" y="211"/>
                    <a:pt x="1526" y="211"/>
                  </a:cubicBezTo>
                  <a:cubicBezTo>
                    <a:pt x="1526" y="211"/>
                    <a:pt x="1543" y="211"/>
                    <a:pt x="1543" y="193"/>
                  </a:cubicBezTo>
                  <a:lnTo>
                    <a:pt x="1526" y="193"/>
                  </a:lnTo>
                  <a:cubicBezTo>
                    <a:pt x="1526" y="193"/>
                    <a:pt x="1526" y="193"/>
                    <a:pt x="1526" y="193"/>
                  </a:cubicBezTo>
                  <a:close/>
                  <a:moveTo>
                    <a:pt x="1561" y="176"/>
                  </a:moveTo>
                  <a:cubicBezTo>
                    <a:pt x="1561" y="176"/>
                    <a:pt x="1561" y="176"/>
                    <a:pt x="1561" y="176"/>
                  </a:cubicBezTo>
                  <a:cubicBezTo>
                    <a:pt x="1561" y="176"/>
                    <a:pt x="1561" y="176"/>
                    <a:pt x="1561" y="176"/>
                  </a:cubicBezTo>
                  <a:lnTo>
                    <a:pt x="1561" y="193"/>
                  </a:lnTo>
                  <a:cubicBezTo>
                    <a:pt x="1561" y="193"/>
                    <a:pt x="1561" y="193"/>
                    <a:pt x="1561" y="176"/>
                  </a:cubicBezTo>
                  <a:cubicBezTo>
                    <a:pt x="1543" y="176"/>
                    <a:pt x="1561" y="176"/>
                    <a:pt x="1561" y="176"/>
                  </a:cubicBezTo>
                  <a:close/>
                  <a:moveTo>
                    <a:pt x="1579" y="176"/>
                  </a:moveTo>
                  <a:lnTo>
                    <a:pt x="1579" y="176"/>
                  </a:lnTo>
                  <a:cubicBezTo>
                    <a:pt x="1579" y="176"/>
                    <a:pt x="1579" y="176"/>
                    <a:pt x="1561" y="176"/>
                  </a:cubicBezTo>
                  <a:lnTo>
                    <a:pt x="1561" y="176"/>
                  </a:lnTo>
                  <a:cubicBezTo>
                    <a:pt x="1561" y="176"/>
                    <a:pt x="1561" y="176"/>
                    <a:pt x="1561" y="176"/>
                  </a:cubicBezTo>
                  <a:close/>
                  <a:moveTo>
                    <a:pt x="1579" y="176"/>
                  </a:moveTo>
                  <a:cubicBezTo>
                    <a:pt x="1579" y="176"/>
                    <a:pt x="1579" y="176"/>
                    <a:pt x="1579" y="176"/>
                  </a:cubicBezTo>
                  <a:cubicBezTo>
                    <a:pt x="1579" y="176"/>
                    <a:pt x="1579" y="176"/>
                    <a:pt x="1579" y="176"/>
                  </a:cubicBezTo>
                  <a:close/>
                  <a:moveTo>
                    <a:pt x="1631" y="158"/>
                  </a:moveTo>
                  <a:lnTo>
                    <a:pt x="1631" y="158"/>
                  </a:lnTo>
                  <a:cubicBezTo>
                    <a:pt x="1631" y="158"/>
                    <a:pt x="1631" y="158"/>
                    <a:pt x="1631" y="176"/>
                  </a:cubicBezTo>
                  <a:cubicBezTo>
                    <a:pt x="1631" y="176"/>
                    <a:pt x="1631" y="158"/>
                    <a:pt x="1631" y="158"/>
                  </a:cubicBezTo>
                  <a:close/>
                  <a:moveTo>
                    <a:pt x="1631" y="158"/>
                  </a:moveTo>
                  <a:cubicBezTo>
                    <a:pt x="1631" y="158"/>
                    <a:pt x="1631" y="158"/>
                    <a:pt x="1631" y="158"/>
                  </a:cubicBezTo>
                  <a:cubicBezTo>
                    <a:pt x="1631" y="158"/>
                    <a:pt x="1631" y="158"/>
                    <a:pt x="1631" y="158"/>
                  </a:cubicBezTo>
                  <a:close/>
                  <a:moveTo>
                    <a:pt x="1298" y="333"/>
                  </a:moveTo>
                  <a:cubicBezTo>
                    <a:pt x="1298" y="333"/>
                    <a:pt x="1298" y="333"/>
                    <a:pt x="1298" y="333"/>
                  </a:cubicBezTo>
                  <a:cubicBezTo>
                    <a:pt x="1298" y="333"/>
                    <a:pt x="1298" y="333"/>
                    <a:pt x="1298" y="333"/>
                  </a:cubicBezTo>
                  <a:cubicBezTo>
                    <a:pt x="1298" y="333"/>
                    <a:pt x="1298" y="333"/>
                    <a:pt x="1298" y="333"/>
                  </a:cubicBezTo>
                  <a:cubicBezTo>
                    <a:pt x="1298" y="333"/>
                    <a:pt x="1298" y="333"/>
                    <a:pt x="1298" y="333"/>
                  </a:cubicBezTo>
                  <a:close/>
                  <a:moveTo>
                    <a:pt x="1316" y="333"/>
                  </a:moveTo>
                  <a:cubicBezTo>
                    <a:pt x="1316" y="333"/>
                    <a:pt x="1316" y="333"/>
                    <a:pt x="1298" y="333"/>
                  </a:cubicBezTo>
                  <a:cubicBezTo>
                    <a:pt x="1298" y="333"/>
                    <a:pt x="1316" y="333"/>
                    <a:pt x="1316" y="333"/>
                  </a:cubicBezTo>
                  <a:close/>
                  <a:moveTo>
                    <a:pt x="1333" y="333"/>
                  </a:moveTo>
                  <a:cubicBezTo>
                    <a:pt x="1316" y="333"/>
                    <a:pt x="1316" y="333"/>
                    <a:pt x="1316" y="333"/>
                  </a:cubicBezTo>
                  <a:cubicBezTo>
                    <a:pt x="1316" y="333"/>
                    <a:pt x="1316" y="316"/>
                    <a:pt x="1333" y="333"/>
                  </a:cubicBezTo>
                  <a:close/>
                  <a:moveTo>
                    <a:pt x="1614" y="211"/>
                  </a:moveTo>
                  <a:lnTo>
                    <a:pt x="1631" y="211"/>
                  </a:lnTo>
                  <a:cubicBezTo>
                    <a:pt x="1614" y="211"/>
                    <a:pt x="1614" y="211"/>
                    <a:pt x="1614" y="211"/>
                  </a:cubicBezTo>
                  <a:cubicBezTo>
                    <a:pt x="1614" y="211"/>
                    <a:pt x="1614" y="211"/>
                    <a:pt x="1614" y="211"/>
                  </a:cubicBezTo>
                  <a:close/>
                  <a:moveTo>
                    <a:pt x="1596" y="228"/>
                  </a:moveTo>
                  <a:cubicBezTo>
                    <a:pt x="1596" y="228"/>
                    <a:pt x="1596" y="228"/>
                    <a:pt x="1596" y="228"/>
                  </a:cubicBezTo>
                  <a:cubicBezTo>
                    <a:pt x="1596" y="246"/>
                    <a:pt x="1596" y="246"/>
                    <a:pt x="1596" y="246"/>
                  </a:cubicBezTo>
                  <a:cubicBezTo>
                    <a:pt x="1596" y="246"/>
                    <a:pt x="1596" y="246"/>
                    <a:pt x="1596" y="246"/>
                  </a:cubicBezTo>
                  <a:cubicBezTo>
                    <a:pt x="1579" y="246"/>
                    <a:pt x="1579" y="228"/>
                    <a:pt x="1579" y="228"/>
                  </a:cubicBezTo>
                  <a:cubicBezTo>
                    <a:pt x="1579" y="228"/>
                    <a:pt x="1579" y="228"/>
                    <a:pt x="1579" y="228"/>
                  </a:cubicBezTo>
                  <a:close/>
                  <a:moveTo>
                    <a:pt x="1596" y="228"/>
                  </a:moveTo>
                  <a:cubicBezTo>
                    <a:pt x="1596" y="228"/>
                    <a:pt x="1596" y="228"/>
                    <a:pt x="1596" y="228"/>
                  </a:cubicBezTo>
                  <a:cubicBezTo>
                    <a:pt x="1596" y="228"/>
                    <a:pt x="1596" y="228"/>
                    <a:pt x="1596" y="228"/>
                  </a:cubicBezTo>
                  <a:cubicBezTo>
                    <a:pt x="1596" y="228"/>
                    <a:pt x="1596" y="228"/>
                    <a:pt x="1596" y="228"/>
                  </a:cubicBezTo>
                  <a:close/>
                  <a:moveTo>
                    <a:pt x="1473" y="298"/>
                  </a:moveTo>
                  <a:cubicBezTo>
                    <a:pt x="1473" y="298"/>
                    <a:pt x="1473" y="298"/>
                    <a:pt x="1456" y="298"/>
                  </a:cubicBezTo>
                  <a:cubicBezTo>
                    <a:pt x="1456" y="298"/>
                    <a:pt x="1473" y="298"/>
                    <a:pt x="1473" y="2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3"/>
            <p:cNvSpPr/>
            <p:nvPr/>
          </p:nvSpPr>
          <p:spPr>
            <a:xfrm>
              <a:off x="2624625" y="27121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18" y="18"/>
                    <a:pt x="18" y="18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3"/>
            <p:cNvSpPr/>
            <p:nvPr/>
          </p:nvSpPr>
          <p:spPr>
            <a:xfrm>
              <a:off x="2642150" y="26933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"/>
                    <a:pt x="1" y="1"/>
                    <a:pt x="18" y="1"/>
                  </a:cubicBezTo>
                  <a:lnTo>
                    <a:pt x="18" y="1"/>
                  </a:lnTo>
                  <a:cubicBezTo>
                    <a:pt x="18" y="18"/>
                    <a:pt x="1" y="1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3"/>
            <p:cNvSpPr/>
            <p:nvPr/>
          </p:nvSpPr>
          <p:spPr>
            <a:xfrm>
              <a:off x="2643025" y="269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3"/>
            <p:cNvSpPr/>
            <p:nvPr/>
          </p:nvSpPr>
          <p:spPr>
            <a:xfrm>
              <a:off x="2642150" y="26937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8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8" y="18"/>
                    <a:pt x="18" y="0"/>
                    <a:pt x="18" y="0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3"/>
            <p:cNvSpPr/>
            <p:nvPr/>
          </p:nvSpPr>
          <p:spPr>
            <a:xfrm>
              <a:off x="2644775" y="26946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8" y="1"/>
                    <a:pt x="18" y="1"/>
                  </a:cubicBezTo>
                  <a:cubicBezTo>
                    <a:pt x="18" y="18"/>
                    <a:pt x="1" y="18"/>
                    <a:pt x="1" y="18"/>
                  </a:cubicBezTo>
                  <a:cubicBezTo>
                    <a:pt x="1" y="18"/>
                    <a:pt x="1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3"/>
            <p:cNvSpPr/>
            <p:nvPr/>
          </p:nvSpPr>
          <p:spPr>
            <a:xfrm>
              <a:off x="2645650" y="269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3"/>
            <p:cNvSpPr/>
            <p:nvPr/>
          </p:nvSpPr>
          <p:spPr>
            <a:xfrm>
              <a:off x="2645225" y="26946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3"/>
            <p:cNvSpPr/>
            <p:nvPr/>
          </p:nvSpPr>
          <p:spPr>
            <a:xfrm>
              <a:off x="2646100" y="2694225"/>
              <a:ext cx="450" cy="0"/>
            </a:xfrm>
            <a:custGeom>
              <a:avLst/>
              <a:gdLst/>
              <a:ahLst/>
              <a:cxnLst/>
              <a:rect l="l" t="t" r="r" b="b"/>
              <a:pathLst>
                <a:path w="18" extrusionOk="0">
                  <a:moveTo>
                    <a:pt x="18" y="0"/>
                  </a:moveTo>
                  <a:cubicBezTo>
                    <a:pt x="18" y="0"/>
                    <a:pt x="18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3"/>
            <p:cNvSpPr/>
            <p:nvPr/>
          </p:nvSpPr>
          <p:spPr>
            <a:xfrm>
              <a:off x="2645225" y="269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3"/>
            <p:cNvSpPr/>
            <p:nvPr/>
          </p:nvSpPr>
          <p:spPr>
            <a:xfrm>
              <a:off x="2645225" y="26951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3"/>
            <p:cNvSpPr/>
            <p:nvPr/>
          </p:nvSpPr>
          <p:spPr>
            <a:xfrm>
              <a:off x="2645650" y="269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3"/>
            <p:cNvSpPr/>
            <p:nvPr/>
          </p:nvSpPr>
          <p:spPr>
            <a:xfrm>
              <a:off x="2646100" y="269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3"/>
            <p:cNvSpPr/>
            <p:nvPr/>
          </p:nvSpPr>
          <p:spPr>
            <a:xfrm>
              <a:off x="2646100" y="26955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3"/>
            <p:cNvSpPr/>
            <p:nvPr/>
          </p:nvSpPr>
          <p:spPr>
            <a:xfrm>
              <a:off x="2646525" y="26951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18"/>
                    <a:pt x="1" y="18"/>
                    <a:pt x="1" y="1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3"/>
            <p:cNvSpPr/>
            <p:nvPr/>
          </p:nvSpPr>
          <p:spPr>
            <a:xfrm>
              <a:off x="2646100" y="26951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0"/>
                    <a:pt x="18" y="18"/>
                    <a:pt x="18" y="18"/>
                  </a:cubicBezTo>
                  <a:cubicBezTo>
                    <a:pt x="0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3"/>
            <p:cNvSpPr/>
            <p:nvPr/>
          </p:nvSpPr>
          <p:spPr>
            <a:xfrm>
              <a:off x="2646525" y="26951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" y="18"/>
                  </a:cubicBezTo>
                  <a:cubicBezTo>
                    <a:pt x="1" y="0"/>
                    <a:pt x="1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3"/>
            <p:cNvSpPr/>
            <p:nvPr/>
          </p:nvSpPr>
          <p:spPr>
            <a:xfrm>
              <a:off x="2646975" y="269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3"/>
            <p:cNvSpPr/>
            <p:nvPr/>
          </p:nvSpPr>
          <p:spPr>
            <a:xfrm>
              <a:off x="2643900" y="26964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3"/>
            <p:cNvSpPr/>
            <p:nvPr/>
          </p:nvSpPr>
          <p:spPr>
            <a:xfrm>
              <a:off x="2646100" y="269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3"/>
            <p:cNvSpPr/>
            <p:nvPr/>
          </p:nvSpPr>
          <p:spPr>
            <a:xfrm>
              <a:off x="2645650" y="26955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18"/>
                    <a:pt x="1" y="1"/>
                    <a:pt x="1" y="18"/>
                  </a:cubicBezTo>
                  <a:cubicBezTo>
                    <a:pt x="18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3"/>
            <p:cNvSpPr/>
            <p:nvPr/>
          </p:nvSpPr>
          <p:spPr>
            <a:xfrm>
              <a:off x="2643025" y="26968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3"/>
            <p:cNvSpPr/>
            <p:nvPr/>
          </p:nvSpPr>
          <p:spPr>
            <a:xfrm>
              <a:off x="2645225" y="26964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3"/>
            <p:cNvSpPr/>
            <p:nvPr/>
          </p:nvSpPr>
          <p:spPr>
            <a:xfrm>
              <a:off x="2645225" y="269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3"/>
            <p:cNvSpPr/>
            <p:nvPr/>
          </p:nvSpPr>
          <p:spPr>
            <a:xfrm>
              <a:off x="2639525" y="270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3"/>
            <p:cNvSpPr/>
            <p:nvPr/>
          </p:nvSpPr>
          <p:spPr>
            <a:xfrm>
              <a:off x="2613225" y="2693325"/>
              <a:ext cx="32900" cy="24150"/>
            </a:xfrm>
            <a:custGeom>
              <a:avLst/>
              <a:gdLst/>
              <a:ahLst/>
              <a:cxnLst/>
              <a:rect l="l" t="t" r="r" b="b"/>
              <a:pathLst>
                <a:path w="1316" h="966" extrusionOk="0">
                  <a:moveTo>
                    <a:pt x="930" y="54"/>
                  </a:moveTo>
                  <a:cubicBezTo>
                    <a:pt x="930" y="54"/>
                    <a:pt x="930" y="54"/>
                    <a:pt x="930" y="54"/>
                  </a:cubicBezTo>
                  <a:cubicBezTo>
                    <a:pt x="930" y="54"/>
                    <a:pt x="930" y="36"/>
                    <a:pt x="930" y="54"/>
                  </a:cubicBezTo>
                  <a:cubicBezTo>
                    <a:pt x="930" y="54"/>
                    <a:pt x="930" y="54"/>
                    <a:pt x="930" y="54"/>
                  </a:cubicBezTo>
                  <a:cubicBezTo>
                    <a:pt x="930" y="54"/>
                    <a:pt x="912" y="54"/>
                    <a:pt x="912" y="54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12" y="54"/>
                    <a:pt x="895" y="54"/>
                    <a:pt x="895" y="54"/>
                  </a:cubicBezTo>
                  <a:cubicBezTo>
                    <a:pt x="895" y="71"/>
                    <a:pt x="895" y="54"/>
                    <a:pt x="877" y="71"/>
                  </a:cubicBezTo>
                  <a:cubicBezTo>
                    <a:pt x="877" y="71"/>
                    <a:pt x="877" y="71"/>
                    <a:pt x="877" y="71"/>
                  </a:cubicBezTo>
                  <a:cubicBezTo>
                    <a:pt x="860" y="71"/>
                    <a:pt x="842" y="71"/>
                    <a:pt x="825" y="89"/>
                  </a:cubicBezTo>
                  <a:cubicBezTo>
                    <a:pt x="807" y="89"/>
                    <a:pt x="807" y="89"/>
                    <a:pt x="789" y="89"/>
                  </a:cubicBezTo>
                  <a:cubicBezTo>
                    <a:pt x="789" y="89"/>
                    <a:pt x="789" y="89"/>
                    <a:pt x="772" y="89"/>
                  </a:cubicBezTo>
                  <a:cubicBezTo>
                    <a:pt x="772" y="89"/>
                    <a:pt x="772" y="89"/>
                    <a:pt x="754" y="106"/>
                  </a:cubicBezTo>
                  <a:cubicBezTo>
                    <a:pt x="754" y="106"/>
                    <a:pt x="754" y="106"/>
                    <a:pt x="754" y="89"/>
                  </a:cubicBezTo>
                  <a:cubicBezTo>
                    <a:pt x="754" y="106"/>
                    <a:pt x="754" y="106"/>
                    <a:pt x="754" y="106"/>
                  </a:cubicBezTo>
                  <a:cubicBezTo>
                    <a:pt x="737" y="106"/>
                    <a:pt x="737" y="106"/>
                    <a:pt x="737" y="106"/>
                  </a:cubicBezTo>
                  <a:cubicBezTo>
                    <a:pt x="737" y="106"/>
                    <a:pt x="737" y="106"/>
                    <a:pt x="737" y="106"/>
                  </a:cubicBezTo>
                  <a:cubicBezTo>
                    <a:pt x="737" y="106"/>
                    <a:pt x="719" y="106"/>
                    <a:pt x="719" y="106"/>
                  </a:cubicBezTo>
                  <a:cubicBezTo>
                    <a:pt x="702" y="124"/>
                    <a:pt x="684" y="124"/>
                    <a:pt x="684" y="124"/>
                  </a:cubicBezTo>
                  <a:cubicBezTo>
                    <a:pt x="667" y="124"/>
                    <a:pt x="667" y="141"/>
                    <a:pt x="649" y="141"/>
                  </a:cubicBezTo>
                  <a:cubicBezTo>
                    <a:pt x="649" y="141"/>
                    <a:pt x="649" y="141"/>
                    <a:pt x="649" y="141"/>
                  </a:cubicBezTo>
                  <a:cubicBezTo>
                    <a:pt x="649" y="159"/>
                    <a:pt x="614" y="159"/>
                    <a:pt x="614" y="159"/>
                  </a:cubicBezTo>
                  <a:lnTo>
                    <a:pt x="614" y="159"/>
                  </a:lnTo>
                  <a:cubicBezTo>
                    <a:pt x="597" y="176"/>
                    <a:pt x="597" y="176"/>
                    <a:pt x="579" y="176"/>
                  </a:cubicBezTo>
                  <a:cubicBezTo>
                    <a:pt x="579" y="194"/>
                    <a:pt x="579" y="194"/>
                    <a:pt x="579" y="194"/>
                  </a:cubicBezTo>
                  <a:cubicBezTo>
                    <a:pt x="562" y="194"/>
                    <a:pt x="562" y="194"/>
                    <a:pt x="562" y="194"/>
                  </a:cubicBezTo>
                  <a:cubicBezTo>
                    <a:pt x="562" y="194"/>
                    <a:pt x="544" y="211"/>
                    <a:pt x="544" y="211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4" y="229"/>
                    <a:pt x="544" y="211"/>
                    <a:pt x="544" y="211"/>
                  </a:cubicBezTo>
                  <a:cubicBezTo>
                    <a:pt x="527" y="211"/>
                    <a:pt x="527" y="211"/>
                    <a:pt x="509" y="229"/>
                  </a:cubicBezTo>
                  <a:cubicBezTo>
                    <a:pt x="509" y="229"/>
                    <a:pt x="491" y="246"/>
                    <a:pt x="474" y="246"/>
                  </a:cubicBezTo>
                  <a:cubicBezTo>
                    <a:pt x="474" y="246"/>
                    <a:pt x="474" y="264"/>
                    <a:pt x="474" y="264"/>
                  </a:cubicBezTo>
                  <a:cubicBezTo>
                    <a:pt x="474" y="264"/>
                    <a:pt x="474" y="264"/>
                    <a:pt x="474" y="264"/>
                  </a:cubicBezTo>
                  <a:cubicBezTo>
                    <a:pt x="474" y="264"/>
                    <a:pt x="474" y="264"/>
                    <a:pt x="474" y="264"/>
                  </a:cubicBezTo>
                  <a:cubicBezTo>
                    <a:pt x="474" y="246"/>
                    <a:pt x="474" y="246"/>
                    <a:pt x="474" y="246"/>
                  </a:cubicBezTo>
                  <a:cubicBezTo>
                    <a:pt x="456" y="264"/>
                    <a:pt x="456" y="264"/>
                    <a:pt x="456" y="264"/>
                  </a:cubicBezTo>
                  <a:cubicBezTo>
                    <a:pt x="456" y="264"/>
                    <a:pt x="439" y="281"/>
                    <a:pt x="439" y="281"/>
                  </a:cubicBezTo>
                  <a:cubicBezTo>
                    <a:pt x="439" y="281"/>
                    <a:pt x="421" y="281"/>
                    <a:pt x="421" y="281"/>
                  </a:cubicBezTo>
                  <a:cubicBezTo>
                    <a:pt x="421" y="281"/>
                    <a:pt x="404" y="299"/>
                    <a:pt x="386" y="317"/>
                  </a:cubicBezTo>
                  <a:cubicBezTo>
                    <a:pt x="386" y="299"/>
                    <a:pt x="386" y="299"/>
                    <a:pt x="369" y="317"/>
                  </a:cubicBezTo>
                  <a:cubicBezTo>
                    <a:pt x="369" y="317"/>
                    <a:pt x="369" y="317"/>
                    <a:pt x="369" y="317"/>
                  </a:cubicBezTo>
                  <a:cubicBezTo>
                    <a:pt x="351" y="317"/>
                    <a:pt x="351" y="334"/>
                    <a:pt x="334" y="334"/>
                  </a:cubicBezTo>
                  <a:cubicBezTo>
                    <a:pt x="334" y="334"/>
                    <a:pt x="334" y="334"/>
                    <a:pt x="334" y="352"/>
                  </a:cubicBezTo>
                  <a:cubicBezTo>
                    <a:pt x="334" y="334"/>
                    <a:pt x="316" y="352"/>
                    <a:pt x="316" y="352"/>
                  </a:cubicBezTo>
                  <a:cubicBezTo>
                    <a:pt x="316" y="352"/>
                    <a:pt x="316" y="352"/>
                    <a:pt x="299" y="352"/>
                  </a:cubicBezTo>
                  <a:cubicBezTo>
                    <a:pt x="299" y="369"/>
                    <a:pt x="299" y="369"/>
                    <a:pt x="299" y="369"/>
                  </a:cubicBezTo>
                  <a:cubicBezTo>
                    <a:pt x="281" y="369"/>
                    <a:pt x="281" y="387"/>
                    <a:pt x="264" y="404"/>
                  </a:cubicBezTo>
                  <a:cubicBezTo>
                    <a:pt x="264" y="404"/>
                    <a:pt x="246" y="404"/>
                    <a:pt x="246" y="422"/>
                  </a:cubicBezTo>
                  <a:cubicBezTo>
                    <a:pt x="246" y="422"/>
                    <a:pt x="246" y="422"/>
                    <a:pt x="246" y="422"/>
                  </a:cubicBezTo>
                  <a:cubicBezTo>
                    <a:pt x="246" y="422"/>
                    <a:pt x="246" y="422"/>
                    <a:pt x="246" y="422"/>
                  </a:cubicBezTo>
                  <a:cubicBezTo>
                    <a:pt x="228" y="422"/>
                    <a:pt x="228" y="439"/>
                    <a:pt x="211" y="457"/>
                  </a:cubicBezTo>
                  <a:cubicBezTo>
                    <a:pt x="211" y="457"/>
                    <a:pt x="211" y="457"/>
                    <a:pt x="211" y="457"/>
                  </a:cubicBezTo>
                  <a:cubicBezTo>
                    <a:pt x="211" y="457"/>
                    <a:pt x="193" y="457"/>
                    <a:pt x="193" y="474"/>
                  </a:cubicBezTo>
                  <a:cubicBezTo>
                    <a:pt x="193" y="474"/>
                    <a:pt x="193" y="474"/>
                    <a:pt x="193" y="474"/>
                  </a:cubicBezTo>
                  <a:cubicBezTo>
                    <a:pt x="176" y="492"/>
                    <a:pt x="176" y="509"/>
                    <a:pt x="158" y="509"/>
                  </a:cubicBezTo>
                  <a:cubicBezTo>
                    <a:pt x="141" y="544"/>
                    <a:pt x="141" y="579"/>
                    <a:pt x="123" y="597"/>
                  </a:cubicBezTo>
                  <a:cubicBezTo>
                    <a:pt x="123" y="597"/>
                    <a:pt x="123" y="597"/>
                    <a:pt x="123" y="597"/>
                  </a:cubicBezTo>
                  <a:cubicBezTo>
                    <a:pt x="106" y="615"/>
                    <a:pt x="106" y="597"/>
                    <a:pt x="106" y="615"/>
                  </a:cubicBezTo>
                  <a:lnTo>
                    <a:pt x="106" y="615"/>
                  </a:lnTo>
                  <a:cubicBezTo>
                    <a:pt x="106" y="615"/>
                    <a:pt x="106" y="632"/>
                    <a:pt x="88" y="650"/>
                  </a:cubicBezTo>
                  <a:cubicBezTo>
                    <a:pt x="88" y="650"/>
                    <a:pt x="88" y="650"/>
                    <a:pt x="88" y="650"/>
                  </a:cubicBezTo>
                  <a:lnTo>
                    <a:pt x="71" y="702"/>
                  </a:lnTo>
                  <a:cubicBezTo>
                    <a:pt x="71" y="702"/>
                    <a:pt x="71" y="720"/>
                    <a:pt x="53" y="720"/>
                  </a:cubicBezTo>
                  <a:cubicBezTo>
                    <a:pt x="53" y="737"/>
                    <a:pt x="53" y="737"/>
                    <a:pt x="53" y="737"/>
                  </a:cubicBezTo>
                  <a:cubicBezTo>
                    <a:pt x="53" y="755"/>
                    <a:pt x="36" y="755"/>
                    <a:pt x="36" y="772"/>
                  </a:cubicBezTo>
                  <a:cubicBezTo>
                    <a:pt x="36" y="772"/>
                    <a:pt x="18" y="772"/>
                    <a:pt x="1" y="790"/>
                  </a:cubicBezTo>
                  <a:cubicBezTo>
                    <a:pt x="1" y="807"/>
                    <a:pt x="36" y="825"/>
                    <a:pt x="36" y="842"/>
                  </a:cubicBezTo>
                  <a:cubicBezTo>
                    <a:pt x="53" y="860"/>
                    <a:pt x="53" y="860"/>
                    <a:pt x="53" y="878"/>
                  </a:cubicBezTo>
                  <a:cubicBezTo>
                    <a:pt x="71" y="878"/>
                    <a:pt x="71" y="878"/>
                    <a:pt x="71" y="895"/>
                  </a:cubicBezTo>
                  <a:cubicBezTo>
                    <a:pt x="71" y="895"/>
                    <a:pt x="88" y="895"/>
                    <a:pt x="88" y="895"/>
                  </a:cubicBezTo>
                  <a:cubicBezTo>
                    <a:pt x="106" y="895"/>
                    <a:pt x="123" y="913"/>
                    <a:pt x="123" y="913"/>
                  </a:cubicBezTo>
                  <a:cubicBezTo>
                    <a:pt x="158" y="930"/>
                    <a:pt x="176" y="930"/>
                    <a:pt x="211" y="948"/>
                  </a:cubicBezTo>
                  <a:cubicBezTo>
                    <a:pt x="211" y="948"/>
                    <a:pt x="211" y="948"/>
                    <a:pt x="211" y="948"/>
                  </a:cubicBezTo>
                  <a:cubicBezTo>
                    <a:pt x="228" y="948"/>
                    <a:pt x="228" y="948"/>
                    <a:pt x="246" y="948"/>
                  </a:cubicBezTo>
                  <a:cubicBezTo>
                    <a:pt x="246" y="948"/>
                    <a:pt x="246" y="948"/>
                    <a:pt x="264" y="965"/>
                  </a:cubicBezTo>
                  <a:cubicBezTo>
                    <a:pt x="264" y="965"/>
                    <a:pt x="264" y="948"/>
                    <a:pt x="264" y="965"/>
                  </a:cubicBezTo>
                  <a:cubicBezTo>
                    <a:pt x="281" y="948"/>
                    <a:pt x="281" y="948"/>
                    <a:pt x="281" y="948"/>
                  </a:cubicBezTo>
                  <a:cubicBezTo>
                    <a:pt x="281" y="930"/>
                    <a:pt x="281" y="948"/>
                    <a:pt x="281" y="930"/>
                  </a:cubicBezTo>
                  <a:cubicBezTo>
                    <a:pt x="299" y="930"/>
                    <a:pt x="299" y="913"/>
                    <a:pt x="299" y="895"/>
                  </a:cubicBezTo>
                  <a:cubicBezTo>
                    <a:pt x="316" y="895"/>
                    <a:pt x="316" y="878"/>
                    <a:pt x="316" y="878"/>
                  </a:cubicBezTo>
                  <a:cubicBezTo>
                    <a:pt x="316" y="878"/>
                    <a:pt x="316" y="860"/>
                    <a:pt x="316" y="842"/>
                  </a:cubicBezTo>
                  <a:cubicBezTo>
                    <a:pt x="334" y="842"/>
                    <a:pt x="316" y="825"/>
                    <a:pt x="334" y="825"/>
                  </a:cubicBezTo>
                  <a:cubicBezTo>
                    <a:pt x="334" y="825"/>
                    <a:pt x="334" y="825"/>
                    <a:pt x="334" y="825"/>
                  </a:cubicBezTo>
                  <a:cubicBezTo>
                    <a:pt x="334" y="807"/>
                    <a:pt x="334" y="807"/>
                    <a:pt x="334" y="807"/>
                  </a:cubicBezTo>
                  <a:cubicBezTo>
                    <a:pt x="334" y="807"/>
                    <a:pt x="334" y="790"/>
                    <a:pt x="351" y="790"/>
                  </a:cubicBezTo>
                  <a:cubicBezTo>
                    <a:pt x="334" y="790"/>
                    <a:pt x="351" y="790"/>
                    <a:pt x="351" y="772"/>
                  </a:cubicBezTo>
                  <a:cubicBezTo>
                    <a:pt x="351" y="772"/>
                    <a:pt x="351" y="772"/>
                    <a:pt x="351" y="755"/>
                  </a:cubicBezTo>
                  <a:cubicBezTo>
                    <a:pt x="351" y="755"/>
                    <a:pt x="369" y="755"/>
                    <a:pt x="369" y="737"/>
                  </a:cubicBezTo>
                  <a:cubicBezTo>
                    <a:pt x="369" y="737"/>
                    <a:pt x="369" y="737"/>
                    <a:pt x="369" y="737"/>
                  </a:cubicBezTo>
                  <a:cubicBezTo>
                    <a:pt x="369" y="737"/>
                    <a:pt x="369" y="737"/>
                    <a:pt x="369" y="720"/>
                  </a:cubicBezTo>
                  <a:lnTo>
                    <a:pt x="369" y="720"/>
                  </a:lnTo>
                  <a:cubicBezTo>
                    <a:pt x="386" y="720"/>
                    <a:pt x="386" y="702"/>
                    <a:pt x="404" y="702"/>
                  </a:cubicBezTo>
                  <a:cubicBezTo>
                    <a:pt x="404" y="685"/>
                    <a:pt x="404" y="685"/>
                    <a:pt x="404" y="685"/>
                  </a:cubicBezTo>
                  <a:cubicBezTo>
                    <a:pt x="404" y="685"/>
                    <a:pt x="404" y="667"/>
                    <a:pt x="404" y="667"/>
                  </a:cubicBezTo>
                  <a:cubicBezTo>
                    <a:pt x="421" y="667"/>
                    <a:pt x="439" y="650"/>
                    <a:pt x="439" y="632"/>
                  </a:cubicBezTo>
                  <a:cubicBezTo>
                    <a:pt x="456" y="632"/>
                    <a:pt x="456" y="597"/>
                    <a:pt x="474" y="597"/>
                  </a:cubicBezTo>
                  <a:cubicBezTo>
                    <a:pt x="474" y="597"/>
                    <a:pt x="491" y="597"/>
                    <a:pt x="491" y="579"/>
                  </a:cubicBezTo>
                  <a:cubicBezTo>
                    <a:pt x="509" y="579"/>
                    <a:pt x="509" y="562"/>
                    <a:pt x="509" y="562"/>
                  </a:cubicBezTo>
                  <a:cubicBezTo>
                    <a:pt x="527" y="562"/>
                    <a:pt x="527" y="562"/>
                    <a:pt x="527" y="562"/>
                  </a:cubicBezTo>
                  <a:cubicBezTo>
                    <a:pt x="527" y="562"/>
                    <a:pt x="544" y="544"/>
                    <a:pt x="544" y="544"/>
                  </a:cubicBezTo>
                  <a:cubicBezTo>
                    <a:pt x="544" y="544"/>
                    <a:pt x="544" y="544"/>
                    <a:pt x="544" y="544"/>
                  </a:cubicBezTo>
                  <a:cubicBezTo>
                    <a:pt x="544" y="544"/>
                    <a:pt x="544" y="527"/>
                    <a:pt x="562" y="527"/>
                  </a:cubicBezTo>
                  <a:cubicBezTo>
                    <a:pt x="562" y="527"/>
                    <a:pt x="579" y="527"/>
                    <a:pt x="579" y="509"/>
                  </a:cubicBezTo>
                  <a:cubicBezTo>
                    <a:pt x="597" y="509"/>
                    <a:pt x="597" y="509"/>
                    <a:pt x="597" y="509"/>
                  </a:cubicBezTo>
                  <a:lnTo>
                    <a:pt x="597" y="509"/>
                  </a:lnTo>
                  <a:cubicBezTo>
                    <a:pt x="614" y="509"/>
                    <a:pt x="614" y="492"/>
                    <a:pt x="614" y="492"/>
                  </a:cubicBezTo>
                  <a:cubicBezTo>
                    <a:pt x="614" y="492"/>
                    <a:pt x="614" y="492"/>
                    <a:pt x="614" y="492"/>
                  </a:cubicBezTo>
                  <a:cubicBezTo>
                    <a:pt x="632" y="492"/>
                    <a:pt x="632" y="492"/>
                    <a:pt x="632" y="474"/>
                  </a:cubicBezTo>
                  <a:cubicBezTo>
                    <a:pt x="649" y="492"/>
                    <a:pt x="649" y="457"/>
                    <a:pt x="667" y="457"/>
                  </a:cubicBezTo>
                  <a:cubicBezTo>
                    <a:pt x="667" y="457"/>
                    <a:pt x="667" y="457"/>
                    <a:pt x="684" y="457"/>
                  </a:cubicBezTo>
                  <a:cubicBezTo>
                    <a:pt x="684" y="457"/>
                    <a:pt x="667" y="457"/>
                    <a:pt x="684" y="439"/>
                  </a:cubicBezTo>
                  <a:cubicBezTo>
                    <a:pt x="684" y="457"/>
                    <a:pt x="702" y="439"/>
                    <a:pt x="702" y="439"/>
                  </a:cubicBezTo>
                  <a:cubicBezTo>
                    <a:pt x="702" y="439"/>
                    <a:pt x="702" y="439"/>
                    <a:pt x="702" y="439"/>
                  </a:cubicBezTo>
                  <a:cubicBezTo>
                    <a:pt x="719" y="439"/>
                    <a:pt x="719" y="422"/>
                    <a:pt x="719" y="422"/>
                  </a:cubicBezTo>
                  <a:cubicBezTo>
                    <a:pt x="719" y="422"/>
                    <a:pt x="737" y="422"/>
                    <a:pt x="737" y="422"/>
                  </a:cubicBezTo>
                  <a:cubicBezTo>
                    <a:pt x="737" y="404"/>
                    <a:pt x="737" y="404"/>
                    <a:pt x="754" y="404"/>
                  </a:cubicBezTo>
                  <a:cubicBezTo>
                    <a:pt x="754" y="404"/>
                    <a:pt x="772" y="387"/>
                    <a:pt x="772" y="387"/>
                  </a:cubicBezTo>
                  <a:cubicBezTo>
                    <a:pt x="789" y="387"/>
                    <a:pt x="807" y="387"/>
                    <a:pt x="807" y="369"/>
                  </a:cubicBezTo>
                  <a:cubicBezTo>
                    <a:pt x="807" y="369"/>
                    <a:pt x="807" y="369"/>
                    <a:pt x="807" y="369"/>
                  </a:cubicBezTo>
                  <a:cubicBezTo>
                    <a:pt x="807" y="369"/>
                    <a:pt x="807" y="369"/>
                    <a:pt x="807" y="369"/>
                  </a:cubicBezTo>
                  <a:cubicBezTo>
                    <a:pt x="807" y="369"/>
                    <a:pt x="807" y="369"/>
                    <a:pt x="807" y="369"/>
                  </a:cubicBezTo>
                  <a:cubicBezTo>
                    <a:pt x="807" y="369"/>
                    <a:pt x="825" y="369"/>
                    <a:pt x="825" y="369"/>
                  </a:cubicBezTo>
                  <a:cubicBezTo>
                    <a:pt x="825" y="369"/>
                    <a:pt x="825" y="369"/>
                    <a:pt x="825" y="369"/>
                  </a:cubicBezTo>
                  <a:cubicBezTo>
                    <a:pt x="825" y="369"/>
                    <a:pt x="825" y="369"/>
                    <a:pt x="825" y="369"/>
                  </a:cubicBezTo>
                  <a:cubicBezTo>
                    <a:pt x="842" y="369"/>
                    <a:pt x="842" y="352"/>
                    <a:pt x="860" y="352"/>
                  </a:cubicBezTo>
                  <a:cubicBezTo>
                    <a:pt x="860" y="352"/>
                    <a:pt x="860" y="352"/>
                    <a:pt x="860" y="352"/>
                  </a:cubicBezTo>
                  <a:cubicBezTo>
                    <a:pt x="860" y="352"/>
                    <a:pt x="860" y="352"/>
                    <a:pt x="860" y="352"/>
                  </a:cubicBezTo>
                  <a:cubicBezTo>
                    <a:pt x="860" y="352"/>
                    <a:pt x="877" y="352"/>
                    <a:pt x="877" y="352"/>
                  </a:cubicBezTo>
                  <a:cubicBezTo>
                    <a:pt x="895" y="352"/>
                    <a:pt x="895" y="334"/>
                    <a:pt x="895" y="334"/>
                  </a:cubicBezTo>
                  <a:cubicBezTo>
                    <a:pt x="912" y="334"/>
                    <a:pt x="895" y="334"/>
                    <a:pt x="912" y="334"/>
                  </a:cubicBezTo>
                  <a:cubicBezTo>
                    <a:pt x="912" y="334"/>
                    <a:pt x="912" y="334"/>
                    <a:pt x="912" y="317"/>
                  </a:cubicBezTo>
                  <a:cubicBezTo>
                    <a:pt x="912" y="317"/>
                    <a:pt x="912" y="334"/>
                    <a:pt x="912" y="334"/>
                  </a:cubicBezTo>
                  <a:cubicBezTo>
                    <a:pt x="930" y="334"/>
                    <a:pt x="930" y="317"/>
                    <a:pt x="947" y="317"/>
                  </a:cubicBezTo>
                  <a:cubicBezTo>
                    <a:pt x="947" y="317"/>
                    <a:pt x="947" y="317"/>
                    <a:pt x="947" y="317"/>
                  </a:cubicBezTo>
                  <a:cubicBezTo>
                    <a:pt x="947" y="317"/>
                    <a:pt x="965" y="317"/>
                    <a:pt x="965" y="299"/>
                  </a:cubicBezTo>
                  <a:cubicBezTo>
                    <a:pt x="982" y="299"/>
                    <a:pt x="982" y="299"/>
                    <a:pt x="982" y="299"/>
                  </a:cubicBezTo>
                  <a:cubicBezTo>
                    <a:pt x="1000" y="299"/>
                    <a:pt x="1017" y="299"/>
                    <a:pt x="1052" y="281"/>
                  </a:cubicBezTo>
                  <a:cubicBezTo>
                    <a:pt x="1052" y="281"/>
                    <a:pt x="1052" y="281"/>
                    <a:pt x="1052" y="281"/>
                  </a:cubicBezTo>
                  <a:cubicBezTo>
                    <a:pt x="1052" y="281"/>
                    <a:pt x="1052" y="281"/>
                    <a:pt x="1052" y="281"/>
                  </a:cubicBezTo>
                  <a:cubicBezTo>
                    <a:pt x="1070" y="281"/>
                    <a:pt x="1070" y="264"/>
                    <a:pt x="1070" y="281"/>
                  </a:cubicBezTo>
                  <a:cubicBezTo>
                    <a:pt x="1070" y="264"/>
                    <a:pt x="1070" y="264"/>
                    <a:pt x="1088" y="264"/>
                  </a:cubicBezTo>
                  <a:cubicBezTo>
                    <a:pt x="1088" y="281"/>
                    <a:pt x="1105" y="264"/>
                    <a:pt x="1105" y="264"/>
                  </a:cubicBezTo>
                  <a:cubicBezTo>
                    <a:pt x="1105" y="264"/>
                    <a:pt x="1105" y="264"/>
                    <a:pt x="1105" y="264"/>
                  </a:cubicBezTo>
                  <a:cubicBezTo>
                    <a:pt x="1105" y="264"/>
                    <a:pt x="1123" y="264"/>
                    <a:pt x="1123" y="264"/>
                  </a:cubicBezTo>
                  <a:lnTo>
                    <a:pt x="1123" y="264"/>
                  </a:lnTo>
                  <a:cubicBezTo>
                    <a:pt x="1123" y="264"/>
                    <a:pt x="1105" y="264"/>
                    <a:pt x="1105" y="264"/>
                  </a:cubicBezTo>
                  <a:cubicBezTo>
                    <a:pt x="1123" y="264"/>
                    <a:pt x="1140" y="281"/>
                    <a:pt x="1140" y="264"/>
                  </a:cubicBezTo>
                  <a:cubicBezTo>
                    <a:pt x="1158" y="264"/>
                    <a:pt x="1158" y="264"/>
                    <a:pt x="1158" y="246"/>
                  </a:cubicBezTo>
                  <a:cubicBezTo>
                    <a:pt x="1175" y="264"/>
                    <a:pt x="1175" y="246"/>
                    <a:pt x="1175" y="246"/>
                  </a:cubicBezTo>
                  <a:cubicBezTo>
                    <a:pt x="1193" y="246"/>
                    <a:pt x="1193" y="229"/>
                    <a:pt x="1210" y="229"/>
                  </a:cubicBezTo>
                  <a:cubicBezTo>
                    <a:pt x="1210" y="229"/>
                    <a:pt x="1210" y="229"/>
                    <a:pt x="1210" y="229"/>
                  </a:cubicBezTo>
                  <a:cubicBezTo>
                    <a:pt x="1210" y="229"/>
                    <a:pt x="1210" y="211"/>
                    <a:pt x="1228" y="211"/>
                  </a:cubicBezTo>
                  <a:cubicBezTo>
                    <a:pt x="1228" y="211"/>
                    <a:pt x="1228" y="211"/>
                    <a:pt x="1228" y="211"/>
                  </a:cubicBezTo>
                  <a:cubicBezTo>
                    <a:pt x="1228" y="194"/>
                    <a:pt x="1228" y="211"/>
                    <a:pt x="1228" y="211"/>
                  </a:cubicBezTo>
                  <a:cubicBezTo>
                    <a:pt x="1228" y="194"/>
                    <a:pt x="1228" y="194"/>
                    <a:pt x="1228" y="194"/>
                  </a:cubicBezTo>
                  <a:cubicBezTo>
                    <a:pt x="1228" y="194"/>
                    <a:pt x="1228" y="176"/>
                    <a:pt x="1228" y="176"/>
                  </a:cubicBezTo>
                  <a:cubicBezTo>
                    <a:pt x="1228" y="176"/>
                    <a:pt x="1245" y="176"/>
                    <a:pt x="1245" y="176"/>
                  </a:cubicBezTo>
                  <a:cubicBezTo>
                    <a:pt x="1245" y="176"/>
                    <a:pt x="1245" y="176"/>
                    <a:pt x="1245" y="176"/>
                  </a:cubicBezTo>
                  <a:cubicBezTo>
                    <a:pt x="1245" y="176"/>
                    <a:pt x="1263" y="176"/>
                    <a:pt x="1263" y="176"/>
                  </a:cubicBezTo>
                  <a:cubicBezTo>
                    <a:pt x="1263" y="176"/>
                    <a:pt x="1263" y="159"/>
                    <a:pt x="1263" y="159"/>
                  </a:cubicBezTo>
                  <a:cubicBezTo>
                    <a:pt x="1263" y="159"/>
                    <a:pt x="1263" y="176"/>
                    <a:pt x="1263" y="176"/>
                  </a:cubicBezTo>
                  <a:cubicBezTo>
                    <a:pt x="1280" y="176"/>
                    <a:pt x="1280" y="159"/>
                    <a:pt x="1280" y="159"/>
                  </a:cubicBezTo>
                  <a:cubicBezTo>
                    <a:pt x="1280" y="159"/>
                    <a:pt x="1280" y="159"/>
                    <a:pt x="1263" y="159"/>
                  </a:cubicBezTo>
                  <a:cubicBezTo>
                    <a:pt x="1263" y="159"/>
                    <a:pt x="1263" y="159"/>
                    <a:pt x="1245" y="176"/>
                  </a:cubicBezTo>
                  <a:cubicBezTo>
                    <a:pt x="1245" y="176"/>
                    <a:pt x="1245" y="176"/>
                    <a:pt x="1245" y="159"/>
                  </a:cubicBezTo>
                  <a:cubicBezTo>
                    <a:pt x="1228" y="176"/>
                    <a:pt x="1228" y="176"/>
                    <a:pt x="1210" y="176"/>
                  </a:cubicBezTo>
                  <a:cubicBezTo>
                    <a:pt x="1210" y="176"/>
                    <a:pt x="1210" y="176"/>
                    <a:pt x="1210" y="176"/>
                  </a:cubicBezTo>
                  <a:cubicBezTo>
                    <a:pt x="1228" y="176"/>
                    <a:pt x="1228" y="159"/>
                    <a:pt x="1245" y="159"/>
                  </a:cubicBezTo>
                  <a:cubicBezTo>
                    <a:pt x="1245" y="159"/>
                    <a:pt x="1245" y="159"/>
                    <a:pt x="1245" y="159"/>
                  </a:cubicBezTo>
                  <a:cubicBezTo>
                    <a:pt x="1245" y="159"/>
                    <a:pt x="1245" y="159"/>
                    <a:pt x="1228" y="159"/>
                  </a:cubicBezTo>
                  <a:cubicBezTo>
                    <a:pt x="1228" y="159"/>
                    <a:pt x="1228" y="159"/>
                    <a:pt x="1228" y="159"/>
                  </a:cubicBezTo>
                  <a:cubicBezTo>
                    <a:pt x="1228" y="159"/>
                    <a:pt x="1228" y="159"/>
                    <a:pt x="1245" y="159"/>
                  </a:cubicBezTo>
                  <a:cubicBezTo>
                    <a:pt x="1245" y="159"/>
                    <a:pt x="1245" y="159"/>
                    <a:pt x="1245" y="159"/>
                  </a:cubicBezTo>
                  <a:lnTo>
                    <a:pt x="1245" y="159"/>
                  </a:lnTo>
                  <a:cubicBezTo>
                    <a:pt x="1245" y="159"/>
                    <a:pt x="1245" y="159"/>
                    <a:pt x="1245" y="159"/>
                  </a:cubicBezTo>
                  <a:lnTo>
                    <a:pt x="1245" y="159"/>
                  </a:lnTo>
                  <a:cubicBezTo>
                    <a:pt x="1245" y="159"/>
                    <a:pt x="1245" y="159"/>
                    <a:pt x="1245" y="159"/>
                  </a:cubicBezTo>
                  <a:cubicBezTo>
                    <a:pt x="1263" y="159"/>
                    <a:pt x="1263" y="159"/>
                    <a:pt x="1263" y="159"/>
                  </a:cubicBezTo>
                  <a:cubicBezTo>
                    <a:pt x="1263" y="159"/>
                    <a:pt x="1263" y="159"/>
                    <a:pt x="1263" y="159"/>
                  </a:cubicBezTo>
                  <a:cubicBezTo>
                    <a:pt x="1263" y="141"/>
                    <a:pt x="1263" y="159"/>
                    <a:pt x="1263" y="159"/>
                  </a:cubicBezTo>
                  <a:cubicBezTo>
                    <a:pt x="1263" y="159"/>
                    <a:pt x="1263" y="141"/>
                    <a:pt x="1263" y="141"/>
                  </a:cubicBezTo>
                  <a:cubicBezTo>
                    <a:pt x="1263" y="141"/>
                    <a:pt x="1263" y="141"/>
                    <a:pt x="1263" y="141"/>
                  </a:cubicBezTo>
                  <a:lnTo>
                    <a:pt x="1263" y="141"/>
                  </a:lnTo>
                  <a:cubicBezTo>
                    <a:pt x="1263" y="141"/>
                    <a:pt x="1245" y="141"/>
                    <a:pt x="1245" y="141"/>
                  </a:cubicBezTo>
                  <a:cubicBezTo>
                    <a:pt x="1245" y="141"/>
                    <a:pt x="1245" y="141"/>
                    <a:pt x="1228" y="141"/>
                  </a:cubicBezTo>
                  <a:cubicBezTo>
                    <a:pt x="1228" y="141"/>
                    <a:pt x="1228" y="141"/>
                    <a:pt x="1228" y="141"/>
                  </a:cubicBezTo>
                  <a:cubicBezTo>
                    <a:pt x="1228" y="141"/>
                    <a:pt x="1228" y="141"/>
                    <a:pt x="1228" y="141"/>
                  </a:cubicBezTo>
                  <a:cubicBezTo>
                    <a:pt x="1228" y="141"/>
                    <a:pt x="1210" y="141"/>
                    <a:pt x="1210" y="141"/>
                  </a:cubicBezTo>
                  <a:cubicBezTo>
                    <a:pt x="1210" y="141"/>
                    <a:pt x="1210" y="159"/>
                    <a:pt x="1210" y="159"/>
                  </a:cubicBezTo>
                  <a:cubicBezTo>
                    <a:pt x="1193" y="141"/>
                    <a:pt x="1193" y="159"/>
                    <a:pt x="1193" y="159"/>
                  </a:cubicBezTo>
                  <a:cubicBezTo>
                    <a:pt x="1193" y="159"/>
                    <a:pt x="1193" y="141"/>
                    <a:pt x="1193" y="141"/>
                  </a:cubicBezTo>
                  <a:cubicBezTo>
                    <a:pt x="1193" y="141"/>
                    <a:pt x="1228" y="141"/>
                    <a:pt x="1228" y="124"/>
                  </a:cubicBezTo>
                  <a:cubicBezTo>
                    <a:pt x="1228" y="141"/>
                    <a:pt x="1210" y="124"/>
                    <a:pt x="1210" y="124"/>
                  </a:cubicBezTo>
                  <a:cubicBezTo>
                    <a:pt x="1228" y="124"/>
                    <a:pt x="1228" y="124"/>
                    <a:pt x="1228" y="124"/>
                  </a:cubicBezTo>
                  <a:cubicBezTo>
                    <a:pt x="1228" y="124"/>
                    <a:pt x="1228" y="124"/>
                    <a:pt x="1228" y="141"/>
                  </a:cubicBezTo>
                  <a:cubicBezTo>
                    <a:pt x="1228" y="141"/>
                    <a:pt x="1228" y="141"/>
                    <a:pt x="1228" y="124"/>
                  </a:cubicBezTo>
                  <a:cubicBezTo>
                    <a:pt x="1245" y="141"/>
                    <a:pt x="1245" y="141"/>
                    <a:pt x="1245" y="124"/>
                  </a:cubicBezTo>
                  <a:cubicBezTo>
                    <a:pt x="1245" y="124"/>
                    <a:pt x="1263" y="124"/>
                    <a:pt x="1263" y="124"/>
                  </a:cubicBezTo>
                  <a:cubicBezTo>
                    <a:pt x="1263" y="124"/>
                    <a:pt x="1263" y="124"/>
                    <a:pt x="1263" y="124"/>
                  </a:cubicBezTo>
                  <a:cubicBezTo>
                    <a:pt x="1263" y="124"/>
                    <a:pt x="1263" y="124"/>
                    <a:pt x="1263" y="124"/>
                  </a:cubicBezTo>
                  <a:cubicBezTo>
                    <a:pt x="1263" y="124"/>
                    <a:pt x="1280" y="124"/>
                    <a:pt x="1263" y="124"/>
                  </a:cubicBezTo>
                  <a:cubicBezTo>
                    <a:pt x="1263" y="124"/>
                    <a:pt x="1263" y="124"/>
                    <a:pt x="1263" y="124"/>
                  </a:cubicBezTo>
                  <a:cubicBezTo>
                    <a:pt x="1263" y="124"/>
                    <a:pt x="1280" y="124"/>
                    <a:pt x="1280" y="124"/>
                  </a:cubicBezTo>
                  <a:cubicBezTo>
                    <a:pt x="1280" y="124"/>
                    <a:pt x="1280" y="124"/>
                    <a:pt x="1280" y="124"/>
                  </a:cubicBezTo>
                  <a:cubicBezTo>
                    <a:pt x="1280" y="124"/>
                    <a:pt x="1280" y="106"/>
                    <a:pt x="1298" y="124"/>
                  </a:cubicBezTo>
                  <a:cubicBezTo>
                    <a:pt x="1298" y="106"/>
                    <a:pt x="1298" y="106"/>
                    <a:pt x="1298" y="106"/>
                  </a:cubicBezTo>
                  <a:cubicBezTo>
                    <a:pt x="1298" y="106"/>
                    <a:pt x="1298" y="106"/>
                    <a:pt x="1298" y="106"/>
                  </a:cubicBezTo>
                  <a:cubicBezTo>
                    <a:pt x="1280" y="106"/>
                    <a:pt x="1298" y="106"/>
                    <a:pt x="1298" y="106"/>
                  </a:cubicBezTo>
                  <a:cubicBezTo>
                    <a:pt x="1280" y="106"/>
                    <a:pt x="1280" y="106"/>
                    <a:pt x="1280" y="106"/>
                  </a:cubicBezTo>
                  <a:cubicBezTo>
                    <a:pt x="1280" y="89"/>
                    <a:pt x="1280" y="106"/>
                    <a:pt x="1280" y="89"/>
                  </a:cubicBezTo>
                  <a:cubicBezTo>
                    <a:pt x="1280" y="89"/>
                    <a:pt x="1280" y="89"/>
                    <a:pt x="1280" y="89"/>
                  </a:cubicBezTo>
                  <a:cubicBezTo>
                    <a:pt x="1280" y="89"/>
                    <a:pt x="1298" y="89"/>
                    <a:pt x="1298" y="89"/>
                  </a:cubicBezTo>
                  <a:cubicBezTo>
                    <a:pt x="1298" y="89"/>
                    <a:pt x="1298" y="89"/>
                    <a:pt x="1298" y="89"/>
                  </a:cubicBezTo>
                  <a:cubicBezTo>
                    <a:pt x="1298" y="89"/>
                    <a:pt x="1298" y="89"/>
                    <a:pt x="1298" y="106"/>
                  </a:cubicBezTo>
                  <a:cubicBezTo>
                    <a:pt x="1298" y="89"/>
                    <a:pt x="1315" y="89"/>
                    <a:pt x="1315" y="89"/>
                  </a:cubicBezTo>
                  <a:cubicBezTo>
                    <a:pt x="1315" y="89"/>
                    <a:pt x="1315" y="89"/>
                    <a:pt x="1315" y="89"/>
                  </a:cubicBezTo>
                  <a:lnTo>
                    <a:pt x="1298" y="89"/>
                  </a:lnTo>
                  <a:cubicBezTo>
                    <a:pt x="1315" y="89"/>
                    <a:pt x="1298" y="89"/>
                    <a:pt x="1298" y="89"/>
                  </a:cubicBezTo>
                  <a:cubicBezTo>
                    <a:pt x="1298" y="89"/>
                    <a:pt x="1298" y="89"/>
                    <a:pt x="1298" y="89"/>
                  </a:cubicBezTo>
                  <a:cubicBezTo>
                    <a:pt x="1298" y="89"/>
                    <a:pt x="1298" y="89"/>
                    <a:pt x="1298" y="89"/>
                  </a:cubicBezTo>
                  <a:cubicBezTo>
                    <a:pt x="1298" y="89"/>
                    <a:pt x="1298" y="89"/>
                    <a:pt x="1298" y="89"/>
                  </a:cubicBezTo>
                  <a:cubicBezTo>
                    <a:pt x="1298" y="89"/>
                    <a:pt x="1280" y="89"/>
                    <a:pt x="1263" y="89"/>
                  </a:cubicBezTo>
                  <a:cubicBezTo>
                    <a:pt x="1263" y="89"/>
                    <a:pt x="1263" y="89"/>
                    <a:pt x="1263" y="89"/>
                  </a:cubicBezTo>
                  <a:cubicBezTo>
                    <a:pt x="1263" y="71"/>
                    <a:pt x="1280" y="89"/>
                    <a:pt x="1280" y="71"/>
                  </a:cubicBezTo>
                  <a:cubicBezTo>
                    <a:pt x="1280" y="71"/>
                    <a:pt x="1280" y="71"/>
                    <a:pt x="1280" y="71"/>
                  </a:cubicBezTo>
                  <a:cubicBezTo>
                    <a:pt x="1263" y="71"/>
                    <a:pt x="1263" y="71"/>
                    <a:pt x="1245" y="71"/>
                  </a:cubicBezTo>
                  <a:cubicBezTo>
                    <a:pt x="1245" y="71"/>
                    <a:pt x="1245" y="71"/>
                    <a:pt x="1245" y="71"/>
                  </a:cubicBezTo>
                  <a:cubicBezTo>
                    <a:pt x="1263" y="71"/>
                    <a:pt x="1263" y="71"/>
                    <a:pt x="1263" y="71"/>
                  </a:cubicBezTo>
                  <a:cubicBezTo>
                    <a:pt x="1263" y="71"/>
                    <a:pt x="1263" y="71"/>
                    <a:pt x="1263" y="54"/>
                  </a:cubicBezTo>
                  <a:cubicBezTo>
                    <a:pt x="1263" y="54"/>
                    <a:pt x="1263" y="54"/>
                    <a:pt x="1263" y="54"/>
                  </a:cubicBezTo>
                  <a:cubicBezTo>
                    <a:pt x="1263" y="54"/>
                    <a:pt x="1245" y="54"/>
                    <a:pt x="1245" y="36"/>
                  </a:cubicBezTo>
                  <a:cubicBezTo>
                    <a:pt x="1245" y="54"/>
                    <a:pt x="1228" y="36"/>
                    <a:pt x="1228" y="36"/>
                  </a:cubicBezTo>
                  <a:cubicBezTo>
                    <a:pt x="1228" y="36"/>
                    <a:pt x="1245" y="36"/>
                    <a:pt x="1245" y="18"/>
                  </a:cubicBezTo>
                  <a:cubicBezTo>
                    <a:pt x="1245" y="36"/>
                    <a:pt x="1245" y="18"/>
                    <a:pt x="1263" y="36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263" y="18"/>
                    <a:pt x="1245" y="18"/>
                    <a:pt x="1245" y="18"/>
                  </a:cubicBezTo>
                  <a:cubicBezTo>
                    <a:pt x="1245" y="18"/>
                    <a:pt x="1245" y="18"/>
                    <a:pt x="1245" y="18"/>
                  </a:cubicBezTo>
                  <a:cubicBezTo>
                    <a:pt x="1245" y="18"/>
                    <a:pt x="1245" y="18"/>
                    <a:pt x="1245" y="18"/>
                  </a:cubicBezTo>
                  <a:cubicBezTo>
                    <a:pt x="1245" y="18"/>
                    <a:pt x="1245" y="18"/>
                    <a:pt x="1245" y="18"/>
                  </a:cubicBezTo>
                  <a:cubicBezTo>
                    <a:pt x="1228" y="18"/>
                    <a:pt x="1210" y="18"/>
                    <a:pt x="1210" y="36"/>
                  </a:cubicBezTo>
                  <a:cubicBezTo>
                    <a:pt x="1210" y="18"/>
                    <a:pt x="1210" y="18"/>
                    <a:pt x="1193" y="18"/>
                  </a:cubicBezTo>
                  <a:cubicBezTo>
                    <a:pt x="1193" y="36"/>
                    <a:pt x="1193" y="36"/>
                    <a:pt x="1193" y="36"/>
                  </a:cubicBezTo>
                  <a:cubicBezTo>
                    <a:pt x="1175" y="36"/>
                    <a:pt x="1175" y="36"/>
                    <a:pt x="1175" y="36"/>
                  </a:cubicBezTo>
                  <a:cubicBezTo>
                    <a:pt x="1175" y="36"/>
                    <a:pt x="1175" y="36"/>
                    <a:pt x="1175" y="36"/>
                  </a:cubicBezTo>
                  <a:cubicBezTo>
                    <a:pt x="1175" y="36"/>
                    <a:pt x="1175" y="54"/>
                    <a:pt x="1175" y="54"/>
                  </a:cubicBezTo>
                  <a:cubicBezTo>
                    <a:pt x="1175" y="54"/>
                    <a:pt x="1175" y="36"/>
                    <a:pt x="1175" y="36"/>
                  </a:cubicBezTo>
                  <a:cubicBezTo>
                    <a:pt x="1175" y="36"/>
                    <a:pt x="1175" y="36"/>
                    <a:pt x="1175" y="36"/>
                  </a:cubicBezTo>
                  <a:cubicBezTo>
                    <a:pt x="1158" y="36"/>
                    <a:pt x="1158" y="36"/>
                    <a:pt x="1158" y="36"/>
                  </a:cubicBezTo>
                  <a:cubicBezTo>
                    <a:pt x="1158" y="18"/>
                    <a:pt x="1140" y="36"/>
                    <a:pt x="1140" y="18"/>
                  </a:cubicBezTo>
                  <a:cubicBezTo>
                    <a:pt x="1140" y="18"/>
                    <a:pt x="1123" y="36"/>
                    <a:pt x="1123" y="36"/>
                  </a:cubicBezTo>
                  <a:lnTo>
                    <a:pt x="1123" y="18"/>
                  </a:lnTo>
                  <a:cubicBezTo>
                    <a:pt x="1123" y="18"/>
                    <a:pt x="1123" y="36"/>
                    <a:pt x="1123" y="36"/>
                  </a:cubicBezTo>
                  <a:cubicBezTo>
                    <a:pt x="1123" y="36"/>
                    <a:pt x="1105" y="36"/>
                    <a:pt x="1105" y="36"/>
                  </a:cubicBezTo>
                  <a:cubicBezTo>
                    <a:pt x="1123" y="36"/>
                    <a:pt x="1123" y="18"/>
                    <a:pt x="1123" y="18"/>
                  </a:cubicBezTo>
                  <a:cubicBezTo>
                    <a:pt x="1105" y="1"/>
                    <a:pt x="1105" y="18"/>
                    <a:pt x="1088" y="18"/>
                  </a:cubicBezTo>
                  <a:cubicBezTo>
                    <a:pt x="1088" y="18"/>
                    <a:pt x="1088" y="18"/>
                    <a:pt x="1088" y="18"/>
                  </a:cubicBezTo>
                  <a:cubicBezTo>
                    <a:pt x="1088" y="18"/>
                    <a:pt x="1088" y="18"/>
                    <a:pt x="1088" y="18"/>
                  </a:cubicBezTo>
                  <a:cubicBezTo>
                    <a:pt x="1088" y="18"/>
                    <a:pt x="1088" y="18"/>
                    <a:pt x="1088" y="18"/>
                  </a:cubicBezTo>
                  <a:cubicBezTo>
                    <a:pt x="1088" y="18"/>
                    <a:pt x="1088" y="18"/>
                    <a:pt x="1088" y="18"/>
                  </a:cubicBezTo>
                  <a:cubicBezTo>
                    <a:pt x="1088" y="18"/>
                    <a:pt x="1070" y="18"/>
                    <a:pt x="1070" y="18"/>
                  </a:cubicBezTo>
                  <a:cubicBezTo>
                    <a:pt x="1070" y="18"/>
                    <a:pt x="1070" y="18"/>
                    <a:pt x="1070" y="18"/>
                  </a:cubicBezTo>
                  <a:cubicBezTo>
                    <a:pt x="1070" y="18"/>
                    <a:pt x="1070" y="36"/>
                    <a:pt x="1070" y="36"/>
                  </a:cubicBezTo>
                  <a:cubicBezTo>
                    <a:pt x="1070" y="36"/>
                    <a:pt x="1070" y="36"/>
                    <a:pt x="1070" y="18"/>
                  </a:cubicBezTo>
                  <a:cubicBezTo>
                    <a:pt x="1052" y="36"/>
                    <a:pt x="1052" y="36"/>
                    <a:pt x="1052" y="36"/>
                  </a:cubicBezTo>
                  <a:cubicBezTo>
                    <a:pt x="1052" y="36"/>
                    <a:pt x="1052" y="36"/>
                    <a:pt x="1035" y="36"/>
                  </a:cubicBezTo>
                  <a:cubicBezTo>
                    <a:pt x="1035" y="36"/>
                    <a:pt x="1017" y="36"/>
                    <a:pt x="1017" y="36"/>
                  </a:cubicBezTo>
                  <a:cubicBezTo>
                    <a:pt x="1017" y="36"/>
                    <a:pt x="1000" y="36"/>
                    <a:pt x="1000" y="36"/>
                  </a:cubicBezTo>
                  <a:cubicBezTo>
                    <a:pt x="1000" y="36"/>
                    <a:pt x="1000" y="36"/>
                    <a:pt x="1000" y="54"/>
                  </a:cubicBezTo>
                  <a:cubicBezTo>
                    <a:pt x="1000" y="54"/>
                    <a:pt x="1000" y="36"/>
                    <a:pt x="1000" y="36"/>
                  </a:cubicBezTo>
                  <a:cubicBezTo>
                    <a:pt x="1000" y="36"/>
                    <a:pt x="1000" y="54"/>
                    <a:pt x="1000" y="54"/>
                  </a:cubicBezTo>
                  <a:cubicBezTo>
                    <a:pt x="1000" y="54"/>
                    <a:pt x="1000" y="54"/>
                    <a:pt x="1000" y="54"/>
                  </a:cubicBezTo>
                  <a:cubicBezTo>
                    <a:pt x="982" y="36"/>
                    <a:pt x="982" y="54"/>
                    <a:pt x="982" y="36"/>
                  </a:cubicBezTo>
                  <a:cubicBezTo>
                    <a:pt x="982" y="36"/>
                    <a:pt x="982" y="36"/>
                    <a:pt x="982" y="36"/>
                  </a:cubicBezTo>
                  <a:cubicBezTo>
                    <a:pt x="965" y="36"/>
                    <a:pt x="965" y="54"/>
                    <a:pt x="965" y="54"/>
                  </a:cubicBezTo>
                  <a:cubicBezTo>
                    <a:pt x="965" y="54"/>
                    <a:pt x="965" y="54"/>
                    <a:pt x="965" y="54"/>
                  </a:cubicBezTo>
                  <a:cubicBezTo>
                    <a:pt x="965" y="54"/>
                    <a:pt x="947" y="54"/>
                    <a:pt x="947" y="54"/>
                  </a:cubicBezTo>
                  <a:cubicBezTo>
                    <a:pt x="947" y="54"/>
                    <a:pt x="947" y="54"/>
                    <a:pt x="930" y="54"/>
                  </a:cubicBezTo>
                  <a:close/>
                  <a:moveTo>
                    <a:pt x="1088" y="36"/>
                  </a:moveTo>
                  <a:cubicBezTo>
                    <a:pt x="1088" y="36"/>
                    <a:pt x="1088" y="36"/>
                    <a:pt x="1105" y="36"/>
                  </a:cubicBezTo>
                  <a:cubicBezTo>
                    <a:pt x="1088" y="54"/>
                    <a:pt x="1088" y="36"/>
                    <a:pt x="1088" y="54"/>
                  </a:cubicBezTo>
                  <a:lnTo>
                    <a:pt x="1088" y="54"/>
                  </a:lnTo>
                  <a:cubicBezTo>
                    <a:pt x="1088" y="36"/>
                    <a:pt x="1088" y="36"/>
                    <a:pt x="1088" y="36"/>
                  </a:cubicBezTo>
                  <a:close/>
                  <a:moveTo>
                    <a:pt x="1140" y="36"/>
                  </a:moveTo>
                  <a:lnTo>
                    <a:pt x="1140" y="36"/>
                  </a:lnTo>
                  <a:cubicBezTo>
                    <a:pt x="1140" y="36"/>
                    <a:pt x="1140" y="36"/>
                    <a:pt x="1140" y="36"/>
                  </a:cubicBezTo>
                  <a:cubicBezTo>
                    <a:pt x="1140" y="36"/>
                    <a:pt x="1140" y="36"/>
                    <a:pt x="1140" y="36"/>
                  </a:cubicBezTo>
                  <a:close/>
                  <a:moveTo>
                    <a:pt x="1035" y="89"/>
                  </a:moveTo>
                  <a:cubicBezTo>
                    <a:pt x="1035" y="89"/>
                    <a:pt x="1035" y="89"/>
                    <a:pt x="1052" y="89"/>
                  </a:cubicBezTo>
                  <a:cubicBezTo>
                    <a:pt x="1035" y="89"/>
                    <a:pt x="1035" y="89"/>
                    <a:pt x="1035" y="89"/>
                  </a:cubicBezTo>
                  <a:cubicBezTo>
                    <a:pt x="1035" y="89"/>
                    <a:pt x="1035" y="89"/>
                    <a:pt x="1035" y="89"/>
                  </a:cubicBezTo>
                  <a:close/>
                  <a:moveTo>
                    <a:pt x="1193" y="36"/>
                  </a:moveTo>
                  <a:cubicBezTo>
                    <a:pt x="1193" y="36"/>
                    <a:pt x="1193" y="36"/>
                    <a:pt x="1193" y="36"/>
                  </a:cubicBezTo>
                  <a:cubicBezTo>
                    <a:pt x="1193" y="36"/>
                    <a:pt x="1193" y="36"/>
                    <a:pt x="1193" y="36"/>
                  </a:cubicBezTo>
                  <a:close/>
                  <a:moveTo>
                    <a:pt x="1123" y="89"/>
                  </a:moveTo>
                  <a:cubicBezTo>
                    <a:pt x="1123" y="106"/>
                    <a:pt x="1123" y="106"/>
                    <a:pt x="1123" y="106"/>
                  </a:cubicBezTo>
                  <a:cubicBezTo>
                    <a:pt x="1123" y="89"/>
                    <a:pt x="1123" y="106"/>
                    <a:pt x="1123" y="89"/>
                  </a:cubicBezTo>
                  <a:close/>
                  <a:moveTo>
                    <a:pt x="1158" y="89"/>
                  </a:moveTo>
                  <a:cubicBezTo>
                    <a:pt x="1158" y="89"/>
                    <a:pt x="1158" y="89"/>
                    <a:pt x="1158" y="89"/>
                  </a:cubicBezTo>
                  <a:cubicBezTo>
                    <a:pt x="1158" y="89"/>
                    <a:pt x="1158" y="89"/>
                    <a:pt x="1158" y="89"/>
                  </a:cubicBezTo>
                  <a:cubicBezTo>
                    <a:pt x="1158" y="89"/>
                    <a:pt x="1158" y="106"/>
                    <a:pt x="1140" y="106"/>
                  </a:cubicBezTo>
                  <a:cubicBezTo>
                    <a:pt x="1140" y="89"/>
                    <a:pt x="1158" y="89"/>
                    <a:pt x="1158" y="89"/>
                  </a:cubicBezTo>
                  <a:cubicBezTo>
                    <a:pt x="1158" y="89"/>
                    <a:pt x="1158" y="89"/>
                    <a:pt x="1158" y="89"/>
                  </a:cubicBezTo>
                  <a:cubicBezTo>
                    <a:pt x="1158" y="89"/>
                    <a:pt x="1158" y="89"/>
                    <a:pt x="1140" y="89"/>
                  </a:cubicBezTo>
                  <a:lnTo>
                    <a:pt x="1140" y="89"/>
                  </a:lnTo>
                  <a:cubicBezTo>
                    <a:pt x="1158" y="89"/>
                    <a:pt x="1158" y="71"/>
                    <a:pt x="1158" y="89"/>
                  </a:cubicBezTo>
                  <a:cubicBezTo>
                    <a:pt x="1158" y="89"/>
                    <a:pt x="1158" y="89"/>
                    <a:pt x="1158" y="89"/>
                  </a:cubicBezTo>
                  <a:cubicBezTo>
                    <a:pt x="1158" y="89"/>
                    <a:pt x="1158" y="89"/>
                    <a:pt x="1158" y="89"/>
                  </a:cubicBezTo>
                  <a:close/>
                  <a:moveTo>
                    <a:pt x="1193" y="71"/>
                  </a:moveTo>
                  <a:cubicBezTo>
                    <a:pt x="1193" y="71"/>
                    <a:pt x="1193" y="71"/>
                    <a:pt x="1193" y="71"/>
                  </a:cubicBezTo>
                  <a:cubicBezTo>
                    <a:pt x="1193" y="71"/>
                    <a:pt x="1193" y="71"/>
                    <a:pt x="1193" y="71"/>
                  </a:cubicBezTo>
                  <a:cubicBezTo>
                    <a:pt x="1193" y="71"/>
                    <a:pt x="1175" y="71"/>
                    <a:pt x="1193" y="71"/>
                  </a:cubicBezTo>
                  <a:close/>
                  <a:moveTo>
                    <a:pt x="1175" y="71"/>
                  </a:moveTo>
                  <a:lnTo>
                    <a:pt x="1175" y="89"/>
                  </a:lnTo>
                  <a:cubicBezTo>
                    <a:pt x="1175" y="89"/>
                    <a:pt x="1175" y="71"/>
                    <a:pt x="1175" y="89"/>
                  </a:cubicBezTo>
                  <a:cubicBezTo>
                    <a:pt x="1175" y="71"/>
                    <a:pt x="1175" y="71"/>
                    <a:pt x="1175" y="71"/>
                  </a:cubicBezTo>
                  <a:close/>
                  <a:moveTo>
                    <a:pt x="1175" y="89"/>
                  </a:moveTo>
                  <a:lnTo>
                    <a:pt x="1175" y="89"/>
                  </a:lnTo>
                  <a:cubicBezTo>
                    <a:pt x="1175" y="89"/>
                    <a:pt x="1175" y="89"/>
                    <a:pt x="1158" y="89"/>
                  </a:cubicBezTo>
                  <a:cubicBezTo>
                    <a:pt x="1158" y="89"/>
                    <a:pt x="1175" y="89"/>
                    <a:pt x="1175" y="89"/>
                  </a:cubicBezTo>
                  <a:close/>
                  <a:moveTo>
                    <a:pt x="1210" y="71"/>
                  </a:moveTo>
                  <a:cubicBezTo>
                    <a:pt x="1210" y="71"/>
                    <a:pt x="1210" y="71"/>
                    <a:pt x="1210" y="71"/>
                  </a:cubicBezTo>
                  <a:cubicBezTo>
                    <a:pt x="1210" y="71"/>
                    <a:pt x="1210" y="71"/>
                    <a:pt x="1210" y="71"/>
                  </a:cubicBezTo>
                  <a:close/>
                  <a:moveTo>
                    <a:pt x="1210" y="71"/>
                  </a:moveTo>
                  <a:cubicBezTo>
                    <a:pt x="1210" y="71"/>
                    <a:pt x="1210" y="71"/>
                    <a:pt x="1210" y="71"/>
                  </a:cubicBezTo>
                  <a:cubicBezTo>
                    <a:pt x="1210" y="89"/>
                    <a:pt x="1210" y="71"/>
                    <a:pt x="1210" y="71"/>
                  </a:cubicBezTo>
                  <a:close/>
                  <a:moveTo>
                    <a:pt x="1175" y="106"/>
                  </a:moveTo>
                  <a:cubicBezTo>
                    <a:pt x="1175" y="106"/>
                    <a:pt x="1175" y="106"/>
                    <a:pt x="1175" y="106"/>
                  </a:cubicBezTo>
                  <a:lnTo>
                    <a:pt x="1175" y="106"/>
                  </a:lnTo>
                  <a:cubicBezTo>
                    <a:pt x="1175" y="106"/>
                    <a:pt x="1175" y="106"/>
                    <a:pt x="1175" y="106"/>
                  </a:cubicBezTo>
                  <a:cubicBezTo>
                    <a:pt x="1158" y="106"/>
                    <a:pt x="1158" y="106"/>
                    <a:pt x="1158" y="106"/>
                  </a:cubicBezTo>
                  <a:cubicBezTo>
                    <a:pt x="1158" y="106"/>
                    <a:pt x="1158" y="106"/>
                    <a:pt x="1158" y="106"/>
                  </a:cubicBezTo>
                  <a:cubicBezTo>
                    <a:pt x="1175" y="106"/>
                    <a:pt x="1158" y="106"/>
                    <a:pt x="1158" y="106"/>
                  </a:cubicBezTo>
                  <a:cubicBezTo>
                    <a:pt x="1175" y="106"/>
                    <a:pt x="1175" y="89"/>
                    <a:pt x="1175" y="89"/>
                  </a:cubicBezTo>
                  <a:cubicBezTo>
                    <a:pt x="1175" y="106"/>
                    <a:pt x="1175" y="106"/>
                    <a:pt x="1175" y="106"/>
                  </a:cubicBezTo>
                  <a:cubicBezTo>
                    <a:pt x="1175" y="106"/>
                    <a:pt x="1175" y="106"/>
                    <a:pt x="1193" y="106"/>
                  </a:cubicBezTo>
                  <a:cubicBezTo>
                    <a:pt x="1193" y="106"/>
                    <a:pt x="1175" y="106"/>
                    <a:pt x="1175" y="106"/>
                  </a:cubicBezTo>
                  <a:cubicBezTo>
                    <a:pt x="1175" y="89"/>
                    <a:pt x="1193" y="106"/>
                    <a:pt x="1175" y="89"/>
                  </a:cubicBezTo>
                  <a:cubicBezTo>
                    <a:pt x="1193" y="106"/>
                    <a:pt x="1193" y="106"/>
                    <a:pt x="1193" y="106"/>
                  </a:cubicBezTo>
                  <a:cubicBezTo>
                    <a:pt x="1193" y="106"/>
                    <a:pt x="1193" y="106"/>
                    <a:pt x="1193" y="124"/>
                  </a:cubicBezTo>
                  <a:cubicBezTo>
                    <a:pt x="1193" y="124"/>
                    <a:pt x="1193" y="124"/>
                    <a:pt x="1193" y="124"/>
                  </a:cubicBezTo>
                  <a:cubicBezTo>
                    <a:pt x="1193" y="106"/>
                    <a:pt x="1193" y="106"/>
                    <a:pt x="1193" y="106"/>
                  </a:cubicBezTo>
                  <a:cubicBezTo>
                    <a:pt x="1175" y="106"/>
                    <a:pt x="1175" y="106"/>
                    <a:pt x="1175" y="106"/>
                  </a:cubicBezTo>
                  <a:close/>
                  <a:moveTo>
                    <a:pt x="1193" y="89"/>
                  </a:moveTo>
                  <a:cubicBezTo>
                    <a:pt x="1193" y="89"/>
                    <a:pt x="1193" y="89"/>
                    <a:pt x="1193" y="106"/>
                  </a:cubicBezTo>
                  <a:cubicBezTo>
                    <a:pt x="1193" y="106"/>
                    <a:pt x="1210" y="89"/>
                    <a:pt x="1210" y="89"/>
                  </a:cubicBezTo>
                  <a:cubicBezTo>
                    <a:pt x="1210" y="106"/>
                    <a:pt x="1210" y="106"/>
                    <a:pt x="1210" y="124"/>
                  </a:cubicBezTo>
                  <a:cubicBezTo>
                    <a:pt x="1210" y="124"/>
                    <a:pt x="1210" y="106"/>
                    <a:pt x="1210" y="106"/>
                  </a:cubicBezTo>
                  <a:cubicBezTo>
                    <a:pt x="1210" y="106"/>
                    <a:pt x="1210" y="106"/>
                    <a:pt x="1210" y="106"/>
                  </a:cubicBezTo>
                  <a:cubicBezTo>
                    <a:pt x="1193" y="106"/>
                    <a:pt x="1193" y="106"/>
                    <a:pt x="1193" y="106"/>
                  </a:cubicBezTo>
                  <a:cubicBezTo>
                    <a:pt x="1193" y="106"/>
                    <a:pt x="1193" y="89"/>
                    <a:pt x="1193" y="89"/>
                  </a:cubicBezTo>
                  <a:close/>
                  <a:moveTo>
                    <a:pt x="1228" y="89"/>
                  </a:moveTo>
                  <a:cubicBezTo>
                    <a:pt x="1228" y="89"/>
                    <a:pt x="1228" y="89"/>
                    <a:pt x="1228" y="89"/>
                  </a:cubicBezTo>
                  <a:cubicBezTo>
                    <a:pt x="1228" y="89"/>
                    <a:pt x="1228" y="89"/>
                    <a:pt x="1228" y="89"/>
                  </a:cubicBezTo>
                  <a:cubicBezTo>
                    <a:pt x="1228" y="89"/>
                    <a:pt x="1228" y="89"/>
                    <a:pt x="1228" y="106"/>
                  </a:cubicBezTo>
                  <a:cubicBezTo>
                    <a:pt x="1228" y="89"/>
                    <a:pt x="1228" y="89"/>
                    <a:pt x="1228" y="89"/>
                  </a:cubicBezTo>
                  <a:lnTo>
                    <a:pt x="1210" y="89"/>
                  </a:lnTo>
                  <a:cubicBezTo>
                    <a:pt x="1228" y="89"/>
                    <a:pt x="1228" y="89"/>
                    <a:pt x="1228" y="89"/>
                  </a:cubicBezTo>
                  <a:close/>
                  <a:moveTo>
                    <a:pt x="1158" y="124"/>
                  </a:moveTo>
                  <a:lnTo>
                    <a:pt x="1158" y="124"/>
                  </a:lnTo>
                  <a:cubicBezTo>
                    <a:pt x="1158" y="124"/>
                    <a:pt x="1158" y="124"/>
                    <a:pt x="1158" y="124"/>
                  </a:cubicBezTo>
                  <a:cubicBezTo>
                    <a:pt x="1158" y="124"/>
                    <a:pt x="1158" y="124"/>
                    <a:pt x="1158" y="124"/>
                  </a:cubicBezTo>
                  <a:cubicBezTo>
                    <a:pt x="1158" y="124"/>
                    <a:pt x="1158" y="141"/>
                    <a:pt x="1140" y="124"/>
                  </a:cubicBezTo>
                  <a:cubicBezTo>
                    <a:pt x="1140" y="124"/>
                    <a:pt x="1140" y="124"/>
                    <a:pt x="1140" y="124"/>
                  </a:cubicBezTo>
                  <a:close/>
                  <a:moveTo>
                    <a:pt x="1263" y="89"/>
                  </a:moveTo>
                  <a:cubicBezTo>
                    <a:pt x="1263" y="71"/>
                    <a:pt x="1263" y="89"/>
                    <a:pt x="1263" y="89"/>
                  </a:cubicBezTo>
                  <a:cubicBezTo>
                    <a:pt x="1263" y="89"/>
                    <a:pt x="1263" y="89"/>
                    <a:pt x="1263" y="89"/>
                  </a:cubicBezTo>
                  <a:cubicBezTo>
                    <a:pt x="1263" y="89"/>
                    <a:pt x="1263" y="89"/>
                    <a:pt x="1245" y="89"/>
                  </a:cubicBezTo>
                  <a:close/>
                  <a:moveTo>
                    <a:pt x="1228" y="89"/>
                  </a:moveTo>
                  <a:lnTo>
                    <a:pt x="1228" y="106"/>
                  </a:lnTo>
                  <a:cubicBezTo>
                    <a:pt x="1228" y="106"/>
                    <a:pt x="1228" y="106"/>
                    <a:pt x="1228" y="106"/>
                  </a:cubicBezTo>
                  <a:cubicBezTo>
                    <a:pt x="1228" y="106"/>
                    <a:pt x="1228" y="89"/>
                    <a:pt x="1228" y="89"/>
                  </a:cubicBezTo>
                  <a:close/>
                  <a:moveTo>
                    <a:pt x="1228" y="106"/>
                  </a:moveTo>
                  <a:cubicBezTo>
                    <a:pt x="1228" y="89"/>
                    <a:pt x="1245" y="106"/>
                    <a:pt x="1245" y="89"/>
                  </a:cubicBezTo>
                  <a:cubicBezTo>
                    <a:pt x="1263" y="106"/>
                    <a:pt x="1263" y="89"/>
                    <a:pt x="1280" y="106"/>
                  </a:cubicBezTo>
                  <a:cubicBezTo>
                    <a:pt x="1263" y="106"/>
                    <a:pt x="1263" y="89"/>
                    <a:pt x="1245" y="106"/>
                  </a:cubicBezTo>
                  <a:cubicBezTo>
                    <a:pt x="1245" y="106"/>
                    <a:pt x="1245" y="106"/>
                    <a:pt x="1245" y="106"/>
                  </a:cubicBezTo>
                  <a:lnTo>
                    <a:pt x="1245" y="106"/>
                  </a:lnTo>
                  <a:cubicBezTo>
                    <a:pt x="1245" y="106"/>
                    <a:pt x="1245" y="106"/>
                    <a:pt x="1245" y="124"/>
                  </a:cubicBezTo>
                  <a:cubicBezTo>
                    <a:pt x="1245" y="106"/>
                    <a:pt x="1228" y="106"/>
                    <a:pt x="1228" y="106"/>
                  </a:cubicBezTo>
                  <a:close/>
                  <a:moveTo>
                    <a:pt x="1210" y="124"/>
                  </a:moveTo>
                  <a:cubicBezTo>
                    <a:pt x="1210" y="124"/>
                    <a:pt x="1210" y="124"/>
                    <a:pt x="1210" y="141"/>
                  </a:cubicBezTo>
                  <a:cubicBezTo>
                    <a:pt x="1210" y="141"/>
                    <a:pt x="1210" y="124"/>
                    <a:pt x="1210" y="124"/>
                  </a:cubicBezTo>
                  <a:cubicBezTo>
                    <a:pt x="1210" y="124"/>
                    <a:pt x="1210" y="124"/>
                    <a:pt x="1210" y="124"/>
                  </a:cubicBezTo>
                  <a:close/>
                  <a:moveTo>
                    <a:pt x="1193" y="124"/>
                  </a:moveTo>
                  <a:cubicBezTo>
                    <a:pt x="1193" y="124"/>
                    <a:pt x="1193" y="124"/>
                    <a:pt x="1210" y="141"/>
                  </a:cubicBezTo>
                  <a:cubicBezTo>
                    <a:pt x="1193" y="141"/>
                    <a:pt x="1193" y="141"/>
                    <a:pt x="1193" y="141"/>
                  </a:cubicBezTo>
                  <a:cubicBezTo>
                    <a:pt x="1193" y="141"/>
                    <a:pt x="1193" y="141"/>
                    <a:pt x="1193" y="124"/>
                  </a:cubicBezTo>
                  <a:close/>
                  <a:moveTo>
                    <a:pt x="1245" y="124"/>
                  </a:moveTo>
                  <a:cubicBezTo>
                    <a:pt x="1245" y="124"/>
                    <a:pt x="1245" y="124"/>
                    <a:pt x="1245" y="124"/>
                  </a:cubicBezTo>
                  <a:cubicBezTo>
                    <a:pt x="1228" y="124"/>
                    <a:pt x="1228" y="124"/>
                    <a:pt x="1228" y="124"/>
                  </a:cubicBezTo>
                  <a:cubicBezTo>
                    <a:pt x="1228" y="124"/>
                    <a:pt x="1245" y="124"/>
                    <a:pt x="1245" y="124"/>
                  </a:cubicBezTo>
                  <a:close/>
                  <a:moveTo>
                    <a:pt x="1280" y="106"/>
                  </a:moveTo>
                  <a:lnTo>
                    <a:pt x="1280" y="106"/>
                  </a:lnTo>
                  <a:cubicBezTo>
                    <a:pt x="1280" y="106"/>
                    <a:pt x="1280" y="106"/>
                    <a:pt x="1280" y="106"/>
                  </a:cubicBezTo>
                  <a:cubicBezTo>
                    <a:pt x="1280" y="106"/>
                    <a:pt x="1280" y="106"/>
                    <a:pt x="1280" y="106"/>
                  </a:cubicBezTo>
                  <a:close/>
                  <a:moveTo>
                    <a:pt x="1140" y="176"/>
                  </a:moveTo>
                  <a:cubicBezTo>
                    <a:pt x="1140" y="176"/>
                    <a:pt x="1123" y="194"/>
                    <a:pt x="1123" y="176"/>
                  </a:cubicBezTo>
                  <a:cubicBezTo>
                    <a:pt x="1123" y="176"/>
                    <a:pt x="1140" y="176"/>
                    <a:pt x="1140" y="176"/>
                  </a:cubicBezTo>
                  <a:close/>
                  <a:moveTo>
                    <a:pt x="1140" y="176"/>
                  </a:moveTo>
                  <a:cubicBezTo>
                    <a:pt x="1140" y="176"/>
                    <a:pt x="1158" y="176"/>
                    <a:pt x="1158" y="194"/>
                  </a:cubicBezTo>
                  <a:cubicBezTo>
                    <a:pt x="1158" y="194"/>
                    <a:pt x="1140" y="194"/>
                    <a:pt x="1140" y="194"/>
                  </a:cubicBezTo>
                  <a:cubicBezTo>
                    <a:pt x="1140" y="194"/>
                    <a:pt x="1140" y="176"/>
                    <a:pt x="1158" y="176"/>
                  </a:cubicBezTo>
                  <a:lnTo>
                    <a:pt x="1140" y="176"/>
                  </a:lnTo>
                  <a:cubicBezTo>
                    <a:pt x="1140" y="176"/>
                    <a:pt x="1140" y="176"/>
                    <a:pt x="1140" y="176"/>
                  </a:cubicBezTo>
                  <a:close/>
                  <a:moveTo>
                    <a:pt x="1158" y="159"/>
                  </a:moveTo>
                  <a:cubicBezTo>
                    <a:pt x="1175" y="159"/>
                    <a:pt x="1175" y="159"/>
                    <a:pt x="1175" y="159"/>
                  </a:cubicBezTo>
                  <a:cubicBezTo>
                    <a:pt x="1175" y="159"/>
                    <a:pt x="1175" y="159"/>
                    <a:pt x="1175" y="159"/>
                  </a:cubicBezTo>
                  <a:lnTo>
                    <a:pt x="1175" y="176"/>
                  </a:lnTo>
                  <a:cubicBezTo>
                    <a:pt x="1175" y="159"/>
                    <a:pt x="1175" y="159"/>
                    <a:pt x="1158" y="159"/>
                  </a:cubicBezTo>
                  <a:cubicBezTo>
                    <a:pt x="1158" y="159"/>
                    <a:pt x="1158" y="159"/>
                    <a:pt x="1158" y="159"/>
                  </a:cubicBezTo>
                  <a:close/>
                  <a:moveTo>
                    <a:pt x="1175" y="159"/>
                  </a:moveTo>
                  <a:lnTo>
                    <a:pt x="1175" y="159"/>
                  </a:lnTo>
                  <a:cubicBezTo>
                    <a:pt x="1175" y="159"/>
                    <a:pt x="1175" y="159"/>
                    <a:pt x="1175" y="159"/>
                  </a:cubicBezTo>
                  <a:lnTo>
                    <a:pt x="1175" y="159"/>
                  </a:lnTo>
                  <a:cubicBezTo>
                    <a:pt x="1175" y="159"/>
                    <a:pt x="1175" y="159"/>
                    <a:pt x="1175" y="159"/>
                  </a:cubicBezTo>
                  <a:close/>
                  <a:moveTo>
                    <a:pt x="1175" y="159"/>
                  </a:moveTo>
                  <a:cubicBezTo>
                    <a:pt x="1193" y="159"/>
                    <a:pt x="1193" y="159"/>
                    <a:pt x="1193" y="159"/>
                  </a:cubicBezTo>
                  <a:cubicBezTo>
                    <a:pt x="1193" y="159"/>
                    <a:pt x="1193" y="159"/>
                    <a:pt x="1175" y="159"/>
                  </a:cubicBezTo>
                  <a:close/>
                  <a:moveTo>
                    <a:pt x="1228" y="159"/>
                  </a:moveTo>
                  <a:lnTo>
                    <a:pt x="1228" y="159"/>
                  </a:lnTo>
                  <a:cubicBezTo>
                    <a:pt x="1228" y="159"/>
                    <a:pt x="1228" y="159"/>
                    <a:pt x="1228" y="159"/>
                  </a:cubicBezTo>
                  <a:cubicBezTo>
                    <a:pt x="1228" y="159"/>
                    <a:pt x="1228" y="159"/>
                    <a:pt x="1228" y="159"/>
                  </a:cubicBezTo>
                  <a:close/>
                  <a:moveTo>
                    <a:pt x="1228" y="141"/>
                  </a:moveTo>
                  <a:cubicBezTo>
                    <a:pt x="1228" y="159"/>
                    <a:pt x="1228" y="159"/>
                    <a:pt x="1228" y="159"/>
                  </a:cubicBezTo>
                  <a:cubicBezTo>
                    <a:pt x="1228" y="159"/>
                    <a:pt x="1228" y="141"/>
                    <a:pt x="1228" y="141"/>
                  </a:cubicBezTo>
                  <a:close/>
                  <a:moveTo>
                    <a:pt x="965" y="299"/>
                  </a:moveTo>
                  <a:cubicBezTo>
                    <a:pt x="965" y="299"/>
                    <a:pt x="965" y="299"/>
                    <a:pt x="965" y="299"/>
                  </a:cubicBezTo>
                  <a:lnTo>
                    <a:pt x="965" y="299"/>
                  </a:lnTo>
                  <a:cubicBezTo>
                    <a:pt x="965" y="299"/>
                    <a:pt x="965" y="299"/>
                    <a:pt x="965" y="299"/>
                  </a:cubicBezTo>
                  <a:cubicBezTo>
                    <a:pt x="965" y="299"/>
                    <a:pt x="965" y="299"/>
                    <a:pt x="965" y="299"/>
                  </a:cubicBezTo>
                  <a:close/>
                  <a:moveTo>
                    <a:pt x="982" y="299"/>
                  </a:moveTo>
                  <a:cubicBezTo>
                    <a:pt x="982" y="299"/>
                    <a:pt x="965" y="299"/>
                    <a:pt x="965" y="299"/>
                  </a:cubicBezTo>
                  <a:cubicBezTo>
                    <a:pt x="965" y="299"/>
                    <a:pt x="965" y="299"/>
                    <a:pt x="982" y="299"/>
                  </a:cubicBezTo>
                  <a:close/>
                  <a:moveTo>
                    <a:pt x="982" y="299"/>
                  </a:moveTo>
                  <a:cubicBezTo>
                    <a:pt x="982" y="299"/>
                    <a:pt x="982" y="299"/>
                    <a:pt x="982" y="299"/>
                  </a:cubicBezTo>
                  <a:cubicBezTo>
                    <a:pt x="982" y="299"/>
                    <a:pt x="982" y="281"/>
                    <a:pt x="982" y="299"/>
                  </a:cubicBezTo>
                  <a:close/>
                  <a:moveTo>
                    <a:pt x="1210" y="194"/>
                  </a:moveTo>
                  <a:lnTo>
                    <a:pt x="1228" y="194"/>
                  </a:lnTo>
                  <a:cubicBezTo>
                    <a:pt x="1210" y="194"/>
                    <a:pt x="1210" y="211"/>
                    <a:pt x="1210" y="194"/>
                  </a:cubicBezTo>
                  <a:cubicBezTo>
                    <a:pt x="1210" y="194"/>
                    <a:pt x="1210" y="194"/>
                    <a:pt x="1210" y="194"/>
                  </a:cubicBezTo>
                  <a:close/>
                  <a:moveTo>
                    <a:pt x="1193" y="211"/>
                  </a:moveTo>
                  <a:cubicBezTo>
                    <a:pt x="1193" y="211"/>
                    <a:pt x="1193" y="211"/>
                    <a:pt x="1193" y="211"/>
                  </a:cubicBezTo>
                  <a:cubicBezTo>
                    <a:pt x="1193" y="211"/>
                    <a:pt x="1193" y="211"/>
                    <a:pt x="1193" y="229"/>
                  </a:cubicBezTo>
                  <a:cubicBezTo>
                    <a:pt x="1193" y="229"/>
                    <a:pt x="1193" y="229"/>
                    <a:pt x="1193" y="229"/>
                  </a:cubicBezTo>
                  <a:cubicBezTo>
                    <a:pt x="1193" y="211"/>
                    <a:pt x="1193" y="211"/>
                    <a:pt x="1193" y="211"/>
                  </a:cubicBezTo>
                  <a:cubicBezTo>
                    <a:pt x="1193" y="211"/>
                    <a:pt x="1193" y="211"/>
                    <a:pt x="1193" y="211"/>
                  </a:cubicBezTo>
                  <a:close/>
                  <a:moveTo>
                    <a:pt x="1193" y="211"/>
                  </a:moveTo>
                  <a:cubicBezTo>
                    <a:pt x="1193" y="211"/>
                    <a:pt x="1193" y="211"/>
                    <a:pt x="1193" y="211"/>
                  </a:cubicBezTo>
                  <a:cubicBezTo>
                    <a:pt x="1210" y="211"/>
                    <a:pt x="1210" y="211"/>
                    <a:pt x="1193" y="211"/>
                  </a:cubicBezTo>
                  <a:cubicBezTo>
                    <a:pt x="1193" y="211"/>
                    <a:pt x="1193" y="211"/>
                    <a:pt x="1193" y="211"/>
                  </a:cubicBezTo>
                  <a:close/>
                  <a:moveTo>
                    <a:pt x="1105" y="264"/>
                  </a:moveTo>
                  <a:cubicBezTo>
                    <a:pt x="1105" y="264"/>
                    <a:pt x="1105" y="264"/>
                    <a:pt x="1088" y="264"/>
                  </a:cubicBezTo>
                  <a:cubicBezTo>
                    <a:pt x="1088" y="264"/>
                    <a:pt x="1105" y="264"/>
                    <a:pt x="1105" y="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3"/>
            <p:cNvSpPr/>
            <p:nvPr/>
          </p:nvSpPr>
          <p:spPr>
            <a:xfrm>
              <a:off x="2641275" y="26933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8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8"/>
                    <a:pt x="36" y="1"/>
                  </a:cubicBezTo>
                  <a:cubicBezTo>
                    <a:pt x="36" y="1"/>
                    <a:pt x="36" y="18"/>
                    <a:pt x="36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3"/>
            <p:cNvSpPr/>
            <p:nvPr/>
          </p:nvSpPr>
          <p:spPr>
            <a:xfrm>
              <a:off x="1997425" y="2716575"/>
              <a:ext cx="2650" cy="1325"/>
            </a:xfrm>
            <a:custGeom>
              <a:avLst/>
              <a:gdLst/>
              <a:ahLst/>
              <a:cxnLst/>
              <a:rect l="l" t="t" r="r" b="b"/>
              <a:pathLst>
                <a:path w="106" h="53" extrusionOk="0">
                  <a:moveTo>
                    <a:pt x="88" y="53"/>
                  </a:moveTo>
                  <a:cubicBezTo>
                    <a:pt x="88" y="35"/>
                    <a:pt x="18" y="18"/>
                    <a:pt x="36" y="18"/>
                  </a:cubicBezTo>
                  <a:lnTo>
                    <a:pt x="0" y="0"/>
                  </a:lnTo>
                  <a:cubicBezTo>
                    <a:pt x="36" y="18"/>
                    <a:pt x="71" y="18"/>
                    <a:pt x="106" y="35"/>
                  </a:cubicBezTo>
                  <a:cubicBezTo>
                    <a:pt x="106" y="35"/>
                    <a:pt x="106" y="53"/>
                    <a:pt x="88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3"/>
            <p:cNvSpPr/>
            <p:nvPr/>
          </p:nvSpPr>
          <p:spPr>
            <a:xfrm>
              <a:off x="1992600" y="2714375"/>
              <a:ext cx="2225" cy="900"/>
            </a:xfrm>
            <a:custGeom>
              <a:avLst/>
              <a:gdLst/>
              <a:ahLst/>
              <a:cxnLst/>
              <a:rect l="l" t="t" r="r" b="b"/>
              <a:pathLst>
                <a:path w="89" h="36" extrusionOk="0">
                  <a:moveTo>
                    <a:pt x="36" y="18"/>
                  </a:moveTo>
                  <a:cubicBezTo>
                    <a:pt x="36" y="18"/>
                    <a:pt x="18" y="18"/>
                    <a:pt x="18" y="18"/>
                  </a:cubicBezTo>
                  <a:cubicBezTo>
                    <a:pt x="1" y="0"/>
                    <a:pt x="18" y="0"/>
                    <a:pt x="1" y="0"/>
                  </a:cubicBezTo>
                  <a:cubicBezTo>
                    <a:pt x="36" y="18"/>
                    <a:pt x="71" y="18"/>
                    <a:pt x="88" y="36"/>
                  </a:cubicBezTo>
                  <a:cubicBezTo>
                    <a:pt x="88" y="36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3"/>
            <p:cNvSpPr/>
            <p:nvPr/>
          </p:nvSpPr>
          <p:spPr>
            <a:xfrm>
              <a:off x="1995225" y="2714800"/>
              <a:ext cx="7475" cy="3100"/>
            </a:xfrm>
            <a:custGeom>
              <a:avLst/>
              <a:gdLst/>
              <a:ahLst/>
              <a:cxnLst/>
              <a:rect l="l" t="t" r="r" b="b"/>
              <a:pathLst>
                <a:path w="299" h="124" extrusionOk="0">
                  <a:moveTo>
                    <a:pt x="299" y="124"/>
                  </a:moveTo>
                  <a:cubicBezTo>
                    <a:pt x="281" y="124"/>
                    <a:pt x="229" y="106"/>
                    <a:pt x="229" y="106"/>
                  </a:cubicBezTo>
                  <a:cubicBezTo>
                    <a:pt x="211" y="106"/>
                    <a:pt x="229" y="106"/>
                    <a:pt x="229" y="106"/>
                  </a:cubicBezTo>
                  <a:cubicBezTo>
                    <a:pt x="211" y="89"/>
                    <a:pt x="194" y="89"/>
                    <a:pt x="176" y="89"/>
                  </a:cubicBezTo>
                  <a:cubicBezTo>
                    <a:pt x="159" y="89"/>
                    <a:pt x="106" y="71"/>
                    <a:pt x="88" y="54"/>
                  </a:cubicBezTo>
                  <a:cubicBezTo>
                    <a:pt x="106" y="36"/>
                    <a:pt x="1" y="19"/>
                    <a:pt x="1" y="1"/>
                  </a:cubicBezTo>
                  <a:cubicBezTo>
                    <a:pt x="18" y="1"/>
                    <a:pt x="36" y="19"/>
                    <a:pt x="36" y="19"/>
                  </a:cubicBezTo>
                  <a:cubicBezTo>
                    <a:pt x="88" y="36"/>
                    <a:pt x="141" y="54"/>
                    <a:pt x="194" y="89"/>
                  </a:cubicBezTo>
                  <a:cubicBezTo>
                    <a:pt x="229" y="106"/>
                    <a:pt x="264" y="106"/>
                    <a:pt x="299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3"/>
            <p:cNvSpPr/>
            <p:nvPr/>
          </p:nvSpPr>
          <p:spPr>
            <a:xfrm>
              <a:off x="1983825" y="2707800"/>
              <a:ext cx="3550" cy="1775"/>
            </a:xfrm>
            <a:custGeom>
              <a:avLst/>
              <a:gdLst/>
              <a:ahLst/>
              <a:cxnLst/>
              <a:rect l="l" t="t" r="r" b="b"/>
              <a:pathLst>
                <a:path w="142" h="71" extrusionOk="0">
                  <a:moveTo>
                    <a:pt x="1" y="0"/>
                  </a:moveTo>
                  <a:cubicBezTo>
                    <a:pt x="1" y="0"/>
                    <a:pt x="36" y="18"/>
                    <a:pt x="36" y="0"/>
                  </a:cubicBezTo>
                  <a:cubicBezTo>
                    <a:pt x="36" y="18"/>
                    <a:pt x="54" y="18"/>
                    <a:pt x="36" y="18"/>
                  </a:cubicBezTo>
                  <a:cubicBezTo>
                    <a:pt x="71" y="36"/>
                    <a:pt x="106" y="36"/>
                    <a:pt x="141" y="53"/>
                  </a:cubicBezTo>
                  <a:cubicBezTo>
                    <a:pt x="141" y="71"/>
                    <a:pt x="106" y="53"/>
                    <a:pt x="141" y="71"/>
                  </a:cubicBezTo>
                  <a:cubicBezTo>
                    <a:pt x="89" y="53"/>
                    <a:pt x="36" y="3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3"/>
            <p:cNvSpPr/>
            <p:nvPr/>
          </p:nvSpPr>
          <p:spPr>
            <a:xfrm>
              <a:off x="1980325" y="27060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1" y="18"/>
                    <a:pt x="1" y="0"/>
                    <a:pt x="1" y="0"/>
                  </a:cubicBezTo>
                  <a:cubicBezTo>
                    <a:pt x="18" y="18"/>
                    <a:pt x="18" y="18"/>
                    <a:pt x="36" y="18"/>
                  </a:cubicBezTo>
                  <a:cubicBezTo>
                    <a:pt x="36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3"/>
            <p:cNvSpPr/>
            <p:nvPr/>
          </p:nvSpPr>
          <p:spPr>
            <a:xfrm>
              <a:off x="1981200" y="270647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36"/>
                  </a:moveTo>
                  <a:cubicBezTo>
                    <a:pt x="36" y="18"/>
                    <a:pt x="18" y="18"/>
                    <a:pt x="1" y="1"/>
                  </a:cubicBezTo>
                  <a:cubicBezTo>
                    <a:pt x="18" y="18"/>
                    <a:pt x="36" y="18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3"/>
            <p:cNvSpPr/>
            <p:nvPr/>
          </p:nvSpPr>
          <p:spPr>
            <a:xfrm>
              <a:off x="1975075" y="27029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1"/>
                  </a:moveTo>
                  <a:cubicBezTo>
                    <a:pt x="0" y="1"/>
                    <a:pt x="18" y="18"/>
                    <a:pt x="35" y="18"/>
                  </a:cubicBezTo>
                  <a:cubicBezTo>
                    <a:pt x="35" y="36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3"/>
            <p:cNvSpPr/>
            <p:nvPr/>
          </p:nvSpPr>
          <p:spPr>
            <a:xfrm>
              <a:off x="1983825" y="27073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lnTo>
                    <a:pt x="1" y="1"/>
                  </a:ln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3"/>
            <p:cNvSpPr/>
            <p:nvPr/>
          </p:nvSpPr>
          <p:spPr>
            <a:xfrm>
              <a:off x="1982950" y="2706475"/>
              <a:ext cx="1800" cy="90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1"/>
                  </a:moveTo>
                  <a:cubicBezTo>
                    <a:pt x="18" y="18"/>
                    <a:pt x="71" y="36"/>
                    <a:pt x="71" y="36"/>
                  </a:cubicBezTo>
                  <a:cubicBezTo>
                    <a:pt x="36" y="36"/>
                    <a:pt x="18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3"/>
            <p:cNvSpPr/>
            <p:nvPr/>
          </p:nvSpPr>
          <p:spPr>
            <a:xfrm>
              <a:off x="1981200" y="2706050"/>
              <a:ext cx="1775" cy="450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18" y="0"/>
                  </a:moveTo>
                  <a:cubicBezTo>
                    <a:pt x="36" y="0"/>
                    <a:pt x="53" y="18"/>
                    <a:pt x="71" y="18"/>
                  </a:cubicBezTo>
                  <a:cubicBezTo>
                    <a:pt x="53" y="18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3"/>
            <p:cNvSpPr/>
            <p:nvPr/>
          </p:nvSpPr>
          <p:spPr>
            <a:xfrm>
              <a:off x="1979900" y="27051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lnTo>
                    <a:pt x="0" y="0"/>
                  </a:lnTo>
                  <a:cubicBezTo>
                    <a:pt x="18" y="0"/>
                    <a:pt x="18" y="0"/>
                    <a:pt x="35" y="18"/>
                  </a:cubicBezTo>
                  <a:cubicBezTo>
                    <a:pt x="35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3"/>
            <p:cNvSpPr/>
            <p:nvPr/>
          </p:nvSpPr>
          <p:spPr>
            <a:xfrm>
              <a:off x="1979025" y="270385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0" y="18"/>
                  </a:moveTo>
                  <a:cubicBezTo>
                    <a:pt x="0" y="1"/>
                    <a:pt x="35" y="18"/>
                    <a:pt x="35" y="18"/>
                  </a:cubicBezTo>
                  <a:cubicBezTo>
                    <a:pt x="53" y="36"/>
                    <a:pt x="35" y="36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3"/>
            <p:cNvSpPr/>
            <p:nvPr/>
          </p:nvSpPr>
          <p:spPr>
            <a:xfrm>
              <a:off x="1976825" y="2702975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0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36" y="1"/>
                    <a:pt x="53" y="18"/>
                    <a:pt x="53" y="18"/>
                  </a:cubicBezTo>
                  <a:lnTo>
                    <a:pt x="5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3"/>
            <p:cNvSpPr/>
            <p:nvPr/>
          </p:nvSpPr>
          <p:spPr>
            <a:xfrm>
              <a:off x="1978150" y="27034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0" y="0"/>
                    <a:pt x="18" y="0"/>
                    <a:pt x="35" y="18"/>
                  </a:cubicBezTo>
                  <a:cubicBezTo>
                    <a:pt x="35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3"/>
            <p:cNvSpPr/>
            <p:nvPr/>
          </p:nvSpPr>
          <p:spPr>
            <a:xfrm>
              <a:off x="1975075" y="2701225"/>
              <a:ext cx="1775" cy="1350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35" y="36"/>
                  </a:moveTo>
                  <a:cubicBezTo>
                    <a:pt x="18" y="36"/>
                    <a:pt x="18" y="36"/>
                    <a:pt x="0" y="18"/>
                  </a:cubicBezTo>
                  <a:cubicBezTo>
                    <a:pt x="0" y="1"/>
                    <a:pt x="35" y="36"/>
                    <a:pt x="70" y="53"/>
                  </a:cubicBezTo>
                  <a:cubicBezTo>
                    <a:pt x="70" y="53"/>
                    <a:pt x="18" y="18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3"/>
            <p:cNvSpPr/>
            <p:nvPr/>
          </p:nvSpPr>
          <p:spPr>
            <a:xfrm>
              <a:off x="1974200" y="27012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0" y="1"/>
                    <a:pt x="18" y="1"/>
                    <a:pt x="35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3"/>
            <p:cNvSpPr/>
            <p:nvPr/>
          </p:nvSpPr>
          <p:spPr>
            <a:xfrm>
              <a:off x="1999625" y="27126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18"/>
                    <a:pt x="0" y="0"/>
                    <a:pt x="18" y="18"/>
                  </a:cubicBezTo>
                  <a:cubicBezTo>
                    <a:pt x="0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3"/>
            <p:cNvSpPr/>
            <p:nvPr/>
          </p:nvSpPr>
          <p:spPr>
            <a:xfrm>
              <a:off x="1981200" y="270472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1" y="18"/>
                  </a:moveTo>
                  <a:lnTo>
                    <a:pt x="1" y="1"/>
                  </a:lnTo>
                  <a:lnTo>
                    <a:pt x="53" y="36"/>
                  </a:lnTo>
                  <a:cubicBezTo>
                    <a:pt x="36" y="36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3"/>
            <p:cNvSpPr/>
            <p:nvPr/>
          </p:nvSpPr>
          <p:spPr>
            <a:xfrm>
              <a:off x="1981650" y="2704725"/>
              <a:ext cx="3525" cy="2225"/>
            </a:xfrm>
            <a:custGeom>
              <a:avLst/>
              <a:gdLst/>
              <a:ahLst/>
              <a:cxnLst/>
              <a:rect l="l" t="t" r="r" b="b"/>
              <a:pathLst>
                <a:path w="141" h="89" extrusionOk="0">
                  <a:moveTo>
                    <a:pt x="0" y="1"/>
                  </a:moveTo>
                  <a:cubicBezTo>
                    <a:pt x="35" y="18"/>
                    <a:pt x="105" y="71"/>
                    <a:pt x="123" y="71"/>
                  </a:cubicBezTo>
                  <a:cubicBezTo>
                    <a:pt x="141" y="88"/>
                    <a:pt x="88" y="53"/>
                    <a:pt x="88" y="53"/>
                  </a:cubicBezTo>
                  <a:cubicBezTo>
                    <a:pt x="53" y="36"/>
                    <a:pt x="35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3"/>
            <p:cNvSpPr/>
            <p:nvPr/>
          </p:nvSpPr>
          <p:spPr>
            <a:xfrm>
              <a:off x="2004425" y="2713925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36" y="18"/>
                  </a:moveTo>
                  <a:cubicBezTo>
                    <a:pt x="18" y="18"/>
                    <a:pt x="18" y="18"/>
                    <a:pt x="1" y="1"/>
                  </a:cubicBezTo>
                  <a:cubicBezTo>
                    <a:pt x="1" y="1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3"/>
            <p:cNvSpPr/>
            <p:nvPr/>
          </p:nvSpPr>
          <p:spPr>
            <a:xfrm>
              <a:off x="1987350" y="2706925"/>
              <a:ext cx="2650" cy="1350"/>
            </a:xfrm>
            <a:custGeom>
              <a:avLst/>
              <a:gdLst/>
              <a:ahLst/>
              <a:cxnLst/>
              <a:rect l="l" t="t" r="r" b="b"/>
              <a:pathLst>
                <a:path w="106" h="54" extrusionOk="0">
                  <a:moveTo>
                    <a:pt x="0" y="0"/>
                  </a:moveTo>
                  <a:lnTo>
                    <a:pt x="105" y="53"/>
                  </a:lnTo>
                  <a:cubicBezTo>
                    <a:pt x="105" y="53"/>
                    <a:pt x="105" y="53"/>
                    <a:pt x="105" y="53"/>
                  </a:cubicBezTo>
                  <a:cubicBezTo>
                    <a:pt x="70" y="53"/>
                    <a:pt x="35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3"/>
            <p:cNvSpPr/>
            <p:nvPr/>
          </p:nvSpPr>
          <p:spPr>
            <a:xfrm>
              <a:off x="1990400" y="2708250"/>
              <a:ext cx="1800" cy="900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35"/>
                  </a:moveTo>
                  <a:cubicBezTo>
                    <a:pt x="36" y="18"/>
                    <a:pt x="1" y="0"/>
                    <a:pt x="18" y="0"/>
                  </a:cubicBezTo>
                  <a:cubicBezTo>
                    <a:pt x="36" y="0"/>
                    <a:pt x="36" y="18"/>
                    <a:pt x="71" y="18"/>
                  </a:cubicBezTo>
                  <a:cubicBezTo>
                    <a:pt x="71" y="35"/>
                    <a:pt x="71" y="18"/>
                    <a:pt x="71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3"/>
            <p:cNvSpPr/>
            <p:nvPr/>
          </p:nvSpPr>
          <p:spPr>
            <a:xfrm>
              <a:off x="2043875" y="2720950"/>
              <a:ext cx="1350" cy="450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1" y="0"/>
                  </a:moveTo>
                  <a:cubicBezTo>
                    <a:pt x="1" y="0"/>
                    <a:pt x="36" y="0"/>
                    <a:pt x="53" y="0"/>
                  </a:cubicBezTo>
                  <a:cubicBezTo>
                    <a:pt x="53" y="18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3"/>
            <p:cNvSpPr/>
            <p:nvPr/>
          </p:nvSpPr>
          <p:spPr>
            <a:xfrm>
              <a:off x="1980775" y="2705175"/>
              <a:ext cx="302000" cy="39025"/>
            </a:xfrm>
            <a:custGeom>
              <a:avLst/>
              <a:gdLst/>
              <a:ahLst/>
              <a:cxnLst/>
              <a:rect l="l" t="t" r="r" b="b"/>
              <a:pathLst>
                <a:path w="12080" h="1561" extrusionOk="0">
                  <a:moveTo>
                    <a:pt x="2472" y="965"/>
                  </a:moveTo>
                  <a:cubicBezTo>
                    <a:pt x="2490" y="965"/>
                    <a:pt x="2472" y="965"/>
                    <a:pt x="2490" y="965"/>
                  </a:cubicBezTo>
                  <a:cubicBezTo>
                    <a:pt x="2525" y="965"/>
                    <a:pt x="2507" y="982"/>
                    <a:pt x="2525" y="982"/>
                  </a:cubicBezTo>
                  <a:cubicBezTo>
                    <a:pt x="2560" y="982"/>
                    <a:pt x="2542" y="982"/>
                    <a:pt x="2560" y="982"/>
                  </a:cubicBezTo>
                  <a:cubicBezTo>
                    <a:pt x="2595" y="982"/>
                    <a:pt x="2612" y="982"/>
                    <a:pt x="2648" y="1000"/>
                  </a:cubicBezTo>
                  <a:cubicBezTo>
                    <a:pt x="2665" y="1000"/>
                    <a:pt x="2683" y="1000"/>
                    <a:pt x="2700" y="1017"/>
                  </a:cubicBezTo>
                  <a:cubicBezTo>
                    <a:pt x="2735" y="1017"/>
                    <a:pt x="2753" y="1017"/>
                    <a:pt x="2770" y="1017"/>
                  </a:cubicBezTo>
                  <a:cubicBezTo>
                    <a:pt x="2823" y="1017"/>
                    <a:pt x="2858" y="1035"/>
                    <a:pt x="2911" y="1035"/>
                  </a:cubicBezTo>
                  <a:cubicBezTo>
                    <a:pt x="2928" y="1035"/>
                    <a:pt x="2911" y="1035"/>
                    <a:pt x="2928" y="1052"/>
                  </a:cubicBezTo>
                  <a:cubicBezTo>
                    <a:pt x="3086" y="1070"/>
                    <a:pt x="3261" y="1105"/>
                    <a:pt x="3419" y="1122"/>
                  </a:cubicBezTo>
                  <a:cubicBezTo>
                    <a:pt x="3489" y="1140"/>
                    <a:pt x="3542" y="1157"/>
                    <a:pt x="3612" y="1157"/>
                  </a:cubicBezTo>
                  <a:cubicBezTo>
                    <a:pt x="3647" y="1157"/>
                    <a:pt x="3682" y="1175"/>
                    <a:pt x="3735" y="1175"/>
                  </a:cubicBezTo>
                  <a:cubicBezTo>
                    <a:pt x="3770" y="1175"/>
                    <a:pt x="3822" y="1192"/>
                    <a:pt x="3875" y="1192"/>
                  </a:cubicBezTo>
                  <a:cubicBezTo>
                    <a:pt x="3892" y="1192"/>
                    <a:pt x="3892" y="1192"/>
                    <a:pt x="3892" y="1192"/>
                  </a:cubicBezTo>
                  <a:cubicBezTo>
                    <a:pt x="3945" y="1192"/>
                    <a:pt x="3945" y="1192"/>
                    <a:pt x="3997" y="1192"/>
                  </a:cubicBezTo>
                  <a:cubicBezTo>
                    <a:pt x="4015" y="1210"/>
                    <a:pt x="4068" y="1210"/>
                    <a:pt x="4103" y="1210"/>
                  </a:cubicBezTo>
                  <a:cubicBezTo>
                    <a:pt x="4103" y="1210"/>
                    <a:pt x="4103" y="1210"/>
                    <a:pt x="4103" y="1228"/>
                  </a:cubicBezTo>
                  <a:cubicBezTo>
                    <a:pt x="4138" y="1228"/>
                    <a:pt x="4190" y="1228"/>
                    <a:pt x="4225" y="1228"/>
                  </a:cubicBezTo>
                  <a:cubicBezTo>
                    <a:pt x="4331" y="1245"/>
                    <a:pt x="4453" y="1263"/>
                    <a:pt x="4558" y="1263"/>
                  </a:cubicBezTo>
                  <a:cubicBezTo>
                    <a:pt x="4629" y="1280"/>
                    <a:pt x="4681" y="1280"/>
                    <a:pt x="4734" y="1280"/>
                  </a:cubicBezTo>
                  <a:cubicBezTo>
                    <a:pt x="4751" y="1280"/>
                    <a:pt x="4769" y="1298"/>
                    <a:pt x="4786" y="1298"/>
                  </a:cubicBezTo>
                  <a:cubicBezTo>
                    <a:pt x="4892" y="1298"/>
                    <a:pt x="4997" y="1315"/>
                    <a:pt x="5102" y="1298"/>
                  </a:cubicBezTo>
                  <a:lnTo>
                    <a:pt x="5120" y="1315"/>
                  </a:lnTo>
                  <a:cubicBezTo>
                    <a:pt x="5225" y="1315"/>
                    <a:pt x="5312" y="1315"/>
                    <a:pt x="5435" y="1333"/>
                  </a:cubicBezTo>
                  <a:cubicBezTo>
                    <a:pt x="5470" y="1333"/>
                    <a:pt x="5488" y="1333"/>
                    <a:pt x="5523" y="1333"/>
                  </a:cubicBezTo>
                  <a:cubicBezTo>
                    <a:pt x="5523" y="1333"/>
                    <a:pt x="5540" y="1333"/>
                    <a:pt x="5558" y="1333"/>
                  </a:cubicBezTo>
                  <a:cubicBezTo>
                    <a:pt x="5610" y="1350"/>
                    <a:pt x="5681" y="1350"/>
                    <a:pt x="5733" y="1350"/>
                  </a:cubicBezTo>
                  <a:cubicBezTo>
                    <a:pt x="5733" y="1333"/>
                    <a:pt x="5733" y="1333"/>
                    <a:pt x="5751" y="1333"/>
                  </a:cubicBezTo>
                  <a:cubicBezTo>
                    <a:pt x="5786" y="1333"/>
                    <a:pt x="5786" y="1350"/>
                    <a:pt x="5786" y="1350"/>
                  </a:cubicBezTo>
                  <a:cubicBezTo>
                    <a:pt x="5856" y="1350"/>
                    <a:pt x="5961" y="1368"/>
                    <a:pt x="6014" y="1368"/>
                  </a:cubicBezTo>
                  <a:cubicBezTo>
                    <a:pt x="6084" y="1385"/>
                    <a:pt x="6189" y="1368"/>
                    <a:pt x="6294" y="1385"/>
                  </a:cubicBezTo>
                  <a:cubicBezTo>
                    <a:pt x="6329" y="1368"/>
                    <a:pt x="6364" y="1368"/>
                    <a:pt x="6382" y="1368"/>
                  </a:cubicBezTo>
                  <a:cubicBezTo>
                    <a:pt x="6399" y="1368"/>
                    <a:pt x="6417" y="1368"/>
                    <a:pt x="6417" y="1385"/>
                  </a:cubicBezTo>
                  <a:cubicBezTo>
                    <a:pt x="6417" y="1385"/>
                    <a:pt x="6399" y="1385"/>
                    <a:pt x="6399" y="1385"/>
                  </a:cubicBezTo>
                  <a:cubicBezTo>
                    <a:pt x="6399" y="1385"/>
                    <a:pt x="6399" y="1385"/>
                    <a:pt x="6399" y="1385"/>
                  </a:cubicBezTo>
                  <a:cubicBezTo>
                    <a:pt x="6434" y="1385"/>
                    <a:pt x="6469" y="1385"/>
                    <a:pt x="6505" y="1385"/>
                  </a:cubicBezTo>
                  <a:cubicBezTo>
                    <a:pt x="6575" y="1403"/>
                    <a:pt x="6662" y="1403"/>
                    <a:pt x="6750" y="1403"/>
                  </a:cubicBezTo>
                  <a:cubicBezTo>
                    <a:pt x="6767" y="1403"/>
                    <a:pt x="6785" y="1403"/>
                    <a:pt x="6785" y="1403"/>
                  </a:cubicBezTo>
                  <a:cubicBezTo>
                    <a:pt x="6890" y="1420"/>
                    <a:pt x="6995" y="1438"/>
                    <a:pt x="7118" y="1420"/>
                  </a:cubicBezTo>
                  <a:cubicBezTo>
                    <a:pt x="7153" y="1438"/>
                    <a:pt x="7188" y="1438"/>
                    <a:pt x="7241" y="1438"/>
                  </a:cubicBezTo>
                  <a:cubicBezTo>
                    <a:pt x="7258" y="1438"/>
                    <a:pt x="7258" y="1438"/>
                    <a:pt x="7276" y="1438"/>
                  </a:cubicBezTo>
                  <a:cubicBezTo>
                    <a:pt x="7364" y="1455"/>
                    <a:pt x="7469" y="1455"/>
                    <a:pt x="7556" y="1455"/>
                  </a:cubicBezTo>
                  <a:cubicBezTo>
                    <a:pt x="7574" y="1455"/>
                    <a:pt x="7591" y="1455"/>
                    <a:pt x="7591" y="1455"/>
                  </a:cubicBezTo>
                  <a:cubicBezTo>
                    <a:pt x="7662" y="1473"/>
                    <a:pt x="7714" y="1473"/>
                    <a:pt x="7767" y="1473"/>
                  </a:cubicBezTo>
                  <a:cubicBezTo>
                    <a:pt x="7784" y="1473"/>
                    <a:pt x="7802" y="1473"/>
                    <a:pt x="7802" y="1473"/>
                  </a:cubicBezTo>
                  <a:cubicBezTo>
                    <a:pt x="7854" y="1490"/>
                    <a:pt x="7907" y="1490"/>
                    <a:pt x="7960" y="1490"/>
                  </a:cubicBezTo>
                  <a:cubicBezTo>
                    <a:pt x="8047" y="1490"/>
                    <a:pt x="8135" y="1508"/>
                    <a:pt x="8223" y="1508"/>
                  </a:cubicBezTo>
                  <a:lnTo>
                    <a:pt x="8398" y="1526"/>
                  </a:lnTo>
                  <a:cubicBezTo>
                    <a:pt x="8415" y="1526"/>
                    <a:pt x="8415" y="1508"/>
                    <a:pt x="8433" y="1508"/>
                  </a:cubicBezTo>
                  <a:cubicBezTo>
                    <a:pt x="8451" y="1508"/>
                    <a:pt x="8451" y="1526"/>
                    <a:pt x="8451" y="1526"/>
                  </a:cubicBezTo>
                  <a:cubicBezTo>
                    <a:pt x="8538" y="1526"/>
                    <a:pt x="8626" y="1526"/>
                    <a:pt x="8696" y="1526"/>
                  </a:cubicBezTo>
                  <a:cubicBezTo>
                    <a:pt x="8714" y="1526"/>
                    <a:pt x="8714" y="1526"/>
                    <a:pt x="8731" y="1526"/>
                  </a:cubicBezTo>
                  <a:cubicBezTo>
                    <a:pt x="8766" y="1526"/>
                    <a:pt x="8801" y="1526"/>
                    <a:pt x="8836" y="1526"/>
                  </a:cubicBezTo>
                  <a:cubicBezTo>
                    <a:pt x="8871" y="1543"/>
                    <a:pt x="8906" y="1526"/>
                    <a:pt x="8941" y="1543"/>
                  </a:cubicBezTo>
                  <a:cubicBezTo>
                    <a:pt x="9047" y="1543"/>
                    <a:pt x="9152" y="1543"/>
                    <a:pt x="9257" y="1543"/>
                  </a:cubicBezTo>
                  <a:lnTo>
                    <a:pt x="9976" y="1543"/>
                  </a:lnTo>
                  <a:cubicBezTo>
                    <a:pt x="9976" y="1526"/>
                    <a:pt x="9993" y="1526"/>
                    <a:pt x="10011" y="1526"/>
                  </a:cubicBezTo>
                  <a:cubicBezTo>
                    <a:pt x="10028" y="1526"/>
                    <a:pt x="10028" y="1526"/>
                    <a:pt x="10046" y="1526"/>
                  </a:cubicBezTo>
                  <a:lnTo>
                    <a:pt x="10081" y="1526"/>
                  </a:lnTo>
                  <a:cubicBezTo>
                    <a:pt x="10169" y="1526"/>
                    <a:pt x="10239" y="1526"/>
                    <a:pt x="10309" y="1526"/>
                  </a:cubicBezTo>
                  <a:lnTo>
                    <a:pt x="10449" y="1526"/>
                  </a:lnTo>
                  <a:lnTo>
                    <a:pt x="10817" y="1526"/>
                  </a:lnTo>
                  <a:lnTo>
                    <a:pt x="10993" y="1526"/>
                  </a:lnTo>
                  <a:lnTo>
                    <a:pt x="11115" y="1526"/>
                  </a:lnTo>
                  <a:cubicBezTo>
                    <a:pt x="11221" y="1526"/>
                    <a:pt x="11308" y="1526"/>
                    <a:pt x="11396" y="1543"/>
                  </a:cubicBezTo>
                  <a:cubicBezTo>
                    <a:pt x="11466" y="1543"/>
                    <a:pt x="11536" y="1543"/>
                    <a:pt x="11606" y="1561"/>
                  </a:cubicBezTo>
                  <a:cubicBezTo>
                    <a:pt x="11747" y="1543"/>
                    <a:pt x="11764" y="1490"/>
                    <a:pt x="11904" y="1490"/>
                  </a:cubicBezTo>
                  <a:cubicBezTo>
                    <a:pt x="11939" y="1490"/>
                    <a:pt x="11957" y="1473"/>
                    <a:pt x="11974" y="1455"/>
                  </a:cubicBezTo>
                  <a:cubicBezTo>
                    <a:pt x="12009" y="1455"/>
                    <a:pt x="12027" y="1455"/>
                    <a:pt x="12045" y="1455"/>
                  </a:cubicBezTo>
                  <a:cubicBezTo>
                    <a:pt x="12045" y="1438"/>
                    <a:pt x="12027" y="1420"/>
                    <a:pt x="12062" y="1403"/>
                  </a:cubicBezTo>
                  <a:cubicBezTo>
                    <a:pt x="12009" y="1403"/>
                    <a:pt x="12062" y="1385"/>
                    <a:pt x="12045" y="1368"/>
                  </a:cubicBezTo>
                  <a:cubicBezTo>
                    <a:pt x="12080" y="1333"/>
                    <a:pt x="11992" y="1298"/>
                    <a:pt x="12009" y="1263"/>
                  </a:cubicBezTo>
                  <a:cubicBezTo>
                    <a:pt x="11992" y="1245"/>
                    <a:pt x="11992" y="1245"/>
                    <a:pt x="11992" y="1245"/>
                  </a:cubicBezTo>
                  <a:cubicBezTo>
                    <a:pt x="11974" y="1228"/>
                    <a:pt x="11887" y="1228"/>
                    <a:pt x="11904" y="1210"/>
                  </a:cubicBezTo>
                  <a:cubicBezTo>
                    <a:pt x="11852" y="1210"/>
                    <a:pt x="11887" y="1192"/>
                    <a:pt x="11869" y="1175"/>
                  </a:cubicBezTo>
                  <a:cubicBezTo>
                    <a:pt x="11852" y="1175"/>
                    <a:pt x="11817" y="1175"/>
                    <a:pt x="11834" y="1157"/>
                  </a:cubicBezTo>
                  <a:cubicBezTo>
                    <a:pt x="11764" y="1157"/>
                    <a:pt x="11694" y="1157"/>
                    <a:pt x="11624" y="1157"/>
                  </a:cubicBezTo>
                  <a:cubicBezTo>
                    <a:pt x="11606" y="1157"/>
                    <a:pt x="11606" y="1140"/>
                    <a:pt x="11589" y="1140"/>
                  </a:cubicBezTo>
                  <a:cubicBezTo>
                    <a:pt x="11448" y="1140"/>
                    <a:pt x="11326" y="1140"/>
                    <a:pt x="11186" y="1140"/>
                  </a:cubicBezTo>
                  <a:cubicBezTo>
                    <a:pt x="11133" y="1140"/>
                    <a:pt x="11080" y="1140"/>
                    <a:pt x="11028" y="1140"/>
                  </a:cubicBezTo>
                  <a:cubicBezTo>
                    <a:pt x="10940" y="1140"/>
                    <a:pt x="10852" y="1140"/>
                    <a:pt x="10747" y="1140"/>
                  </a:cubicBezTo>
                  <a:cubicBezTo>
                    <a:pt x="10695" y="1140"/>
                    <a:pt x="10642" y="1157"/>
                    <a:pt x="10572" y="1157"/>
                  </a:cubicBezTo>
                  <a:lnTo>
                    <a:pt x="10484" y="1157"/>
                  </a:lnTo>
                  <a:cubicBezTo>
                    <a:pt x="10432" y="1157"/>
                    <a:pt x="10379" y="1157"/>
                    <a:pt x="10344" y="1157"/>
                  </a:cubicBezTo>
                  <a:cubicBezTo>
                    <a:pt x="10309" y="1157"/>
                    <a:pt x="10291" y="1157"/>
                    <a:pt x="10256" y="1157"/>
                  </a:cubicBezTo>
                  <a:cubicBezTo>
                    <a:pt x="10221" y="1157"/>
                    <a:pt x="10186" y="1157"/>
                    <a:pt x="10134" y="1157"/>
                  </a:cubicBezTo>
                  <a:cubicBezTo>
                    <a:pt x="10081" y="1157"/>
                    <a:pt x="10011" y="1175"/>
                    <a:pt x="9958" y="1157"/>
                  </a:cubicBezTo>
                  <a:cubicBezTo>
                    <a:pt x="9923" y="1157"/>
                    <a:pt x="9871" y="1157"/>
                    <a:pt x="9836" y="1175"/>
                  </a:cubicBezTo>
                  <a:cubicBezTo>
                    <a:pt x="9800" y="1157"/>
                    <a:pt x="9765" y="1175"/>
                    <a:pt x="9730" y="1175"/>
                  </a:cubicBezTo>
                  <a:cubicBezTo>
                    <a:pt x="9695" y="1157"/>
                    <a:pt x="9660" y="1157"/>
                    <a:pt x="9643" y="1175"/>
                  </a:cubicBezTo>
                  <a:cubicBezTo>
                    <a:pt x="9625" y="1175"/>
                    <a:pt x="9643" y="1157"/>
                    <a:pt x="9625" y="1157"/>
                  </a:cubicBezTo>
                  <a:cubicBezTo>
                    <a:pt x="9520" y="1157"/>
                    <a:pt x="9397" y="1175"/>
                    <a:pt x="9275" y="1157"/>
                  </a:cubicBezTo>
                  <a:cubicBezTo>
                    <a:pt x="9222" y="1157"/>
                    <a:pt x="9169" y="1157"/>
                    <a:pt x="9117" y="1157"/>
                  </a:cubicBezTo>
                  <a:cubicBezTo>
                    <a:pt x="9099" y="1157"/>
                    <a:pt x="9099" y="1157"/>
                    <a:pt x="9099" y="1157"/>
                  </a:cubicBezTo>
                  <a:cubicBezTo>
                    <a:pt x="8889" y="1157"/>
                    <a:pt x="8714" y="1140"/>
                    <a:pt x="8538" y="1140"/>
                  </a:cubicBezTo>
                  <a:cubicBezTo>
                    <a:pt x="8433" y="1140"/>
                    <a:pt x="8310" y="1140"/>
                    <a:pt x="8205" y="1122"/>
                  </a:cubicBezTo>
                  <a:cubicBezTo>
                    <a:pt x="8100" y="1140"/>
                    <a:pt x="7960" y="1105"/>
                    <a:pt x="7837" y="1105"/>
                  </a:cubicBezTo>
                  <a:cubicBezTo>
                    <a:pt x="7784" y="1105"/>
                    <a:pt x="7732" y="1105"/>
                    <a:pt x="7662" y="1105"/>
                  </a:cubicBezTo>
                  <a:cubicBezTo>
                    <a:pt x="7627" y="1087"/>
                    <a:pt x="7591" y="1087"/>
                    <a:pt x="7539" y="1087"/>
                  </a:cubicBezTo>
                  <a:cubicBezTo>
                    <a:pt x="7521" y="1087"/>
                    <a:pt x="7416" y="1087"/>
                    <a:pt x="7381" y="1070"/>
                  </a:cubicBezTo>
                  <a:cubicBezTo>
                    <a:pt x="7364" y="1087"/>
                    <a:pt x="7364" y="1070"/>
                    <a:pt x="7346" y="1087"/>
                  </a:cubicBezTo>
                  <a:cubicBezTo>
                    <a:pt x="7293" y="1070"/>
                    <a:pt x="7241" y="1070"/>
                    <a:pt x="7188" y="1070"/>
                  </a:cubicBezTo>
                  <a:cubicBezTo>
                    <a:pt x="7101" y="1070"/>
                    <a:pt x="6995" y="1052"/>
                    <a:pt x="6908" y="1052"/>
                  </a:cubicBezTo>
                  <a:cubicBezTo>
                    <a:pt x="6855" y="1052"/>
                    <a:pt x="6820" y="1035"/>
                    <a:pt x="6785" y="1052"/>
                  </a:cubicBezTo>
                  <a:lnTo>
                    <a:pt x="6767" y="1035"/>
                  </a:lnTo>
                  <a:lnTo>
                    <a:pt x="6627" y="1035"/>
                  </a:lnTo>
                  <a:cubicBezTo>
                    <a:pt x="6610" y="1035"/>
                    <a:pt x="6575" y="1035"/>
                    <a:pt x="6557" y="1035"/>
                  </a:cubicBezTo>
                  <a:cubicBezTo>
                    <a:pt x="6505" y="1035"/>
                    <a:pt x="6469" y="1017"/>
                    <a:pt x="6417" y="1035"/>
                  </a:cubicBezTo>
                  <a:cubicBezTo>
                    <a:pt x="6329" y="1017"/>
                    <a:pt x="6189" y="1017"/>
                    <a:pt x="6119" y="1017"/>
                  </a:cubicBezTo>
                  <a:cubicBezTo>
                    <a:pt x="6066" y="1017"/>
                    <a:pt x="6031" y="1000"/>
                    <a:pt x="5961" y="1000"/>
                  </a:cubicBezTo>
                  <a:cubicBezTo>
                    <a:pt x="5944" y="1000"/>
                    <a:pt x="5944" y="1000"/>
                    <a:pt x="5926" y="1000"/>
                  </a:cubicBezTo>
                  <a:cubicBezTo>
                    <a:pt x="5856" y="1000"/>
                    <a:pt x="5768" y="982"/>
                    <a:pt x="5681" y="982"/>
                  </a:cubicBezTo>
                  <a:cubicBezTo>
                    <a:pt x="5663" y="982"/>
                    <a:pt x="5681" y="982"/>
                    <a:pt x="5663" y="982"/>
                  </a:cubicBezTo>
                  <a:cubicBezTo>
                    <a:pt x="5610" y="982"/>
                    <a:pt x="5575" y="982"/>
                    <a:pt x="5523" y="982"/>
                  </a:cubicBezTo>
                  <a:lnTo>
                    <a:pt x="5295" y="965"/>
                  </a:lnTo>
                  <a:lnTo>
                    <a:pt x="5242" y="965"/>
                  </a:lnTo>
                  <a:cubicBezTo>
                    <a:pt x="5155" y="947"/>
                    <a:pt x="5032" y="947"/>
                    <a:pt x="4944" y="929"/>
                  </a:cubicBezTo>
                  <a:cubicBezTo>
                    <a:pt x="4839" y="929"/>
                    <a:pt x="4751" y="929"/>
                    <a:pt x="4664" y="912"/>
                  </a:cubicBezTo>
                  <a:cubicBezTo>
                    <a:pt x="4664" y="912"/>
                    <a:pt x="4664" y="912"/>
                    <a:pt x="4646" y="912"/>
                  </a:cubicBezTo>
                  <a:cubicBezTo>
                    <a:pt x="4646" y="912"/>
                    <a:pt x="4646" y="912"/>
                    <a:pt x="4629" y="912"/>
                  </a:cubicBezTo>
                  <a:cubicBezTo>
                    <a:pt x="4629" y="912"/>
                    <a:pt x="4629" y="912"/>
                    <a:pt x="4611" y="912"/>
                  </a:cubicBezTo>
                  <a:cubicBezTo>
                    <a:pt x="4594" y="912"/>
                    <a:pt x="4576" y="912"/>
                    <a:pt x="4541" y="912"/>
                  </a:cubicBezTo>
                  <a:cubicBezTo>
                    <a:pt x="4541" y="912"/>
                    <a:pt x="4541" y="894"/>
                    <a:pt x="4523" y="894"/>
                  </a:cubicBezTo>
                  <a:cubicBezTo>
                    <a:pt x="4506" y="894"/>
                    <a:pt x="4488" y="894"/>
                    <a:pt x="4471" y="894"/>
                  </a:cubicBezTo>
                  <a:cubicBezTo>
                    <a:pt x="4383" y="877"/>
                    <a:pt x="4313" y="877"/>
                    <a:pt x="4225" y="877"/>
                  </a:cubicBezTo>
                  <a:cubicBezTo>
                    <a:pt x="4225" y="877"/>
                    <a:pt x="4225" y="877"/>
                    <a:pt x="4208" y="877"/>
                  </a:cubicBezTo>
                  <a:cubicBezTo>
                    <a:pt x="4190" y="877"/>
                    <a:pt x="4173" y="859"/>
                    <a:pt x="4155" y="877"/>
                  </a:cubicBezTo>
                  <a:cubicBezTo>
                    <a:pt x="4120" y="859"/>
                    <a:pt x="4085" y="859"/>
                    <a:pt x="4033" y="859"/>
                  </a:cubicBezTo>
                  <a:cubicBezTo>
                    <a:pt x="3997" y="824"/>
                    <a:pt x="3892" y="842"/>
                    <a:pt x="3840" y="824"/>
                  </a:cubicBezTo>
                  <a:cubicBezTo>
                    <a:pt x="3805" y="824"/>
                    <a:pt x="3822" y="824"/>
                    <a:pt x="3805" y="824"/>
                  </a:cubicBezTo>
                  <a:cubicBezTo>
                    <a:pt x="3752" y="807"/>
                    <a:pt x="3699" y="807"/>
                    <a:pt x="3664" y="807"/>
                  </a:cubicBezTo>
                  <a:cubicBezTo>
                    <a:pt x="3647" y="807"/>
                    <a:pt x="3647" y="807"/>
                    <a:pt x="3664" y="807"/>
                  </a:cubicBezTo>
                  <a:cubicBezTo>
                    <a:pt x="3612" y="807"/>
                    <a:pt x="3559" y="789"/>
                    <a:pt x="3507" y="789"/>
                  </a:cubicBezTo>
                  <a:cubicBezTo>
                    <a:pt x="3489" y="789"/>
                    <a:pt x="3472" y="789"/>
                    <a:pt x="3454" y="789"/>
                  </a:cubicBezTo>
                  <a:cubicBezTo>
                    <a:pt x="3366" y="772"/>
                    <a:pt x="3296" y="754"/>
                    <a:pt x="3226" y="754"/>
                  </a:cubicBezTo>
                  <a:cubicBezTo>
                    <a:pt x="3173" y="737"/>
                    <a:pt x="3138" y="737"/>
                    <a:pt x="3086" y="737"/>
                  </a:cubicBezTo>
                  <a:cubicBezTo>
                    <a:pt x="2928" y="702"/>
                    <a:pt x="2753" y="684"/>
                    <a:pt x="2595" y="649"/>
                  </a:cubicBezTo>
                  <a:cubicBezTo>
                    <a:pt x="2560" y="649"/>
                    <a:pt x="2542" y="649"/>
                    <a:pt x="2507" y="631"/>
                  </a:cubicBezTo>
                  <a:cubicBezTo>
                    <a:pt x="2490" y="631"/>
                    <a:pt x="2507" y="631"/>
                    <a:pt x="2490" y="631"/>
                  </a:cubicBezTo>
                  <a:cubicBezTo>
                    <a:pt x="2437" y="614"/>
                    <a:pt x="2385" y="614"/>
                    <a:pt x="2349" y="596"/>
                  </a:cubicBezTo>
                  <a:cubicBezTo>
                    <a:pt x="2314" y="596"/>
                    <a:pt x="2279" y="596"/>
                    <a:pt x="2262" y="579"/>
                  </a:cubicBezTo>
                  <a:cubicBezTo>
                    <a:pt x="2192" y="561"/>
                    <a:pt x="2122" y="544"/>
                    <a:pt x="2051" y="526"/>
                  </a:cubicBezTo>
                  <a:cubicBezTo>
                    <a:pt x="2051" y="544"/>
                    <a:pt x="2069" y="544"/>
                    <a:pt x="2051" y="544"/>
                  </a:cubicBezTo>
                  <a:cubicBezTo>
                    <a:pt x="2016" y="544"/>
                    <a:pt x="1981" y="526"/>
                    <a:pt x="1946" y="526"/>
                  </a:cubicBezTo>
                  <a:cubicBezTo>
                    <a:pt x="1964" y="526"/>
                    <a:pt x="1964" y="526"/>
                    <a:pt x="1981" y="526"/>
                  </a:cubicBezTo>
                  <a:cubicBezTo>
                    <a:pt x="1981" y="526"/>
                    <a:pt x="1999" y="526"/>
                    <a:pt x="2016" y="526"/>
                  </a:cubicBezTo>
                  <a:cubicBezTo>
                    <a:pt x="1946" y="509"/>
                    <a:pt x="1876" y="491"/>
                    <a:pt x="1806" y="474"/>
                  </a:cubicBezTo>
                  <a:cubicBezTo>
                    <a:pt x="1736" y="456"/>
                    <a:pt x="1666" y="439"/>
                    <a:pt x="1596" y="439"/>
                  </a:cubicBezTo>
                  <a:cubicBezTo>
                    <a:pt x="1543" y="421"/>
                    <a:pt x="1490" y="404"/>
                    <a:pt x="1455" y="404"/>
                  </a:cubicBezTo>
                  <a:cubicBezTo>
                    <a:pt x="1385" y="386"/>
                    <a:pt x="1315" y="368"/>
                    <a:pt x="1263" y="351"/>
                  </a:cubicBezTo>
                  <a:cubicBezTo>
                    <a:pt x="1263" y="351"/>
                    <a:pt x="1263" y="368"/>
                    <a:pt x="1245" y="368"/>
                  </a:cubicBezTo>
                  <a:cubicBezTo>
                    <a:pt x="1175" y="351"/>
                    <a:pt x="1105" y="316"/>
                    <a:pt x="1052" y="316"/>
                  </a:cubicBezTo>
                  <a:cubicBezTo>
                    <a:pt x="1035" y="298"/>
                    <a:pt x="1000" y="298"/>
                    <a:pt x="1000" y="298"/>
                  </a:cubicBezTo>
                  <a:cubicBezTo>
                    <a:pt x="1000" y="298"/>
                    <a:pt x="1035" y="298"/>
                    <a:pt x="1035" y="316"/>
                  </a:cubicBezTo>
                  <a:cubicBezTo>
                    <a:pt x="1000" y="316"/>
                    <a:pt x="947" y="281"/>
                    <a:pt x="912" y="281"/>
                  </a:cubicBezTo>
                  <a:cubicBezTo>
                    <a:pt x="929" y="298"/>
                    <a:pt x="894" y="281"/>
                    <a:pt x="894" y="281"/>
                  </a:cubicBezTo>
                  <a:cubicBezTo>
                    <a:pt x="877" y="281"/>
                    <a:pt x="859" y="281"/>
                    <a:pt x="842" y="281"/>
                  </a:cubicBezTo>
                  <a:cubicBezTo>
                    <a:pt x="842" y="263"/>
                    <a:pt x="824" y="263"/>
                    <a:pt x="824" y="263"/>
                  </a:cubicBezTo>
                  <a:cubicBezTo>
                    <a:pt x="772" y="246"/>
                    <a:pt x="684" y="211"/>
                    <a:pt x="631" y="193"/>
                  </a:cubicBezTo>
                  <a:cubicBezTo>
                    <a:pt x="631" y="193"/>
                    <a:pt x="631" y="193"/>
                    <a:pt x="614" y="193"/>
                  </a:cubicBezTo>
                  <a:cubicBezTo>
                    <a:pt x="614" y="193"/>
                    <a:pt x="631" y="193"/>
                    <a:pt x="631" y="193"/>
                  </a:cubicBezTo>
                  <a:cubicBezTo>
                    <a:pt x="579" y="158"/>
                    <a:pt x="526" y="141"/>
                    <a:pt x="474" y="123"/>
                  </a:cubicBezTo>
                  <a:cubicBezTo>
                    <a:pt x="474" y="141"/>
                    <a:pt x="544" y="158"/>
                    <a:pt x="579" y="176"/>
                  </a:cubicBezTo>
                  <a:cubicBezTo>
                    <a:pt x="614" y="193"/>
                    <a:pt x="666" y="211"/>
                    <a:pt x="719" y="228"/>
                  </a:cubicBezTo>
                  <a:cubicBezTo>
                    <a:pt x="702" y="228"/>
                    <a:pt x="719" y="228"/>
                    <a:pt x="719" y="228"/>
                  </a:cubicBezTo>
                  <a:cubicBezTo>
                    <a:pt x="824" y="281"/>
                    <a:pt x="964" y="316"/>
                    <a:pt x="1052" y="351"/>
                  </a:cubicBezTo>
                  <a:cubicBezTo>
                    <a:pt x="1035" y="351"/>
                    <a:pt x="1017" y="351"/>
                    <a:pt x="1000" y="333"/>
                  </a:cubicBezTo>
                  <a:cubicBezTo>
                    <a:pt x="929" y="316"/>
                    <a:pt x="824" y="281"/>
                    <a:pt x="737" y="246"/>
                  </a:cubicBezTo>
                  <a:cubicBezTo>
                    <a:pt x="737" y="246"/>
                    <a:pt x="719" y="246"/>
                    <a:pt x="719" y="246"/>
                  </a:cubicBezTo>
                  <a:cubicBezTo>
                    <a:pt x="754" y="263"/>
                    <a:pt x="789" y="263"/>
                    <a:pt x="807" y="281"/>
                  </a:cubicBezTo>
                  <a:cubicBezTo>
                    <a:pt x="807" y="281"/>
                    <a:pt x="824" y="298"/>
                    <a:pt x="807" y="281"/>
                  </a:cubicBezTo>
                  <a:cubicBezTo>
                    <a:pt x="772" y="281"/>
                    <a:pt x="789" y="281"/>
                    <a:pt x="772" y="263"/>
                  </a:cubicBezTo>
                  <a:cubicBezTo>
                    <a:pt x="737" y="263"/>
                    <a:pt x="719" y="246"/>
                    <a:pt x="702" y="246"/>
                  </a:cubicBezTo>
                  <a:cubicBezTo>
                    <a:pt x="702" y="246"/>
                    <a:pt x="702" y="246"/>
                    <a:pt x="702" y="246"/>
                  </a:cubicBezTo>
                  <a:cubicBezTo>
                    <a:pt x="684" y="228"/>
                    <a:pt x="666" y="228"/>
                    <a:pt x="649" y="228"/>
                  </a:cubicBezTo>
                  <a:lnTo>
                    <a:pt x="649" y="211"/>
                  </a:lnTo>
                  <a:cubicBezTo>
                    <a:pt x="666" y="228"/>
                    <a:pt x="702" y="228"/>
                    <a:pt x="702" y="228"/>
                  </a:cubicBezTo>
                  <a:cubicBezTo>
                    <a:pt x="649" y="211"/>
                    <a:pt x="596" y="176"/>
                    <a:pt x="544" y="158"/>
                  </a:cubicBezTo>
                  <a:cubicBezTo>
                    <a:pt x="561" y="176"/>
                    <a:pt x="544" y="176"/>
                    <a:pt x="579" y="193"/>
                  </a:cubicBezTo>
                  <a:cubicBezTo>
                    <a:pt x="561" y="193"/>
                    <a:pt x="596" y="193"/>
                    <a:pt x="614" y="211"/>
                  </a:cubicBezTo>
                  <a:cubicBezTo>
                    <a:pt x="596" y="211"/>
                    <a:pt x="596" y="211"/>
                    <a:pt x="596" y="211"/>
                  </a:cubicBezTo>
                  <a:cubicBezTo>
                    <a:pt x="561" y="193"/>
                    <a:pt x="526" y="176"/>
                    <a:pt x="509" y="176"/>
                  </a:cubicBezTo>
                  <a:lnTo>
                    <a:pt x="509" y="176"/>
                  </a:lnTo>
                  <a:cubicBezTo>
                    <a:pt x="561" y="211"/>
                    <a:pt x="614" y="228"/>
                    <a:pt x="666" y="246"/>
                  </a:cubicBezTo>
                  <a:cubicBezTo>
                    <a:pt x="666" y="263"/>
                    <a:pt x="702" y="263"/>
                    <a:pt x="719" y="281"/>
                  </a:cubicBezTo>
                  <a:cubicBezTo>
                    <a:pt x="737" y="281"/>
                    <a:pt x="737" y="281"/>
                    <a:pt x="754" y="281"/>
                  </a:cubicBezTo>
                  <a:cubicBezTo>
                    <a:pt x="754" y="281"/>
                    <a:pt x="737" y="281"/>
                    <a:pt x="754" y="281"/>
                  </a:cubicBezTo>
                  <a:cubicBezTo>
                    <a:pt x="824" y="316"/>
                    <a:pt x="859" y="333"/>
                    <a:pt x="947" y="351"/>
                  </a:cubicBezTo>
                  <a:cubicBezTo>
                    <a:pt x="947" y="368"/>
                    <a:pt x="947" y="351"/>
                    <a:pt x="964" y="351"/>
                  </a:cubicBezTo>
                  <a:cubicBezTo>
                    <a:pt x="982" y="368"/>
                    <a:pt x="1052" y="386"/>
                    <a:pt x="1087" y="404"/>
                  </a:cubicBezTo>
                  <a:cubicBezTo>
                    <a:pt x="1070" y="404"/>
                    <a:pt x="1052" y="404"/>
                    <a:pt x="1035" y="404"/>
                  </a:cubicBezTo>
                  <a:cubicBezTo>
                    <a:pt x="947" y="368"/>
                    <a:pt x="859" y="333"/>
                    <a:pt x="772" y="316"/>
                  </a:cubicBezTo>
                  <a:cubicBezTo>
                    <a:pt x="789" y="316"/>
                    <a:pt x="807" y="333"/>
                    <a:pt x="807" y="333"/>
                  </a:cubicBezTo>
                  <a:cubicBezTo>
                    <a:pt x="789" y="316"/>
                    <a:pt x="754" y="316"/>
                    <a:pt x="719" y="298"/>
                  </a:cubicBezTo>
                  <a:cubicBezTo>
                    <a:pt x="719" y="298"/>
                    <a:pt x="737" y="298"/>
                    <a:pt x="754" y="298"/>
                  </a:cubicBezTo>
                  <a:cubicBezTo>
                    <a:pt x="719" y="281"/>
                    <a:pt x="702" y="281"/>
                    <a:pt x="666" y="263"/>
                  </a:cubicBezTo>
                  <a:cubicBezTo>
                    <a:pt x="631" y="246"/>
                    <a:pt x="596" y="228"/>
                    <a:pt x="544" y="211"/>
                  </a:cubicBezTo>
                  <a:cubicBezTo>
                    <a:pt x="544" y="211"/>
                    <a:pt x="544" y="211"/>
                    <a:pt x="526" y="211"/>
                  </a:cubicBezTo>
                  <a:cubicBezTo>
                    <a:pt x="509" y="193"/>
                    <a:pt x="491" y="193"/>
                    <a:pt x="474" y="176"/>
                  </a:cubicBezTo>
                  <a:cubicBezTo>
                    <a:pt x="456" y="176"/>
                    <a:pt x="439" y="176"/>
                    <a:pt x="421" y="158"/>
                  </a:cubicBezTo>
                  <a:cubicBezTo>
                    <a:pt x="439" y="158"/>
                    <a:pt x="403" y="158"/>
                    <a:pt x="403" y="158"/>
                  </a:cubicBezTo>
                  <a:cubicBezTo>
                    <a:pt x="439" y="176"/>
                    <a:pt x="456" y="176"/>
                    <a:pt x="491" y="193"/>
                  </a:cubicBezTo>
                  <a:cubicBezTo>
                    <a:pt x="439" y="176"/>
                    <a:pt x="403" y="158"/>
                    <a:pt x="351" y="141"/>
                  </a:cubicBezTo>
                  <a:cubicBezTo>
                    <a:pt x="351" y="123"/>
                    <a:pt x="368" y="141"/>
                    <a:pt x="351" y="141"/>
                  </a:cubicBezTo>
                  <a:cubicBezTo>
                    <a:pt x="298" y="123"/>
                    <a:pt x="263" y="88"/>
                    <a:pt x="211" y="70"/>
                  </a:cubicBezTo>
                  <a:cubicBezTo>
                    <a:pt x="228" y="88"/>
                    <a:pt x="176" y="53"/>
                    <a:pt x="176" y="70"/>
                  </a:cubicBezTo>
                  <a:cubicBezTo>
                    <a:pt x="176" y="70"/>
                    <a:pt x="193" y="70"/>
                    <a:pt x="211" y="88"/>
                  </a:cubicBezTo>
                  <a:cubicBezTo>
                    <a:pt x="228" y="88"/>
                    <a:pt x="211" y="88"/>
                    <a:pt x="228" y="88"/>
                  </a:cubicBezTo>
                  <a:cubicBezTo>
                    <a:pt x="228" y="105"/>
                    <a:pt x="281" y="123"/>
                    <a:pt x="298" y="141"/>
                  </a:cubicBezTo>
                  <a:cubicBezTo>
                    <a:pt x="246" y="123"/>
                    <a:pt x="228" y="105"/>
                    <a:pt x="193" y="88"/>
                  </a:cubicBezTo>
                  <a:cubicBezTo>
                    <a:pt x="193" y="105"/>
                    <a:pt x="193" y="88"/>
                    <a:pt x="193" y="105"/>
                  </a:cubicBezTo>
                  <a:cubicBezTo>
                    <a:pt x="176" y="88"/>
                    <a:pt x="176" y="88"/>
                    <a:pt x="158" y="70"/>
                  </a:cubicBezTo>
                  <a:cubicBezTo>
                    <a:pt x="140" y="70"/>
                    <a:pt x="123" y="70"/>
                    <a:pt x="123" y="53"/>
                  </a:cubicBezTo>
                  <a:cubicBezTo>
                    <a:pt x="123" y="53"/>
                    <a:pt x="123" y="53"/>
                    <a:pt x="140" y="53"/>
                  </a:cubicBezTo>
                  <a:cubicBezTo>
                    <a:pt x="88" y="35"/>
                    <a:pt x="53" y="18"/>
                    <a:pt x="18" y="0"/>
                  </a:cubicBezTo>
                  <a:cubicBezTo>
                    <a:pt x="0" y="0"/>
                    <a:pt x="18" y="0"/>
                    <a:pt x="18" y="0"/>
                  </a:cubicBezTo>
                  <a:lnTo>
                    <a:pt x="35" y="18"/>
                  </a:lnTo>
                  <a:cubicBezTo>
                    <a:pt x="35" y="18"/>
                    <a:pt x="35" y="18"/>
                    <a:pt x="53" y="18"/>
                  </a:cubicBezTo>
                  <a:cubicBezTo>
                    <a:pt x="70" y="18"/>
                    <a:pt x="70" y="35"/>
                    <a:pt x="70" y="35"/>
                  </a:cubicBezTo>
                  <a:cubicBezTo>
                    <a:pt x="88" y="53"/>
                    <a:pt x="70" y="35"/>
                    <a:pt x="105" y="53"/>
                  </a:cubicBezTo>
                  <a:cubicBezTo>
                    <a:pt x="105" y="53"/>
                    <a:pt x="88" y="53"/>
                    <a:pt x="88" y="53"/>
                  </a:cubicBezTo>
                  <a:cubicBezTo>
                    <a:pt x="158" y="88"/>
                    <a:pt x="211" y="123"/>
                    <a:pt x="281" y="141"/>
                  </a:cubicBezTo>
                  <a:cubicBezTo>
                    <a:pt x="298" y="158"/>
                    <a:pt x="298" y="158"/>
                    <a:pt x="316" y="176"/>
                  </a:cubicBezTo>
                  <a:cubicBezTo>
                    <a:pt x="281" y="158"/>
                    <a:pt x="228" y="123"/>
                    <a:pt x="176" y="105"/>
                  </a:cubicBezTo>
                  <a:cubicBezTo>
                    <a:pt x="176" y="123"/>
                    <a:pt x="193" y="123"/>
                    <a:pt x="211" y="123"/>
                  </a:cubicBezTo>
                  <a:cubicBezTo>
                    <a:pt x="246" y="158"/>
                    <a:pt x="316" y="176"/>
                    <a:pt x="351" y="211"/>
                  </a:cubicBezTo>
                  <a:cubicBezTo>
                    <a:pt x="333" y="211"/>
                    <a:pt x="333" y="211"/>
                    <a:pt x="333" y="211"/>
                  </a:cubicBezTo>
                  <a:cubicBezTo>
                    <a:pt x="316" y="193"/>
                    <a:pt x="316" y="193"/>
                    <a:pt x="298" y="193"/>
                  </a:cubicBezTo>
                  <a:cubicBezTo>
                    <a:pt x="298" y="193"/>
                    <a:pt x="263" y="176"/>
                    <a:pt x="263" y="176"/>
                  </a:cubicBezTo>
                  <a:cubicBezTo>
                    <a:pt x="246" y="176"/>
                    <a:pt x="228" y="176"/>
                    <a:pt x="228" y="193"/>
                  </a:cubicBezTo>
                  <a:cubicBezTo>
                    <a:pt x="228" y="176"/>
                    <a:pt x="281" y="211"/>
                    <a:pt x="263" y="211"/>
                  </a:cubicBezTo>
                  <a:cubicBezTo>
                    <a:pt x="351" y="246"/>
                    <a:pt x="368" y="281"/>
                    <a:pt x="439" y="298"/>
                  </a:cubicBezTo>
                  <a:cubicBezTo>
                    <a:pt x="386" y="263"/>
                    <a:pt x="316" y="246"/>
                    <a:pt x="263" y="228"/>
                  </a:cubicBezTo>
                  <a:cubicBezTo>
                    <a:pt x="263" y="228"/>
                    <a:pt x="193" y="193"/>
                    <a:pt x="158" y="176"/>
                  </a:cubicBezTo>
                  <a:cubicBezTo>
                    <a:pt x="158" y="176"/>
                    <a:pt x="140" y="176"/>
                    <a:pt x="140" y="176"/>
                  </a:cubicBezTo>
                  <a:cubicBezTo>
                    <a:pt x="140" y="176"/>
                    <a:pt x="176" y="193"/>
                    <a:pt x="176" y="211"/>
                  </a:cubicBezTo>
                  <a:cubicBezTo>
                    <a:pt x="193" y="211"/>
                    <a:pt x="193" y="211"/>
                    <a:pt x="211" y="211"/>
                  </a:cubicBezTo>
                  <a:cubicBezTo>
                    <a:pt x="211" y="228"/>
                    <a:pt x="228" y="228"/>
                    <a:pt x="246" y="228"/>
                  </a:cubicBezTo>
                  <a:cubicBezTo>
                    <a:pt x="263" y="246"/>
                    <a:pt x="263" y="246"/>
                    <a:pt x="263" y="246"/>
                  </a:cubicBezTo>
                  <a:cubicBezTo>
                    <a:pt x="351" y="298"/>
                    <a:pt x="439" y="333"/>
                    <a:pt x="526" y="351"/>
                  </a:cubicBezTo>
                  <a:cubicBezTo>
                    <a:pt x="526" y="368"/>
                    <a:pt x="544" y="368"/>
                    <a:pt x="544" y="368"/>
                  </a:cubicBezTo>
                  <a:cubicBezTo>
                    <a:pt x="579" y="386"/>
                    <a:pt x="631" y="404"/>
                    <a:pt x="666" y="421"/>
                  </a:cubicBezTo>
                  <a:cubicBezTo>
                    <a:pt x="702" y="439"/>
                    <a:pt x="737" y="439"/>
                    <a:pt x="772" y="456"/>
                  </a:cubicBezTo>
                  <a:cubicBezTo>
                    <a:pt x="772" y="456"/>
                    <a:pt x="789" y="456"/>
                    <a:pt x="772" y="456"/>
                  </a:cubicBezTo>
                  <a:cubicBezTo>
                    <a:pt x="807" y="456"/>
                    <a:pt x="807" y="456"/>
                    <a:pt x="824" y="456"/>
                  </a:cubicBezTo>
                  <a:cubicBezTo>
                    <a:pt x="807" y="456"/>
                    <a:pt x="789" y="456"/>
                    <a:pt x="789" y="474"/>
                  </a:cubicBezTo>
                  <a:cubicBezTo>
                    <a:pt x="789" y="474"/>
                    <a:pt x="772" y="456"/>
                    <a:pt x="772" y="456"/>
                  </a:cubicBezTo>
                  <a:cubicBezTo>
                    <a:pt x="807" y="474"/>
                    <a:pt x="824" y="491"/>
                    <a:pt x="877" y="509"/>
                  </a:cubicBezTo>
                  <a:cubicBezTo>
                    <a:pt x="877" y="526"/>
                    <a:pt x="947" y="544"/>
                    <a:pt x="982" y="561"/>
                  </a:cubicBezTo>
                  <a:cubicBezTo>
                    <a:pt x="1000" y="561"/>
                    <a:pt x="1017" y="579"/>
                    <a:pt x="1052" y="579"/>
                  </a:cubicBezTo>
                  <a:cubicBezTo>
                    <a:pt x="1052" y="579"/>
                    <a:pt x="1052" y="579"/>
                    <a:pt x="1052" y="596"/>
                  </a:cubicBezTo>
                  <a:cubicBezTo>
                    <a:pt x="1087" y="596"/>
                    <a:pt x="1087" y="596"/>
                    <a:pt x="1105" y="596"/>
                  </a:cubicBezTo>
                  <a:cubicBezTo>
                    <a:pt x="1122" y="614"/>
                    <a:pt x="1175" y="614"/>
                    <a:pt x="1192" y="631"/>
                  </a:cubicBezTo>
                  <a:cubicBezTo>
                    <a:pt x="1140" y="614"/>
                    <a:pt x="1087" y="614"/>
                    <a:pt x="1052" y="596"/>
                  </a:cubicBezTo>
                  <a:cubicBezTo>
                    <a:pt x="1087" y="631"/>
                    <a:pt x="1192" y="649"/>
                    <a:pt x="1263" y="666"/>
                  </a:cubicBezTo>
                  <a:cubicBezTo>
                    <a:pt x="1280" y="684"/>
                    <a:pt x="1280" y="666"/>
                    <a:pt x="1298" y="684"/>
                  </a:cubicBezTo>
                  <a:cubicBezTo>
                    <a:pt x="1298" y="684"/>
                    <a:pt x="1280" y="684"/>
                    <a:pt x="1298" y="684"/>
                  </a:cubicBezTo>
                  <a:cubicBezTo>
                    <a:pt x="1315" y="684"/>
                    <a:pt x="1315" y="684"/>
                    <a:pt x="1315" y="684"/>
                  </a:cubicBezTo>
                  <a:cubicBezTo>
                    <a:pt x="1333" y="702"/>
                    <a:pt x="1315" y="702"/>
                    <a:pt x="1315" y="702"/>
                  </a:cubicBezTo>
                  <a:cubicBezTo>
                    <a:pt x="1350" y="702"/>
                    <a:pt x="1385" y="702"/>
                    <a:pt x="1403" y="719"/>
                  </a:cubicBezTo>
                  <a:cubicBezTo>
                    <a:pt x="1420" y="719"/>
                    <a:pt x="1438" y="719"/>
                    <a:pt x="1455" y="737"/>
                  </a:cubicBezTo>
                  <a:cubicBezTo>
                    <a:pt x="1455" y="719"/>
                    <a:pt x="1473" y="719"/>
                    <a:pt x="1473" y="719"/>
                  </a:cubicBezTo>
                  <a:cubicBezTo>
                    <a:pt x="1473" y="737"/>
                    <a:pt x="1490" y="737"/>
                    <a:pt x="1490" y="737"/>
                  </a:cubicBezTo>
                  <a:cubicBezTo>
                    <a:pt x="1543" y="737"/>
                    <a:pt x="1596" y="754"/>
                    <a:pt x="1631" y="754"/>
                  </a:cubicBezTo>
                  <a:cubicBezTo>
                    <a:pt x="1613" y="754"/>
                    <a:pt x="1631" y="772"/>
                    <a:pt x="1631" y="772"/>
                  </a:cubicBezTo>
                  <a:cubicBezTo>
                    <a:pt x="1701" y="772"/>
                    <a:pt x="1824" y="824"/>
                    <a:pt x="1911" y="842"/>
                  </a:cubicBezTo>
                  <a:cubicBezTo>
                    <a:pt x="1929" y="842"/>
                    <a:pt x="1946" y="842"/>
                    <a:pt x="1946" y="842"/>
                  </a:cubicBezTo>
                  <a:cubicBezTo>
                    <a:pt x="1964" y="842"/>
                    <a:pt x="1964" y="842"/>
                    <a:pt x="1964" y="842"/>
                  </a:cubicBezTo>
                  <a:cubicBezTo>
                    <a:pt x="1999" y="842"/>
                    <a:pt x="1946" y="859"/>
                    <a:pt x="1981" y="859"/>
                  </a:cubicBezTo>
                  <a:cubicBezTo>
                    <a:pt x="1999" y="859"/>
                    <a:pt x="2016" y="859"/>
                    <a:pt x="1999" y="842"/>
                  </a:cubicBezTo>
                  <a:cubicBezTo>
                    <a:pt x="2016" y="859"/>
                    <a:pt x="2034" y="859"/>
                    <a:pt x="2051" y="859"/>
                  </a:cubicBezTo>
                  <a:cubicBezTo>
                    <a:pt x="2034" y="877"/>
                    <a:pt x="2139" y="877"/>
                    <a:pt x="2157" y="894"/>
                  </a:cubicBezTo>
                  <a:cubicBezTo>
                    <a:pt x="2157" y="894"/>
                    <a:pt x="2139" y="894"/>
                    <a:pt x="2139" y="894"/>
                  </a:cubicBezTo>
                  <a:cubicBezTo>
                    <a:pt x="2174" y="912"/>
                    <a:pt x="2209" y="894"/>
                    <a:pt x="2262" y="912"/>
                  </a:cubicBezTo>
                  <a:cubicBezTo>
                    <a:pt x="2244" y="894"/>
                    <a:pt x="2297" y="912"/>
                    <a:pt x="2314" y="912"/>
                  </a:cubicBezTo>
                  <a:cubicBezTo>
                    <a:pt x="2332" y="912"/>
                    <a:pt x="2314" y="929"/>
                    <a:pt x="2332" y="929"/>
                  </a:cubicBezTo>
                  <a:cubicBezTo>
                    <a:pt x="2385" y="947"/>
                    <a:pt x="2437" y="947"/>
                    <a:pt x="2472" y="965"/>
                  </a:cubicBezTo>
                  <a:close/>
                  <a:moveTo>
                    <a:pt x="1368" y="684"/>
                  </a:moveTo>
                  <a:cubicBezTo>
                    <a:pt x="1368" y="666"/>
                    <a:pt x="1333" y="666"/>
                    <a:pt x="1333" y="649"/>
                  </a:cubicBezTo>
                  <a:cubicBezTo>
                    <a:pt x="1350" y="666"/>
                    <a:pt x="1385" y="666"/>
                    <a:pt x="1420" y="684"/>
                  </a:cubicBezTo>
                  <a:cubicBezTo>
                    <a:pt x="1420" y="684"/>
                    <a:pt x="1438" y="684"/>
                    <a:pt x="1438" y="684"/>
                  </a:cubicBezTo>
                  <a:cubicBezTo>
                    <a:pt x="1420" y="684"/>
                    <a:pt x="1403" y="684"/>
                    <a:pt x="1368" y="684"/>
                  </a:cubicBezTo>
                  <a:close/>
                  <a:moveTo>
                    <a:pt x="1000" y="561"/>
                  </a:moveTo>
                  <a:cubicBezTo>
                    <a:pt x="1000" y="561"/>
                    <a:pt x="1017" y="561"/>
                    <a:pt x="1017" y="561"/>
                  </a:cubicBezTo>
                  <a:cubicBezTo>
                    <a:pt x="1017" y="561"/>
                    <a:pt x="1052" y="561"/>
                    <a:pt x="1035" y="561"/>
                  </a:cubicBezTo>
                  <a:cubicBezTo>
                    <a:pt x="1035" y="561"/>
                    <a:pt x="1017" y="561"/>
                    <a:pt x="1000" y="561"/>
                  </a:cubicBezTo>
                  <a:close/>
                  <a:moveTo>
                    <a:pt x="1929" y="754"/>
                  </a:moveTo>
                  <a:cubicBezTo>
                    <a:pt x="1911" y="754"/>
                    <a:pt x="1876" y="754"/>
                    <a:pt x="1876" y="737"/>
                  </a:cubicBezTo>
                  <a:cubicBezTo>
                    <a:pt x="1894" y="754"/>
                    <a:pt x="1911" y="737"/>
                    <a:pt x="1929" y="754"/>
                  </a:cubicBezTo>
                  <a:cubicBezTo>
                    <a:pt x="1929" y="754"/>
                    <a:pt x="1929" y="754"/>
                    <a:pt x="1929" y="754"/>
                  </a:cubicBezTo>
                  <a:close/>
                  <a:moveTo>
                    <a:pt x="631" y="386"/>
                  </a:moveTo>
                  <a:cubicBezTo>
                    <a:pt x="631" y="386"/>
                    <a:pt x="649" y="404"/>
                    <a:pt x="666" y="404"/>
                  </a:cubicBezTo>
                  <a:cubicBezTo>
                    <a:pt x="666" y="404"/>
                    <a:pt x="649" y="404"/>
                    <a:pt x="631" y="386"/>
                  </a:cubicBezTo>
                  <a:close/>
                  <a:moveTo>
                    <a:pt x="1350" y="579"/>
                  </a:moveTo>
                  <a:cubicBezTo>
                    <a:pt x="1350" y="579"/>
                    <a:pt x="1368" y="596"/>
                    <a:pt x="1385" y="596"/>
                  </a:cubicBezTo>
                  <a:cubicBezTo>
                    <a:pt x="1385" y="596"/>
                    <a:pt x="1368" y="579"/>
                    <a:pt x="1350" y="579"/>
                  </a:cubicBezTo>
                  <a:close/>
                  <a:moveTo>
                    <a:pt x="1052" y="491"/>
                  </a:moveTo>
                  <a:cubicBezTo>
                    <a:pt x="1070" y="491"/>
                    <a:pt x="1070" y="491"/>
                    <a:pt x="1052" y="491"/>
                  </a:cubicBezTo>
                  <a:cubicBezTo>
                    <a:pt x="1052" y="491"/>
                    <a:pt x="1070" y="491"/>
                    <a:pt x="1070" y="491"/>
                  </a:cubicBezTo>
                  <a:cubicBezTo>
                    <a:pt x="1122" y="509"/>
                    <a:pt x="1157" y="509"/>
                    <a:pt x="1210" y="544"/>
                  </a:cubicBezTo>
                  <a:cubicBezTo>
                    <a:pt x="1175" y="526"/>
                    <a:pt x="1122" y="526"/>
                    <a:pt x="1087" y="509"/>
                  </a:cubicBezTo>
                  <a:cubicBezTo>
                    <a:pt x="1087" y="491"/>
                    <a:pt x="1070" y="491"/>
                    <a:pt x="1070" y="509"/>
                  </a:cubicBezTo>
                  <a:cubicBezTo>
                    <a:pt x="1087" y="509"/>
                    <a:pt x="1105" y="509"/>
                    <a:pt x="1122" y="526"/>
                  </a:cubicBezTo>
                  <a:cubicBezTo>
                    <a:pt x="1122" y="526"/>
                    <a:pt x="1105" y="526"/>
                    <a:pt x="1105" y="526"/>
                  </a:cubicBezTo>
                  <a:cubicBezTo>
                    <a:pt x="1087" y="509"/>
                    <a:pt x="1035" y="509"/>
                    <a:pt x="1035" y="491"/>
                  </a:cubicBezTo>
                  <a:cubicBezTo>
                    <a:pt x="1035" y="491"/>
                    <a:pt x="1035" y="491"/>
                    <a:pt x="1052" y="491"/>
                  </a:cubicBezTo>
                  <a:cubicBezTo>
                    <a:pt x="1052" y="491"/>
                    <a:pt x="1035" y="491"/>
                    <a:pt x="1052" y="491"/>
                  </a:cubicBezTo>
                  <a:close/>
                  <a:moveTo>
                    <a:pt x="789" y="421"/>
                  </a:moveTo>
                  <a:cubicBezTo>
                    <a:pt x="772" y="421"/>
                    <a:pt x="754" y="404"/>
                    <a:pt x="754" y="404"/>
                  </a:cubicBezTo>
                  <a:cubicBezTo>
                    <a:pt x="754" y="386"/>
                    <a:pt x="772" y="404"/>
                    <a:pt x="772" y="404"/>
                  </a:cubicBezTo>
                  <a:cubicBezTo>
                    <a:pt x="807" y="404"/>
                    <a:pt x="824" y="421"/>
                    <a:pt x="789" y="421"/>
                  </a:cubicBezTo>
                  <a:close/>
                  <a:moveTo>
                    <a:pt x="929" y="456"/>
                  </a:moveTo>
                  <a:lnTo>
                    <a:pt x="929" y="456"/>
                  </a:lnTo>
                  <a:cubicBezTo>
                    <a:pt x="947" y="456"/>
                    <a:pt x="964" y="456"/>
                    <a:pt x="964" y="474"/>
                  </a:cubicBezTo>
                  <a:cubicBezTo>
                    <a:pt x="964" y="474"/>
                    <a:pt x="947" y="474"/>
                    <a:pt x="929" y="456"/>
                  </a:cubicBezTo>
                  <a:close/>
                  <a:moveTo>
                    <a:pt x="947" y="456"/>
                  </a:moveTo>
                  <a:lnTo>
                    <a:pt x="947" y="456"/>
                  </a:lnTo>
                  <a:cubicBezTo>
                    <a:pt x="982" y="456"/>
                    <a:pt x="1000" y="456"/>
                    <a:pt x="1017" y="474"/>
                  </a:cubicBezTo>
                  <a:cubicBezTo>
                    <a:pt x="1000" y="474"/>
                    <a:pt x="964" y="474"/>
                    <a:pt x="947" y="456"/>
                  </a:cubicBezTo>
                  <a:close/>
                  <a:moveTo>
                    <a:pt x="666" y="351"/>
                  </a:moveTo>
                  <a:cubicBezTo>
                    <a:pt x="649" y="351"/>
                    <a:pt x="631" y="333"/>
                    <a:pt x="614" y="333"/>
                  </a:cubicBezTo>
                  <a:cubicBezTo>
                    <a:pt x="631" y="333"/>
                    <a:pt x="684" y="351"/>
                    <a:pt x="666" y="351"/>
                  </a:cubicBezTo>
                  <a:close/>
                  <a:moveTo>
                    <a:pt x="702" y="368"/>
                  </a:moveTo>
                  <a:cubicBezTo>
                    <a:pt x="702" y="351"/>
                    <a:pt x="684" y="351"/>
                    <a:pt x="684" y="351"/>
                  </a:cubicBezTo>
                  <a:cubicBezTo>
                    <a:pt x="702" y="351"/>
                    <a:pt x="702" y="368"/>
                    <a:pt x="702" y="368"/>
                  </a:cubicBezTo>
                  <a:close/>
                  <a:moveTo>
                    <a:pt x="1017" y="456"/>
                  </a:moveTo>
                  <a:cubicBezTo>
                    <a:pt x="1035" y="456"/>
                    <a:pt x="1017" y="439"/>
                    <a:pt x="1035" y="456"/>
                  </a:cubicBezTo>
                  <a:cubicBezTo>
                    <a:pt x="1035" y="456"/>
                    <a:pt x="1035" y="456"/>
                    <a:pt x="1035" y="456"/>
                  </a:cubicBezTo>
                  <a:cubicBezTo>
                    <a:pt x="1052" y="456"/>
                    <a:pt x="1052" y="456"/>
                    <a:pt x="1087" y="474"/>
                  </a:cubicBezTo>
                  <a:cubicBezTo>
                    <a:pt x="1070" y="474"/>
                    <a:pt x="1105" y="491"/>
                    <a:pt x="1105" y="491"/>
                  </a:cubicBezTo>
                  <a:cubicBezTo>
                    <a:pt x="1105" y="491"/>
                    <a:pt x="1087" y="491"/>
                    <a:pt x="1070" y="474"/>
                  </a:cubicBezTo>
                  <a:cubicBezTo>
                    <a:pt x="1070" y="474"/>
                    <a:pt x="1087" y="474"/>
                    <a:pt x="1087" y="474"/>
                  </a:cubicBezTo>
                  <a:cubicBezTo>
                    <a:pt x="1052" y="456"/>
                    <a:pt x="1000" y="456"/>
                    <a:pt x="947" y="439"/>
                  </a:cubicBezTo>
                  <a:cubicBezTo>
                    <a:pt x="947" y="439"/>
                    <a:pt x="964" y="439"/>
                    <a:pt x="982" y="439"/>
                  </a:cubicBezTo>
                  <a:cubicBezTo>
                    <a:pt x="982" y="439"/>
                    <a:pt x="947" y="421"/>
                    <a:pt x="947" y="421"/>
                  </a:cubicBezTo>
                  <a:cubicBezTo>
                    <a:pt x="929" y="421"/>
                    <a:pt x="929" y="421"/>
                    <a:pt x="947" y="439"/>
                  </a:cubicBezTo>
                  <a:cubicBezTo>
                    <a:pt x="947" y="439"/>
                    <a:pt x="912" y="421"/>
                    <a:pt x="912" y="421"/>
                  </a:cubicBezTo>
                  <a:cubicBezTo>
                    <a:pt x="894" y="421"/>
                    <a:pt x="912" y="404"/>
                    <a:pt x="894" y="404"/>
                  </a:cubicBezTo>
                  <a:cubicBezTo>
                    <a:pt x="894" y="386"/>
                    <a:pt x="912" y="404"/>
                    <a:pt x="912" y="386"/>
                  </a:cubicBezTo>
                  <a:cubicBezTo>
                    <a:pt x="912" y="404"/>
                    <a:pt x="929" y="404"/>
                    <a:pt x="947" y="404"/>
                  </a:cubicBezTo>
                  <a:cubicBezTo>
                    <a:pt x="947" y="404"/>
                    <a:pt x="929" y="404"/>
                    <a:pt x="929" y="404"/>
                  </a:cubicBezTo>
                  <a:cubicBezTo>
                    <a:pt x="964" y="421"/>
                    <a:pt x="1000" y="439"/>
                    <a:pt x="1017" y="456"/>
                  </a:cubicBezTo>
                  <a:close/>
                  <a:moveTo>
                    <a:pt x="842" y="404"/>
                  </a:moveTo>
                  <a:cubicBezTo>
                    <a:pt x="842" y="386"/>
                    <a:pt x="842" y="386"/>
                    <a:pt x="842" y="386"/>
                  </a:cubicBezTo>
                  <a:cubicBezTo>
                    <a:pt x="824" y="386"/>
                    <a:pt x="807" y="368"/>
                    <a:pt x="789" y="368"/>
                  </a:cubicBezTo>
                  <a:cubicBezTo>
                    <a:pt x="772" y="351"/>
                    <a:pt x="772" y="333"/>
                    <a:pt x="807" y="333"/>
                  </a:cubicBezTo>
                  <a:cubicBezTo>
                    <a:pt x="807" y="351"/>
                    <a:pt x="807" y="351"/>
                    <a:pt x="789" y="351"/>
                  </a:cubicBezTo>
                  <a:cubicBezTo>
                    <a:pt x="789" y="368"/>
                    <a:pt x="807" y="368"/>
                    <a:pt x="824" y="368"/>
                  </a:cubicBezTo>
                  <a:cubicBezTo>
                    <a:pt x="824" y="368"/>
                    <a:pt x="859" y="386"/>
                    <a:pt x="894" y="404"/>
                  </a:cubicBezTo>
                  <a:cubicBezTo>
                    <a:pt x="877" y="404"/>
                    <a:pt x="877" y="421"/>
                    <a:pt x="842" y="404"/>
                  </a:cubicBezTo>
                  <a:close/>
                  <a:moveTo>
                    <a:pt x="649" y="316"/>
                  </a:moveTo>
                  <a:cubicBezTo>
                    <a:pt x="614" y="298"/>
                    <a:pt x="579" y="281"/>
                    <a:pt x="561" y="281"/>
                  </a:cubicBezTo>
                  <a:cubicBezTo>
                    <a:pt x="544" y="281"/>
                    <a:pt x="544" y="281"/>
                    <a:pt x="544" y="263"/>
                  </a:cubicBezTo>
                  <a:cubicBezTo>
                    <a:pt x="561" y="263"/>
                    <a:pt x="614" y="298"/>
                    <a:pt x="596" y="281"/>
                  </a:cubicBezTo>
                  <a:cubicBezTo>
                    <a:pt x="614" y="298"/>
                    <a:pt x="631" y="316"/>
                    <a:pt x="666" y="316"/>
                  </a:cubicBezTo>
                  <a:lnTo>
                    <a:pt x="666" y="316"/>
                  </a:lnTo>
                  <a:cubicBezTo>
                    <a:pt x="649" y="316"/>
                    <a:pt x="649" y="316"/>
                    <a:pt x="649" y="316"/>
                  </a:cubicBezTo>
                  <a:close/>
                  <a:moveTo>
                    <a:pt x="1245" y="509"/>
                  </a:moveTo>
                  <a:cubicBezTo>
                    <a:pt x="1245" y="509"/>
                    <a:pt x="1245" y="509"/>
                    <a:pt x="1245" y="509"/>
                  </a:cubicBezTo>
                  <a:cubicBezTo>
                    <a:pt x="1210" y="509"/>
                    <a:pt x="1175" y="491"/>
                    <a:pt x="1140" y="474"/>
                  </a:cubicBezTo>
                  <a:cubicBezTo>
                    <a:pt x="1140" y="474"/>
                    <a:pt x="1157" y="474"/>
                    <a:pt x="1175" y="474"/>
                  </a:cubicBezTo>
                  <a:cubicBezTo>
                    <a:pt x="1210" y="491"/>
                    <a:pt x="1280" y="509"/>
                    <a:pt x="1333" y="526"/>
                  </a:cubicBezTo>
                  <a:cubicBezTo>
                    <a:pt x="1315" y="526"/>
                    <a:pt x="1263" y="509"/>
                    <a:pt x="1245" y="509"/>
                  </a:cubicBezTo>
                  <a:close/>
                  <a:moveTo>
                    <a:pt x="386" y="211"/>
                  </a:moveTo>
                  <a:cubicBezTo>
                    <a:pt x="368" y="193"/>
                    <a:pt x="351" y="193"/>
                    <a:pt x="333" y="176"/>
                  </a:cubicBezTo>
                  <a:cubicBezTo>
                    <a:pt x="351" y="193"/>
                    <a:pt x="368" y="193"/>
                    <a:pt x="386" y="193"/>
                  </a:cubicBezTo>
                  <a:cubicBezTo>
                    <a:pt x="368" y="193"/>
                    <a:pt x="368" y="193"/>
                    <a:pt x="386" y="211"/>
                  </a:cubicBezTo>
                  <a:close/>
                  <a:moveTo>
                    <a:pt x="614" y="298"/>
                  </a:moveTo>
                  <a:lnTo>
                    <a:pt x="614" y="298"/>
                  </a:lnTo>
                  <a:cubicBezTo>
                    <a:pt x="631" y="298"/>
                    <a:pt x="649" y="298"/>
                    <a:pt x="649" y="298"/>
                  </a:cubicBezTo>
                  <a:cubicBezTo>
                    <a:pt x="631" y="298"/>
                    <a:pt x="631" y="298"/>
                    <a:pt x="614" y="298"/>
                  </a:cubicBezTo>
                  <a:close/>
                  <a:moveTo>
                    <a:pt x="631" y="281"/>
                  </a:moveTo>
                  <a:cubicBezTo>
                    <a:pt x="561" y="263"/>
                    <a:pt x="491" y="228"/>
                    <a:pt x="439" y="211"/>
                  </a:cubicBezTo>
                  <a:cubicBezTo>
                    <a:pt x="421" y="193"/>
                    <a:pt x="351" y="158"/>
                    <a:pt x="316" y="141"/>
                  </a:cubicBezTo>
                  <a:cubicBezTo>
                    <a:pt x="368" y="158"/>
                    <a:pt x="403" y="193"/>
                    <a:pt x="474" y="211"/>
                  </a:cubicBezTo>
                  <a:cubicBezTo>
                    <a:pt x="509" y="228"/>
                    <a:pt x="544" y="246"/>
                    <a:pt x="561" y="263"/>
                  </a:cubicBezTo>
                  <a:cubicBezTo>
                    <a:pt x="579" y="263"/>
                    <a:pt x="579" y="263"/>
                    <a:pt x="579" y="263"/>
                  </a:cubicBezTo>
                  <a:cubicBezTo>
                    <a:pt x="596" y="263"/>
                    <a:pt x="561" y="246"/>
                    <a:pt x="579" y="246"/>
                  </a:cubicBezTo>
                  <a:cubicBezTo>
                    <a:pt x="596" y="263"/>
                    <a:pt x="631" y="281"/>
                    <a:pt x="631" y="281"/>
                  </a:cubicBezTo>
                  <a:close/>
                  <a:moveTo>
                    <a:pt x="842" y="351"/>
                  </a:moveTo>
                  <a:cubicBezTo>
                    <a:pt x="842" y="351"/>
                    <a:pt x="859" y="351"/>
                    <a:pt x="877" y="351"/>
                  </a:cubicBezTo>
                  <a:cubicBezTo>
                    <a:pt x="877" y="351"/>
                    <a:pt x="877" y="351"/>
                    <a:pt x="877" y="368"/>
                  </a:cubicBezTo>
                  <a:cubicBezTo>
                    <a:pt x="877" y="351"/>
                    <a:pt x="859" y="351"/>
                    <a:pt x="842" y="351"/>
                  </a:cubicBezTo>
                  <a:close/>
                  <a:moveTo>
                    <a:pt x="929" y="386"/>
                  </a:moveTo>
                  <a:cubicBezTo>
                    <a:pt x="912" y="368"/>
                    <a:pt x="912" y="368"/>
                    <a:pt x="912" y="368"/>
                  </a:cubicBezTo>
                  <a:cubicBezTo>
                    <a:pt x="929" y="368"/>
                    <a:pt x="947" y="386"/>
                    <a:pt x="947" y="368"/>
                  </a:cubicBezTo>
                  <a:cubicBezTo>
                    <a:pt x="982" y="386"/>
                    <a:pt x="929" y="368"/>
                    <a:pt x="929" y="386"/>
                  </a:cubicBezTo>
                  <a:close/>
                  <a:moveTo>
                    <a:pt x="631" y="246"/>
                  </a:moveTo>
                  <a:cubicBezTo>
                    <a:pt x="631" y="263"/>
                    <a:pt x="631" y="263"/>
                    <a:pt x="649" y="263"/>
                  </a:cubicBezTo>
                  <a:cubicBezTo>
                    <a:pt x="649" y="263"/>
                    <a:pt x="666" y="263"/>
                    <a:pt x="666" y="281"/>
                  </a:cubicBezTo>
                  <a:cubicBezTo>
                    <a:pt x="649" y="263"/>
                    <a:pt x="614" y="263"/>
                    <a:pt x="631" y="246"/>
                  </a:cubicBezTo>
                  <a:close/>
                  <a:moveTo>
                    <a:pt x="316" y="141"/>
                  </a:moveTo>
                  <a:lnTo>
                    <a:pt x="281" y="123"/>
                  </a:lnTo>
                  <a:cubicBezTo>
                    <a:pt x="298" y="123"/>
                    <a:pt x="298" y="123"/>
                    <a:pt x="316" y="123"/>
                  </a:cubicBezTo>
                  <a:cubicBezTo>
                    <a:pt x="316" y="141"/>
                    <a:pt x="298" y="123"/>
                    <a:pt x="316" y="141"/>
                  </a:cubicBezTo>
                  <a:close/>
                  <a:moveTo>
                    <a:pt x="1543" y="526"/>
                  </a:moveTo>
                  <a:cubicBezTo>
                    <a:pt x="1561" y="526"/>
                    <a:pt x="1596" y="526"/>
                    <a:pt x="1631" y="544"/>
                  </a:cubicBezTo>
                  <a:cubicBezTo>
                    <a:pt x="1596" y="544"/>
                    <a:pt x="1561" y="544"/>
                    <a:pt x="1543" y="526"/>
                  </a:cubicBezTo>
                  <a:close/>
                  <a:moveTo>
                    <a:pt x="1420" y="509"/>
                  </a:moveTo>
                  <a:cubicBezTo>
                    <a:pt x="1438" y="491"/>
                    <a:pt x="1385" y="474"/>
                    <a:pt x="1438" y="474"/>
                  </a:cubicBezTo>
                  <a:cubicBezTo>
                    <a:pt x="1473" y="491"/>
                    <a:pt x="1473" y="491"/>
                    <a:pt x="1490" y="491"/>
                  </a:cubicBezTo>
                  <a:lnTo>
                    <a:pt x="1438" y="491"/>
                  </a:lnTo>
                  <a:lnTo>
                    <a:pt x="1473" y="509"/>
                  </a:lnTo>
                  <a:cubicBezTo>
                    <a:pt x="1455" y="509"/>
                    <a:pt x="1438" y="509"/>
                    <a:pt x="1438" y="509"/>
                  </a:cubicBezTo>
                  <a:close/>
                  <a:moveTo>
                    <a:pt x="1280" y="474"/>
                  </a:moveTo>
                  <a:cubicBezTo>
                    <a:pt x="1263" y="456"/>
                    <a:pt x="1245" y="456"/>
                    <a:pt x="1227" y="456"/>
                  </a:cubicBezTo>
                  <a:cubicBezTo>
                    <a:pt x="1227" y="439"/>
                    <a:pt x="1245" y="456"/>
                    <a:pt x="1263" y="456"/>
                  </a:cubicBezTo>
                  <a:lnTo>
                    <a:pt x="1263" y="439"/>
                  </a:lnTo>
                  <a:cubicBezTo>
                    <a:pt x="1263" y="456"/>
                    <a:pt x="1280" y="456"/>
                    <a:pt x="1280" y="456"/>
                  </a:cubicBezTo>
                  <a:cubicBezTo>
                    <a:pt x="1280" y="456"/>
                    <a:pt x="1280" y="456"/>
                    <a:pt x="1280" y="456"/>
                  </a:cubicBezTo>
                  <a:close/>
                  <a:moveTo>
                    <a:pt x="1175" y="439"/>
                  </a:moveTo>
                  <a:lnTo>
                    <a:pt x="1175" y="439"/>
                  </a:lnTo>
                  <a:cubicBezTo>
                    <a:pt x="1192" y="439"/>
                    <a:pt x="1192" y="439"/>
                    <a:pt x="1192" y="439"/>
                  </a:cubicBezTo>
                  <a:lnTo>
                    <a:pt x="1192" y="439"/>
                  </a:lnTo>
                  <a:cubicBezTo>
                    <a:pt x="1192" y="439"/>
                    <a:pt x="1192" y="439"/>
                    <a:pt x="1175" y="439"/>
                  </a:cubicBezTo>
                  <a:close/>
                  <a:moveTo>
                    <a:pt x="1140" y="421"/>
                  </a:moveTo>
                  <a:cubicBezTo>
                    <a:pt x="1122" y="421"/>
                    <a:pt x="1140" y="404"/>
                    <a:pt x="1105" y="404"/>
                  </a:cubicBezTo>
                  <a:cubicBezTo>
                    <a:pt x="1122" y="404"/>
                    <a:pt x="1140" y="404"/>
                    <a:pt x="1157" y="421"/>
                  </a:cubicBezTo>
                  <a:cubicBezTo>
                    <a:pt x="1157" y="421"/>
                    <a:pt x="1157" y="421"/>
                    <a:pt x="1157" y="421"/>
                  </a:cubicBezTo>
                  <a:close/>
                  <a:moveTo>
                    <a:pt x="842" y="316"/>
                  </a:moveTo>
                  <a:lnTo>
                    <a:pt x="824" y="298"/>
                  </a:lnTo>
                  <a:cubicBezTo>
                    <a:pt x="824" y="298"/>
                    <a:pt x="824" y="298"/>
                    <a:pt x="824" y="298"/>
                  </a:cubicBezTo>
                  <a:cubicBezTo>
                    <a:pt x="842" y="298"/>
                    <a:pt x="842" y="298"/>
                    <a:pt x="842" y="316"/>
                  </a:cubicBezTo>
                  <a:close/>
                  <a:moveTo>
                    <a:pt x="772" y="281"/>
                  </a:moveTo>
                  <a:cubicBezTo>
                    <a:pt x="772" y="281"/>
                    <a:pt x="807" y="281"/>
                    <a:pt x="807" y="298"/>
                  </a:cubicBezTo>
                  <a:cubicBezTo>
                    <a:pt x="789" y="281"/>
                    <a:pt x="789" y="298"/>
                    <a:pt x="772" y="281"/>
                  </a:cubicBezTo>
                  <a:close/>
                  <a:moveTo>
                    <a:pt x="3226" y="772"/>
                  </a:moveTo>
                  <a:cubicBezTo>
                    <a:pt x="3209" y="754"/>
                    <a:pt x="3191" y="754"/>
                    <a:pt x="3191" y="754"/>
                  </a:cubicBezTo>
                  <a:cubicBezTo>
                    <a:pt x="3191" y="754"/>
                    <a:pt x="3209" y="754"/>
                    <a:pt x="3209" y="754"/>
                  </a:cubicBezTo>
                  <a:cubicBezTo>
                    <a:pt x="3209" y="754"/>
                    <a:pt x="3226" y="754"/>
                    <a:pt x="3226" y="754"/>
                  </a:cubicBezTo>
                  <a:cubicBezTo>
                    <a:pt x="3226" y="772"/>
                    <a:pt x="3226" y="754"/>
                    <a:pt x="3209" y="772"/>
                  </a:cubicBezTo>
                  <a:close/>
                  <a:moveTo>
                    <a:pt x="3121" y="754"/>
                  </a:moveTo>
                  <a:cubicBezTo>
                    <a:pt x="3138" y="754"/>
                    <a:pt x="3156" y="754"/>
                    <a:pt x="3156" y="754"/>
                  </a:cubicBezTo>
                  <a:cubicBezTo>
                    <a:pt x="3156" y="754"/>
                    <a:pt x="3138" y="754"/>
                    <a:pt x="3121" y="754"/>
                  </a:cubicBezTo>
                  <a:close/>
                  <a:moveTo>
                    <a:pt x="3033" y="737"/>
                  </a:moveTo>
                  <a:cubicBezTo>
                    <a:pt x="3051" y="737"/>
                    <a:pt x="3086" y="737"/>
                    <a:pt x="3103" y="754"/>
                  </a:cubicBezTo>
                  <a:cubicBezTo>
                    <a:pt x="3086" y="754"/>
                    <a:pt x="3051" y="737"/>
                    <a:pt x="3033" y="737"/>
                  </a:cubicBezTo>
                  <a:close/>
                  <a:moveTo>
                    <a:pt x="1000" y="316"/>
                  </a:moveTo>
                  <a:cubicBezTo>
                    <a:pt x="1017" y="316"/>
                    <a:pt x="1017" y="316"/>
                    <a:pt x="1017" y="316"/>
                  </a:cubicBezTo>
                  <a:cubicBezTo>
                    <a:pt x="1035" y="316"/>
                    <a:pt x="1070" y="333"/>
                    <a:pt x="1105" y="333"/>
                  </a:cubicBezTo>
                  <a:cubicBezTo>
                    <a:pt x="1070" y="333"/>
                    <a:pt x="1035" y="333"/>
                    <a:pt x="1000" y="316"/>
                  </a:cubicBezTo>
                  <a:close/>
                  <a:moveTo>
                    <a:pt x="1245" y="386"/>
                  </a:moveTo>
                  <a:lnTo>
                    <a:pt x="1280" y="386"/>
                  </a:lnTo>
                  <a:cubicBezTo>
                    <a:pt x="1263" y="386"/>
                    <a:pt x="1263" y="368"/>
                    <a:pt x="1263" y="368"/>
                  </a:cubicBezTo>
                  <a:cubicBezTo>
                    <a:pt x="1263" y="368"/>
                    <a:pt x="1280" y="368"/>
                    <a:pt x="1280" y="386"/>
                  </a:cubicBezTo>
                  <a:cubicBezTo>
                    <a:pt x="1298" y="386"/>
                    <a:pt x="1298" y="386"/>
                    <a:pt x="1298" y="386"/>
                  </a:cubicBezTo>
                  <a:cubicBezTo>
                    <a:pt x="1263" y="386"/>
                    <a:pt x="1263" y="386"/>
                    <a:pt x="1245" y="386"/>
                  </a:cubicBezTo>
                  <a:close/>
                  <a:moveTo>
                    <a:pt x="1192" y="368"/>
                  </a:moveTo>
                  <a:cubicBezTo>
                    <a:pt x="1175" y="368"/>
                    <a:pt x="1175" y="368"/>
                    <a:pt x="1175" y="368"/>
                  </a:cubicBezTo>
                  <a:cubicBezTo>
                    <a:pt x="1175" y="351"/>
                    <a:pt x="1192" y="368"/>
                    <a:pt x="1210" y="368"/>
                  </a:cubicBezTo>
                  <a:cubicBezTo>
                    <a:pt x="1227" y="368"/>
                    <a:pt x="1192" y="368"/>
                    <a:pt x="1192" y="368"/>
                  </a:cubicBezTo>
                  <a:close/>
                  <a:moveTo>
                    <a:pt x="2104" y="561"/>
                  </a:moveTo>
                  <a:cubicBezTo>
                    <a:pt x="2122" y="561"/>
                    <a:pt x="2122" y="561"/>
                    <a:pt x="2139" y="561"/>
                  </a:cubicBezTo>
                  <a:cubicBezTo>
                    <a:pt x="2122" y="561"/>
                    <a:pt x="2104" y="561"/>
                    <a:pt x="2104" y="5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3"/>
            <p:cNvSpPr/>
            <p:nvPr/>
          </p:nvSpPr>
          <p:spPr>
            <a:xfrm>
              <a:off x="2000500" y="2717875"/>
              <a:ext cx="4850" cy="1775"/>
            </a:xfrm>
            <a:custGeom>
              <a:avLst/>
              <a:gdLst/>
              <a:ahLst/>
              <a:cxnLst/>
              <a:rect l="l" t="t" r="r" b="b"/>
              <a:pathLst>
                <a:path w="194" h="71" extrusionOk="0">
                  <a:moveTo>
                    <a:pt x="88" y="36"/>
                  </a:moveTo>
                  <a:cubicBezTo>
                    <a:pt x="88" y="36"/>
                    <a:pt x="35" y="18"/>
                    <a:pt x="0" y="1"/>
                  </a:cubicBez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35" y="1"/>
                    <a:pt x="18" y="1"/>
                  </a:cubicBezTo>
                  <a:cubicBezTo>
                    <a:pt x="70" y="18"/>
                    <a:pt x="158" y="36"/>
                    <a:pt x="193" y="71"/>
                  </a:cubicBezTo>
                  <a:cubicBezTo>
                    <a:pt x="193" y="71"/>
                    <a:pt x="140" y="71"/>
                    <a:pt x="8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3"/>
            <p:cNvSpPr/>
            <p:nvPr/>
          </p:nvSpPr>
          <p:spPr>
            <a:xfrm>
              <a:off x="2225775" y="27349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0"/>
                  </a:moveTo>
                  <a:cubicBezTo>
                    <a:pt x="18" y="18"/>
                    <a:pt x="36" y="18"/>
                    <a:pt x="18" y="36"/>
                  </a:cubicBezTo>
                  <a:lnTo>
                    <a:pt x="36" y="36"/>
                  </a:lnTo>
                  <a:cubicBezTo>
                    <a:pt x="18" y="36"/>
                    <a:pt x="18" y="18"/>
                    <a:pt x="0" y="18"/>
                  </a:cubicBezTo>
                  <a:cubicBezTo>
                    <a:pt x="0" y="18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3"/>
            <p:cNvSpPr/>
            <p:nvPr/>
          </p:nvSpPr>
          <p:spPr>
            <a:xfrm>
              <a:off x="2227100" y="27363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ubicBezTo>
                    <a:pt x="0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3"/>
            <p:cNvSpPr/>
            <p:nvPr/>
          </p:nvSpPr>
          <p:spPr>
            <a:xfrm>
              <a:off x="2224900" y="2735400"/>
              <a:ext cx="2225" cy="1800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0" y="1"/>
                  </a:moveTo>
                  <a:cubicBezTo>
                    <a:pt x="18" y="1"/>
                    <a:pt x="18" y="19"/>
                    <a:pt x="35" y="1"/>
                  </a:cubicBezTo>
                  <a:cubicBezTo>
                    <a:pt x="35" y="19"/>
                    <a:pt x="35" y="19"/>
                    <a:pt x="18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53" y="36"/>
                    <a:pt x="53" y="36"/>
                  </a:cubicBezTo>
                  <a:cubicBezTo>
                    <a:pt x="53" y="54"/>
                    <a:pt x="88" y="54"/>
                    <a:pt x="71" y="7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53" y="54"/>
                    <a:pt x="35" y="36"/>
                    <a:pt x="35" y="19"/>
                  </a:cubicBezTo>
                  <a:cubicBezTo>
                    <a:pt x="18" y="19"/>
                    <a:pt x="18" y="1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3"/>
            <p:cNvSpPr/>
            <p:nvPr/>
          </p:nvSpPr>
          <p:spPr>
            <a:xfrm>
              <a:off x="2228400" y="27398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5"/>
                  </a:moveTo>
                  <a:cubicBezTo>
                    <a:pt x="36" y="35"/>
                    <a:pt x="18" y="18"/>
                    <a:pt x="18" y="35"/>
                  </a:cubicBezTo>
                  <a:cubicBezTo>
                    <a:pt x="18" y="35"/>
                    <a:pt x="18" y="18"/>
                    <a:pt x="18" y="18"/>
                  </a:cubicBezTo>
                  <a:cubicBezTo>
                    <a:pt x="18" y="18"/>
                    <a:pt x="1" y="18"/>
                    <a:pt x="1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0"/>
                    <a:pt x="36" y="18"/>
                    <a:pt x="3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3"/>
            <p:cNvSpPr/>
            <p:nvPr/>
          </p:nvSpPr>
          <p:spPr>
            <a:xfrm>
              <a:off x="2230150" y="27406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0"/>
                    <a:pt x="1" y="18"/>
                  </a:cubicBez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3"/>
            <p:cNvSpPr/>
            <p:nvPr/>
          </p:nvSpPr>
          <p:spPr>
            <a:xfrm>
              <a:off x="2229725" y="27406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3"/>
            <p:cNvSpPr/>
            <p:nvPr/>
          </p:nvSpPr>
          <p:spPr>
            <a:xfrm>
              <a:off x="2231475" y="27415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18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3"/>
            <p:cNvSpPr/>
            <p:nvPr/>
          </p:nvSpPr>
          <p:spPr>
            <a:xfrm>
              <a:off x="2228850" y="27406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18" y="0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3"/>
            <p:cNvSpPr/>
            <p:nvPr/>
          </p:nvSpPr>
          <p:spPr>
            <a:xfrm>
              <a:off x="2228850" y="27411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3"/>
            <p:cNvSpPr/>
            <p:nvPr/>
          </p:nvSpPr>
          <p:spPr>
            <a:xfrm>
              <a:off x="2229275" y="27411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2230150" y="2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2229725" y="274197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8"/>
                  </a:moveTo>
                  <a:cubicBezTo>
                    <a:pt x="35" y="18"/>
                    <a:pt x="18" y="18"/>
                    <a:pt x="18" y="18"/>
                  </a:cubicBezTo>
                  <a:cubicBezTo>
                    <a:pt x="0" y="1"/>
                    <a:pt x="18" y="1"/>
                    <a:pt x="3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2230600" y="27424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0" y="18"/>
                    <a:pt x="0" y="18"/>
                    <a:pt x="0" y="0"/>
                  </a:cubicBezTo>
                  <a:lnTo>
                    <a:pt x="0" y="0"/>
                  </a:ln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2230600" y="274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2231025" y="27428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0"/>
                  </a:moveTo>
                  <a:cubicBezTo>
                    <a:pt x="18" y="0"/>
                    <a:pt x="18" y="0"/>
                    <a:pt x="36" y="0"/>
                  </a:cubicBezTo>
                  <a:cubicBezTo>
                    <a:pt x="18" y="18"/>
                    <a:pt x="18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2231900" y="27428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1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2224025" y="27393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"/>
                    <a:pt x="18" y="18"/>
                    <a:pt x="0" y="18"/>
                  </a:cubicBezTo>
                  <a:cubicBezTo>
                    <a:pt x="0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2229275" y="27419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lnTo>
                    <a:pt x="18" y="18"/>
                  </a:lnTo>
                  <a:cubicBezTo>
                    <a:pt x="18" y="18"/>
                    <a:pt x="18" y="18"/>
                    <a:pt x="1" y="1"/>
                  </a:cubicBezTo>
                  <a:cubicBezTo>
                    <a:pt x="1" y="1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2228400" y="2741975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8"/>
                  </a:moveTo>
                  <a:cubicBezTo>
                    <a:pt x="36" y="18"/>
                    <a:pt x="18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36" y="18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2222700" y="27389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3"/>
            <p:cNvSpPr/>
            <p:nvPr/>
          </p:nvSpPr>
          <p:spPr>
            <a:xfrm>
              <a:off x="2226650" y="27415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18"/>
                  </a:moveTo>
                  <a:cubicBezTo>
                    <a:pt x="36" y="18"/>
                    <a:pt x="18" y="1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0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3"/>
            <p:cNvSpPr/>
            <p:nvPr/>
          </p:nvSpPr>
          <p:spPr>
            <a:xfrm>
              <a:off x="2226225" y="27415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8" y="18"/>
                    <a:pt x="0" y="18"/>
                  </a:cubicBezTo>
                  <a:cubicBezTo>
                    <a:pt x="0" y="1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3"/>
            <p:cNvSpPr/>
            <p:nvPr/>
          </p:nvSpPr>
          <p:spPr>
            <a:xfrm>
              <a:off x="2211300" y="27323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3"/>
            <p:cNvSpPr/>
            <p:nvPr/>
          </p:nvSpPr>
          <p:spPr>
            <a:xfrm>
              <a:off x="2205175" y="2704300"/>
              <a:ext cx="38150" cy="3815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509" y="912"/>
                  </a:moveTo>
                  <a:cubicBezTo>
                    <a:pt x="509" y="912"/>
                    <a:pt x="509" y="912"/>
                    <a:pt x="509" y="912"/>
                  </a:cubicBezTo>
                  <a:cubicBezTo>
                    <a:pt x="509" y="894"/>
                    <a:pt x="509" y="894"/>
                    <a:pt x="509" y="894"/>
                  </a:cubicBezTo>
                  <a:cubicBezTo>
                    <a:pt x="509" y="894"/>
                    <a:pt x="509" y="894"/>
                    <a:pt x="491" y="894"/>
                  </a:cubicBezTo>
                  <a:cubicBezTo>
                    <a:pt x="491" y="877"/>
                    <a:pt x="491" y="877"/>
                    <a:pt x="491" y="877"/>
                  </a:cubicBezTo>
                  <a:cubicBezTo>
                    <a:pt x="491" y="877"/>
                    <a:pt x="491" y="859"/>
                    <a:pt x="474" y="859"/>
                  </a:cubicBezTo>
                  <a:cubicBezTo>
                    <a:pt x="474" y="859"/>
                    <a:pt x="474" y="859"/>
                    <a:pt x="474" y="842"/>
                  </a:cubicBezTo>
                  <a:cubicBezTo>
                    <a:pt x="456" y="842"/>
                    <a:pt x="456" y="824"/>
                    <a:pt x="456" y="824"/>
                  </a:cubicBezTo>
                  <a:cubicBezTo>
                    <a:pt x="456" y="824"/>
                    <a:pt x="456" y="824"/>
                    <a:pt x="456" y="824"/>
                  </a:cubicBezTo>
                  <a:cubicBezTo>
                    <a:pt x="439" y="789"/>
                    <a:pt x="439" y="737"/>
                    <a:pt x="421" y="719"/>
                  </a:cubicBezTo>
                  <a:cubicBezTo>
                    <a:pt x="421" y="701"/>
                    <a:pt x="421" y="684"/>
                    <a:pt x="404" y="666"/>
                  </a:cubicBezTo>
                  <a:cubicBezTo>
                    <a:pt x="404" y="666"/>
                    <a:pt x="404" y="649"/>
                    <a:pt x="404" y="649"/>
                  </a:cubicBezTo>
                  <a:cubicBezTo>
                    <a:pt x="404" y="631"/>
                    <a:pt x="404" y="614"/>
                    <a:pt x="386" y="596"/>
                  </a:cubicBezTo>
                  <a:cubicBezTo>
                    <a:pt x="386" y="596"/>
                    <a:pt x="386" y="596"/>
                    <a:pt x="404" y="596"/>
                  </a:cubicBezTo>
                  <a:cubicBezTo>
                    <a:pt x="386" y="579"/>
                    <a:pt x="386" y="579"/>
                    <a:pt x="386" y="579"/>
                  </a:cubicBezTo>
                  <a:cubicBezTo>
                    <a:pt x="386" y="561"/>
                    <a:pt x="386" y="561"/>
                    <a:pt x="386" y="544"/>
                  </a:cubicBezTo>
                  <a:cubicBezTo>
                    <a:pt x="386" y="544"/>
                    <a:pt x="386" y="544"/>
                    <a:pt x="386" y="544"/>
                  </a:cubicBezTo>
                  <a:cubicBezTo>
                    <a:pt x="369" y="544"/>
                    <a:pt x="386" y="526"/>
                    <a:pt x="386" y="509"/>
                  </a:cubicBezTo>
                  <a:cubicBezTo>
                    <a:pt x="369" y="491"/>
                    <a:pt x="386" y="474"/>
                    <a:pt x="369" y="439"/>
                  </a:cubicBezTo>
                  <a:cubicBezTo>
                    <a:pt x="369" y="439"/>
                    <a:pt x="369" y="421"/>
                    <a:pt x="369" y="421"/>
                  </a:cubicBezTo>
                  <a:cubicBezTo>
                    <a:pt x="369" y="421"/>
                    <a:pt x="369" y="403"/>
                    <a:pt x="369" y="403"/>
                  </a:cubicBezTo>
                  <a:cubicBezTo>
                    <a:pt x="369" y="403"/>
                    <a:pt x="369" y="386"/>
                    <a:pt x="369" y="386"/>
                  </a:cubicBezTo>
                  <a:cubicBezTo>
                    <a:pt x="369" y="386"/>
                    <a:pt x="369" y="368"/>
                    <a:pt x="369" y="368"/>
                  </a:cubicBezTo>
                  <a:lnTo>
                    <a:pt x="369" y="368"/>
                  </a:lnTo>
                  <a:lnTo>
                    <a:pt x="369" y="368"/>
                  </a:lnTo>
                  <a:lnTo>
                    <a:pt x="369" y="368"/>
                  </a:lnTo>
                  <a:lnTo>
                    <a:pt x="369" y="368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28" y="351"/>
                  </a:lnTo>
                  <a:lnTo>
                    <a:pt x="246" y="351"/>
                  </a:lnTo>
                  <a:cubicBezTo>
                    <a:pt x="281" y="351"/>
                    <a:pt x="299" y="368"/>
                    <a:pt x="334" y="386"/>
                  </a:cubicBezTo>
                  <a:lnTo>
                    <a:pt x="369" y="403"/>
                  </a:lnTo>
                  <a:lnTo>
                    <a:pt x="369" y="403"/>
                  </a:lnTo>
                  <a:cubicBezTo>
                    <a:pt x="369" y="403"/>
                    <a:pt x="369" y="386"/>
                    <a:pt x="369" y="386"/>
                  </a:cubicBezTo>
                  <a:cubicBezTo>
                    <a:pt x="369" y="386"/>
                    <a:pt x="369" y="368"/>
                    <a:pt x="386" y="368"/>
                  </a:cubicBezTo>
                  <a:cubicBezTo>
                    <a:pt x="386" y="368"/>
                    <a:pt x="386" y="368"/>
                    <a:pt x="386" y="368"/>
                  </a:cubicBezTo>
                  <a:lnTo>
                    <a:pt x="404" y="351"/>
                  </a:lnTo>
                  <a:lnTo>
                    <a:pt x="404" y="351"/>
                  </a:lnTo>
                  <a:lnTo>
                    <a:pt x="421" y="351"/>
                  </a:lnTo>
                  <a:lnTo>
                    <a:pt x="421" y="351"/>
                  </a:lnTo>
                  <a:lnTo>
                    <a:pt x="421" y="351"/>
                  </a:lnTo>
                  <a:lnTo>
                    <a:pt x="351" y="281"/>
                  </a:lnTo>
                  <a:lnTo>
                    <a:pt x="351" y="281"/>
                  </a:lnTo>
                  <a:lnTo>
                    <a:pt x="351" y="281"/>
                  </a:lnTo>
                  <a:lnTo>
                    <a:pt x="351" y="281"/>
                  </a:lnTo>
                  <a:lnTo>
                    <a:pt x="351" y="281"/>
                  </a:lnTo>
                  <a:cubicBezTo>
                    <a:pt x="369" y="298"/>
                    <a:pt x="369" y="333"/>
                    <a:pt x="369" y="368"/>
                  </a:cubicBezTo>
                  <a:cubicBezTo>
                    <a:pt x="369" y="386"/>
                    <a:pt x="369" y="368"/>
                    <a:pt x="386" y="368"/>
                  </a:cubicBezTo>
                  <a:cubicBezTo>
                    <a:pt x="386" y="368"/>
                    <a:pt x="404" y="368"/>
                    <a:pt x="404" y="351"/>
                  </a:cubicBezTo>
                  <a:cubicBezTo>
                    <a:pt x="404" y="368"/>
                    <a:pt x="404" y="368"/>
                    <a:pt x="404" y="368"/>
                  </a:cubicBezTo>
                  <a:cubicBezTo>
                    <a:pt x="404" y="368"/>
                    <a:pt x="404" y="368"/>
                    <a:pt x="404" y="368"/>
                  </a:cubicBezTo>
                  <a:cubicBezTo>
                    <a:pt x="404" y="368"/>
                    <a:pt x="404" y="368"/>
                    <a:pt x="404" y="386"/>
                  </a:cubicBezTo>
                  <a:cubicBezTo>
                    <a:pt x="421" y="386"/>
                    <a:pt x="421" y="386"/>
                    <a:pt x="421" y="368"/>
                  </a:cubicBezTo>
                  <a:cubicBezTo>
                    <a:pt x="439" y="386"/>
                    <a:pt x="456" y="386"/>
                    <a:pt x="474" y="403"/>
                  </a:cubicBezTo>
                  <a:cubicBezTo>
                    <a:pt x="474" y="403"/>
                    <a:pt x="474" y="403"/>
                    <a:pt x="474" y="403"/>
                  </a:cubicBezTo>
                  <a:cubicBezTo>
                    <a:pt x="474" y="421"/>
                    <a:pt x="526" y="421"/>
                    <a:pt x="544" y="421"/>
                  </a:cubicBezTo>
                  <a:cubicBezTo>
                    <a:pt x="544" y="439"/>
                    <a:pt x="544" y="456"/>
                    <a:pt x="544" y="456"/>
                  </a:cubicBezTo>
                  <a:cubicBezTo>
                    <a:pt x="562" y="456"/>
                    <a:pt x="562" y="456"/>
                    <a:pt x="562" y="456"/>
                  </a:cubicBezTo>
                  <a:cubicBezTo>
                    <a:pt x="562" y="474"/>
                    <a:pt x="597" y="474"/>
                    <a:pt x="597" y="491"/>
                  </a:cubicBezTo>
                  <a:cubicBezTo>
                    <a:pt x="614" y="491"/>
                    <a:pt x="614" y="491"/>
                    <a:pt x="614" y="491"/>
                  </a:cubicBezTo>
                  <a:cubicBezTo>
                    <a:pt x="614" y="509"/>
                    <a:pt x="632" y="526"/>
                    <a:pt x="649" y="526"/>
                  </a:cubicBezTo>
                  <a:cubicBezTo>
                    <a:pt x="649" y="526"/>
                    <a:pt x="649" y="526"/>
                    <a:pt x="649" y="526"/>
                  </a:cubicBezTo>
                  <a:cubicBezTo>
                    <a:pt x="649" y="544"/>
                    <a:pt x="667" y="544"/>
                    <a:pt x="667" y="544"/>
                  </a:cubicBezTo>
                  <a:cubicBezTo>
                    <a:pt x="667" y="579"/>
                    <a:pt x="702" y="579"/>
                    <a:pt x="702" y="596"/>
                  </a:cubicBezTo>
                  <a:cubicBezTo>
                    <a:pt x="719" y="614"/>
                    <a:pt x="719" y="614"/>
                    <a:pt x="737" y="631"/>
                  </a:cubicBezTo>
                  <a:cubicBezTo>
                    <a:pt x="737" y="631"/>
                    <a:pt x="737" y="631"/>
                    <a:pt x="737" y="631"/>
                  </a:cubicBezTo>
                  <a:cubicBezTo>
                    <a:pt x="737" y="631"/>
                    <a:pt x="737" y="631"/>
                    <a:pt x="737" y="631"/>
                  </a:cubicBezTo>
                  <a:cubicBezTo>
                    <a:pt x="754" y="649"/>
                    <a:pt x="772" y="666"/>
                    <a:pt x="772" y="684"/>
                  </a:cubicBezTo>
                  <a:cubicBezTo>
                    <a:pt x="772" y="684"/>
                    <a:pt x="772" y="684"/>
                    <a:pt x="772" y="684"/>
                  </a:cubicBezTo>
                  <a:cubicBezTo>
                    <a:pt x="772" y="701"/>
                    <a:pt x="789" y="701"/>
                    <a:pt x="789" y="701"/>
                  </a:cubicBezTo>
                  <a:cubicBezTo>
                    <a:pt x="789" y="719"/>
                    <a:pt x="807" y="719"/>
                    <a:pt x="807" y="737"/>
                  </a:cubicBezTo>
                  <a:cubicBezTo>
                    <a:pt x="824" y="754"/>
                    <a:pt x="842" y="772"/>
                    <a:pt x="842" y="789"/>
                  </a:cubicBezTo>
                  <a:cubicBezTo>
                    <a:pt x="877" y="842"/>
                    <a:pt x="912" y="894"/>
                    <a:pt x="947" y="947"/>
                  </a:cubicBezTo>
                  <a:cubicBezTo>
                    <a:pt x="947" y="947"/>
                    <a:pt x="947" y="947"/>
                    <a:pt x="947" y="947"/>
                  </a:cubicBezTo>
                  <a:cubicBezTo>
                    <a:pt x="947" y="947"/>
                    <a:pt x="947" y="964"/>
                    <a:pt x="947" y="964"/>
                  </a:cubicBezTo>
                  <a:lnTo>
                    <a:pt x="965" y="964"/>
                  </a:lnTo>
                  <a:cubicBezTo>
                    <a:pt x="965" y="982"/>
                    <a:pt x="982" y="1000"/>
                    <a:pt x="982" y="1017"/>
                  </a:cubicBezTo>
                  <a:lnTo>
                    <a:pt x="1000" y="1052"/>
                  </a:lnTo>
                  <a:lnTo>
                    <a:pt x="1052" y="1140"/>
                  </a:lnTo>
                  <a:cubicBezTo>
                    <a:pt x="1070" y="1157"/>
                    <a:pt x="1070" y="1175"/>
                    <a:pt x="1070" y="1192"/>
                  </a:cubicBezTo>
                  <a:cubicBezTo>
                    <a:pt x="1087" y="1210"/>
                    <a:pt x="1087" y="1210"/>
                    <a:pt x="1087" y="1227"/>
                  </a:cubicBezTo>
                  <a:cubicBezTo>
                    <a:pt x="1105" y="1245"/>
                    <a:pt x="1123" y="1263"/>
                    <a:pt x="1123" y="1298"/>
                  </a:cubicBezTo>
                  <a:cubicBezTo>
                    <a:pt x="1140" y="1315"/>
                    <a:pt x="1123" y="1333"/>
                    <a:pt x="1123" y="1350"/>
                  </a:cubicBezTo>
                  <a:cubicBezTo>
                    <a:pt x="1158" y="1385"/>
                    <a:pt x="1210" y="1368"/>
                    <a:pt x="1228" y="1403"/>
                  </a:cubicBezTo>
                  <a:cubicBezTo>
                    <a:pt x="1245" y="1403"/>
                    <a:pt x="1263" y="1403"/>
                    <a:pt x="1280" y="1403"/>
                  </a:cubicBezTo>
                  <a:cubicBezTo>
                    <a:pt x="1280" y="1420"/>
                    <a:pt x="1280" y="1420"/>
                    <a:pt x="1298" y="1420"/>
                  </a:cubicBezTo>
                  <a:cubicBezTo>
                    <a:pt x="1315" y="1420"/>
                    <a:pt x="1315" y="1403"/>
                    <a:pt x="1333" y="1403"/>
                  </a:cubicBezTo>
                  <a:cubicBezTo>
                    <a:pt x="1333" y="1385"/>
                    <a:pt x="1368" y="1403"/>
                    <a:pt x="1368" y="1385"/>
                  </a:cubicBezTo>
                  <a:cubicBezTo>
                    <a:pt x="1421" y="1385"/>
                    <a:pt x="1438" y="1350"/>
                    <a:pt x="1473" y="1333"/>
                  </a:cubicBezTo>
                  <a:cubicBezTo>
                    <a:pt x="1473" y="1333"/>
                    <a:pt x="1473" y="1333"/>
                    <a:pt x="1473" y="1333"/>
                  </a:cubicBezTo>
                  <a:cubicBezTo>
                    <a:pt x="1491" y="1315"/>
                    <a:pt x="1491" y="1298"/>
                    <a:pt x="1491" y="1280"/>
                  </a:cubicBezTo>
                  <a:cubicBezTo>
                    <a:pt x="1491" y="1280"/>
                    <a:pt x="1508" y="1280"/>
                    <a:pt x="1526" y="1280"/>
                  </a:cubicBezTo>
                  <a:cubicBezTo>
                    <a:pt x="1526" y="1263"/>
                    <a:pt x="1508" y="1263"/>
                    <a:pt x="1526" y="1263"/>
                  </a:cubicBezTo>
                  <a:cubicBezTo>
                    <a:pt x="1526" y="1227"/>
                    <a:pt x="1526" y="1210"/>
                    <a:pt x="1508" y="1192"/>
                  </a:cubicBezTo>
                  <a:cubicBezTo>
                    <a:pt x="1508" y="1192"/>
                    <a:pt x="1508" y="1192"/>
                    <a:pt x="1508" y="1192"/>
                  </a:cubicBezTo>
                  <a:cubicBezTo>
                    <a:pt x="1491" y="1157"/>
                    <a:pt x="1473" y="1122"/>
                    <a:pt x="1456" y="1087"/>
                  </a:cubicBezTo>
                  <a:cubicBezTo>
                    <a:pt x="1456" y="1070"/>
                    <a:pt x="1438" y="1052"/>
                    <a:pt x="1438" y="1052"/>
                  </a:cubicBezTo>
                  <a:cubicBezTo>
                    <a:pt x="1438" y="1017"/>
                    <a:pt x="1421" y="1000"/>
                    <a:pt x="1403" y="982"/>
                  </a:cubicBezTo>
                  <a:cubicBezTo>
                    <a:pt x="1403" y="964"/>
                    <a:pt x="1386" y="947"/>
                    <a:pt x="1368" y="929"/>
                  </a:cubicBezTo>
                  <a:lnTo>
                    <a:pt x="1368" y="912"/>
                  </a:lnTo>
                  <a:cubicBezTo>
                    <a:pt x="1350" y="912"/>
                    <a:pt x="1350" y="894"/>
                    <a:pt x="1350" y="877"/>
                  </a:cubicBezTo>
                  <a:cubicBezTo>
                    <a:pt x="1333" y="877"/>
                    <a:pt x="1333" y="859"/>
                    <a:pt x="1333" y="859"/>
                  </a:cubicBezTo>
                  <a:cubicBezTo>
                    <a:pt x="1333" y="859"/>
                    <a:pt x="1315" y="842"/>
                    <a:pt x="1315" y="824"/>
                  </a:cubicBezTo>
                  <a:cubicBezTo>
                    <a:pt x="1298" y="807"/>
                    <a:pt x="1298" y="789"/>
                    <a:pt x="1298" y="772"/>
                  </a:cubicBezTo>
                  <a:cubicBezTo>
                    <a:pt x="1280" y="772"/>
                    <a:pt x="1280" y="754"/>
                    <a:pt x="1263" y="754"/>
                  </a:cubicBezTo>
                  <a:cubicBezTo>
                    <a:pt x="1263" y="737"/>
                    <a:pt x="1263" y="737"/>
                    <a:pt x="1245" y="719"/>
                  </a:cubicBezTo>
                  <a:cubicBezTo>
                    <a:pt x="1263" y="719"/>
                    <a:pt x="1245" y="701"/>
                    <a:pt x="1228" y="701"/>
                  </a:cubicBezTo>
                  <a:cubicBezTo>
                    <a:pt x="1228" y="701"/>
                    <a:pt x="1245" y="701"/>
                    <a:pt x="1245" y="701"/>
                  </a:cubicBezTo>
                  <a:cubicBezTo>
                    <a:pt x="1228" y="666"/>
                    <a:pt x="1193" y="631"/>
                    <a:pt x="1193" y="596"/>
                  </a:cubicBezTo>
                  <a:cubicBezTo>
                    <a:pt x="1175" y="596"/>
                    <a:pt x="1175" y="579"/>
                    <a:pt x="1158" y="561"/>
                  </a:cubicBezTo>
                  <a:cubicBezTo>
                    <a:pt x="1158" y="561"/>
                    <a:pt x="1158" y="561"/>
                    <a:pt x="1158" y="561"/>
                  </a:cubicBezTo>
                  <a:cubicBezTo>
                    <a:pt x="1123" y="509"/>
                    <a:pt x="1087" y="456"/>
                    <a:pt x="1052" y="421"/>
                  </a:cubicBezTo>
                  <a:cubicBezTo>
                    <a:pt x="1035" y="386"/>
                    <a:pt x="1000" y="368"/>
                    <a:pt x="982" y="333"/>
                  </a:cubicBezTo>
                  <a:cubicBezTo>
                    <a:pt x="947" y="316"/>
                    <a:pt x="930" y="263"/>
                    <a:pt x="895" y="246"/>
                  </a:cubicBezTo>
                  <a:cubicBezTo>
                    <a:pt x="895" y="228"/>
                    <a:pt x="877" y="228"/>
                    <a:pt x="860" y="211"/>
                  </a:cubicBezTo>
                  <a:cubicBezTo>
                    <a:pt x="842" y="211"/>
                    <a:pt x="842" y="193"/>
                    <a:pt x="824" y="193"/>
                  </a:cubicBezTo>
                  <a:cubicBezTo>
                    <a:pt x="824" y="176"/>
                    <a:pt x="789" y="158"/>
                    <a:pt x="789" y="158"/>
                  </a:cubicBezTo>
                  <a:cubicBezTo>
                    <a:pt x="789" y="158"/>
                    <a:pt x="789" y="158"/>
                    <a:pt x="772" y="158"/>
                  </a:cubicBezTo>
                  <a:cubicBezTo>
                    <a:pt x="772" y="140"/>
                    <a:pt x="754" y="140"/>
                    <a:pt x="737" y="123"/>
                  </a:cubicBezTo>
                  <a:cubicBezTo>
                    <a:pt x="702" y="105"/>
                    <a:pt x="684" y="88"/>
                    <a:pt x="649" y="70"/>
                  </a:cubicBezTo>
                  <a:cubicBezTo>
                    <a:pt x="649" y="70"/>
                    <a:pt x="632" y="53"/>
                    <a:pt x="614" y="53"/>
                  </a:cubicBezTo>
                  <a:cubicBezTo>
                    <a:pt x="614" y="53"/>
                    <a:pt x="614" y="53"/>
                    <a:pt x="614" y="53"/>
                  </a:cubicBezTo>
                  <a:cubicBezTo>
                    <a:pt x="597" y="53"/>
                    <a:pt x="579" y="35"/>
                    <a:pt x="562" y="35"/>
                  </a:cubicBezTo>
                  <a:cubicBezTo>
                    <a:pt x="562" y="35"/>
                    <a:pt x="544" y="35"/>
                    <a:pt x="544" y="35"/>
                  </a:cubicBezTo>
                  <a:cubicBezTo>
                    <a:pt x="526" y="18"/>
                    <a:pt x="509" y="18"/>
                    <a:pt x="491" y="18"/>
                  </a:cubicBezTo>
                  <a:cubicBezTo>
                    <a:pt x="474" y="0"/>
                    <a:pt x="404" y="18"/>
                    <a:pt x="386" y="0"/>
                  </a:cubicBezTo>
                  <a:cubicBezTo>
                    <a:pt x="351" y="0"/>
                    <a:pt x="334" y="0"/>
                    <a:pt x="299" y="0"/>
                  </a:cubicBezTo>
                  <a:cubicBezTo>
                    <a:pt x="281" y="18"/>
                    <a:pt x="299" y="18"/>
                    <a:pt x="281" y="18"/>
                  </a:cubicBezTo>
                  <a:cubicBezTo>
                    <a:pt x="263" y="18"/>
                    <a:pt x="228" y="18"/>
                    <a:pt x="211" y="35"/>
                  </a:cubicBezTo>
                  <a:cubicBezTo>
                    <a:pt x="193" y="53"/>
                    <a:pt x="158" y="70"/>
                    <a:pt x="141" y="88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23" y="105"/>
                    <a:pt x="123" y="123"/>
                    <a:pt x="123" y="123"/>
                  </a:cubicBezTo>
                  <a:cubicBezTo>
                    <a:pt x="88" y="140"/>
                    <a:pt x="71" y="158"/>
                    <a:pt x="53" y="193"/>
                  </a:cubicBezTo>
                  <a:lnTo>
                    <a:pt x="36" y="211"/>
                  </a:lnTo>
                  <a:cubicBezTo>
                    <a:pt x="18" y="246"/>
                    <a:pt x="0" y="281"/>
                    <a:pt x="0" y="316"/>
                  </a:cubicBezTo>
                  <a:lnTo>
                    <a:pt x="0" y="368"/>
                  </a:lnTo>
                  <a:cubicBezTo>
                    <a:pt x="0" y="403"/>
                    <a:pt x="0" y="439"/>
                    <a:pt x="0" y="474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0" y="491"/>
                    <a:pt x="0" y="474"/>
                    <a:pt x="0" y="491"/>
                  </a:cubicBezTo>
                  <a:cubicBezTo>
                    <a:pt x="0" y="491"/>
                    <a:pt x="0" y="491"/>
                    <a:pt x="18" y="491"/>
                  </a:cubicBezTo>
                  <a:cubicBezTo>
                    <a:pt x="0" y="491"/>
                    <a:pt x="0" y="509"/>
                    <a:pt x="0" y="509"/>
                  </a:cubicBezTo>
                  <a:cubicBezTo>
                    <a:pt x="0" y="509"/>
                    <a:pt x="0" y="526"/>
                    <a:pt x="0" y="526"/>
                  </a:cubicBezTo>
                  <a:cubicBezTo>
                    <a:pt x="0" y="526"/>
                    <a:pt x="0" y="544"/>
                    <a:pt x="18" y="544"/>
                  </a:cubicBezTo>
                  <a:cubicBezTo>
                    <a:pt x="0" y="561"/>
                    <a:pt x="18" y="596"/>
                    <a:pt x="18" y="631"/>
                  </a:cubicBezTo>
                  <a:cubicBezTo>
                    <a:pt x="18" y="631"/>
                    <a:pt x="36" y="631"/>
                    <a:pt x="36" y="631"/>
                  </a:cubicBezTo>
                  <a:cubicBezTo>
                    <a:pt x="36" y="631"/>
                    <a:pt x="18" y="649"/>
                    <a:pt x="36" y="649"/>
                  </a:cubicBezTo>
                  <a:cubicBezTo>
                    <a:pt x="36" y="666"/>
                    <a:pt x="36" y="666"/>
                    <a:pt x="36" y="684"/>
                  </a:cubicBezTo>
                  <a:cubicBezTo>
                    <a:pt x="18" y="701"/>
                    <a:pt x="53" y="719"/>
                    <a:pt x="53" y="754"/>
                  </a:cubicBezTo>
                  <a:cubicBezTo>
                    <a:pt x="53" y="754"/>
                    <a:pt x="53" y="754"/>
                    <a:pt x="53" y="754"/>
                  </a:cubicBezTo>
                  <a:cubicBezTo>
                    <a:pt x="53" y="772"/>
                    <a:pt x="71" y="772"/>
                    <a:pt x="71" y="789"/>
                  </a:cubicBezTo>
                  <a:cubicBezTo>
                    <a:pt x="71" y="789"/>
                    <a:pt x="71" y="789"/>
                    <a:pt x="71" y="789"/>
                  </a:cubicBezTo>
                  <a:cubicBezTo>
                    <a:pt x="71" y="807"/>
                    <a:pt x="88" y="824"/>
                    <a:pt x="88" y="842"/>
                  </a:cubicBezTo>
                  <a:cubicBezTo>
                    <a:pt x="88" y="859"/>
                    <a:pt x="88" y="859"/>
                    <a:pt x="106" y="859"/>
                  </a:cubicBezTo>
                  <a:cubicBezTo>
                    <a:pt x="88" y="877"/>
                    <a:pt x="123" y="912"/>
                    <a:pt x="123" y="929"/>
                  </a:cubicBezTo>
                  <a:cubicBezTo>
                    <a:pt x="141" y="947"/>
                    <a:pt x="141" y="964"/>
                    <a:pt x="158" y="982"/>
                  </a:cubicBezTo>
                  <a:cubicBezTo>
                    <a:pt x="176" y="1035"/>
                    <a:pt x="211" y="1087"/>
                    <a:pt x="246" y="1122"/>
                  </a:cubicBezTo>
                  <a:cubicBezTo>
                    <a:pt x="263" y="1122"/>
                    <a:pt x="263" y="1140"/>
                    <a:pt x="263" y="1140"/>
                  </a:cubicBezTo>
                  <a:cubicBezTo>
                    <a:pt x="263" y="1140"/>
                    <a:pt x="263" y="1140"/>
                    <a:pt x="263" y="1157"/>
                  </a:cubicBezTo>
                  <a:cubicBezTo>
                    <a:pt x="281" y="1175"/>
                    <a:pt x="299" y="1175"/>
                    <a:pt x="299" y="1192"/>
                  </a:cubicBezTo>
                  <a:cubicBezTo>
                    <a:pt x="316" y="1192"/>
                    <a:pt x="316" y="1192"/>
                    <a:pt x="316" y="1210"/>
                  </a:cubicBezTo>
                  <a:cubicBezTo>
                    <a:pt x="316" y="1227"/>
                    <a:pt x="351" y="1245"/>
                    <a:pt x="369" y="1263"/>
                  </a:cubicBezTo>
                  <a:cubicBezTo>
                    <a:pt x="369" y="1263"/>
                    <a:pt x="369" y="1263"/>
                    <a:pt x="369" y="1263"/>
                  </a:cubicBezTo>
                  <a:cubicBezTo>
                    <a:pt x="386" y="1263"/>
                    <a:pt x="386" y="1280"/>
                    <a:pt x="404" y="1280"/>
                  </a:cubicBezTo>
                  <a:cubicBezTo>
                    <a:pt x="404" y="1280"/>
                    <a:pt x="386" y="1280"/>
                    <a:pt x="386" y="1280"/>
                  </a:cubicBezTo>
                  <a:cubicBezTo>
                    <a:pt x="386" y="1280"/>
                    <a:pt x="386" y="1263"/>
                    <a:pt x="386" y="1263"/>
                  </a:cubicBezTo>
                  <a:cubicBezTo>
                    <a:pt x="386" y="1280"/>
                    <a:pt x="404" y="1315"/>
                    <a:pt x="421" y="1333"/>
                  </a:cubicBezTo>
                  <a:cubicBezTo>
                    <a:pt x="439" y="1350"/>
                    <a:pt x="456" y="1368"/>
                    <a:pt x="474" y="1368"/>
                  </a:cubicBezTo>
                  <a:cubicBezTo>
                    <a:pt x="474" y="1385"/>
                    <a:pt x="509" y="1403"/>
                    <a:pt x="526" y="1385"/>
                  </a:cubicBezTo>
                  <a:cubicBezTo>
                    <a:pt x="526" y="1420"/>
                    <a:pt x="562" y="1420"/>
                    <a:pt x="579" y="1438"/>
                  </a:cubicBezTo>
                  <a:cubicBezTo>
                    <a:pt x="579" y="1438"/>
                    <a:pt x="579" y="1420"/>
                    <a:pt x="579" y="1420"/>
                  </a:cubicBezTo>
                  <a:cubicBezTo>
                    <a:pt x="597" y="1438"/>
                    <a:pt x="614" y="1438"/>
                    <a:pt x="632" y="1455"/>
                  </a:cubicBezTo>
                  <a:cubicBezTo>
                    <a:pt x="649" y="1455"/>
                    <a:pt x="649" y="1473"/>
                    <a:pt x="649" y="1455"/>
                  </a:cubicBezTo>
                  <a:cubicBezTo>
                    <a:pt x="649" y="1455"/>
                    <a:pt x="649" y="1455"/>
                    <a:pt x="649" y="1455"/>
                  </a:cubicBezTo>
                  <a:cubicBezTo>
                    <a:pt x="649" y="1455"/>
                    <a:pt x="667" y="1455"/>
                    <a:pt x="684" y="1455"/>
                  </a:cubicBezTo>
                  <a:cubicBezTo>
                    <a:pt x="684" y="1455"/>
                    <a:pt x="702" y="1455"/>
                    <a:pt x="702" y="1455"/>
                  </a:cubicBezTo>
                  <a:cubicBezTo>
                    <a:pt x="702" y="1455"/>
                    <a:pt x="702" y="1455"/>
                    <a:pt x="719" y="1455"/>
                  </a:cubicBezTo>
                  <a:cubicBezTo>
                    <a:pt x="702" y="1455"/>
                    <a:pt x="719" y="1455"/>
                    <a:pt x="719" y="1473"/>
                  </a:cubicBezTo>
                  <a:cubicBezTo>
                    <a:pt x="737" y="1473"/>
                    <a:pt x="754" y="1490"/>
                    <a:pt x="772" y="1490"/>
                  </a:cubicBezTo>
                  <a:cubicBezTo>
                    <a:pt x="772" y="1490"/>
                    <a:pt x="772" y="1490"/>
                    <a:pt x="772" y="1490"/>
                  </a:cubicBezTo>
                  <a:cubicBezTo>
                    <a:pt x="772" y="1508"/>
                    <a:pt x="772" y="1490"/>
                    <a:pt x="772" y="1490"/>
                  </a:cubicBezTo>
                  <a:cubicBezTo>
                    <a:pt x="789" y="1508"/>
                    <a:pt x="807" y="1525"/>
                    <a:pt x="824" y="1525"/>
                  </a:cubicBezTo>
                  <a:cubicBezTo>
                    <a:pt x="824" y="1508"/>
                    <a:pt x="807" y="1508"/>
                    <a:pt x="789" y="1508"/>
                  </a:cubicBezTo>
                  <a:cubicBezTo>
                    <a:pt x="789" y="1490"/>
                    <a:pt x="772" y="1473"/>
                    <a:pt x="754" y="1473"/>
                  </a:cubicBezTo>
                  <a:cubicBezTo>
                    <a:pt x="754" y="1473"/>
                    <a:pt x="754" y="1473"/>
                    <a:pt x="754" y="1473"/>
                  </a:cubicBezTo>
                  <a:cubicBezTo>
                    <a:pt x="719" y="1455"/>
                    <a:pt x="684" y="1438"/>
                    <a:pt x="649" y="1420"/>
                  </a:cubicBezTo>
                  <a:cubicBezTo>
                    <a:pt x="667" y="1403"/>
                    <a:pt x="667" y="1420"/>
                    <a:pt x="667" y="1420"/>
                  </a:cubicBezTo>
                  <a:cubicBezTo>
                    <a:pt x="702" y="1438"/>
                    <a:pt x="719" y="1455"/>
                    <a:pt x="754" y="1473"/>
                  </a:cubicBezTo>
                  <a:cubicBezTo>
                    <a:pt x="754" y="1455"/>
                    <a:pt x="754" y="1473"/>
                    <a:pt x="754" y="1455"/>
                  </a:cubicBezTo>
                  <a:cubicBezTo>
                    <a:pt x="754" y="1455"/>
                    <a:pt x="737" y="1455"/>
                    <a:pt x="737" y="1438"/>
                  </a:cubicBezTo>
                  <a:cubicBezTo>
                    <a:pt x="737" y="1438"/>
                    <a:pt x="737" y="1438"/>
                    <a:pt x="737" y="1438"/>
                  </a:cubicBezTo>
                  <a:cubicBezTo>
                    <a:pt x="737" y="1438"/>
                    <a:pt x="737" y="1455"/>
                    <a:pt x="737" y="1455"/>
                  </a:cubicBezTo>
                  <a:cubicBezTo>
                    <a:pt x="754" y="1455"/>
                    <a:pt x="754" y="1455"/>
                    <a:pt x="772" y="1455"/>
                  </a:cubicBezTo>
                  <a:cubicBezTo>
                    <a:pt x="772" y="1455"/>
                    <a:pt x="754" y="1455"/>
                    <a:pt x="754" y="1473"/>
                  </a:cubicBezTo>
                  <a:cubicBezTo>
                    <a:pt x="772" y="1473"/>
                    <a:pt x="772" y="1473"/>
                    <a:pt x="772" y="1473"/>
                  </a:cubicBezTo>
                  <a:lnTo>
                    <a:pt x="772" y="1473"/>
                  </a:lnTo>
                  <a:cubicBezTo>
                    <a:pt x="772" y="1473"/>
                    <a:pt x="754" y="1473"/>
                    <a:pt x="754" y="1473"/>
                  </a:cubicBezTo>
                  <a:cubicBezTo>
                    <a:pt x="772" y="1490"/>
                    <a:pt x="789" y="1490"/>
                    <a:pt x="807" y="1508"/>
                  </a:cubicBezTo>
                  <a:cubicBezTo>
                    <a:pt x="789" y="1490"/>
                    <a:pt x="807" y="1490"/>
                    <a:pt x="789" y="1490"/>
                  </a:cubicBezTo>
                  <a:cubicBezTo>
                    <a:pt x="807" y="1490"/>
                    <a:pt x="789" y="1473"/>
                    <a:pt x="789" y="1473"/>
                  </a:cubicBezTo>
                  <a:cubicBezTo>
                    <a:pt x="789" y="1473"/>
                    <a:pt x="789" y="1473"/>
                    <a:pt x="789" y="1473"/>
                  </a:cubicBezTo>
                  <a:cubicBezTo>
                    <a:pt x="807" y="1473"/>
                    <a:pt x="807" y="1490"/>
                    <a:pt x="824" y="1490"/>
                  </a:cubicBezTo>
                  <a:lnTo>
                    <a:pt x="824" y="1473"/>
                  </a:lnTo>
                  <a:cubicBezTo>
                    <a:pt x="807" y="1473"/>
                    <a:pt x="789" y="1455"/>
                    <a:pt x="772" y="1455"/>
                  </a:cubicBezTo>
                  <a:cubicBezTo>
                    <a:pt x="772" y="1438"/>
                    <a:pt x="772" y="1438"/>
                    <a:pt x="772" y="1438"/>
                  </a:cubicBezTo>
                  <a:cubicBezTo>
                    <a:pt x="754" y="1438"/>
                    <a:pt x="754" y="1438"/>
                    <a:pt x="754" y="1438"/>
                  </a:cubicBezTo>
                  <a:cubicBezTo>
                    <a:pt x="754" y="1438"/>
                    <a:pt x="754" y="1438"/>
                    <a:pt x="754" y="1438"/>
                  </a:cubicBezTo>
                  <a:cubicBezTo>
                    <a:pt x="737" y="1420"/>
                    <a:pt x="737" y="1403"/>
                    <a:pt x="702" y="1403"/>
                  </a:cubicBezTo>
                  <a:cubicBezTo>
                    <a:pt x="702" y="1385"/>
                    <a:pt x="702" y="1403"/>
                    <a:pt x="702" y="1403"/>
                  </a:cubicBezTo>
                  <a:cubicBezTo>
                    <a:pt x="702" y="1385"/>
                    <a:pt x="667" y="1385"/>
                    <a:pt x="667" y="1368"/>
                  </a:cubicBezTo>
                  <a:cubicBezTo>
                    <a:pt x="667" y="1368"/>
                    <a:pt x="684" y="1368"/>
                    <a:pt x="684" y="1368"/>
                  </a:cubicBezTo>
                  <a:cubicBezTo>
                    <a:pt x="719" y="1385"/>
                    <a:pt x="737" y="1420"/>
                    <a:pt x="754" y="1403"/>
                  </a:cubicBezTo>
                  <a:cubicBezTo>
                    <a:pt x="754" y="1403"/>
                    <a:pt x="754" y="1403"/>
                    <a:pt x="754" y="1403"/>
                  </a:cubicBezTo>
                  <a:cubicBezTo>
                    <a:pt x="754" y="1403"/>
                    <a:pt x="772" y="1403"/>
                    <a:pt x="772" y="1420"/>
                  </a:cubicBezTo>
                  <a:cubicBezTo>
                    <a:pt x="772" y="1420"/>
                    <a:pt x="772" y="1420"/>
                    <a:pt x="754" y="1420"/>
                  </a:cubicBezTo>
                  <a:cubicBezTo>
                    <a:pt x="772" y="1420"/>
                    <a:pt x="772" y="1438"/>
                    <a:pt x="789" y="1438"/>
                  </a:cubicBezTo>
                  <a:cubicBezTo>
                    <a:pt x="789" y="1438"/>
                    <a:pt x="807" y="1455"/>
                    <a:pt x="824" y="1455"/>
                  </a:cubicBezTo>
                  <a:cubicBezTo>
                    <a:pt x="824" y="1455"/>
                    <a:pt x="824" y="1455"/>
                    <a:pt x="824" y="1473"/>
                  </a:cubicBezTo>
                  <a:cubicBezTo>
                    <a:pt x="824" y="1473"/>
                    <a:pt x="842" y="1473"/>
                    <a:pt x="842" y="1473"/>
                  </a:cubicBezTo>
                  <a:cubicBezTo>
                    <a:pt x="842" y="1473"/>
                    <a:pt x="842" y="1473"/>
                    <a:pt x="842" y="1490"/>
                  </a:cubicBezTo>
                  <a:cubicBezTo>
                    <a:pt x="842" y="1473"/>
                    <a:pt x="860" y="1490"/>
                    <a:pt x="860" y="1473"/>
                  </a:cubicBezTo>
                  <a:cubicBezTo>
                    <a:pt x="842" y="1473"/>
                    <a:pt x="842" y="1473"/>
                    <a:pt x="842" y="1455"/>
                  </a:cubicBezTo>
                  <a:cubicBezTo>
                    <a:pt x="842" y="1473"/>
                    <a:pt x="860" y="1473"/>
                    <a:pt x="877" y="1490"/>
                  </a:cubicBezTo>
                  <a:cubicBezTo>
                    <a:pt x="877" y="1490"/>
                    <a:pt x="877" y="1490"/>
                    <a:pt x="877" y="1490"/>
                  </a:cubicBezTo>
                  <a:cubicBezTo>
                    <a:pt x="895" y="1490"/>
                    <a:pt x="912" y="1490"/>
                    <a:pt x="912" y="1508"/>
                  </a:cubicBezTo>
                  <a:cubicBezTo>
                    <a:pt x="912" y="1508"/>
                    <a:pt x="930" y="1508"/>
                    <a:pt x="930" y="1508"/>
                  </a:cubicBezTo>
                  <a:cubicBezTo>
                    <a:pt x="930" y="1508"/>
                    <a:pt x="930" y="1490"/>
                    <a:pt x="930" y="1490"/>
                  </a:cubicBezTo>
                  <a:cubicBezTo>
                    <a:pt x="912" y="1490"/>
                    <a:pt x="912" y="1508"/>
                    <a:pt x="912" y="1490"/>
                  </a:cubicBezTo>
                  <a:cubicBezTo>
                    <a:pt x="912" y="1490"/>
                    <a:pt x="895" y="1473"/>
                    <a:pt x="895" y="1473"/>
                  </a:cubicBezTo>
                  <a:cubicBezTo>
                    <a:pt x="912" y="1473"/>
                    <a:pt x="912" y="1490"/>
                    <a:pt x="930" y="1490"/>
                  </a:cubicBezTo>
                  <a:cubicBezTo>
                    <a:pt x="930" y="1490"/>
                    <a:pt x="930" y="1490"/>
                    <a:pt x="930" y="1473"/>
                  </a:cubicBezTo>
                  <a:cubicBezTo>
                    <a:pt x="930" y="1490"/>
                    <a:pt x="930" y="1490"/>
                    <a:pt x="930" y="1490"/>
                  </a:cubicBezTo>
                  <a:cubicBezTo>
                    <a:pt x="947" y="1490"/>
                    <a:pt x="947" y="1490"/>
                    <a:pt x="947" y="1490"/>
                  </a:cubicBezTo>
                  <a:cubicBezTo>
                    <a:pt x="947" y="1490"/>
                    <a:pt x="947" y="1508"/>
                    <a:pt x="947" y="1508"/>
                  </a:cubicBezTo>
                  <a:cubicBezTo>
                    <a:pt x="965" y="1508"/>
                    <a:pt x="965" y="1508"/>
                    <a:pt x="982" y="1508"/>
                  </a:cubicBezTo>
                  <a:cubicBezTo>
                    <a:pt x="982" y="1508"/>
                    <a:pt x="982" y="1508"/>
                    <a:pt x="982" y="1508"/>
                  </a:cubicBezTo>
                  <a:lnTo>
                    <a:pt x="982" y="1508"/>
                  </a:lnTo>
                  <a:cubicBezTo>
                    <a:pt x="982" y="1508"/>
                    <a:pt x="982" y="1508"/>
                    <a:pt x="965" y="1508"/>
                  </a:cubicBezTo>
                  <a:cubicBezTo>
                    <a:pt x="965" y="1508"/>
                    <a:pt x="965" y="1508"/>
                    <a:pt x="965" y="1490"/>
                  </a:cubicBezTo>
                  <a:cubicBezTo>
                    <a:pt x="965" y="1490"/>
                    <a:pt x="965" y="1508"/>
                    <a:pt x="965" y="1490"/>
                  </a:cubicBezTo>
                  <a:cubicBezTo>
                    <a:pt x="947" y="1490"/>
                    <a:pt x="965" y="1490"/>
                    <a:pt x="965" y="1490"/>
                  </a:cubicBezTo>
                  <a:cubicBezTo>
                    <a:pt x="947" y="1473"/>
                    <a:pt x="930" y="1455"/>
                    <a:pt x="912" y="1455"/>
                  </a:cubicBezTo>
                  <a:cubicBezTo>
                    <a:pt x="912" y="1455"/>
                    <a:pt x="895" y="1438"/>
                    <a:pt x="895" y="1438"/>
                  </a:cubicBezTo>
                  <a:cubicBezTo>
                    <a:pt x="912" y="1438"/>
                    <a:pt x="930" y="1455"/>
                    <a:pt x="947" y="1455"/>
                  </a:cubicBezTo>
                  <a:cubicBezTo>
                    <a:pt x="947" y="1455"/>
                    <a:pt x="930" y="1455"/>
                    <a:pt x="930" y="1455"/>
                  </a:cubicBezTo>
                  <a:cubicBezTo>
                    <a:pt x="930" y="1438"/>
                    <a:pt x="895" y="1438"/>
                    <a:pt x="895" y="1420"/>
                  </a:cubicBezTo>
                  <a:cubicBezTo>
                    <a:pt x="895" y="1420"/>
                    <a:pt x="895" y="1420"/>
                    <a:pt x="895" y="1420"/>
                  </a:cubicBezTo>
                  <a:cubicBezTo>
                    <a:pt x="912" y="1420"/>
                    <a:pt x="912" y="1420"/>
                    <a:pt x="912" y="1420"/>
                  </a:cubicBezTo>
                  <a:cubicBezTo>
                    <a:pt x="912" y="1420"/>
                    <a:pt x="930" y="1420"/>
                    <a:pt x="930" y="1420"/>
                  </a:cubicBezTo>
                  <a:cubicBezTo>
                    <a:pt x="930" y="1420"/>
                    <a:pt x="947" y="1420"/>
                    <a:pt x="947" y="1403"/>
                  </a:cubicBezTo>
                  <a:cubicBezTo>
                    <a:pt x="930" y="1420"/>
                    <a:pt x="930" y="1403"/>
                    <a:pt x="930" y="1385"/>
                  </a:cubicBezTo>
                  <a:cubicBezTo>
                    <a:pt x="912" y="1385"/>
                    <a:pt x="912" y="1368"/>
                    <a:pt x="895" y="1350"/>
                  </a:cubicBezTo>
                  <a:cubicBezTo>
                    <a:pt x="912" y="1368"/>
                    <a:pt x="930" y="1385"/>
                    <a:pt x="947" y="1368"/>
                  </a:cubicBezTo>
                  <a:cubicBezTo>
                    <a:pt x="947" y="1385"/>
                    <a:pt x="965" y="1385"/>
                    <a:pt x="965" y="1403"/>
                  </a:cubicBezTo>
                  <a:cubicBezTo>
                    <a:pt x="965" y="1385"/>
                    <a:pt x="982" y="1403"/>
                    <a:pt x="982" y="1385"/>
                  </a:cubicBezTo>
                  <a:cubicBezTo>
                    <a:pt x="982" y="1385"/>
                    <a:pt x="965" y="1385"/>
                    <a:pt x="965" y="1385"/>
                  </a:cubicBezTo>
                  <a:cubicBezTo>
                    <a:pt x="965" y="1385"/>
                    <a:pt x="965" y="1385"/>
                    <a:pt x="965" y="1385"/>
                  </a:cubicBezTo>
                  <a:cubicBezTo>
                    <a:pt x="965" y="1368"/>
                    <a:pt x="947" y="1368"/>
                    <a:pt x="947" y="1368"/>
                  </a:cubicBezTo>
                  <a:cubicBezTo>
                    <a:pt x="947" y="1368"/>
                    <a:pt x="947" y="1368"/>
                    <a:pt x="947" y="1368"/>
                  </a:cubicBezTo>
                  <a:cubicBezTo>
                    <a:pt x="912" y="1350"/>
                    <a:pt x="912" y="1333"/>
                    <a:pt x="877" y="1315"/>
                  </a:cubicBezTo>
                  <a:cubicBezTo>
                    <a:pt x="877" y="1315"/>
                    <a:pt x="877" y="1315"/>
                    <a:pt x="877" y="1315"/>
                  </a:cubicBezTo>
                  <a:cubicBezTo>
                    <a:pt x="860" y="1315"/>
                    <a:pt x="860" y="1298"/>
                    <a:pt x="842" y="1298"/>
                  </a:cubicBezTo>
                  <a:cubicBezTo>
                    <a:pt x="842" y="1280"/>
                    <a:pt x="824" y="1280"/>
                    <a:pt x="824" y="1280"/>
                  </a:cubicBezTo>
                  <a:cubicBezTo>
                    <a:pt x="807" y="1280"/>
                    <a:pt x="807" y="1280"/>
                    <a:pt x="807" y="1280"/>
                  </a:cubicBezTo>
                  <a:cubicBezTo>
                    <a:pt x="807" y="1280"/>
                    <a:pt x="807" y="1298"/>
                    <a:pt x="789" y="1280"/>
                  </a:cubicBezTo>
                  <a:cubicBezTo>
                    <a:pt x="807" y="1280"/>
                    <a:pt x="807" y="1280"/>
                    <a:pt x="807" y="1280"/>
                  </a:cubicBezTo>
                  <a:cubicBezTo>
                    <a:pt x="807" y="1280"/>
                    <a:pt x="824" y="1280"/>
                    <a:pt x="824" y="1280"/>
                  </a:cubicBezTo>
                  <a:cubicBezTo>
                    <a:pt x="807" y="1263"/>
                    <a:pt x="807" y="1263"/>
                    <a:pt x="789" y="1263"/>
                  </a:cubicBezTo>
                  <a:cubicBezTo>
                    <a:pt x="807" y="1245"/>
                    <a:pt x="789" y="1227"/>
                    <a:pt x="772" y="1210"/>
                  </a:cubicBezTo>
                  <a:cubicBezTo>
                    <a:pt x="772" y="1210"/>
                    <a:pt x="772" y="1210"/>
                    <a:pt x="754" y="1210"/>
                  </a:cubicBezTo>
                  <a:cubicBezTo>
                    <a:pt x="754" y="1210"/>
                    <a:pt x="754" y="1210"/>
                    <a:pt x="754" y="1210"/>
                  </a:cubicBezTo>
                  <a:cubicBezTo>
                    <a:pt x="754" y="1192"/>
                    <a:pt x="754" y="1210"/>
                    <a:pt x="754" y="1210"/>
                  </a:cubicBezTo>
                  <a:cubicBezTo>
                    <a:pt x="754" y="1192"/>
                    <a:pt x="737" y="1192"/>
                    <a:pt x="737" y="1175"/>
                  </a:cubicBezTo>
                  <a:cubicBezTo>
                    <a:pt x="737" y="1192"/>
                    <a:pt x="754" y="1192"/>
                    <a:pt x="772" y="1192"/>
                  </a:cubicBezTo>
                  <a:cubicBezTo>
                    <a:pt x="772" y="1175"/>
                    <a:pt x="737" y="1175"/>
                    <a:pt x="719" y="1157"/>
                  </a:cubicBezTo>
                  <a:cubicBezTo>
                    <a:pt x="719" y="1140"/>
                    <a:pt x="719" y="1157"/>
                    <a:pt x="719" y="1140"/>
                  </a:cubicBezTo>
                  <a:cubicBezTo>
                    <a:pt x="719" y="1140"/>
                    <a:pt x="719" y="1140"/>
                    <a:pt x="719" y="1140"/>
                  </a:cubicBezTo>
                  <a:cubicBezTo>
                    <a:pt x="719" y="1140"/>
                    <a:pt x="719" y="1140"/>
                    <a:pt x="719" y="1140"/>
                  </a:cubicBezTo>
                  <a:cubicBezTo>
                    <a:pt x="719" y="1140"/>
                    <a:pt x="719" y="1140"/>
                    <a:pt x="719" y="1140"/>
                  </a:cubicBezTo>
                  <a:cubicBezTo>
                    <a:pt x="719" y="1140"/>
                    <a:pt x="702" y="1122"/>
                    <a:pt x="702" y="1122"/>
                  </a:cubicBezTo>
                  <a:cubicBezTo>
                    <a:pt x="702" y="1122"/>
                    <a:pt x="702" y="1122"/>
                    <a:pt x="684" y="1105"/>
                  </a:cubicBezTo>
                  <a:cubicBezTo>
                    <a:pt x="684" y="1105"/>
                    <a:pt x="684" y="1122"/>
                    <a:pt x="684" y="1122"/>
                  </a:cubicBezTo>
                  <a:cubicBezTo>
                    <a:pt x="684" y="1105"/>
                    <a:pt x="684" y="1105"/>
                    <a:pt x="684" y="1105"/>
                  </a:cubicBezTo>
                  <a:cubicBezTo>
                    <a:pt x="667" y="1105"/>
                    <a:pt x="649" y="1087"/>
                    <a:pt x="649" y="1087"/>
                  </a:cubicBezTo>
                  <a:cubicBezTo>
                    <a:pt x="649" y="1087"/>
                    <a:pt x="649" y="1087"/>
                    <a:pt x="649" y="1070"/>
                  </a:cubicBezTo>
                  <a:cubicBezTo>
                    <a:pt x="632" y="1070"/>
                    <a:pt x="614" y="1035"/>
                    <a:pt x="597" y="1035"/>
                  </a:cubicBezTo>
                  <a:cubicBezTo>
                    <a:pt x="597" y="1017"/>
                    <a:pt x="597" y="1017"/>
                    <a:pt x="597" y="1017"/>
                  </a:cubicBezTo>
                  <a:cubicBezTo>
                    <a:pt x="579" y="1017"/>
                    <a:pt x="597" y="1017"/>
                    <a:pt x="579" y="1017"/>
                  </a:cubicBezTo>
                  <a:cubicBezTo>
                    <a:pt x="579" y="1017"/>
                    <a:pt x="597" y="1017"/>
                    <a:pt x="597" y="1017"/>
                  </a:cubicBezTo>
                  <a:cubicBezTo>
                    <a:pt x="579" y="1000"/>
                    <a:pt x="579" y="1017"/>
                    <a:pt x="579" y="1017"/>
                  </a:cubicBezTo>
                  <a:cubicBezTo>
                    <a:pt x="579" y="1017"/>
                    <a:pt x="579" y="1000"/>
                    <a:pt x="579" y="1000"/>
                  </a:cubicBezTo>
                  <a:cubicBezTo>
                    <a:pt x="579" y="982"/>
                    <a:pt x="562" y="982"/>
                    <a:pt x="562" y="964"/>
                  </a:cubicBezTo>
                  <a:cubicBezTo>
                    <a:pt x="562" y="964"/>
                    <a:pt x="562" y="982"/>
                    <a:pt x="562" y="964"/>
                  </a:cubicBezTo>
                  <a:cubicBezTo>
                    <a:pt x="562" y="964"/>
                    <a:pt x="544" y="964"/>
                    <a:pt x="544" y="964"/>
                  </a:cubicBezTo>
                  <a:cubicBezTo>
                    <a:pt x="544" y="964"/>
                    <a:pt x="526" y="964"/>
                    <a:pt x="526" y="947"/>
                  </a:cubicBezTo>
                  <a:cubicBezTo>
                    <a:pt x="526" y="947"/>
                    <a:pt x="526" y="947"/>
                    <a:pt x="526" y="929"/>
                  </a:cubicBezTo>
                  <a:cubicBezTo>
                    <a:pt x="526" y="929"/>
                    <a:pt x="526" y="912"/>
                    <a:pt x="509" y="912"/>
                  </a:cubicBezTo>
                  <a:close/>
                  <a:moveTo>
                    <a:pt x="702" y="1140"/>
                  </a:moveTo>
                  <a:cubicBezTo>
                    <a:pt x="684" y="1157"/>
                    <a:pt x="702" y="1157"/>
                    <a:pt x="702" y="1175"/>
                  </a:cubicBezTo>
                  <a:cubicBezTo>
                    <a:pt x="684" y="1157"/>
                    <a:pt x="684" y="1157"/>
                    <a:pt x="667" y="1157"/>
                  </a:cubicBezTo>
                  <a:cubicBezTo>
                    <a:pt x="667" y="1157"/>
                    <a:pt x="667" y="1140"/>
                    <a:pt x="667" y="1140"/>
                  </a:cubicBezTo>
                  <a:cubicBezTo>
                    <a:pt x="684" y="1140"/>
                    <a:pt x="684" y="1140"/>
                    <a:pt x="702" y="1140"/>
                  </a:cubicBezTo>
                  <a:close/>
                  <a:moveTo>
                    <a:pt x="772" y="1227"/>
                  </a:moveTo>
                  <a:cubicBezTo>
                    <a:pt x="772" y="1227"/>
                    <a:pt x="772" y="1227"/>
                    <a:pt x="754" y="1227"/>
                  </a:cubicBezTo>
                  <a:cubicBezTo>
                    <a:pt x="754" y="1227"/>
                    <a:pt x="754" y="1227"/>
                    <a:pt x="754" y="1227"/>
                  </a:cubicBezTo>
                  <a:cubicBezTo>
                    <a:pt x="754" y="1227"/>
                    <a:pt x="772" y="1227"/>
                    <a:pt x="772" y="1227"/>
                  </a:cubicBezTo>
                  <a:close/>
                  <a:moveTo>
                    <a:pt x="544" y="1087"/>
                  </a:moveTo>
                  <a:cubicBezTo>
                    <a:pt x="544" y="1087"/>
                    <a:pt x="562" y="1105"/>
                    <a:pt x="562" y="1105"/>
                  </a:cubicBezTo>
                  <a:cubicBezTo>
                    <a:pt x="544" y="1105"/>
                    <a:pt x="544" y="1105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lose/>
                  <a:moveTo>
                    <a:pt x="842" y="1315"/>
                  </a:moveTo>
                  <a:cubicBezTo>
                    <a:pt x="842" y="1315"/>
                    <a:pt x="842" y="1315"/>
                    <a:pt x="842" y="1315"/>
                  </a:cubicBezTo>
                  <a:cubicBezTo>
                    <a:pt x="842" y="1315"/>
                    <a:pt x="842" y="1315"/>
                    <a:pt x="842" y="1315"/>
                  </a:cubicBezTo>
                  <a:close/>
                  <a:moveTo>
                    <a:pt x="649" y="1227"/>
                  </a:moveTo>
                  <a:cubicBezTo>
                    <a:pt x="649" y="1245"/>
                    <a:pt x="649" y="1227"/>
                    <a:pt x="632" y="1227"/>
                  </a:cubicBezTo>
                  <a:cubicBezTo>
                    <a:pt x="649" y="1227"/>
                    <a:pt x="649" y="1227"/>
                    <a:pt x="649" y="1227"/>
                  </a:cubicBezTo>
                  <a:close/>
                  <a:moveTo>
                    <a:pt x="719" y="1280"/>
                  </a:moveTo>
                  <a:cubicBezTo>
                    <a:pt x="719" y="1280"/>
                    <a:pt x="719" y="1280"/>
                    <a:pt x="719" y="1298"/>
                  </a:cubicBezTo>
                  <a:cubicBezTo>
                    <a:pt x="719" y="1298"/>
                    <a:pt x="719" y="1280"/>
                    <a:pt x="702" y="1298"/>
                  </a:cubicBezTo>
                  <a:cubicBezTo>
                    <a:pt x="702" y="1280"/>
                    <a:pt x="684" y="1280"/>
                    <a:pt x="684" y="1263"/>
                  </a:cubicBezTo>
                  <a:cubicBezTo>
                    <a:pt x="684" y="1263"/>
                    <a:pt x="702" y="1280"/>
                    <a:pt x="702" y="1280"/>
                  </a:cubicBezTo>
                  <a:cubicBezTo>
                    <a:pt x="719" y="1280"/>
                    <a:pt x="719" y="1280"/>
                    <a:pt x="719" y="1280"/>
                  </a:cubicBezTo>
                  <a:cubicBezTo>
                    <a:pt x="719" y="1280"/>
                    <a:pt x="719" y="1280"/>
                    <a:pt x="702" y="1280"/>
                  </a:cubicBezTo>
                  <a:cubicBezTo>
                    <a:pt x="702" y="1280"/>
                    <a:pt x="702" y="1280"/>
                    <a:pt x="702" y="1263"/>
                  </a:cubicBezTo>
                  <a:cubicBezTo>
                    <a:pt x="719" y="1280"/>
                    <a:pt x="737" y="1280"/>
                    <a:pt x="719" y="1298"/>
                  </a:cubicBezTo>
                  <a:cubicBezTo>
                    <a:pt x="719" y="1298"/>
                    <a:pt x="719" y="1298"/>
                    <a:pt x="719" y="1298"/>
                  </a:cubicBezTo>
                  <a:cubicBezTo>
                    <a:pt x="719" y="1298"/>
                    <a:pt x="719" y="1298"/>
                    <a:pt x="719" y="1280"/>
                  </a:cubicBezTo>
                  <a:close/>
                  <a:moveTo>
                    <a:pt x="789" y="1315"/>
                  </a:moveTo>
                  <a:cubicBezTo>
                    <a:pt x="789" y="1315"/>
                    <a:pt x="807" y="1333"/>
                    <a:pt x="807" y="1333"/>
                  </a:cubicBezTo>
                  <a:cubicBezTo>
                    <a:pt x="789" y="1333"/>
                    <a:pt x="789" y="1333"/>
                    <a:pt x="789" y="1333"/>
                  </a:cubicBezTo>
                  <a:cubicBezTo>
                    <a:pt x="789" y="1333"/>
                    <a:pt x="789" y="1315"/>
                    <a:pt x="789" y="1315"/>
                  </a:cubicBezTo>
                  <a:close/>
                  <a:moveTo>
                    <a:pt x="754" y="1298"/>
                  </a:moveTo>
                  <a:lnTo>
                    <a:pt x="754" y="1315"/>
                  </a:lnTo>
                  <a:cubicBezTo>
                    <a:pt x="737" y="1298"/>
                    <a:pt x="754" y="1298"/>
                    <a:pt x="737" y="1298"/>
                  </a:cubicBezTo>
                  <a:cubicBezTo>
                    <a:pt x="737" y="1298"/>
                    <a:pt x="754" y="1298"/>
                    <a:pt x="754" y="1298"/>
                  </a:cubicBezTo>
                  <a:close/>
                  <a:moveTo>
                    <a:pt x="737" y="1315"/>
                  </a:moveTo>
                  <a:lnTo>
                    <a:pt x="737" y="1315"/>
                  </a:lnTo>
                  <a:cubicBezTo>
                    <a:pt x="737" y="1315"/>
                    <a:pt x="719" y="1315"/>
                    <a:pt x="719" y="1298"/>
                  </a:cubicBezTo>
                  <a:cubicBezTo>
                    <a:pt x="737" y="1298"/>
                    <a:pt x="737" y="1298"/>
                    <a:pt x="737" y="1315"/>
                  </a:cubicBezTo>
                  <a:close/>
                  <a:moveTo>
                    <a:pt x="824" y="1350"/>
                  </a:moveTo>
                  <a:cubicBezTo>
                    <a:pt x="824" y="1368"/>
                    <a:pt x="824" y="1368"/>
                    <a:pt x="824" y="1368"/>
                  </a:cubicBezTo>
                  <a:cubicBezTo>
                    <a:pt x="824" y="1368"/>
                    <a:pt x="807" y="1368"/>
                    <a:pt x="824" y="1350"/>
                  </a:cubicBezTo>
                  <a:close/>
                  <a:moveTo>
                    <a:pt x="807" y="1350"/>
                  </a:moveTo>
                  <a:cubicBezTo>
                    <a:pt x="807" y="1350"/>
                    <a:pt x="807" y="1350"/>
                    <a:pt x="807" y="1350"/>
                  </a:cubicBezTo>
                  <a:cubicBezTo>
                    <a:pt x="807" y="1350"/>
                    <a:pt x="807" y="1350"/>
                    <a:pt x="807" y="1350"/>
                  </a:cubicBezTo>
                  <a:close/>
                  <a:moveTo>
                    <a:pt x="719" y="1315"/>
                  </a:moveTo>
                  <a:cubicBezTo>
                    <a:pt x="702" y="1315"/>
                    <a:pt x="719" y="1315"/>
                    <a:pt x="719" y="1315"/>
                  </a:cubicBezTo>
                  <a:cubicBezTo>
                    <a:pt x="702" y="1315"/>
                    <a:pt x="702" y="1315"/>
                    <a:pt x="702" y="1315"/>
                  </a:cubicBezTo>
                  <a:cubicBezTo>
                    <a:pt x="702" y="1315"/>
                    <a:pt x="702" y="1315"/>
                    <a:pt x="702" y="1315"/>
                  </a:cubicBezTo>
                  <a:cubicBezTo>
                    <a:pt x="702" y="1298"/>
                    <a:pt x="684" y="1298"/>
                    <a:pt x="702" y="1298"/>
                  </a:cubicBezTo>
                  <a:cubicBezTo>
                    <a:pt x="702" y="1298"/>
                    <a:pt x="702" y="1298"/>
                    <a:pt x="702" y="1298"/>
                  </a:cubicBezTo>
                  <a:cubicBezTo>
                    <a:pt x="702" y="1298"/>
                    <a:pt x="702" y="1298"/>
                    <a:pt x="702" y="1298"/>
                  </a:cubicBezTo>
                  <a:cubicBezTo>
                    <a:pt x="702" y="1315"/>
                    <a:pt x="719" y="1315"/>
                    <a:pt x="737" y="1315"/>
                  </a:cubicBezTo>
                  <a:cubicBezTo>
                    <a:pt x="737" y="1333"/>
                    <a:pt x="737" y="1333"/>
                    <a:pt x="719" y="1333"/>
                  </a:cubicBezTo>
                  <a:cubicBezTo>
                    <a:pt x="719" y="1333"/>
                    <a:pt x="737" y="1333"/>
                    <a:pt x="737" y="1350"/>
                  </a:cubicBezTo>
                  <a:cubicBezTo>
                    <a:pt x="737" y="1333"/>
                    <a:pt x="737" y="1333"/>
                    <a:pt x="737" y="1333"/>
                  </a:cubicBezTo>
                  <a:cubicBezTo>
                    <a:pt x="737" y="1315"/>
                    <a:pt x="737" y="1333"/>
                    <a:pt x="754" y="1333"/>
                  </a:cubicBezTo>
                  <a:cubicBezTo>
                    <a:pt x="754" y="1333"/>
                    <a:pt x="737" y="1350"/>
                    <a:pt x="737" y="1350"/>
                  </a:cubicBezTo>
                  <a:cubicBezTo>
                    <a:pt x="737" y="1350"/>
                    <a:pt x="737" y="1350"/>
                    <a:pt x="737" y="1350"/>
                  </a:cubicBezTo>
                  <a:cubicBezTo>
                    <a:pt x="737" y="1350"/>
                    <a:pt x="719" y="1350"/>
                    <a:pt x="719" y="1350"/>
                  </a:cubicBezTo>
                  <a:cubicBezTo>
                    <a:pt x="719" y="1350"/>
                    <a:pt x="737" y="1350"/>
                    <a:pt x="737" y="1350"/>
                  </a:cubicBezTo>
                  <a:cubicBezTo>
                    <a:pt x="719" y="1333"/>
                    <a:pt x="719" y="1333"/>
                    <a:pt x="719" y="1315"/>
                  </a:cubicBezTo>
                  <a:close/>
                  <a:moveTo>
                    <a:pt x="772" y="1350"/>
                  </a:moveTo>
                  <a:cubicBezTo>
                    <a:pt x="772" y="1350"/>
                    <a:pt x="754" y="1350"/>
                    <a:pt x="754" y="1350"/>
                  </a:cubicBezTo>
                  <a:cubicBezTo>
                    <a:pt x="754" y="1350"/>
                    <a:pt x="772" y="1350"/>
                    <a:pt x="772" y="1350"/>
                  </a:cubicBezTo>
                  <a:cubicBezTo>
                    <a:pt x="772" y="1368"/>
                    <a:pt x="772" y="1385"/>
                    <a:pt x="754" y="1385"/>
                  </a:cubicBezTo>
                  <a:cubicBezTo>
                    <a:pt x="754" y="1385"/>
                    <a:pt x="754" y="1368"/>
                    <a:pt x="772" y="1368"/>
                  </a:cubicBezTo>
                  <a:cubicBezTo>
                    <a:pt x="772" y="1368"/>
                    <a:pt x="754" y="1368"/>
                    <a:pt x="754" y="1368"/>
                  </a:cubicBezTo>
                  <a:cubicBezTo>
                    <a:pt x="754" y="1368"/>
                    <a:pt x="754" y="1350"/>
                    <a:pt x="737" y="1350"/>
                  </a:cubicBezTo>
                  <a:cubicBezTo>
                    <a:pt x="754" y="1350"/>
                    <a:pt x="754" y="1333"/>
                    <a:pt x="772" y="1350"/>
                  </a:cubicBezTo>
                  <a:close/>
                  <a:moveTo>
                    <a:pt x="807" y="1385"/>
                  </a:moveTo>
                  <a:cubicBezTo>
                    <a:pt x="824" y="1385"/>
                    <a:pt x="824" y="1403"/>
                    <a:pt x="842" y="1403"/>
                  </a:cubicBezTo>
                  <a:cubicBezTo>
                    <a:pt x="842" y="1403"/>
                    <a:pt x="842" y="1403"/>
                    <a:pt x="842" y="1403"/>
                  </a:cubicBezTo>
                  <a:cubicBezTo>
                    <a:pt x="842" y="1403"/>
                    <a:pt x="824" y="1403"/>
                    <a:pt x="824" y="1403"/>
                  </a:cubicBezTo>
                  <a:cubicBezTo>
                    <a:pt x="824" y="1403"/>
                    <a:pt x="807" y="1385"/>
                    <a:pt x="807" y="1385"/>
                  </a:cubicBezTo>
                  <a:lnTo>
                    <a:pt x="807" y="1385"/>
                  </a:lnTo>
                  <a:cubicBezTo>
                    <a:pt x="807" y="1385"/>
                    <a:pt x="807" y="1385"/>
                    <a:pt x="807" y="1385"/>
                  </a:cubicBezTo>
                  <a:close/>
                  <a:moveTo>
                    <a:pt x="649" y="1298"/>
                  </a:moveTo>
                  <a:cubicBezTo>
                    <a:pt x="649" y="1298"/>
                    <a:pt x="649" y="1298"/>
                    <a:pt x="649" y="1298"/>
                  </a:cubicBezTo>
                  <a:cubicBezTo>
                    <a:pt x="667" y="1298"/>
                    <a:pt x="667" y="1298"/>
                    <a:pt x="684" y="1315"/>
                  </a:cubicBezTo>
                  <a:cubicBezTo>
                    <a:pt x="684" y="1315"/>
                    <a:pt x="667" y="1315"/>
                    <a:pt x="667" y="1315"/>
                  </a:cubicBezTo>
                  <a:cubicBezTo>
                    <a:pt x="649" y="1298"/>
                    <a:pt x="632" y="1298"/>
                    <a:pt x="632" y="1280"/>
                  </a:cubicBezTo>
                  <a:cubicBezTo>
                    <a:pt x="632" y="1280"/>
                    <a:pt x="649" y="1298"/>
                    <a:pt x="649" y="1298"/>
                  </a:cubicBezTo>
                  <a:close/>
                  <a:moveTo>
                    <a:pt x="877" y="1420"/>
                  </a:moveTo>
                  <a:cubicBezTo>
                    <a:pt x="895" y="1420"/>
                    <a:pt x="895" y="1438"/>
                    <a:pt x="895" y="1438"/>
                  </a:cubicBezTo>
                  <a:cubicBezTo>
                    <a:pt x="895" y="1438"/>
                    <a:pt x="895" y="1438"/>
                    <a:pt x="877" y="1438"/>
                  </a:cubicBezTo>
                  <a:cubicBezTo>
                    <a:pt x="877" y="1438"/>
                    <a:pt x="877" y="1438"/>
                    <a:pt x="877" y="1420"/>
                  </a:cubicBezTo>
                  <a:close/>
                  <a:moveTo>
                    <a:pt x="807" y="1403"/>
                  </a:moveTo>
                  <a:lnTo>
                    <a:pt x="807" y="1403"/>
                  </a:lnTo>
                  <a:cubicBezTo>
                    <a:pt x="807" y="1403"/>
                    <a:pt x="807" y="1403"/>
                    <a:pt x="807" y="1403"/>
                  </a:cubicBezTo>
                  <a:cubicBezTo>
                    <a:pt x="807" y="1403"/>
                    <a:pt x="807" y="1403"/>
                    <a:pt x="807" y="1403"/>
                  </a:cubicBezTo>
                  <a:close/>
                  <a:moveTo>
                    <a:pt x="807" y="1403"/>
                  </a:moveTo>
                  <a:cubicBezTo>
                    <a:pt x="824" y="1403"/>
                    <a:pt x="842" y="1438"/>
                    <a:pt x="860" y="1438"/>
                  </a:cubicBezTo>
                  <a:cubicBezTo>
                    <a:pt x="860" y="1455"/>
                    <a:pt x="895" y="1455"/>
                    <a:pt x="895" y="1473"/>
                  </a:cubicBezTo>
                  <a:cubicBezTo>
                    <a:pt x="877" y="1473"/>
                    <a:pt x="877" y="1438"/>
                    <a:pt x="842" y="1438"/>
                  </a:cubicBezTo>
                  <a:cubicBezTo>
                    <a:pt x="842" y="1438"/>
                    <a:pt x="824" y="1420"/>
                    <a:pt x="824" y="1420"/>
                  </a:cubicBezTo>
                  <a:lnTo>
                    <a:pt x="824" y="1420"/>
                  </a:lnTo>
                  <a:cubicBezTo>
                    <a:pt x="807" y="1420"/>
                    <a:pt x="824" y="1438"/>
                    <a:pt x="807" y="1438"/>
                  </a:cubicBezTo>
                  <a:cubicBezTo>
                    <a:pt x="807" y="1420"/>
                    <a:pt x="807" y="1420"/>
                    <a:pt x="807" y="1403"/>
                  </a:cubicBezTo>
                  <a:close/>
                  <a:moveTo>
                    <a:pt x="737" y="1385"/>
                  </a:moveTo>
                  <a:cubicBezTo>
                    <a:pt x="737" y="1385"/>
                    <a:pt x="737" y="1385"/>
                    <a:pt x="737" y="1385"/>
                  </a:cubicBezTo>
                  <a:cubicBezTo>
                    <a:pt x="737" y="1385"/>
                    <a:pt x="737" y="1385"/>
                    <a:pt x="737" y="1385"/>
                  </a:cubicBezTo>
                  <a:cubicBezTo>
                    <a:pt x="737" y="1385"/>
                    <a:pt x="737" y="1385"/>
                    <a:pt x="737" y="1385"/>
                  </a:cubicBezTo>
                  <a:close/>
                  <a:moveTo>
                    <a:pt x="719" y="1368"/>
                  </a:moveTo>
                  <a:cubicBezTo>
                    <a:pt x="719" y="1368"/>
                    <a:pt x="719" y="1385"/>
                    <a:pt x="719" y="1385"/>
                  </a:cubicBezTo>
                  <a:cubicBezTo>
                    <a:pt x="719" y="1385"/>
                    <a:pt x="719" y="1368"/>
                    <a:pt x="702" y="1385"/>
                  </a:cubicBezTo>
                  <a:cubicBezTo>
                    <a:pt x="702" y="1368"/>
                    <a:pt x="719" y="1368"/>
                    <a:pt x="719" y="1368"/>
                  </a:cubicBezTo>
                  <a:close/>
                  <a:moveTo>
                    <a:pt x="789" y="1438"/>
                  </a:moveTo>
                  <a:cubicBezTo>
                    <a:pt x="789" y="1438"/>
                    <a:pt x="789" y="1438"/>
                    <a:pt x="789" y="1438"/>
                  </a:cubicBezTo>
                  <a:cubicBezTo>
                    <a:pt x="789" y="1438"/>
                    <a:pt x="789" y="1420"/>
                    <a:pt x="789" y="1420"/>
                  </a:cubicBezTo>
                  <a:cubicBezTo>
                    <a:pt x="789" y="1420"/>
                    <a:pt x="807" y="1438"/>
                    <a:pt x="789" y="1438"/>
                  </a:cubicBezTo>
                  <a:close/>
                  <a:moveTo>
                    <a:pt x="895" y="1473"/>
                  </a:moveTo>
                  <a:lnTo>
                    <a:pt x="895" y="1473"/>
                  </a:lnTo>
                  <a:cubicBezTo>
                    <a:pt x="895" y="1473"/>
                    <a:pt x="895" y="1473"/>
                    <a:pt x="895" y="1473"/>
                  </a:cubicBezTo>
                  <a:cubicBezTo>
                    <a:pt x="895" y="1473"/>
                    <a:pt x="895" y="1473"/>
                    <a:pt x="895" y="1473"/>
                  </a:cubicBezTo>
                  <a:close/>
                  <a:moveTo>
                    <a:pt x="544" y="1298"/>
                  </a:moveTo>
                  <a:cubicBezTo>
                    <a:pt x="544" y="1280"/>
                    <a:pt x="526" y="1280"/>
                    <a:pt x="526" y="1280"/>
                  </a:cubicBezTo>
                  <a:cubicBezTo>
                    <a:pt x="544" y="1263"/>
                    <a:pt x="544" y="1280"/>
                    <a:pt x="544" y="1298"/>
                  </a:cubicBezTo>
                  <a:close/>
                  <a:moveTo>
                    <a:pt x="579" y="1298"/>
                  </a:moveTo>
                  <a:cubicBezTo>
                    <a:pt x="562" y="1315"/>
                    <a:pt x="579" y="1333"/>
                    <a:pt x="562" y="1333"/>
                  </a:cubicBezTo>
                  <a:cubicBezTo>
                    <a:pt x="562" y="1315"/>
                    <a:pt x="562" y="1315"/>
                    <a:pt x="544" y="1315"/>
                  </a:cubicBezTo>
                  <a:cubicBezTo>
                    <a:pt x="562" y="1315"/>
                    <a:pt x="562" y="1315"/>
                    <a:pt x="562" y="1315"/>
                  </a:cubicBezTo>
                  <a:lnTo>
                    <a:pt x="562" y="1298"/>
                  </a:lnTo>
                  <a:cubicBezTo>
                    <a:pt x="562" y="1298"/>
                    <a:pt x="579" y="1298"/>
                    <a:pt x="579" y="1298"/>
                  </a:cubicBezTo>
                  <a:close/>
                  <a:moveTo>
                    <a:pt x="614" y="1333"/>
                  </a:moveTo>
                  <a:cubicBezTo>
                    <a:pt x="614" y="1333"/>
                    <a:pt x="632" y="1350"/>
                    <a:pt x="632" y="1350"/>
                  </a:cubicBezTo>
                  <a:cubicBezTo>
                    <a:pt x="632" y="1350"/>
                    <a:pt x="632" y="1333"/>
                    <a:pt x="614" y="1333"/>
                  </a:cubicBezTo>
                  <a:lnTo>
                    <a:pt x="614" y="1350"/>
                  </a:lnTo>
                  <a:cubicBezTo>
                    <a:pt x="614" y="1333"/>
                    <a:pt x="614" y="1333"/>
                    <a:pt x="614" y="1333"/>
                  </a:cubicBezTo>
                  <a:cubicBezTo>
                    <a:pt x="614" y="1333"/>
                    <a:pt x="614" y="1333"/>
                    <a:pt x="614" y="1333"/>
                  </a:cubicBezTo>
                  <a:close/>
                  <a:moveTo>
                    <a:pt x="649" y="1350"/>
                  </a:moveTo>
                  <a:lnTo>
                    <a:pt x="649" y="1350"/>
                  </a:lnTo>
                  <a:cubicBezTo>
                    <a:pt x="632" y="1350"/>
                    <a:pt x="632" y="1350"/>
                    <a:pt x="632" y="1350"/>
                  </a:cubicBezTo>
                  <a:lnTo>
                    <a:pt x="632" y="1350"/>
                  </a:lnTo>
                  <a:cubicBezTo>
                    <a:pt x="649" y="1350"/>
                    <a:pt x="649" y="1350"/>
                    <a:pt x="649" y="1350"/>
                  </a:cubicBezTo>
                  <a:close/>
                  <a:moveTo>
                    <a:pt x="649" y="1368"/>
                  </a:moveTo>
                  <a:cubicBezTo>
                    <a:pt x="649" y="1368"/>
                    <a:pt x="649" y="1368"/>
                    <a:pt x="649" y="1368"/>
                  </a:cubicBezTo>
                  <a:cubicBezTo>
                    <a:pt x="649" y="1368"/>
                    <a:pt x="649" y="1368"/>
                    <a:pt x="649" y="1368"/>
                  </a:cubicBezTo>
                  <a:cubicBezTo>
                    <a:pt x="649" y="1368"/>
                    <a:pt x="649" y="1368"/>
                    <a:pt x="649" y="1368"/>
                  </a:cubicBezTo>
                  <a:close/>
                  <a:moveTo>
                    <a:pt x="737" y="1420"/>
                  </a:moveTo>
                  <a:lnTo>
                    <a:pt x="737" y="1420"/>
                  </a:lnTo>
                  <a:cubicBezTo>
                    <a:pt x="737" y="1438"/>
                    <a:pt x="737" y="1438"/>
                    <a:pt x="719" y="1438"/>
                  </a:cubicBezTo>
                  <a:cubicBezTo>
                    <a:pt x="719" y="1438"/>
                    <a:pt x="719" y="1438"/>
                    <a:pt x="737" y="1420"/>
                  </a:cubicBezTo>
                  <a:close/>
                  <a:moveTo>
                    <a:pt x="754" y="1438"/>
                  </a:moveTo>
                  <a:cubicBezTo>
                    <a:pt x="737" y="1438"/>
                    <a:pt x="737" y="1438"/>
                    <a:pt x="737" y="1438"/>
                  </a:cubicBezTo>
                  <a:cubicBezTo>
                    <a:pt x="737" y="1438"/>
                    <a:pt x="737" y="1420"/>
                    <a:pt x="754" y="1438"/>
                  </a:cubicBezTo>
                  <a:close/>
                  <a:moveTo>
                    <a:pt x="141" y="929"/>
                  </a:moveTo>
                  <a:cubicBezTo>
                    <a:pt x="141" y="929"/>
                    <a:pt x="141" y="929"/>
                    <a:pt x="141" y="929"/>
                  </a:cubicBezTo>
                  <a:cubicBezTo>
                    <a:pt x="141" y="929"/>
                    <a:pt x="141" y="929"/>
                    <a:pt x="141" y="929"/>
                  </a:cubicBezTo>
                  <a:cubicBezTo>
                    <a:pt x="141" y="929"/>
                    <a:pt x="141" y="929"/>
                    <a:pt x="141" y="929"/>
                  </a:cubicBezTo>
                  <a:cubicBezTo>
                    <a:pt x="141" y="929"/>
                    <a:pt x="141" y="929"/>
                    <a:pt x="141" y="929"/>
                  </a:cubicBezTo>
                  <a:close/>
                  <a:moveTo>
                    <a:pt x="158" y="964"/>
                  </a:moveTo>
                  <a:cubicBezTo>
                    <a:pt x="158" y="964"/>
                    <a:pt x="141" y="947"/>
                    <a:pt x="158" y="947"/>
                  </a:cubicBezTo>
                  <a:cubicBezTo>
                    <a:pt x="158" y="947"/>
                    <a:pt x="158" y="947"/>
                    <a:pt x="158" y="964"/>
                  </a:cubicBezTo>
                  <a:close/>
                  <a:moveTo>
                    <a:pt x="176" y="982"/>
                  </a:moveTo>
                  <a:cubicBezTo>
                    <a:pt x="158" y="982"/>
                    <a:pt x="158" y="982"/>
                    <a:pt x="158" y="964"/>
                  </a:cubicBezTo>
                  <a:cubicBezTo>
                    <a:pt x="158" y="964"/>
                    <a:pt x="176" y="982"/>
                    <a:pt x="176" y="982"/>
                  </a:cubicBezTo>
                  <a:close/>
                  <a:moveTo>
                    <a:pt x="667" y="1438"/>
                  </a:moveTo>
                  <a:cubicBezTo>
                    <a:pt x="667" y="1438"/>
                    <a:pt x="667" y="1438"/>
                    <a:pt x="649" y="1438"/>
                  </a:cubicBezTo>
                  <a:cubicBezTo>
                    <a:pt x="649" y="1438"/>
                    <a:pt x="632" y="1438"/>
                    <a:pt x="632" y="1420"/>
                  </a:cubicBezTo>
                  <a:cubicBezTo>
                    <a:pt x="649" y="1438"/>
                    <a:pt x="649" y="1438"/>
                    <a:pt x="667" y="1438"/>
                  </a:cubicBezTo>
                  <a:close/>
                  <a:moveTo>
                    <a:pt x="597" y="1403"/>
                  </a:moveTo>
                  <a:cubicBezTo>
                    <a:pt x="597" y="1403"/>
                    <a:pt x="579" y="1403"/>
                    <a:pt x="579" y="1403"/>
                  </a:cubicBezTo>
                  <a:cubicBezTo>
                    <a:pt x="579" y="1403"/>
                    <a:pt x="579" y="1403"/>
                    <a:pt x="579" y="1420"/>
                  </a:cubicBezTo>
                  <a:cubicBezTo>
                    <a:pt x="579" y="1420"/>
                    <a:pt x="579" y="1403"/>
                    <a:pt x="579" y="1403"/>
                  </a:cubicBezTo>
                  <a:cubicBezTo>
                    <a:pt x="579" y="1403"/>
                    <a:pt x="579" y="1403"/>
                    <a:pt x="579" y="1403"/>
                  </a:cubicBezTo>
                  <a:cubicBezTo>
                    <a:pt x="579" y="1403"/>
                    <a:pt x="597" y="1403"/>
                    <a:pt x="597" y="1403"/>
                  </a:cubicBezTo>
                  <a:close/>
                  <a:moveTo>
                    <a:pt x="614" y="1403"/>
                  </a:moveTo>
                  <a:cubicBezTo>
                    <a:pt x="614" y="1403"/>
                    <a:pt x="614" y="1403"/>
                    <a:pt x="614" y="1420"/>
                  </a:cubicBezTo>
                  <a:cubicBezTo>
                    <a:pt x="614" y="1420"/>
                    <a:pt x="597" y="1420"/>
                    <a:pt x="597" y="1420"/>
                  </a:cubicBezTo>
                  <a:cubicBezTo>
                    <a:pt x="597" y="1403"/>
                    <a:pt x="614" y="1420"/>
                    <a:pt x="614" y="1403"/>
                  </a:cubicBezTo>
                  <a:close/>
                  <a:moveTo>
                    <a:pt x="369" y="1245"/>
                  </a:moveTo>
                  <a:cubicBezTo>
                    <a:pt x="351" y="1245"/>
                    <a:pt x="351" y="1245"/>
                    <a:pt x="351" y="1227"/>
                  </a:cubicBezTo>
                  <a:cubicBezTo>
                    <a:pt x="351" y="1227"/>
                    <a:pt x="369" y="1245"/>
                    <a:pt x="369" y="12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2224450" y="27341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36" y="18"/>
                  </a:moveTo>
                  <a:cubicBezTo>
                    <a:pt x="36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53"/>
                  </a:cubicBezTo>
                  <a:cubicBezTo>
                    <a:pt x="53" y="53"/>
                    <a:pt x="53" y="53"/>
                    <a:pt x="53" y="35"/>
                  </a:cubicBezTo>
                  <a:cubicBezTo>
                    <a:pt x="53" y="35"/>
                    <a:pt x="53" y="53"/>
                    <a:pt x="53" y="53"/>
                  </a:cubicBezTo>
                  <a:cubicBezTo>
                    <a:pt x="36" y="35"/>
                    <a:pt x="18" y="35"/>
                    <a:pt x="1" y="18"/>
                  </a:cubicBezTo>
                  <a:cubicBezTo>
                    <a:pt x="18" y="0"/>
                    <a:pt x="36" y="18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2156075" y="27284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0"/>
                  </a:moveTo>
                  <a:cubicBezTo>
                    <a:pt x="18" y="0"/>
                    <a:pt x="36" y="0"/>
                    <a:pt x="18" y="18"/>
                  </a:cubicBezTo>
                  <a:lnTo>
                    <a:pt x="36" y="18"/>
                  </a:lnTo>
                  <a:cubicBezTo>
                    <a:pt x="18" y="18"/>
                    <a:pt x="18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2157400" y="27297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18"/>
                    <a:pt x="1" y="18"/>
                    <a:pt x="18" y="0"/>
                  </a:cubicBezTo>
                  <a:cubicBezTo>
                    <a:pt x="18" y="18"/>
                    <a:pt x="1" y="18"/>
                    <a:pt x="18" y="18"/>
                  </a:cubicBez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2155650" y="2728400"/>
              <a:ext cx="1325" cy="1775"/>
            </a:xfrm>
            <a:custGeom>
              <a:avLst/>
              <a:gdLst/>
              <a:ahLst/>
              <a:cxnLst/>
              <a:rect l="l" t="t" r="r" b="b"/>
              <a:pathLst>
                <a:path w="53" h="71" extrusionOk="0">
                  <a:moveTo>
                    <a:pt x="0" y="0"/>
                  </a:moveTo>
                  <a:cubicBezTo>
                    <a:pt x="0" y="0"/>
                    <a:pt x="0" y="18"/>
                    <a:pt x="18" y="0"/>
                  </a:cubicBezTo>
                  <a:cubicBezTo>
                    <a:pt x="18" y="0"/>
                    <a:pt x="18" y="0"/>
                    <a:pt x="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35" y="36"/>
                    <a:pt x="35" y="36"/>
                  </a:cubicBezTo>
                  <a:cubicBezTo>
                    <a:pt x="18" y="53"/>
                    <a:pt x="53" y="53"/>
                    <a:pt x="53" y="71"/>
                  </a:cubicBezTo>
                  <a:cubicBezTo>
                    <a:pt x="35" y="71"/>
                    <a:pt x="35" y="53"/>
                    <a:pt x="35" y="53"/>
                  </a:cubicBezTo>
                  <a:cubicBezTo>
                    <a:pt x="18" y="53"/>
                    <a:pt x="18" y="36"/>
                    <a:pt x="18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2157400" y="27332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18" y="18"/>
                    <a:pt x="36" y="18"/>
                  </a:cubicBezTo>
                  <a:cubicBezTo>
                    <a:pt x="18" y="18"/>
                    <a:pt x="1" y="18"/>
                    <a:pt x="1" y="0"/>
                  </a:cubicBezTo>
                  <a:cubicBezTo>
                    <a:pt x="1" y="0"/>
                    <a:pt x="18" y="0"/>
                    <a:pt x="1" y="0"/>
                  </a:cubicBezTo>
                  <a:cubicBezTo>
                    <a:pt x="18" y="0"/>
                    <a:pt x="36" y="18"/>
                    <a:pt x="3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2159150" y="27345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8" y="1"/>
                    <a:pt x="18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158725" y="27341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18" y="0"/>
                    <a:pt x="18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2160475" y="27354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9"/>
                  </a:moveTo>
                  <a:cubicBezTo>
                    <a:pt x="18" y="19"/>
                    <a:pt x="18" y="1"/>
                    <a:pt x="0" y="1"/>
                  </a:cubicBezTo>
                  <a:cubicBezTo>
                    <a:pt x="0" y="1"/>
                    <a:pt x="18" y="19"/>
                    <a:pt x="18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2158275" y="27341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2157850" y="27345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18" y="18"/>
                    <a:pt x="0" y="1"/>
                    <a:pt x="0" y="1"/>
                  </a:cubicBezTo>
                  <a:cubicBezTo>
                    <a:pt x="18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2158275" y="27349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2158725" y="27354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2158725" y="27358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2159150" y="27363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0"/>
                    <a:pt x="18" y="18"/>
                    <a:pt x="18" y="18"/>
                  </a:cubicBezTo>
                  <a:cubicBezTo>
                    <a:pt x="18" y="18"/>
                    <a:pt x="18" y="0"/>
                    <a:pt x="1" y="0"/>
                  </a:cubicBezTo>
                  <a:lnTo>
                    <a:pt x="18" y="0"/>
                  </a:ln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159150" y="27363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2159600" y="27367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1"/>
                  </a:moveTo>
                  <a:cubicBezTo>
                    <a:pt x="18" y="1"/>
                    <a:pt x="18" y="1"/>
                    <a:pt x="35" y="1"/>
                  </a:cubicBezTo>
                  <a:cubicBezTo>
                    <a:pt x="35" y="18"/>
                    <a:pt x="18" y="1"/>
                    <a:pt x="18" y="1"/>
                  </a:cubicBezTo>
                  <a:cubicBezTo>
                    <a:pt x="0" y="1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2160475" y="273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2153450" y="27319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"/>
                    <a:pt x="18" y="18"/>
                    <a:pt x="1" y="1"/>
                  </a:cubicBezTo>
                  <a:cubicBezTo>
                    <a:pt x="18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2158275" y="27354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lnTo>
                    <a:pt x="1" y="19"/>
                  </a:lnTo>
                  <a:cubicBezTo>
                    <a:pt x="1" y="19"/>
                    <a:pt x="1" y="19"/>
                    <a:pt x="1" y="19"/>
                  </a:cubicBezTo>
                  <a:cubicBezTo>
                    <a:pt x="1" y="1"/>
                    <a:pt x="1" y="19"/>
                    <a:pt x="18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2157400" y="27349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6"/>
                  </a:moveTo>
                  <a:cubicBezTo>
                    <a:pt x="18" y="36"/>
                    <a:pt x="18" y="18"/>
                    <a:pt x="1" y="18"/>
                  </a:cubicBezTo>
                  <a:cubicBezTo>
                    <a:pt x="1" y="0"/>
                    <a:pt x="18" y="18"/>
                    <a:pt x="18" y="18"/>
                  </a:cubicBezTo>
                  <a:cubicBezTo>
                    <a:pt x="18" y="18"/>
                    <a:pt x="36" y="36"/>
                    <a:pt x="3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2152150" y="27310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18" y="18"/>
                    <a:pt x="18" y="18"/>
                  </a:cubicBezTo>
                  <a:cubicBezTo>
                    <a:pt x="0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2155650" y="27345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cubicBezTo>
                    <a:pt x="18" y="18"/>
                    <a:pt x="18" y="18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18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155200" y="27345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"/>
                    <a:pt x="18" y="1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2142500" y="27222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18" y="18"/>
                    <a:pt x="0" y="18"/>
                  </a:cubicBezTo>
                  <a:cubicBezTo>
                    <a:pt x="18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2139425" y="2695100"/>
              <a:ext cx="33775" cy="40775"/>
            </a:xfrm>
            <a:custGeom>
              <a:avLst/>
              <a:gdLst/>
              <a:ahLst/>
              <a:cxnLst/>
              <a:rect l="l" t="t" r="r" b="b"/>
              <a:pathLst>
                <a:path w="1351" h="1631" extrusionOk="0">
                  <a:moveTo>
                    <a:pt x="439" y="929"/>
                  </a:moveTo>
                  <a:cubicBezTo>
                    <a:pt x="439" y="929"/>
                    <a:pt x="439" y="929"/>
                    <a:pt x="439" y="929"/>
                  </a:cubicBezTo>
                  <a:cubicBezTo>
                    <a:pt x="421" y="929"/>
                    <a:pt x="439" y="929"/>
                    <a:pt x="439" y="912"/>
                  </a:cubicBezTo>
                  <a:cubicBezTo>
                    <a:pt x="439" y="912"/>
                    <a:pt x="421" y="912"/>
                    <a:pt x="421" y="912"/>
                  </a:cubicBezTo>
                  <a:cubicBezTo>
                    <a:pt x="421" y="912"/>
                    <a:pt x="421" y="912"/>
                    <a:pt x="421" y="894"/>
                  </a:cubicBezTo>
                  <a:cubicBezTo>
                    <a:pt x="421" y="894"/>
                    <a:pt x="421" y="877"/>
                    <a:pt x="421" y="877"/>
                  </a:cubicBezTo>
                  <a:cubicBezTo>
                    <a:pt x="421" y="877"/>
                    <a:pt x="404" y="877"/>
                    <a:pt x="404" y="877"/>
                  </a:cubicBezTo>
                  <a:cubicBezTo>
                    <a:pt x="404" y="859"/>
                    <a:pt x="404" y="842"/>
                    <a:pt x="404" y="842"/>
                  </a:cubicBezTo>
                  <a:cubicBezTo>
                    <a:pt x="404" y="842"/>
                    <a:pt x="404" y="842"/>
                    <a:pt x="404" y="842"/>
                  </a:cubicBezTo>
                  <a:cubicBezTo>
                    <a:pt x="386" y="807"/>
                    <a:pt x="404" y="754"/>
                    <a:pt x="386" y="719"/>
                  </a:cubicBezTo>
                  <a:cubicBezTo>
                    <a:pt x="386" y="719"/>
                    <a:pt x="404" y="701"/>
                    <a:pt x="386" y="684"/>
                  </a:cubicBezTo>
                  <a:cubicBezTo>
                    <a:pt x="386" y="666"/>
                    <a:pt x="386" y="666"/>
                    <a:pt x="386" y="649"/>
                  </a:cubicBezTo>
                  <a:cubicBezTo>
                    <a:pt x="386" y="649"/>
                    <a:pt x="386" y="614"/>
                    <a:pt x="386" y="614"/>
                  </a:cubicBezTo>
                  <a:cubicBezTo>
                    <a:pt x="386" y="614"/>
                    <a:pt x="386" y="614"/>
                    <a:pt x="386" y="596"/>
                  </a:cubicBezTo>
                  <a:cubicBezTo>
                    <a:pt x="386" y="596"/>
                    <a:pt x="386" y="596"/>
                    <a:pt x="386" y="579"/>
                  </a:cubicBezTo>
                  <a:cubicBezTo>
                    <a:pt x="386" y="579"/>
                    <a:pt x="386" y="561"/>
                    <a:pt x="386" y="561"/>
                  </a:cubicBezTo>
                  <a:cubicBezTo>
                    <a:pt x="386" y="561"/>
                    <a:pt x="386" y="561"/>
                    <a:pt x="386" y="544"/>
                  </a:cubicBezTo>
                  <a:cubicBezTo>
                    <a:pt x="386" y="544"/>
                    <a:pt x="386" y="526"/>
                    <a:pt x="386" y="526"/>
                  </a:cubicBezTo>
                  <a:cubicBezTo>
                    <a:pt x="386" y="508"/>
                    <a:pt x="404" y="473"/>
                    <a:pt x="404" y="456"/>
                  </a:cubicBezTo>
                  <a:cubicBezTo>
                    <a:pt x="404" y="438"/>
                    <a:pt x="404" y="438"/>
                    <a:pt x="404" y="421"/>
                  </a:cubicBezTo>
                  <a:cubicBezTo>
                    <a:pt x="404" y="421"/>
                    <a:pt x="404" y="421"/>
                    <a:pt x="404" y="421"/>
                  </a:cubicBezTo>
                  <a:cubicBezTo>
                    <a:pt x="404" y="403"/>
                    <a:pt x="404" y="403"/>
                    <a:pt x="421" y="386"/>
                  </a:cubicBezTo>
                  <a:cubicBezTo>
                    <a:pt x="421" y="386"/>
                    <a:pt x="421" y="386"/>
                    <a:pt x="421" y="386"/>
                  </a:cubicBezTo>
                  <a:lnTo>
                    <a:pt x="421" y="368"/>
                  </a:lnTo>
                  <a:lnTo>
                    <a:pt x="421" y="368"/>
                  </a:lnTo>
                  <a:lnTo>
                    <a:pt x="281" y="316"/>
                  </a:lnTo>
                  <a:lnTo>
                    <a:pt x="281" y="316"/>
                  </a:lnTo>
                  <a:lnTo>
                    <a:pt x="281" y="316"/>
                  </a:lnTo>
                  <a:lnTo>
                    <a:pt x="281" y="333"/>
                  </a:lnTo>
                  <a:lnTo>
                    <a:pt x="299" y="333"/>
                  </a:lnTo>
                  <a:cubicBezTo>
                    <a:pt x="316" y="351"/>
                    <a:pt x="351" y="368"/>
                    <a:pt x="369" y="386"/>
                  </a:cubicBezTo>
                  <a:lnTo>
                    <a:pt x="404" y="403"/>
                  </a:lnTo>
                  <a:lnTo>
                    <a:pt x="404" y="403"/>
                  </a:lnTo>
                  <a:cubicBezTo>
                    <a:pt x="404" y="403"/>
                    <a:pt x="404" y="403"/>
                    <a:pt x="421" y="403"/>
                  </a:cubicBezTo>
                  <a:cubicBezTo>
                    <a:pt x="421" y="386"/>
                    <a:pt x="421" y="386"/>
                    <a:pt x="421" y="386"/>
                  </a:cubicBezTo>
                  <a:cubicBezTo>
                    <a:pt x="421" y="386"/>
                    <a:pt x="421" y="386"/>
                    <a:pt x="439" y="386"/>
                  </a:cubicBezTo>
                  <a:lnTo>
                    <a:pt x="457" y="368"/>
                  </a:lnTo>
                  <a:lnTo>
                    <a:pt x="457" y="368"/>
                  </a:lnTo>
                  <a:lnTo>
                    <a:pt x="457" y="368"/>
                  </a:lnTo>
                  <a:lnTo>
                    <a:pt x="457" y="368"/>
                  </a:lnTo>
                  <a:lnTo>
                    <a:pt x="457" y="368"/>
                  </a:lnTo>
                  <a:lnTo>
                    <a:pt x="404" y="281"/>
                  </a:lnTo>
                  <a:lnTo>
                    <a:pt x="404" y="281"/>
                  </a:lnTo>
                  <a:lnTo>
                    <a:pt x="404" y="281"/>
                  </a:lnTo>
                  <a:lnTo>
                    <a:pt x="404" y="281"/>
                  </a:lnTo>
                  <a:lnTo>
                    <a:pt x="404" y="281"/>
                  </a:lnTo>
                  <a:cubicBezTo>
                    <a:pt x="421" y="316"/>
                    <a:pt x="421" y="351"/>
                    <a:pt x="404" y="368"/>
                  </a:cubicBezTo>
                  <a:cubicBezTo>
                    <a:pt x="404" y="386"/>
                    <a:pt x="421" y="368"/>
                    <a:pt x="421" y="386"/>
                  </a:cubicBezTo>
                  <a:cubicBezTo>
                    <a:pt x="439" y="386"/>
                    <a:pt x="439" y="368"/>
                    <a:pt x="457" y="386"/>
                  </a:cubicBezTo>
                  <a:cubicBezTo>
                    <a:pt x="457" y="386"/>
                    <a:pt x="457" y="386"/>
                    <a:pt x="457" y="386"/>
                  </a:cubicBezTo>
                  <a:cubicBezTo>
                    <a:pt x="457" y="386"/>
                    <a:pt x="439" y="386"/>
                    <a:pt x="439" y="386"/>
                  </a:cubicBezTo>
                  <a:cubicBezTo>
                    <a:pt x="439" y="386"/>
                    <a:pt x="439" y="386"/>
                    <a:pt x="439" y="403"/>
                  </a:cubicBezTo>
                  <a:cubicBezTo>
                    <a:pt x="457" y="403"/>
                    <a:pt x="457" y="403"/>
                    <a:pt x="457" y="403"/>
                  </a:cubicBezTo>
                  <a:cubicBezTo>
                    <a:pt x="474" y="421"/>
                    <a:pt x="492" y="421"/>
                    <a:pt x="492" y="438"/>
                  </a:cubicBezTo>
                  <a:cubicBezTo>
                    <a:pt x="509" y="438"/>
                    <a:pt x="509" y="438"/>
                    <a:pt x="509" y="438"/>
                  </a:cubicBezTo>
                  <a:cubicBezTo>
                    <a:pt x="509" y="456"/>
                    <a:pt x="544" y="473"/>
                    <a:pt x="562" y="473"/>
                  </a:cubicBezTo>
                  <a:cubicBezTo>
                    <a:pt x="562" y="491"/>
                    <a:pt x="562" y="491"/>
                    <a:pt x="562" y="508"/>
                  </a:cubicBezTo>
                  <a:cubicBezTo>
                    <a:pt x="562" y="508"/>
                    <a:pt x="579" y="508"/>
                    <a:pt x="579" y="508"/>
                  </a:cubicBezTo>
                  <a:cubicBezTo>
                    <a:pt x="579" y="526"/>
                    <a:pt x="597" y="544"/>
                    <a:pt x="614" y="561"/>
                  </a:cubicBezTo>
                  <a:cubicBezTo>
                    <a:pt x="614" y="561"/>
                    <a:pt x="614" y="561"/>
                    <a:pt x="614" y="561"/>
                  </a:cubicBezTo>
                  <a:cubicBezTo>
                    <a:pt x="614" y="561"/>
                    <a:pt x="632" y="579"/>
                    <a:pt x="649" y="579"/>
                  </a:cubicBezTo>
                  <a:cubicBezTo>
                    <a:pt x="649" y="596"/>
                    <a:pt x="649" y="596"/>
                    <a:pt x="649" y="596"/>
                  </a:cubicBezTo>
                  <a:cubicBezTo>
                    <a:pt x="649" y="614"/>
                    <a:pt x="649" y="614"/>
                    <a:pt x="667" y="614"/>
                  </a:cubicBezTo>
                  <a:cubicBezTo>
                    <a:pt x="667" y="649"/>
                    <a:pt x="684" y="649"/>
                    <a:pt x="684" y="666"/>
                  </a:cubicBezTo>
                  <a:cubicBezTo>
                    <a:pt x="702" y="684"/>
                    <a:pt x="702" y="701"/>
                    <a:pt x="702" y="719"/>
                  </a:cubicBezTo>
                  <a:cubicBezTo>
                    <a:pt x="702" y="719"/>
                    <a:pt x="720" y="719"/>
                    <a:pt x="720" y="719"/>
                  </a:cubicBezTo>
                  <a:cubicBezTo>
                    <a:pt x="720" y="719"/>
                    <a:pt x="702" y="719"/>
                    <a:pt x="720" y="719"/>
                  </a:cubicBezTo>
                  <a:cubicBezTo>
                    <a:pt x="720" y="736"/>
                    <a:pt x="737" y="754"/>
                    <a:pt x="737" y="771"/>
                  </a:cubicBezTo>
                  <a:cubicBezTo>
                    <a:pt x="737" y="771"/>
                    <a:pt x="737" y="771"/>
                    <a:pt x="737" y="771"/>
                  </a:cubicBezTo>
                  <a:cubicBezTo>
                    <a:pt x="737" y="789"/>
                    <a:pt x="755" y="789"/>
                    <a:pt x="755" y="807"/>
                  </a:cubicBezTo>
                  <a:cubicBezTo>
                    <a:pt x="755" y="807"/>
                    <a:pt x="755" y="807"/>
                    <a:pt x="755" y="824"/>
                  </a:cubicBezTo>
                  <a:cubicBezTo>
                    <a:pt x="772" y="842"/>
                    <a:pt x="772" y="877"/>
                    <a:pt x="790" y="894"/>
                  </a:cubicBezTo>
                  <a:cubicBezTo>
                    <a:pt x="807" y="947"/>
                    <a:pt x="825" y="999"/>
                    <a:pt x="842" y="1069"/>
                  </a:cubicBezTo>
                  <a:cubicBezTo>
                    <a:pt x="842" y="1069"/>
                    <a:pt x="860" y="1069"/>
                    <a:pt x="860" y="1069"/>
                  </a:cubicBezTo>
                  <a:cubicBezTo>
                    <a:pt x="860" y="1069"/>
                    <a:pt x="860" y="1069"/>
                    <a:pt x="860" y="1087"/>
                  </a:cubicBezTo>
                  <a:lnTo>
                    <a:pt x="860" y="1087"/>
                  </a:lnTo>
                  <a:cubicBezTo>
                    <a:pt x="860" y="1105"/>
                    <a:pt x="860" y="1122"/>
                    <a:pt x="877" y="1140"/>
                  </a:cubicBezTo>
                  <a:lnTo>
                    <a:pt x="877" y="1192"/>
                  </a:lnTo>
                  <a:lnTo>
                    <a:pt x="912" y="1280"/>
                  </a:lnTo>
                  <a:cubicBezTo>
                    <a:pt x="912" y="1297"/>
                    <a:pt x="930" y="1315"/>
                    <a:pt x="930" y="1332"/>
                  </a:cubicBezTo>
                  <a:cubicBezTo>
                    <a:pt x="930" y="1350"/>
                    <a:pt x="930" y="1350"/>
                    <a:pt x="930" y="1368"/>
                  </a:cubicBezTo>
                  <a:cubicBezTo>
                    <a:pt x="947" y="1385"/>
                    <a:pt x="947" y="1420"/>
                    <a:pt x="947" y="1438"/>
                  </a:cubicBezTo>
                  <a:cubicBezTo>
                    <a:pt x="947" y="1455"/>
                    <a:pt x="930" y="1473"/>
                    <a:pt x="947" y="1508"/>
                  </a:cubicBezTo>
                  <a:cubicBezTo>
                    <a:pt x="965" y="1543"/>
                    <a:pt x="1018" y="1525"/>
                    <a:pt x="1035" y="1578"/>
                  </a:cubicBezTo>
                  <a:cubicBezTo>
                    <a:pt x="1035" y="1578"/>
                    <a:pt x="1053" y="1578"/>
                    <a:pt x="1070" y="1578"/>
                  </a:cubicBezTo>
                  <a:cubicBezTo>
                    <a:pt x="1070" y="1595"/>
                    <a:pt x="1088" y="1595"/>
                    <a:pt x="1088" y="1595"/>
                  </a:cubicBezTo>
                  <a:cubicBezTo>
                    <a:pt x="1105" y="1595"/>
                    <a:pt x="1123" y="1595"/>
                    <a:pt x="1123" y="1595"/>
                  </a:cubicBezTo>
                  <a:cubicBezTo>
                    <a:pt x="1140" y="1578"/>
                    <a:pt x="1158" y="1595"/>
                    <a:pt x="1175" y="1578"/>
                  </a:cubicBezTo>
                  <a:cubicBezTo>
                    <a:pt x="1210" y="1595"/>
                    <a:pt x="1245" y="1560"/>
                    <a:pt x="1281" y="1560"/>
                  </a:cubicBezTo>
                  <a:cubicBezTo>
                    <a:pt x="1281" y="1543"/>
                    <a:pt x="1281" y="1543"/>
                    <a:pt x="1298" y="1543"/>
                  </a:cubicBezTo>
                  <a:cubicBezTo>
                    <a:pt x="1298" y="1543"/>
                    <a:pt x="1298" y="1508"/>
                    <a:pt x="1316" y="1508"/>
                  </a:cubicBezTo>
                  <a:cubicBezTo>
                    <a:pt x="1316" y="1508"/>
                    <a:pt x="1333" y="1508"/>
                    <a:pt x="1333" y="1508"/>
                  </a:cubicBezTo>
                  <a:cubicBezTo>
                    <a:pt x="1351" y="1508"/>
                    <a:pt x="1333" y="1490"/>
                    <a:pt x="1351" y="1490"/>
                  </a:cubicBezTo>
                  <a:cubicBezTo>
                    <a:pt x="1351" y="1473"/>
                    <a:pt x="1351" y="1455"/>
                    <a:pt x="1351" y="1438"/>
                  </a:cubicBezTo>
                  <a:cubicBezTo>
                    <a:pt x="1351" y="1420"/>
                    <a:pt x="1351" y="1420"/>
                    <a:pt x="1351" y="1420"/>
                  </a:cubicBezTo>
                  <a:cubicBezTo>
                    <a:pt x="1351" y="1385"/>
                    <a:pt x="1333" y="1350"/>
                    <a:pt x="1316" y="1315"/>
                  </a:cubicBezTo>
                  <a:cubicBezTo>
                    <a:pt x="1333" y="1297"/>
                    <a:pt x="1316" y="1280"/>
                    <a:pt x="1316" y="1262"/>
                  </a:cubicBezTo>
                  <a:cubicBezTo>
                    <a:pt x="1316" y="1245"/>
                    <a:pt x="1298" y="1227"/>
                    <a:pt x="1281" y="1192"/>
                  </a:cubicBezTo>
                  <a:cubicBezTo>
                    <a:pt x="1281" y="1175"/>
                    <a:pt x="1281" y="1157"/>
                    <a:pt x="1263" y="1140"/>
                  </a:cubicBezTo>
                  <a:lnTo>
                    <a:pt x="1263" y="1122"/>
                  </a:lnTo>
                  <a:cubicBezTo>
                    <a:pt x="1263" y="1105"/>
                    <a:pt x="1263" y="1105"/>
                    <a:pt x="1263" y="1087"/>
                  </a:cubicBezTo>
                  <a:cubicBezTo>
                    <a:pt x="1245" y="1069"/>
                    <a:pt x="1245" y="1069"/>
                    <a:pt x="1245" y="1052"/>
                  </a:cubicBezTo>
                  <a:cubicBezTo>
                    <a:pt x="1245" y="1052"/>
                    <a:pt x="1245" y="1034"/>
                    <a:pt x="1245" y="1017"/>
                  </a:cubicBezTo>
                  <a:cubicBezTo>
                    <a:pt x="1228" y="1017"/>
                    <a:pt x="1228" y="999"/>
                    <a:pt x="1228" y="982"/>
                  </a:cubicBezTo>
                  <a:cubicBezTo>
                    <a:pt x="1210" y="964"/>
                    <a:pt x="1210" y="947"/>
                    <a:pt x="1210" y="947"/>
                  </a:cubicBezTo>
                  <a:cubicBezTo>
                    <a:pt x="1210" y="929"/>
                    <a:pt x="1193" y="912"/>
                    <a:pt x="1193" y="912"/>
                  </a:cubicBezTo>
                  <a:cubicBezTo>
                    <a:pt x="1210" y="894"/>
                    <a:pt x="1193" y="894"/>
                    <a:pt x="1193" y="877"/>
                  </a:cubicBezTo>
                  <a:cubicBezTo>
                    <a:pt x="1193" y="877"/>
                    <a:pt x="1193" y="877"/>
                    <a:pt x="1193" y="877"/>
                  </a:cubicBezTo>
                  <a:cubicBezTo>
                    <a:pt x="1193" y="842"/>
                    <a:pt x="1158" y="824"/>
                    <a:pt x="1158" y="771"/>
                  </a:cubicBezTo>
                  <a:cubicBezTo>
                    <a:pt x="1158" y="771"/>
                    <a:pt x="1140" y="754"/>
                    <a:pt x="1140" y="736"/>
                  </a:cubicBezTo>
                  <a:cubicBezTo>
                    <a:pt x="1140" y="736"/>
                    <a:pt x="1140" y="736"/>
                    <a:pt x="1140" y="719"/>
                  </a:cubicBezTo>
                  <a:cubicBezTo>
                    <a:pt x="1123" y="666"/>
                    <a:pt x="1105" y="614"/>
                    <a:pt x="1070" y="579"/>
                  </a:cubicBezTo>
                  <a:cubicBezTo>
                    <a:pt x="1070" y="526"/>
                    <a:pt x="1018" y="508"/>
                    <a:pt x="1018" y="473"/>
                  </a:cubicBezTo>
                  <a:cubicBezTo>
                    <a:pt x="1000" y="456"/>
                    <a:pt x="983" y="403"/>
                    <a:pt x="947" y="386"/>
                  </a:cubicBezTo>
                  <a:cubicBezTo>
                    <a:pt x="947" y="351"/>
                    <a:pt x="930" y="351"/>
                    <a:pt x="930" y="333"/>
                  </a:cubicBezTo>
                  <a:cubicBezTo>
                    <a:pt x="912" y="316"/>
                    <a:pt x="912" y="298"/>
                    <a:pt x="895" y="298"/>
                  </a:cubicBezTo>
                  <a:cubicBezTo>
                    <a:pt x="895" y="281"/>
                    <a:pt x="877" y="263"/>
                    <a:pt x="860" y="263"/>
                  </a:cubicBezTo>
                  <a:cubicBezTo>
                    <a:pt x="860" y="263"/>
                    <a:pt x="860" y="246"/>
                    <a:pt x="860" y="246"/>
                  </a:cubicBezTo>
                  <a:cubicBezTo>
                    <a:pt x="842" y="228"/>
                    <a:pt x="825" y="228"/>
                    <a:pt x="825" y="210"/>
                  </a:cubicBezTo>
                  <a:cubicBezTo>
                    <a:pt x="790" y="193"/>
                    <a:pt x="772" y="158"/>
                    <a:pt x="755" y="140"/>
                  </a:cubicBezTo>
                  <a:cubicBezTo>
                    <a:pt x="737" y="140"/>
                    <a:pt x="720" y="123"/>
                    <a:pt x="720" y="123"/>
                  </a:cubicBezTo>
                  <a:cubicBezTo>
                    <a:pt x="720" y="123"/>
                    <a:pt x="720" y="123"/>
                    <a:pt x="720" y="123"/>
                  </a:cubicBezTo>
                  <a:cubicBezTo>
                    <a:pt x="702" y="105"/>
                    <a:pt x="684" y="105"/>
                    <a:pt x="667" y="88"/>
                  </a:cubicBezTo>
                  <a:cubicBezTo>
                    <a:pt x="667" y="88"/>
                    <a:pt x="649" y="88"/>
                    <a:pt x="649" y="88"/>
                  </a:cubicBezTo>
                  <a:cubicBezTo>
                    <a:pt x="649" y="70"/>
                    <a:pt x="614" y="70"/>
                    <a:pt x="597" y="70"/>
                  </a:cubicBezTo>
                  <a:cubicBezTo>
                    <a:pt x="579" y="35"/>
                    <a:pt x="527" y="35"/>
                    <a:pt x="492" y="18"/>
                  </a:cubicBezTo>
                  <a:cubicBezTo>
                    <a:pt x="474" y="18"/>
                    <a:pt x="439" y="0"/>
                    <a:pt x="404" y="0"/>
                  </a:cubicBezTo>
                  <a:cubicBezTo>
                    <a:pt x="404" y="0"/>
                    <a:pt x="404" y="18"/>
                    <a:pt x="404" y="18"/>
                  </a:cubicBezTo>
                  <a:cubicBezTo>
                    <a:pt x="369" y="0"/>
                    <a:pt x="351" y="0"/>
                    <a:pt x="334" y="18"/>
                  </a:cubicBezTo>
                  <a:cubicBezTo>
                    <a:pt x="299" y="18"/>
                    <a:pt x="264" y="35"/>
                    <a:pt x="246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29" y="53"/>
                    <a:pt x="229" y="70"/>
                    <a:pt x="211" y="88"/>
                  </a:cubicBezTo>
                  <a:cubicBezTo>
                    <a:pt x="194" y="105"/>
                    <a:pt x="159" y="105"/>
                    <a:pt x="141" y="140"/>
                  </a:cubicBezTo>
                  <a:lnTo>
                    <a:pt x="123" y="158"/>
                  </a:lnTo>
                  <a:cubicBezTo>
                    <a:pt x="88" y="175"/>
                    <a:pt x="71" y="210"/>
                    <a:pt x="53" y="246"/>
                  </a:cubicBezTo>
                  <a:lnTo>
                    <a:pt x="36" y="298"/>
                  </a:lnTo>
                  <a:cubicBezTo>
                    <a:pt x="36" y="333"/>
                    <a:pt x="36" y="368"/>
                    <a:pt x="18" y="403"/>
                  </a:cubicBezTo>
                  <a:cubicBezTo>
                    <a:pt x="18" y="403"/>
                    <a:pt x="36" y="403"/>
                    <a:pt x="36" y="403"/>
                  </a:cubicBezTo>
                  <a:cubicBezTo>
                    <a:pt x="36" y="403"/>
                    <a:pt x="18" y="403"/>
                    <a:pt x="18" y="403"/>
                  </a:cubicBezTo>
                  <a:cubicBezTo>
                    <a:pt x="36" y="403"/>
                    <a:pt x="36" y="421"/>
                    <a:pt x="36" y="421"/>
                  </a:cubicBezTo>
                  <a:cubicBezTo>
                    <a:pt x="18" y="421"/>
                    <a:pt x="18" y="438"/>
                    <a:pt x="18" y="438"/>
                  </a:cubicBezTo>
                  <a:cubicBezTo>
                    <a:pt x="18" y="438"/>
                    <a:pt x="18" y="456"/>
                    <a:pt x="18" y="456"/>
                  </a:cubicBezTo>
                  <a:cubicBezTo>
                    <a:pt x="18" y="456"/>
                    <a:pt x="18" y="473"/>
                    <a:pt x="18" y="473"/>
                  </a:cubicBezTo>
                  <a:cubicBezTo>
                    <a:pt x="1" y="491"/>
                    <a:pt x="18" y="526"/>
                    <a:pt x="18" y="544"/>
                  </a:cubicBezTo>
                  <a:cubicBezTo>
                    <a:pt x="18" y="561"/>
                    <a:pt x="18" y="561"/>
                    <a:pt x="18" y="561"/>
                  </a:cubicBezTo>
                  <a:cubicBezTo>
                    <a:pt x="18" y="561"/>
                    <a:pt x="18" y="561"/>
                    <a:pt x="18" y="579"/>
                  </a:cubicBezTo>
                  <a:cubicBezTo>
                    <a:pt x="18" y="579"/>
                    <a:pt x="18" y="596"/>
                    <a:pt x="18" y="614"/>
                  </a:cubicBezTo>
                  <a:cubicBezTo>
                    <a:pt x="1" y="631"/>
                    <a:pt x="36" y="666"/>
                    <a:pt x="18" y="684"/>
                  </a:cubicBezTo>
                  <a:cubicBezTo>
                    <a:pt x="18" y="684"/>
                    <a:pt x="18" y="684"/>
                    <a:pt x="18" y="684"/>
                  </a:cubicBezTo>
                  <a:cubicBezTo>
                    <a:pt x="18" y="701"/>
                    <a:pt x="36" y="719"/>
                    <a:pt x="36" y="719"/>
                  </a:cubicBezTo>
                  <a:cubicBezTo>
                    <a:pt x="36" y="719"/>
                    <a:pt x="36" y="719"/>
                    <a:pt x="18" y="719"/>
                  </a:cubicBezTo>
                  <a:cubicBezTo>
                    <a:pt x="18" y="736"/>
                    <a:pt x="36" y="754"/>
                    <a:pt x="36" y="771"/>
                  </a:cubicBezTo>
                  <a:cubicBezTo>
                    <a:pt x="36" y="789"/>
                    <a:pt x="36" y="789"/>
                    <a:pt x="36" y="789"/>
                  </a:cubicBezTo>
                  <a:cubicBezTo>
                    <a:pt x="18" y="824"/>
                    <a:pt x="36" y="842"/>
                    <a:pt x="53" y="877"/>
                  </a:cubicBezTo>
                  <a:cubicBezTo>
                    <a:pt x="53" y="894"/>
                    <a:pt x="53" y="912"/>
                    <a:pt x="53" y="929"/>
                  </a:cubicBezTo>
                  <a:cubicBezTo>
                    <a:pt x="71" y="982"/>
                    <a:pt x="106" y="1034"/>
                    <a:pt x="123" y="1087"/>
                  </a:cubicBezTo>
                  <a:cubicBezTo>
                    <a:pt x="141" y="1087"/>
                    <a:pt x="141" y="1105"/>
                    <a:pt x="141" y="1105"/>
                  </a:cubicBezTo>
                  <a:cubicBezTo>
                    <a:pt x="141" y="1122"/>
                    <a:pt x="141" y="1122"/>
                    <a:pt x="141" y="1122"/>
                  </a:cubicBezTo>
                  <a:cubicBezTo>
                    <a:pt x="141" y="1140"/>
                    <a:pt x="176" y="1157"/>
                    <a:pt x="159" y="1157"/>
                  </a:cubicBezTo>
                  <a:cubicBezTo>
                    <a:pt x="176" y="1175"/>
                    <a:pt x="176" y="1175"/>
                    <a:pt x="176" y="1192"/>
                  </a:cubicBezTo>
                  <a:cubicBezTo>
                    <a:pt x="176" y="1210"/>
                    <a:pt x="211" y="1227"/>
                    <a:pt x="211" y="1245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229" y="1245"/>
                    <a:pt x="229" y="1262"/>
                    <a:pt x="246" y="1280"/>
                  </a:cubicBezTo>
                  <a:cubicBezTo>
                    <a:pt x="246" y="1262"/>
                    <a:pt x="229" y="1280"/>
                    <a:pt x="229" y="1262"/>
                  </a:cubicBezTo>
                  <a:cubicBezTo>
                    <a:pt x="229" y="1262"/>
                    <a:pt x="229" y="1262"/>
                    <a:pt x="229" y="1262"/>
                  </a:cubicBezTo>
                  <a:cubicBezTo>
                    <a:pt x="229" y="1280"/>
                    <a:pt x="229" y="1315"/>
                    <a:pt x="264" y="1315"/>
                  </a:cubicBezTo>
                  <a:cubicBezTo>
                    <a:pt x="264" y="1350"/>
                    <a:pt x="281" y="1368"/>
                    <a:pt x="299" y="1368"/>
                  </a:cubicBezTo>
                  <a:cubicBezTo>
                    <a:pt x="299" y="1385"/>
                    <a:pt x="316" y="1403"/>
                    <a:pt x="334" y="1403"/>
                  </a:cubicBezTo>
                  <a:cubicBezTo>
                    <a:pt x="334" y="1420"/>
                    <a:pt x="369" y="1438"/>
                    <a:pt x="369" y="1455"/>
                  </a:cubicBezTo>
                  <a:cubicBezTo>
                    <a:pt x="386" y="1455"/>
                    <a:pt x="386" y="1455"/>
                    <a:pt x="386" y="1455"/>
                  </a:cubicBezTo>
                  <a:cubicBezTo>
                    <a:pt x="404" y="1473"/>
                    <a:pt x="421" y="1473"/>
                    <a:pt x="439" y="1490"/>
                  </a:cubicBezTo>
                  <a:cubicBezTo>
                    <a:pt x="439" y="1490"/>
                    <a:pt x="439" y="1508"/>
                    <a:pt x="457" y="1508"/>
                  </a:cubicBezTo>
                  <a:cubicBezTo>
                    <a:pt x="457" y="1490"/>
                    <a:pt x="439" y="1490"/>
                    <a:pt x="439" y="1490"/>
                  </a:cubicBezTo>
                  <a:cubicBezTo>
                    <a:pt x="457" y="1490"/>
                    <a:pt x="474" y="1508"/>
                    <a:pt x="474" y="1508"/>
                  </a:cubicBezTo>
                  <a:cubicBezTo>
                    <a:pt x="474" y="1508"/>
                    <a:pt x="492" y="1508"/>
                    <a:pt x="492" y="1508"/>
                  </a:cubicBezTo>
                  <a:cubicBezTo>
                    <a:pt x="492" y="1508"/>
                    <a:pt x="509" y="1508"/>
                    <a:pt x="509" y="1508"/>
                  </a:cubicBezTo>
                  <a:cubicBezTo>
                    <a:pt x="509" y="1508"/>
                    <a:pt x="509" y="1525"/>
                    <a:pt x="509" y="1525"/>
                  </a:cubicBezTo>
                  <a:cubicBezTo>
                    <a:pt x="527" y="1525"/>
                    <a:pt x="544" y="1543"/>
                    <a:pt x="562" y="1560"/>
                  </a:cubicBezTo>
                  <a:cubicBezTo>
                    <a:pt x="562" y="1560"/>
                    <a:pt x="562" y="1560"/>
                    <a:pt x="562" y="1560"/>
                  </a:cubicBezTo>
                  <a:cubicBezTo>
                    <a:pt x="562" y="1560"/>
                    <a:pt x="562" y="1560"/>
                    <a:pt x="562" y="1560"/>
                  </a:cubicBezTo>
                  <a:cubicBezTo>
                    <a:pt x="562" y="1578"/>
                    <a:pt x="579" y="1595"/>
                    <a:pt x="597" y="1595"/>
                  </a:cubicBezTo>
                  <a:cubicBezTo>
                    <a:pt x="597" y="1595"/>
                    <a:pt x="579" y="1578"/>
                    <a:pt x="579" y="1578"/>
                  </a:cubicBezTo>
                  <a:cubicBezTo>
                    <a:pt x="562" y="1560"/>
                    <a:pt x="562" y="1543"/>
                    <a:pt x="544" y="1543"/>
                  </a:cubicBezTo>
                  <a:cubicBezTo>
                    <a:pt x="544" y="1543"/>
                    <a:pt x="544" y="1543"/>
                    <a:pt x="544" y="1543"/>
                  </a:cubicBezTo>
                  <a:cubicBezTo>
                    <a:pt x="527" y="1508"/>
                    <a:pt x="492" y="1473"/>
                    <a:pt x="457" y="1455"/>
                  </a:cubicBezTo>
                  <a:cubicBezTo>
                    <a:pt x="474" y="1455"/>
                    <a:pt x="474" y="1455"/>
                    <a:pt x="474" y="1473"/>
                  </a:cubicBezTo>
                  <a:cubicBezTo>
                    <a:pt x="509" y="1490"/>
                    <a:pt x="527" y="1508"/>
                    <a:pt x="544" y="1525"/>
                  </a:cubicBezTo>
                  <a:cubicBezTo>
                    <a:pt x="544" y="1525"/>
                    <a:pt x="544" y="1525"/>
                    <a:pt x="544" y="1525"/>
                  </a:cubicBezTo>
                  <a:cubicBezTo>
                    <a:pt x="544" y="1508"/>
                    <a:pt x="527" y="1525"/>
                    <a:pt x="527" y="1508"/>
                  </a:cubicBezTo>
                  <a:cubicBezTo>
                    <a:pt x="527" y="1508"/>
                    <a:pt x="527" y="1490"/>
                    <a:pt x="527" y="1490"/>
                  </a:cubicBezTo>
                  <a:cubicBezTo>
                    <a:pt x="544" y="1508"/>
                    <a:pt x="527" y="1508"/>
                    <a:pt x="544" y="1508"/>
                  </a:cubicBezTo>
                  <a:cubicBezTo>
                    <a:pt x="544" y="1508"/>
                    <a:pt x="562" y="1525"/>
                    <a:pt x="562" y="1525"/>
                  </a:cubicBezTo>
                  <a:cubicBezTo>
                    <a:pt x="562" y="1525"/>
                    <a:pt x="562" y="1525"/>
                    <a:pt x="562" y="1525"/>
                  </a:cubicBezTo>
                  <a:cubicBezTo>
                    <a:pt x="562" y="1525"/>
                    <a:pt x="562" y="1525"/>
                    <a:pt x="562" y="1543"/>
                  </a:cubicBezTo>
                  <a:lnTo>
                    <a:pt x="562" y="1543"/>
                  </a:lnTo>
                  <a:cubicBezTo>
                    <a:pt x="562" y="1543"/>
                    <a:pt x="562" y="1525"/>
                    <a:pt x="544" y="1525"/>
                  </a:cubicBezTo>
                  <a:cubicBezTo>
                    <a:pt x="562" y="1543"/>
                    <a:pt x="579" y="1560"/>
                    <a:pt x="597" y="1578"/>
                  </a:cubicBezTo>
                  <a:cubicBezTo>
                    <a:pt x="579" y="1560"/>
                    <a:pt x="597" y="1560"/>
                    <a:pt x="579" y="1560"/>
                  </a:cubicBezTo>
                  <a:cubicBezTo>
                    <a:pt x="597" y="1560"/>
                    <a:pt x="579" y="1560"/>
                    <a:pt x="579" y="1543"/>
                  </a:cubicBezTo>
                  <a:cubicBezTo>
                    <a:pt x="579" y="1543"/>
                    <a:pt x="579" y="1543"/>
                    <a:pt x="579" y="1543"/>
                  </a:cubicBezTo>
                  <a:cubicBezTo>
                    <a:pt x="597" y="1543"/>
                    <a:pt x="597" y="1560"/>
                    <a:pt x="614" y="1560"/>
                  </a:cubicBezTo>
                  <a:lnTo>
                    <a:pt x="614" y="1560"/>
                  </a:lnTo>
                  <a:cubicBezTo>
                    <a:pt x="597" y="1543"/>
                    <a:pt x="597" y="1525"/>
                    <a:pt x="579" y="1525"/>
                  </a:cubicBezTo>
                  <a:cubicBezTo>
                    <a:pt x="579" y="1508"/>
                    <a:pt x="562" y="1508"/>
                    <a:pt x="562" y="1508"/>
                  </a:cubicBezTo>
                  <a:cubicBezTo>
                    <a:pt x="562" y="1490"/>
                    <a:pt x="562" y="1508"/>
                    <a:pt x="562" y="1508"/>
                  </a:cubicBezTo>
                  <a:cubicBezTo>
                    <a:pt x="562" y="1490"/>
                    <a:pt x="562" y="1490"/>
                    <a:pt x="562" y="1490"/>
                  </a:cubicBezTo>
                  <a:cubicBezTo>
                    <a:pt x="544" y="1473"/>
                    <a:pt x="527" y="1473"/>
                    <a:pt x="509" y="1455"/>
                  </a:cubicBezTo>
                  <a:cubicBezTo>
                    <a:pt x="509" y="1455"/>
                    <a:pt x="509" y="1455"/>
                    <a:pt x="509" y="1455"/>
                  </a:cubicBezTo>
                  <a:cubicBezTo>
                    <a:pt x="509" y="1438"/>
                    <a:pt x="492" y="1420"/>
                    <a:pt x="492" y="1420"/>
                  </a:cubicBezTo>
                  <a:cubicBezTo>
                    <a:pt x="492" y="1420"/>
                    <a:pt x="492" y="1420"/>
                    <a:pt x="509" y="1420"/>
                  </a:cubicBezTo>
                  <a:cubicBezTo>
                    <a:pt x="527" y="1438"/>
                    <a:pt x="527" y="1473"/>
                    <a:pt x="562" y="1473"/>
                  </a:cubicBezTo>
                  <a:cubicBezTo>
                    <a:pt x="562" y="1473"/>
                    <a:pt x="562" y="1455"/>
                    <a:pt x="562" y="1455"/>
                  </a:cubicBezTo>
                  <a:cubicBezTo>
                    <a:pt x="562" y="1473"/>
                    <a:pt x="579" y="1473"/>
                    <a:pt x="579" y="1490"/>
                  </a:cubicBezTo>
                  <a:cubicBezTo>
                    <a:pt x="579" y="1490"/>
                    <a:pt x="562" y="1490"/>
                    <a:pt x="562" y="1490"/>
                  </a:cubicBezTo>
                  <a:cubicBezTo>
                    <a:pt x="562" y="1490"/>
                    <a:pt x="579" y="1508"/>
                    <a:pt x="579" y="1508"/>
                  </a:cubicBezTo>
                  <a:cubicBezTo>
                    <a:pt x="579" y="1508"/>
                    <a:pt x="597" y="1525"/>
                    <a:pt x="614" y="1525"/>
                  </a:cubicBezTo>
                  <a:cubicBezTo>
                    <a:pt x="614" y="1543"/>
                    <a:pt x="614" y="1543"/>
                    <a:pt x="614" y="1543"/>
                  </a:cubicBezTo>
                  <a:cubicBezTo>
                    <a:pt x="614" y="1543"/>
                    <a:pt x="632" y="1543"/>
                    <a:pt x="614" y="1560"/>
                  </a:cubicBezTo>
                  <a:cubicBezTo>
                    <a:pt x="632" y="1560"/>
                    <a:pt x="632" y="1560"/>
                    <a:pt x="632" y="1560"/>
                  </a:cubicBezTo>
                  <a:cubicBezTo>
                    <a:pt x="632" y="1560"/>
                    <a:pt x="632" y="1560"/>
                    <a:pt x="649" y="1560"/>
                  </a:cubicBezTo>
                  <a:cubicBezTo>
                    <a:pt x="632" y="1560"/>
                    <a:pt x="632" y="1560"/>
                    <a:pt x="632" y="1543"/>
                  </a:cubicBezTo>
                  <a:cubicBezTo>
                    <a:pt x="632" y="1543"/>
                    <a:pt x="649" y="1560"/>
                    <a:pt x="667" y="1578"/>
                  </a:cubicBezTo>
                  <a:cubicBezTo>
                    <a:pt x="667" y="1578"/>
                    <a:pt x="649" y="1578"/>
                    <a:pt x="649" y="1578"/>
                  </a:cubicBezTo>
                  <a:cubicBezTo>
                    <a:pt x="667" y="1578"/>
                    <a:pt x="684" y="1595"/>
                    <a:pt x="702" y="1613"/>
                  </a:cubicBezTo>
                  <a:cubicBezTo>
                    <a:pt x="702" y="1595"/>
                    <a:pt x="702" y="1613"/>
                    <a:pt x="702" y="1613"/>
                  </a:cubicBezTo>
                  <a:cubicBezTo>
                    <a:pt x="702" y="1595"/>
                    <a:pt x="702" y="1595"/>
                    <a:pt x="702" y="1595"/>
                  </a:cubicBezTo>
                  <a:cubicBezTo>
                    <a:pt x="702" y="1595"/>
                    <a:pt x="702" y="1595"/>
                    <a:pt x="702" y="1595"/>
                  </a:cubicBezTo>
                  <a:cubicBezTo>
                    <a:pt x="702" y="1578"/>
                    <a:pt x="684" y="1578"/>
                    <a:pt x="684" y="1560"/>
                  </a:cubicBezTo>
                  <a:cubicBezTo>
                    <a:pt x="702" y="1560"/>
                    <a:pt x="702" y="1578"/>
                    <a:pt x="720" y="1578"/>
                  </a:cubicBezTo>
                  <a:cubicBezTo>
                    <a:pt x="720" y="1578"/>
                    <a:pt x="720" y="1578"/>
                    <a:pt x="720" y="1578"/>
                  </a:cubicBezTo>
                  <a:cubicBezTo>
                    <a:pt x="720" y="1578"/>
                    <a:pt x="720" y="1578"/>
                    <a:pt x="720" y="1595"/>
                  </a:cubicBezTo>
                  <a:cubicBezTo>
                    <a:pt x="720" y="1595"/>
                    <a:pt x="737" y="1595"/>
                    <a:pt x="737" y="1595"/>
                  </a:cubicBezTo>
                  <a:cubicBezTo>
                    <a:pt x="737" y="1595"/>
                    <a:pt x="737" y="1595"/>
                    <a:pt x="720" y="1595"/>
                  </a:cubicBezTo>
                  <a:cubicBezTo>
                    <a:pt x="737" y="1613"/>
                    <a:pt x="755" y="1613"/>
                    <a:pt x="755" y="1631"/>
                  </a:cubicBezTo>
                  <a:cubicBezTo>
                    <a:pt x="772" y="1631"/>
                    <a:pt x="755" y="1613"/>
                    <a:pt x="772" y="1613"/>
                  </a:cubicBezTo>
                  <a:lnTo>
                    <a:pt x="755" y="1613"/>
                  </a:lnTo>
                  <a:cubicBezTo>
                    <a:pt x="755" y="1613"/>
                    <a:pt x="755" y="1613"/>
                    <a:pt x="755" y="1613"/>
                  </a:cubicBezTo>
                  <a:cubicBezTo>
                    <a:pt x="737" y="1613"/>
                    <a:pt x="755" y="1613"/>
                    <a:pt x="755" y="1613"/>
                  </a:cubicBezTo>
                  <a:cubicBezTo>
                    <a:pt x="737" y="1595"/>
                    <a:pt x="737" y="1613"/>
                    <a:pt x="737" y="1595"/>
                  </a:cubicBezTo>
                  <a:cubicBezTo>
                    <a:pt x="737" y="1595"/>
                    <a:pt x="737" y="1595"/>
                    <a:pt x="737" y="1595"/>
                  </a:cubicBezTo>
                  <a:cubicBezTo>
                    <a:pt x="720" y="1578"/>
                    <a:pt x="720" y="1560"/>
                    <a:pt x="702" y="1560"/>
                  </a:cubicBezTo>
                  <a:cubicBezTo>
                    <a:pt x="702" y="1543"/>
                    <a:pt x="702" y="1543"/>
                    <a:pt x="702" y="1543"/>
                  </a:cubicBezTo>
                  <a:cubicBezTo>
                    <a:pt x="702" y="1543"/>
                    <a:pt x="720" y="1560"/>
                    <a:pt x="737" y="1560"/>
                  </a:cubicBezTo>
                  <a:cubicBezTo>
                    <a:pt x="737" y="1560"/>
                    <a:pt x="720" y="1560"/>
                    <a:pt x="720" y="1560"/>
                  </a:cubicBezTo>
                  <a:cubicBezTo>
                    <a:pt x="720" y="1543"/>
                    <a:pt x="702" y="1525"/>
                    <a:pt x="702" y="1508"/>
                  </a:cubicBezTo>
                  <a:lnTo>
                    <a:pt x="702" y="1508"/>
                  </a:lnTo>
                  <a:cubicBezTo>
                    <a:pt x="702" y="1525"/>
                    <a:pt x="702" y="1525"/>
                    <a:pt x="720" y="1525"/>
                  </a:cubicBezTo>
                  <a:cubicBezTo>
                    <a:pt x="720" y="1508"/>
                    <a:pt x="720" y="1525"/>
                    <a:pt x="720" y="1525"/>
                  </a:cubicBezTo>
                  <a:cubicBezTo>
                    <a:pt x="737" y="1525"/>
                    <a:pt x="737" y="1525"/>
                    <a:pt x="737" y="1508"/>
                  </a:cubicBezTo>
                  <a:cubicBezTo>
                    <a:pt x="737" y="1525"/>
                    <a:pt x="737" y="1490"/>
                    <a:pt x="737" y="1490"/>
                  </a:cubicBezTo>
                  <a:cubicBezTo>
                    <a:pt x="720" y="1490"/>
                    <a:pt x="720" y="1473"/>
                    <a:pt x="702" y="1455"/>
                  </a:cubicBezTo>
                  <a:cubicBezTo>
                    <a:pt x="720" y="1473"/>
                    <a:pt x="720" y="1490"/>
                    <a:pt x="755" y="1473"/>
                  </a:cubicBezTo>
                  <a:cubicBezTo>
                    <a:pt x="737" y="1490"/>
                    <a:pt x="755" y="1490"/>
                    <a:pt x="772" y="1508"/>
                  </a:cubicBezTo>
                  <a:cubicBezTo>
                    <a:pt x="772" y="1508"/>
                    <a:pt x="772" y="1508"/>
                    <a:pt x="772" y="1508"/>
                  </a:cubicBezTo>
                  <a:cubicBezTo>
                    <a:pt x="772" y="1508"/>
                    <a:pt x="772" y="1490"/>
                    <a:pt x="772" y="1490"/>
                  </a:cubicBezTo>
                  <a:cubicBezTo>
                    <a:pt x="772" y="1490"/>
                    <a:pt x="772" y="1490"/>
                    <a:pt x="755" y="1490"/>
                  </a:cubicBezTo>
                  <a:cubicBezTo>
                    <a:pt x="755" y="1490"/>
                    <a:pt x="755" y="1473"/>
                    <a:pt x="755" y="1473"/>
                  </a:cubicBezTo>
                  <a:cubicBezTo>
                    <a:pt x="755" y="1473"/>
                    <a:pt x="755" y="1473"/>
                    <a:pt x="755" y="1473"/>
                  </a:cubicBezTo>
                  <a:cubicBezTo>
                    <a:pt x="737" y="1455"/>
                    <a:pt x="720" y="1438"/>
                    <a:pt x="702" y="1420"/>
                  </a:cubicBezTo>
                  <a:cubicBezTo>
                    <a:pt x="702" y="1420"/>
                    <a:pt x="702" y="1403"/>
                    <a:pt x="702" y="1403"/>
                  </a:cubicBezTo>
                  <a:cubicBezTo>
                    <a:pt x="684" y="1403"/>
                    <a:pt x="684" y="1385"/>
                    <a:pt x="667" y="1385"/>
                  </a:cubicBezTo>
                  <a:cubicBezTo>
                    <a:pt x="667" y="1368"/>
                    <a:pt x="649" y="1368"/>
                    <a:pt x="649" y="1368"/>
                  </a:cubicBezTo>
                  <a:cubicBezTo>
                    <a:pt x="649" y="1368"/>
                    <a:pt x="632" y="1368"/>
                    <a:pt x="632" y="1368"/>
                  </a:cubicBezTo>
                  <a:cubicBezTo>
                    <a:pt x="632" y="1368"/>
                    <a:pt x="632" y="1368"/>
                    <a:pt x="632" y="1368"/>
                  </a:cubicBezTo>
                  <a:cubicBezTo>
                    <a:pt x="632" y="1368"/>
                    <a:pt x="632" y="1368"/>
                    <a:pt x="649" y="1350"/>
                  </a:cubicBezTo>
                  <a:cubicBezTo>
                    <a:pt x="649" y="1350"/>
                    <a:pt x="649" y="1368"/>
                    <a:pt x="649" y="1368"/>
                  </a:cubicBezTo>
                  <a:cubicBezTo>
                    <a:pt x="649" y="1350"/>
                    <a:pt x="649" y="1350"/>
                    <a:pt x="632" y="1332"/>
                  </a:cubicBezTo>
                  <a:cubicBezTo>
                    <a:pt x="632" y="1315"/>
                    <a:pt x="632" y="1315"/>
                    <a:pt x="632" y="1297"/>
                  </a:cubicBezTo>
                  <a:cubicBezTo>
                    <a:pt x="614" y="1297"/>
                    <a:pt x="614" y="1297"/>
                    <a:pt x="597" y="1297"/>
                  </a:cubicBezTo>
                  <a:cubicBezTo>
                    <a:pt x="597" y="1280"/>
                    <a:pt x="614" y="1280"/>
                    <a:pt x="614" y="1280"/>
                  </a:cubicBezTo>
                  <a:cubicBezTo>
                    <a:pt x="597" y="1262"/>
                    <a:pt x="597" y="1280"/>
                    <a:pt x="597" y="1280"/>
                  </a:cubicBezTo>
                  <a:cubicBezTo>
                    <a:pt x="597" y="1262"/>
                    <a:pt x="579" y="1262"/>
                    <a:pt x="579" y="1245"/>
                  </a:cubicBezTo>
                  <a:cubicBezTo>
                    <a:pt x="597" y="1262"/>
                    <a:pt x="614" y="1262"/>
                    <a:pt x="614" y="1262"/>
                  </a:cubicBezTo>
                  <a:cubicBezTo>
                    <a:pt x="632" y="1245"/>
                    <a:pt x="597" y="1245"/>
                    <a:pt x="579" y="1210"/>
                  </a:cubicBezTo>
                  <a:cubicBezTo>
                    <a:pt x="579" y="1210"/>
                    <a:pt x="579" y="1210"/>
                    <a:pt x="579" y="1210"/>
                  </a:cubicBezTo>
                  <a:cubicBezTo>
                    <a:pt x="579" y="1210"/>
                    <a:pt x="579" y="1210"/>
                    <a:pt x="579" y="1210"/>
                  </a:cubicBezTo>
                  <a:cubicBezTo>
                    <a:pt x="579" y="1210"/>
                    <a:pt x="579" y="1210"/>
                    <a:pt x="579" y="1210"/>
                  </a:cubicBezTo>
                  <a:cubicBezTo>
                    <a:pt x="579" y="1192"/>
                    <a:pt x="579" y="1210"/>
                    <a:pt x="579" y="1192"/>
                  </a:cubicBezTo>
                  <a:cubicBezTo>
                    <a:pt x="579" y="1192"/>
                    <a:pt x="562" y="1192"/>
                    <a:pt x="562" y="1192"/>
                  </a:cubicBezTo>
                  <a:cubicBezTo>
                    <a:pt x="562" y="1175"/>
                    <a:pt x="562" y="1175"/>
                    <a:pt x="562" y="1175"/>
                  </a:cubicBezTo>
                  <a:cubicBezTo>
                    <a:pt x="562" y="1175"/>
                    <a:pt x="544" y="1175"/>
                    <a:pt x="544" y="1175"/>
                  </a:cubicBezTo>
                  <a:cubicBezTo>
                    <a:pt x="544" y="1175"/>
                    <a:pt x="544" y="1175"/>
                    <a:pt x="544" y="1175"/>
                  </a:cubicBezTo>
                  <a:cubicBezTo>
                    <a:pt x="544" y="1157"/>
                    <a:pt x="527" y="1140"/>
                    <a:pt x="527" y="1140"/>
                  </a:cubicBezTo>
                  <a:cubicBezTo>
                    <a:pt x="527" y="1140"/>
                    <a:pt x="527" y="1140"/>
                    <a:pt x="527" y="1122"/>
                  </a:cubicBezTo>
                  <a:cubicBezTo>
                    <a:pt x="509" y="1122"/>
                    <a:pt x="509" y="1087"/>
                    <a:pt x="492" y="1069"/>
                  </a:cubicBezTo>
                  <a:cubicBezTo>
                    <a:pt x="492" y="1069"/>
                    <a:pt x="492" y="1069"/>
                    <a:pt x="474" y="1052"/>
                  </a:cubicBezTo>
                  <a:cubicBezTo>
                    <a:pt x="474" y="1052"/>
                    <a:pt x="474" y="1069"/>
                    <a:pt x="474" y="1069"/>
                  </a:cubicBezTo>
                  <a:cubicBezTo>
                    <a:pt x="474" y="1052"/>
                    <a:pt x="492" y="1052"/>
                    <a:pt x="474" y="1052"/>
                  </a:cubicBezTo>
                  <a:cubicBezTo>
                    <a:pt x="474" y="1052"/>
                    <a:pt x="474" y="1052"/>
                    <a:pt x="474" y="1052"/>
                  </a:cubicBezTo>
                  <a:cubicBezTo>
                    <a:pt x="474" y="1052"/>
                    <a:pt x="457" y="1052"/>
                    <a:pt x="457" y="1034"/>
                  </a:cubicBezTo>
                  <a:cubicBezTo>
                    <a:pt x="474" y="1034"/>
                    <a:pt x="457" y="1017"/>
                    <a:pt x="457" y="1017"/>
                  </a:cubicBezTo>
                  <a:cubicBezTo>
                    <a:pt x="457" y="1017"/>
                    <a:pt x="457" y="1017"/>
                    <a:pt x="474" y="1017"/>
                  </a:cubicBezTo>
                  <a:cubicBezTo>
                    <a:pt x="457" y="999"/>
                    <a:pt x="457" y="999"/>
                    <a:pt x="439" y="982"/>
                  </a:cubicBezTo>
                  <a:cubicBezTo>
                    <a:pt x="439" y="999"/>
                    <a:pt x="439" y="982"/>
                    <a:pt x="439" y="982"/>
                  </a:cubicBezTo>
                  <a:cubicBezTo>
                    <a:pt x="439" y="982"/>
                    <a:pt x="439" y="964"/>
                    <a:pt x="439" y="964"/>
                  </a:cubicBezTo>
                  <a:cubicBezTo>
                    <a:pt x="439" y="964"/>
                    <a:pt x="439" y="947"/>
                    <a:pt x="439" y="929"/>
                  </a:cubicBezTo>
                  <a:close/>
                  <a:moveTo>
                    <a:pt x="562" y="1210"/>
                  </a:moveTo>
                  <a:cubicBezTo>
                    <a:pt x="562" y="1210"/>
                    <a:pt x="562" y="1227"/>
                    <a:pt x="562" y="1227"/>
                  </a:cubicBezTo>
                  <a:cubicBezTo>
                    <a:pt x="544" y="1227"/>
                    <a:pt x="544" y="1210"/>
                    <a:pt x="544" y="1210"/>
                  </a:cubicBezTo>
                  <a:cubicBezTo>
                    <a:pt x="544" y="1210"/>
                    <a:pt x="544" y="1210"/>
                    <a:pt x="544" y="1210"/>
                  </a:cubicBezTo>
                  <a:cubicBezTo>
                    <a:pt x="544" y="1192"/>
                    <a:pt x="562" y="1210"/>
                    <a:pt x="562" y="1210"/>
                  </a:cubicBezTo>
                  <a:close/>
                  <a:moveTo>
                    <a:pt x="614" y="1297"/>
                  </a:moveTo>
                  <a:cubicBezTo>
                    <a:pt x="614" y="1297"/>
                    <a:pt x="614" y="1297"/>
                    <a:pt x="614" y="1297"/>
                  </a:cubicBezTo>
                  <a:cubicBezTo>
                    <a:pt x="614" y="1297"/>
                    <a:pt x="614" y="1297"/>
                    <a:pt x="614" y="1297"/>
                  </a:cubicBezTo>
                  <a:cubicBezTo>
                    <a:pt x="614" y="1297"/>
                    <a:pt x="614" y="1297"/>
                    <a:pt x="614" y="1297"/>
                  </a:cubicBezTo>
                  <a:close/>
                  <a:moveTo>
                    <a:pt x="439" y="1122"/>
                  </a:moveTo>
                  <a:cubicBezTo>
                    <a:pt x="439" y="1122"/>
                    <a:pt x="439" y="1122"/>
                    <a:pt x="439" y="1140"/>
                  </a:cubicBezTo>
                  <a:cubicBezTo>
                    <a:pt x="439" y="1122"/>
                    <a:pt x="421" y="1122"/>
                    <a:pt x="421" y="1122"/>
                  </a:cubicBezTo>
                  <a:cubicBezTo>
                    <a:pt x="421" y="1122"/>
                    <a:pt x="421" y="1122"/>
                    <a:pt x="439" y="1122"/>
                  </a:cubicBezTo>
                  <a:close/>
                  <a:moveTo>
                    <a:pt x="684" y="1403"/>
                  </a:moveTo>
                  <a:cubicBezTo>
                    <a:pt x="667" y="1403"/>
                    <a:pt x="667" y="1403"/>
                    <a:pt x="667" y="1403"/>
                  </a:cubicBezTo>
                  <a:cubicBezTo>
                    <a:pt x="667" y="1403"/>
                    <a:pt x="667" y="1403"/>
                    <a:pt x="684" y="1403"/>
                  </a:cubicBezTo>
                  <a:close/>
                  <a:moveTo>
                    <a:pt x="509" y="1280"/>
                  </a:moveTo>
                  <a:cubicBezTo>
                    <a:pt x="492" y="1280"/>
                    <a:pt x="492" y="1280"/>
                    <a:pt x="492" y="1280"/>
                  </a:cubicBezTo>
                  <a:cubicBezTo>
                    <a:pt x="492" y="1262"/>
                    <a:pt x="492" y="1280"/>
                    <a:pt x="509" y="1280"/>
                  </a:cubicBezTo>
                  <a:close/>
                  <a:moveTo>
                    <a:pt x="562" y="1350"/>
                  </a:moveTo>
                  <a:cubicBezTo>
                    <a:pt x="562" y="1350"/>
                    <a:pt x="544" y="1350"/>
                    <a:pt x="562" y="1350"/>
                  </a:cubicBezTo>
                  <a:cubicBezTo>
                    <a:pt x="544" y="1350"/>
                    <a:pt x="544" y="1350"/>
                    <a:pt x="544" y="1350"/>
                  </a:cubicBezTo>
                  <a:cubicBezTo>
                    <a:pt x="544" y="1332"/>
                    <a:pt x="527" y="1332"/>
                    <a:pt x="527" y="1315"/>
                  </a:cubicBezTo>
                  <a:cubicBezTo>
                    <a:pt x="527" y="1315"/>
                    <a:pt x="544" y="1332"/>
                    <a:pt x="544" y="1332"/>
                  </a:cubicBezTo>
                  <a:cubicBezTo>
                    <a:pt x="544" y="1350"/>
                    <a:pt x="544" y="1350"/>
                    <a:pt x="562" y="1332"/>
                  </a:cubicBezTo>
                  <a:cubicBezTo>
                    <a:pt x="544" y="1332"/>
                    <a:pt x="544" y="1332"/>
                    <a:pt x="544" y="1332"/>
                  </a:cubicBezTo>
                  <a:cubicBezTo>
                    <a:pt x="544" y="1332"/>
                    <a:pt x="544" y="1332"/>
                    <a:pt x="544" y="1332"/>
                  </a:cubicBezTo>
                  <a:cubicBezTo>
                    <a:pt x="544" y="1332"/>
                    <a:pt x="562" y="1350"/>
                    <a:pt x="562" y="1350"/>
                  </a:cubicBezTo>
                  <a:cubicBezTo>
                    <a:pt x="562" y="1350"/>
                    <a:pt x="562" y="1350"/>
                    <a:pt x="562" y="1350"/>
                  </a:cubicBezTo>
                  <a:cubicBezTo>
                    <a:pt x="562" y="1350"/>
                    <a:pt x="562" y="1350"/>
                    <a:pt x="562" y="1350"/>
                  </a:cubicBezTo>
                  <a:close/>
                  <a:moveTo>
                    <a:pt x="614" y="1385"/>
                  </a:moveTo>
                  <a:cubicBezTo>
                    <a:pt x="632" y="1403"/>
                    <a:pt x="632" y="1403"/>
                    <a:pt x="632" y="1403"/>
                  </a:cubicBezTo>
                  <a:cubicBezTo>
                    <a:pt x="632" y="1403"/>
                    <a:pt x="614" y="1403"/>
                    <a:pt x="614" y="1403"/>
                  </a:cubicBezTo>
                  <a:cubicBezTo>
                    <a:pt x="614" y="1403"/>
                    <a:pt x="614" y="1385"/>
                    <a:pt x="614" y="1403"/>
                  </a:cubicBezTo>
                  <a:close/>
                  <a:moveTo>
                    <a:pt x="579" y="1368"/>
                  </a:moveTo>
                  <a:lnTo>
                    <a:pt x="579" y="1368"/>
                  </a:lnTo>
                  <a:cubicBezTo>
                    <a:pt x="579" y="1368"/>
                    <a:pt x="579" y="1368"/>
                    <a:pt x="579" y="1368"/>
                  </a:cubicBezTo>
                  <a:cubicBezTo>
                    <a:pt x="579" y="1368"/>
                    <a:pt x="579" y="1368"/>
                    <a:pt x="597" y="1368"/>
                  </a:cubicBezTo>
                  <a:close/>
                  <a:moveTo>
                    <a:pt x="579" y="1368"/>
                  </a:moveTo>
                  <a:lnTo>
                    <a:pt x="579" y="1385"/>
                  </a:lnTo>
                  <a:cubicBezTo>
                    <a:pt x="562" y="1368"/>
                    <a:pt x="562" y="1368"/>
                    <a:pt x="562" y="1368"/>
                  </a:cubicBezTo>
                  <a:cubicBezTo>
                    <a:pt x="562" y="1350"/>
                    <a:pt x="579" y="1368"/>
                    <a:pt x="579" y="1368"/>
                  </a:cubicBezTo>
                  <a:close/>
                  <a:moveTo>
                    <a:pt x="632" y="1438"/>
                  </a:moveTo>
                  <a:cubicBezTo>
                    <a:pt x="632" y="1438"/>
                    <a:pt x="649" y="1438"/>
                    <a:pt x="649" y="1455"/>
                  </a:cubicBezTo>
                  <a:cubicBezTo>
                    <a:pt x="649" y="1455"/>
                    <a:pt x="632" y="1438"/>
                    <a:pt x="632" y="1438"/>
                  </a:cubicBezTo>
                  <a:close/>
                  <a:moveTo>
                    <a:pt x="632" y="1438"/>
                  </a:moveTo>
                  <a:cubicBezTo>
                    <a:pt x="632" y="1438"/>
                    <a:pt x="632" y="1438"/>
                    <a:pt x="632" y="1438"/>
                  </a:cubicBezTo>
                  <a:cubicBezTo>
                    <a:pt x="632" y="1438"/>
                    <a:pt x="632" y="1438"/>
                    <a:pt x="632" y="1438"/>
                  </a:cubicBezTo>
                  <a:close/>
                  <a:moveTo>
                    <a:pt x="544" y="1368"/>
                  </a:moveTo>
                  <a:cubicBezTo>
                    <a:pt x="544" y="1368"/>
                    <a:pt x="544" y="1385"/>
                    <a:pt x="544" y="1385"/>
                  </a:cubicBezTo>
                  <a:cubicBezTo>
                    <a:pt x="544" y="1385"/>
                    <a:pt x="544" y="1385"/>
                    <a:pt x="544" y="1385"/>
                  </a:cubicBezTo>
                  <a:cubicBezTo>
                    <a:pt x="527" y="1385"/>
                    <a:pt x="544" y="1368"/>
                    <a:pt x="527" y="1368"/>
                  </a:cubicBezTo>
                  <a:cubicBezTo>
                    <a:pt x="544" y="1368"/>
                    <a:pt x="527" y="1350"/>
                    <a:pt x="527" y="1350"/>
                  </a:cubicBezTo>
                  <a:cubicBezTo>
                    <a:pt x="527" y="1350"/>
                    <a:pt x="544" y="1350"/>
                    <a:pt x="544" y="1368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62" y="1368"/>
                    <a:pt x="562" y="1385"/>
                  </a:cubicBezTo>
                  <a:cubicBezTo>
                    <a:pt x="562" y="1385"/>
                    <a:pt x="562" y="1385"/>
                    <a:pt x="562" y="1385"/>
                  </a:cubicBezTo>
                  <a:cubicBezTo>
                    <a:pt x="544" y="1403"/>
                    <a:pt x="562" y="1403"/>
                    <a:pt x="562" y="1403"/>
                  </a:cubicBezTo>
                  <a:cubicBezTo>
                    <a:pt x="562" y="1403"/>
                    <a:pt x="562" y="1403"/>
                    <a:pt x="562" y="1385"/>
                  </a:cubicBezTo>
                  <a:cubicBezTo>
                    <a:pt x="562" y="1385"/>
                    <a:pt x="562" y="1403"/>
                    <a:pt x="579" y="1403"/>
                  </a:cubicBezTo>
                  <a:cubicBezTo>
                    <a:pt x="579" y="1403"/>
                    <a:pt x="562" y="1403"/>
                    <a:pt x="562" y="1420"/>
                  </a:cubicBezTo>
                  <a:cubicBezTo>
                    <a:pt x="562" y="1420"/>
                    <a:pt x="562" y="1420"/>
                    <a:pt x="562" y="1420"/>
                  </a:cubicBezTo>
                  <a:cubicBezTo>
                    <a:pt x="544" y="1420"/>
                    <a:pt x="544" y="1420"/>
                    <a:pt x="544" y="1420"/>
                  </a:cubicBezTo>
                  <a:cubicBezTo>
                    <a:pt x="544" y="1403"/>
                    <a:pt x="562" y="1420"/>
                    <a:pt x="562" y="1403"/>
                  </a:cubicBezTo>
                  <a:cubicBezTo>
                    <a:pt x="544" y="1403"/>
                    <a:pt x="544" y="1385"/>
                    <a:pt x="544" y="1385"/>
                  </a:cubicBezTo>
                  <a:close/>
                  <a:moveTo>
                    <a:pt x="597" y="1420"/>
                  </a:moveTo>
                  <a:cubicBezTo>
                    <a:pt x="579" y="1420"/>
                    <a:pt x="579" y="1420"/>
                    <a:pt x="579" y="1420"/>
                  </a:cubicBezTo>
                  <a:cubicBezTo>
                    <a:pt x="579" y="1420"/>
                    <a:pt x="597" y="1438"/>
                    <a:pt x="597" y="1438"/>
                  </a:cubicBezTo>
                  <a:cubicBezTo>
                    <a:pt x="597" y="1438"/>
                    <a:pt x="579" y="1455"/>
                    <a:pt x="579" y="1455"/>
                  </a:cubicBezTo>
                  <a:cubicBezTo>
                    <a:pt x="579" y="1455"/>
                    <a:pt x="579" y="1438"/>
                    <a:pt x="597" y="1438"/>
                  </a:cubicBezTo>
                  <a:cubicBezTo>
                    <a:pt x="597" y="1438"/>
                    <a:pt x="579" y="1438"/>
                    <a:pt x="579" y="1438"/>
                  </a:cubicBezTo>
                  <a:cubicBezTo>
                    <a:pt x="579" y="1420"/>
                    <a:pt x="579" y="1420"/>
                    <a:pt x="562" y="1420"/>
                  </a:cubicBezTo>
                  <a:cubicBezTo>
                    <a:pt x="579" y="1420"/>
                    <a:pt x="579" y="1403"/>
                    <a:pt x="597" y="1420"/>
                  </a:cubicBezTo>
                  <a:close/>
                  <a:moveTo>
                    <a:pt x="632" y="1455"/>
                  </a:moveTo>
                  <a:cubicBezTo>
                    <a:pt x="632" y="1473"/>
                    <a:pt x="632" y="1473"/>
                    <a:pt x="649" y="1473"/>
                  </a:cubicBezTo>
                  <a:cubicBezTo>
                    <a:pt x="649" y="1490"/>
                    <a:pt x="649" y="1490"/>
                    <a:pt x="649" y="1490"/>
                  </a:cubicBezTo>
                  <a:cubicBezTo>
                    <a:pt x="649" y="1490"/>
                    <a:pt x="632" y="1473"/>
                    <a:pt x="632" y="1490"/>
                  </a:cubicBezTo>
                  <a:cubicBezTo>
                    <a:pt x="632" y="1473"/>
                    <a:pt x="632" y="1473"/>
                    <a:pt x="614" y="1455"/>
                  </a:cubicBezTo>
                  <a:lnTo>
                    <a:pt x="614" y="1455"/>
                  </a:lnTo>
                  <a:cubicBezTo>
                    <a:pt x="632" y="1455"/>
                    <a:pt x="632" y="1455"/>
                    <a:pt x="632" y="1455"/>
                  </a:cubicBezTo>
                  <a:close/>
                  <a:moveTo>
                    <a:pt x="492" y="1332"/>
                  </a:moveTo>
                  <a:cubicBezTo>
                    <a:pt x="492" y="1332"/>
                    <a:pt x="492" y="1332"/>
                    <a:pt x="492" y="1332"/>
                  </a:cubicBezTo>
                  <a:cubicBezTo>
                    <a:pt x="492" y="1350"/>
                    <a:pt x="509" y="1350"/>
                    <a:pt x="509" y="1368"/>
                  </a:cubicBezTo>
                  <a:cubicBezTo>
                    <a:pt x="509" y="1368"/>
                    <a:pt x="509" y="1368"/>
                    <a:pt x="492" y="1368"/>
                  </a:cubicBezTo>
                  <a:cubicBezTo>
                    <a:pt x="492" y="1350"/>
                    <a:pt x="474" y="1332"/>
                    <a:pt x="474" y="1315"/>
                  </a:cubicBezTo>
                  <a:cubicBezTo>
                    <a:pt x="474" y="1332"/>
                    <a:pt x="492" y="1332"/>
                    <a:pt x="492" y="1332"/>
                  </a:cubicBezTo>
                  <a:close/>
                  <a:moveTo>
                    <a:pt x="684" y="1525"/>
                  </a:moveTo>
                  <a:cubicBezTo>
                    <a:pt x="702" y="1525"/>
                    <a:pt x="684" y="1525"/>
                    <a:pt x="702" y="1525"/>
                  </a:cubicBezTo>
                  <a:cubicBezTo>
                    <a:pt x="684" y="1525"/>
                    <a:pt x="684" y="1525"/>
                    <a:pt x="684" y="1525"/>
                  </a:cubicBezTo>
                  <a:cubicBezTo>
                    <a:pt x="684" y="1525"/>
                    <a:pt x="684" y="1525"/>
                    <a:pt x="684" y="1525"/>
                  </a:cubicBezTo>
                  <a:close/>
                  <a:moveTo>
                    <a:pt x="632" y="1473"/>
                  </a:moveTo>
                  <a:lnTo>
                    <a:pt x="632" y="1473"/>
                  </a:lnTo>
                  <a:cubicBezTo>
                    <a:pt x="614" y="1473"/>
                    <a:pt x="614" y="1473"/>
                    <a:pt x="614" y="1473"/>
                  </a:cubicBezTo>
                  <a:cubicBezTo>
                    <a:pt x="632" y="1473"/>
                    <a:pt x="632" y="1473"/>
                    <a:pt x="632" y="1473"/>
                  </a:cubicBezTo>
                  <a:close/>
                  <a:moveTo>
                    <a:pt x="614" y="1473"/>
                  </a:moveTo>
                  <a:cubicBezTo>
                    <a:pt x="632" y="1490"/>
                    <a:pt x="649" y="1525"/>
                    <a:pt x="667" y="1525"/>
                  </a:cubicBezTo>
                  <a:cubicBezTo>
                    <a:pt x="667" y="1543"/>
                    <a:pt x="684" y="1543"/>
                    <a:pt x="684" y="1560"/>
                  </a:cubicBezTo>
                  <a:cubicBezTo>
                    <a:pt x="667" y="1560"/>
                    <a:pt x="667" y="1525"/>
                    <a:pt x="649" y="1525"/>
                  </a:cubicBezTo>
                  <a:cubicBezTo>
                    <a:pt x="649" y="1508"/>
                    <a:pt x="632" y="1508"/>
                    <a:pt x="632" y="1508"/>
                  </a:cubicBezTo>
                  <a:lnTo>
                    <a:pt x="632" y="1508"/>
                  </a:lnTo>
                  <a:cubicBezTo>
                    <a:pt x="614" y="1508"/>
                    <a:pt x="632" y="1508"/>
                    <a:pt x="614" y="1508"/>
                  </a:cubicBezTo>
                  <a:cubicBezTo>
                    <a:pt x="614" y="1508"/>
                    <a:pt x="614" y="1490"/>
                    <a:pt x="614" y="1490"/>
                  </a:cubicBezTo>
                  <a:close/>
                  <a:moveTo>
                    <a:pt x="562" y="1455"/>
                  </a:moveTo>
                  <a:cubicBezTo>
                    <a:pt x="562" y="1455"/>
                    <a:pt x="544" y="1455"/>
                    <a:pt x="544" y="1455"/>
                  </a:cubicBezTo>
                  <a:lnTo>
                    <a:pt x="544" y="1438"/>
                  </a:lnTo>
                  <a:cubicBezTo>
                    <a:pt x="562" y="1455"/>
                    <a:pt x="562" y="1438"/>
                    <a:pt x="562" y="1455"/>
                  </a:cubicBezTo>
                  <a:close/>
                  <a:moveTo>
                    <a:pt x="544" y="1438"/>
                  </a:moveTo>
                  <a:cubicBezTo>
                    <a:pt x="544" y="1438"/>
                    <a:pt x="544" y="1438"/>
                    <a:pt x="544" y="1438"/>
                  </a:cubicBezTo>
                  <a:cubicBezTo>
                    <a:pt x="527" y="1438"/>
                    <a:pt x="527" y="1438"/>
                    <a:pt x="527" y="1438"/>
                  </a:cubicBezTo>
                  <a:cubicBezTo>
                    <a:pt x="527" y="1420"/>
                    <a:pt x="544" y="1438"/>
                    <a:pt x="544" y="1438"/>
                  </a:cubicBezTo>
                  <a:close/>
                  <a:moveTo>
                    <a:pt x="597" y="1508"/>
                  </a:moveTo>
                  <a:cubicBezTo>
                    <a:pt x="597" y="1508"/>
                    <a:pt x="597" y="1508"/>
                    <a:pt x="597" y="1508"/>
                  </a:cubicBezTo>
                  <a:cubicBezTo>
                    <a:pt x="597" y="1508"/>
                    <a:pt x="597" y="1508"/>
                    <a:pt x="597" y="1490"/>
                  </a:cubicBezTo>
                  <a:cubicBezTo>
                    <a:pt x="597" y="1508"/>
                    <a:pt x="614" y="1508"/>
                    <a:pt x="597" y="1508"/>
                  </a:cubicBezTo>
                  <a:close/>
                  <a:moveTo>
                    <a:pt x="684" y="1560"/>
                  </a:moveTo>
                  <a:lnTo>
                    <a:pt x="684" y="1578"/>
                  </a:lnTo>
                  <a:cubicBezTo>
                    <a:pt x="684" y="1578"/>
                    <a:pt x="684" y="1578"/>
                    <a:pt x="684" y="1578"/>
                  </a:cubicBezTo>
                  <a:cubicBezTo>
                    <a:pt x="684" y="1578"/>
                    <a:pt x="684" y="1578"/>
                    <a:pt x="684" y="1560"/>
                  </a:cubicBezTo>
                  <a:close/>
                  <a:moveTo>
                    <a:pt x="386" y="1315"/>
                  </a:moveTo>
                  <a:cubicBezTo>
                    <a:pt x="386" y="1315"/>
                    <a:pt x="369" y="1297"/>
                    <a:pt x="369" y="1297"/>
                  </a:cubicBezTo>
                  <a:cubicBezTo>
                    <a:pt x="386" y="1297"/>
                    <a:pt x="404" y="1315"/>
                    <a:pt x="386" y="1315"/>
                  </a:cubicBezTo>
                  <a:close/>
                  <a:moveTo>
                    <a:pt x="421" y="1332"/>
                  </a:moveTo>
                  <a:cubicBezTo>
                    <a:pt x="404" y="1332"/>
                    <a:pt x="404" y="1350"/>
                    <a:pt x="386" y="1350"/>
                  </a:cubicBezTo>
                  <a:cubicBezTo>
                    <a:pt x="386" y="1350"/>
                    <a:pt x="386" y="1350"/>
                    <a:pt x="386" y="1332"/>
                  </a:cubicBezTo>
                  <a:cubicBezTo>
                    <a:pt x="386" y="1332"/>
                    <a:pt x="404" y="1350"/>
                    <a:pt x="404" y="1350"/>
                  </a:cubicBezTo>
                  <a:lnTo>
                    <a:pt x="404" y="1332"/>
                  </a:lnTo>
                  <a:cubicBezTo>
                    <a:pt x="404" y="1332"/>
                    <a:pt x="421" y="1332"/>
                    <a:pt x="421" y="1332"/>
                  </a:cubicBezTo>
                  <a:close/>
                  <a:moveTo>
                    <a:pt x="457" y="1368"/>
                  </a:moveTo>
                  <a:cubicBezTo>
                    <a:pt x="457" y="1385"/>
                    <a:pt x="457" y="1385"/>
                    <a:pt x="457" y="1385"/>
                  </a:cubicBezTo>
                  <a:cubicBezTo>
                    <a:pt x="457" y="1385"/>
                    <a:pt x="457" y="1385"/>
                    <a:pt x="457" y="1385"/>
                  </a:cubicBezTo>
                  <a:lnTo>
                    <a:pt x="439" y="1385"/>
                  </a:lnTo>
                  <a:cubicBezTo>
                    <a:pt x="439" y="1385"/>
                    <a:pt x="439" y="1385"/>
                    <a:pt x="439" y="1368"/>
                  </a:cubicBezTo>
                  <a:cubicBezTo>
                    <a:pt x="439" y="1368"/>
                    <a:pt x="439" y="1368"/>
                    <a:pt x="457" y="1368"/>
                  </a:cubicBezTo>
                  <a:close/>
                  <a:moveTo>
                    <a:pt x="474" y="1403"/>
                  </a:moveTo>
                  <a:lnTo>
                    <a:pt x="474" y="1403"/>
                  </a:lnTo>
                  <a:cubicBezTo>
                    <a:pt x="457" y="1403"/>
                    <a:pt x="457" y="1403"/>
                    <a:pt x="457" y="1385"/>
                  </a:cubicBezTo>
                  <a:lnTo>
                    <a:pt x="457" y="1385"/>
                  </a:lnTo>
                  <a:cubicBezTo>
                    <a:pt x="474" y="1385"/>
                    <a:pt x="474" y="1385"/>
                    <a:pt x="474" y="1403"/>
                  </a:cubicBezTo>
                  <a:close/>
                  <a:moveTo>
                    <a:pt x="474" y="1403"/>
                  </a:moveTo>
                  <a:cubicBezTo>
                    <a:pt x="474" y="1403"/>
                    <a:pt x="474" y="1420"/>
                    <a:pt x="474" y="1420"/>
                  </a:cubicBezTo>
                  <a:cubicBezTo>
                    <a:pt x="474" y="1420"/>
                    <a:pt x="457" y="1420"/>
                    <a:pt x="457" y="1403"/>
                  </a:cubicBezTo>
                  <a:cubicBezTo>
                    <a:pt x="474" y="1403"/>
                    <a:pt x="474" y="1403"/>
                    <a:pt x="474" y="1403"/>
                  </a:cubicBezTo>
                  <a:close/>
                  <a:moveTo>
                    <a:pt x="544" y="1490"/>
                  </a:moveTo>
                  <a:lnTo>
                    <a:pt x="544" y="1490"/>
                  </a:lnTo>
                  <a:cubicBezTo>
                    <a:pt x="544" y="1490"/>
                    <a:pt x="544" y="1490"/>
                    <a:pt x="527" y="1490"/>
                  </a:cubicBezTo>
                  <a:cubicBezTo>
                    <a:pt x="527" y="1490"/>
                    <a:pt x="527" y="1490"/>
                    <a:pt x="544" y="1490"/>
                  </a:cubicBezTo>
                  <a:close/>
                  <a:moveTo>
                    <a:pt x="562" y="1490"/>
                  </a:moveTo>
                  <a:cubicBezTo>
                    <a:pt x="544" y="1508"/>
                    <a:pt x="544" y="1508"/>
                    <a:pt x="544" y="1490"/>
                  </a:cubicBezTo>
                  <a:cubicBezTo>
                    <a:pt x="544" y="1490"/>
                    <a:pt x="544" y="1490"/>
                    <a:pt x="562" y="1490"/>
                  </a:cubicBezTo>
                  <a:close/>
                  <a:moveTo>
                    <a:pt x="71" y="877"/>
                  </a:moveTo>
                  <a:cubicBezTo>
                    <a:pt x="71" y="877"/>
                    <a:pt x="71" y="877"/>
                    <a:pt x="71" y="877"/>
                  </a:cubicBezTo>
                  <a:cubicBezTo>
                    <a:pt x="71" y="877"/>
                    <a:pt x="71" y="877"/>
                    <a:pt x="71" y="877"/>
                  </a:cubicBezTo>
                  <a:cubicBezTo>
                    <a:pt x="71" y="877"/>
                    <a:pt x="71" y="877"/>
                    <a:pt x="71" y="877"/>
                  </a:cubicBezTo>
                  <a:cubicBezTo>
                    <a:pt x="71" y="877"/>
                    <a:pt x="71" y="877"/>
                    <a:pt x="71" y="877"/>
                  </a:cubicBezTo>
                  <a:close/>
                  <a:moveTo>
                    <a:pt x="71" y="912"/>
                  </a:moveTo>
                  <a:cubicBezTo>
                    <a:pt x="71" y="912"/>
                    <a:pt x="71" y="894"/>
                    <a:pt x="71" y="894"/>
                  </a:cubicBezTo>
                  <a:cubicBezTo>
                    <a:pt x="88" y="894"/>
                    <a:pt x="71" y="912"/>
                    <a:pt x="71" y="912"/>
                  </a:cubicBezTo>
                  <a:close/>
                  <a:moveTo>
                    <a:pt x="88" y="947"/>
                  </a:moveTo>
                  <a:cubicBezTo>
                    <a:pt x="88" y="929"/>
                    <a:pt x="71" y="929"/>
                    <a:pt x="71" y="912"/>
                  </a:cubicBezTo>
                  <a:cubicBezTo>
                    <a:pt x="88" y="912"/>
                    <a:pt x="88" y="929"/>
                    <a:pt x="88" y="947"/>
                  </a:cubicBezTo>
                  <a:close/>
                  <a:moveTo>
                    <a:pt x="474" y="1473"/>
                  </a:moveTo>
                  <a:cubicBezTo>
                    <a:pt x="474" y="1490"/>
                    <a:pt x="474" y="1490"/>
                    <a:pt x="457" y="1490"/>
                  </a:cubicBezTo>
                  <a:cubicBezTo>
                    <a:pt x="457" y="1490"/>
                    <a:pt x="439" y="1473"/>
                    <a:pt x="439" y="1473"/>
                  </a:cubicBezTo>
                  <a:cubicBezTo>
                    <a:pt x="457" y="1473"/>
                    <a:pt x="457" y="1473"/>
                    <a:pt x="474" y="1473"/>
                  </a:cubicBezTo>
                  <a:close/>
                  <a:moveTo>
                    <a:pt x="404" y="1438"/>
                  </a:moveTo>
                  <a:cubicBezTo>
                    <a:pt x="404" y="1438"/>
                    <a:pt x="404" y="1438"/>
                    <a:pt x="404" y="1438"/>
                  </a:cubicBezTo>
                  <a:cubicBezTo>
                    <a:pt x="404" y="1438"/>
                    <a:pt x="404" y="1438"/>
                    <a:pt x="386" y="1438"/>
                  </a:cubicBezTo>
                  <a:cubicBezTo>
                    <a:pt x="386" y="1438"/>
                    <a:pt x="386" y="1438"/>
                    <a:pt x="386" y="1438"/>
                  </a:cubicBezTo>
                  <a:cubicBezTo>
                    <a:pt x="386" y="1438"/>
                    <a:pt x="386" y="1420"/>
                    <a:pt x="404" y="1420"/>
                  </a:cubicBezTo>
                  <a:cubicBezTo>
                    <a:pt x="404" y="1438"/>
                    <a:pt x="404" y="1420"/>
                    <a:pt x="421" y="1438"/>
                  </a:cubicBezTo>
                  <a:close/>
                  <a:moveTo>
                    <a:pt x="421" y="1438"/>
                  </a:moveTo>
                  <a:cubicBezTo>
                    <a:pt x="421" y="1438"/>
                    <a:pt x="421" y="1455"/>
                    <a:pt x="421" y="1455"/>
                  </a:cubicBezTo>
                  <a:cubicBezTo>
                    <a:pt x="421" y="1455"/>
                    <a:pt x="421" y="1455"/>
                    <a:pt x="404" y="1438"/>
                  </a:cubicBezTo>
                  <a:cubicBezTo>
                    <a:pt x="421" y="1438"/>
                    <a:pt x="421" y="1455"/>
                    <a:pt x="421" y="1438"/>
                  </a:cubicBezTo>
                  <a:close/>
                  <a:moveTo>
                    <a:pt x="211" y="1227"/>
                  </a:moveTo>
                  <a:cubicBezTo>
                    <a:pt x="211" y="1227"/>
                    <a:pt x="211" y="1227"/>
                    <a:pt x="211" y="1227"/>
                  </a:cubicBezTo>
                  <a:cubicBezTo>
                    <a:pt x="211" y="1227"/>
                    <a:pt x="229" y="1227"/>
                    <a:pt x="211" y="1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2155200" y="2727075"/>
              <a:ext cx="1350" cy="135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36" y="18"/>
                  </a:moveTo>
                  <a:cubicBezTo>
                    <a:pt x="18" y="18"/>
                    <a:pt x="36" y="36"/>
                    <a:pt x="53" y="36"/>
                  </a:cubicBezTo>
                  <a:cubicBezTo>
                    <a:pt x="36" y="36"/>
                    <a:pt x="36" y="36"/>
                    <a:pt x="53" y="53"/>
                  </a:cubicBezTo>
                  <a:cubicBezTo>
                    <a:pt x="36" y="53"/>
                    <a:pt x="36" y="53"/>
                    <a:pt x="36" y="36"/>
                  </a:cubicBezTo>
                  <a:cubicBezTo>
                    <a:pt x="36" y="36"/>
                    <a:pt x="36" y="36"/>
                    <a:pt x="36" y="53"/>
                  </a:cubicBezTo>
                  <a:cubicBezTo>
                    <a:pt x="18" y="36"/>
                    <a:pt x="1" y="18"/>
                    <a:pt x="1" y="1"/>
                  </a:cubicBezTo>
                  <a:cubicBezTo>
                    <a:pt x="18" y="1"/>
                    <a:pt x="18" y="1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2154775" y="27380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18"/>
                  </a:moveTo>
                  <a:cubicBezTo>
                    <a:pt x="18" y="18"/>
                    <a:pt x="18" y="0"/>
                    <a:pt x="35" y="18"/>
                  </a:cubicBezTo>
                  <a:lnTo>
                    <a:pt x="35" y="18"/>
                  </a:lnTo>
                  <a:cubicBezTo>
                    <a:pt x="35" y="18"/>
                    <a:pt x="18" y="18"/>
                    <a:pt x="18" y="35"/>
                  </a:cubicBezTo>
                  <a:cubicBezTo>
                    <a:pt x="0" y="35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2156525" y="27376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2154775" y="2738050"/>
              <a:ext cx="2200" cy="1775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0" y="70"/>
                  </a:moveTo>
                  <a:cubicBezTo>
                    <a:pt x="0" y="53"/>
                    <a:pt x="18" y="53"/>
                    <a:pt x="18" y="53"/>
                  </a:cubicBezTo>
                  <a:cubicBezTo>
                    <a:pt x="18" y="35"/>
                    <a:pt x="18" y="53"/>
                    <a:pt x="18" y="53"/>
                  </a:cubicBezTo>
                  <a:cubicBezTo>
                    <a:pt x="18" y="53"/>
                    <a:pt x="18" y="35"/>
                    <a:pt x="18" y="35"/>
                  </a:cubicBezTo>
                  <a:cubicBezTo>
                    <a:pt x="35" y="35"/>
                    <a:pt x="35" y="18"/>
                    <a:pt x="53" y="18"/>
                  </a:cubicBezTo>
                  <a:cubicBezTo>
                    <a:pt x="53" y="35"/>
                    <a:pt x="70" y="0"/>
                    <a:pt x="88" y="18"/>
                  </a:cubicBezTo>
                  <a:cubicBezTo>
                    <a:pt x="70" y="18"/>
                    <a:pt x="70" y="35"/>
                    <a:pt x="70" y="18"/>
                  </a:cubicBezTo>
                  <a:cubicBezTo>
                    <a:pt x="53" y="35"/>
                    <a:pt x="35" y="35"/>
                    <a:pt x="18" y="53"/>
                  </a:cubicBezTo>
                  <a:cubicBezTo>
                    <a:pt x="18" y="53"/>
                    <a:pt x="18" y="70"/>
                    <a:pt x="0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2160025" y="273805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cubicBezTo>
                    <a:pt x="36" y="0"/>
                    <a:pt x="36" y="0"/>
                    <a:pt x="36" y="18"/>
                  </a:cubicBezTo>
                  <a:cubicBezTo>
                    <a:pt x="36" y="18"/>
                    <a:pt x="18" y="18"/>
                    <a:pt x="36" y="0"/>
                  </a:cubicBez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161775" y="273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2161350" y="27376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"/>
                    <a:pt x="18" y="1"/>
                  </a:cubicBezTo>
                  <a:cubicBezTo>
                    <a:pt x="18" y="1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2163100" y="27367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2160900" y="27380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8" y="0"/>
                  </a:lnTo>
                  <a:cubicBezTo>
                    <a:pt x="18" y="0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2161350" y="27384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"/>
                    <a:pt x="0" y="18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2161775" y="27380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2162225" y="273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2162650" y="27380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" y="18"/>
                    <a:pt x="1" y="18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163100" y="27380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0"/>
                  </a:ln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2163100" y="27380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18" y="0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2163525" y="2737600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36" y="1"/>
                    <a:pt x="19" y="18"/>
                    <a:pt x="19" y="18"/>
                  </a:cubicBezTo>
                  <a:cubicBezTo>
                    <a:pt x="1" y="18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2164425" y="273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2158275" y="274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2162225" y="27384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8"/>
                  </a:lnTo>
                  <a:cubicBezTo>
                    <a:pt x="18" y="18"/>
                    <a:pt x="18" y="18"/>
                    <a:pt x="0" y="18"/>
                  </a:cubicBezTo>
                  <a:cubicBezTo>
                    <a:pt x="0" y="18"/>
                    <a:pt x="18" y="18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2161775" y="27389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cubicBezTo>
                    <a:pt x="36" y="18"/>
                    <a:pt x="1" y="18"/>
                    <a:pt x="1" y="18"/>
                  </a:cubicBezTo>
                  <a:cubicBezTo>
                    <a:pt x="1" y="18"/>
                    <a:pt x="1" y="18"/>
                    <a:pt x="18" y="18"/>
                  </a:cubicBezTo>
                  <a:cubicBezTo>
                    <a:pt x="18" y="18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2157400" y="27428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160900" y="2740225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cubicBezTo>
                    <a:pt x="18" y="1"/>
                    <a:pt x="18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"/>
                    <a:pt x="18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2160475" y="27411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2152150" y="27516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8"/>
                    <a:pt x="0" y="18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2139000" y="2734525"/>
              <a:ext cx="34650" cy="40800"/>
            </a:xfrm>
            <a:custGeom>
              <a:avLst/>
              <a:gdLst/>
              <a:ahLst/>
              <a:cxnLst/>
              <a:rect l="l" t="t" r="r" b="b"/>
              <a:pathLst>
                <a:path w="1386" h="1632" extrusionOk="0">
                  <a:moveTo>
                    <a:pt x="228" y="509"/>
                  </a:moveTo>
                  <a:cubicBezTo>
                    <a:pt x="228" y="509"/>
                    <a:pt x="246" y="509"/>
                    <a:pt x="228" y="509"/>
                  </a:cubicBezTo>
                  <a:cubicBezTo>
                    <a:pt x="228" y="527"/>
                    <a:pt x="228" y="509"/>
                    <a:pt x="228" y="509"/>
                  </a:cubicBezTo>
                  <a:cubicBezTo>
                    <a:pt x="211" y="527"/>
                    <a:pt x="228" y="527"/>
                    <a:pt x="228" y="527"/>
                  </a:cubicBezTo>
                  <a:cubicBezTo>
                    <a:pt x="211" y="527"/>
                    <a:pt x="211" y="544"/>
                    <a:pt x="211" y="544"/>
                  </a:cubicBezTo>
                  <a:cubicBezTo>
                    <a:pt x="193" y="562"/>
                    <a:pt x="193" y="562"/>
                    <a:pt x="193" y="562"/>
                  </a:cubicBezTo>
                  <a:cubicBezTo>
                    <a:pt x="193" y="562"/>
                    <a:pt x="193" y="579"/>
                    <a:pt x="176" y="579"/>
                  </a:cubicBezTo>
                  <a:cubicBezTo>
                    <a:pt x="176" y="597"/>
                    <a:pt x="158" y="615"/>
                    <a:pt x="158" y="632"/>
                  </a:cubicBezTo>
                  <a:cubicBezTo>
                    <a:pt x="158" y="632"/>
                    <a:pt x="158" y="632"/>
                    <a:pt x="158" y="632"/>
                  </a:cubicBezTo>
                  <a:cubicBezTo>
                    <a:pt x="140" y="667"/>
                    <a:pt x="88" y="720"/>
                    <a:pt x="88" y="790"/>
                  </a:cubicBezTo>
                  <a:cubicBezTo>
                    <a:pt x="70" y="790"/>
                    <a:pt x="53" y="825"/>
                    <a:pt x="70" y="842"/>
                  </a:cubicBezTo>
                  <a:cubicBezTo>
                    <a:pt x="53" y="860"/>
                    <a:pt x="53" y="860"/>
                    <a:pt x="53" y="877"/>
                  </a:cubicBezTo>
                  <a:cubicBezTo>
                    <a:pt x="53" y="877"/>
                    <a:pt x="35" y="913"/>
                    <a:pt x="35" y="913"/>
                  </a:cubicBezTo>
                  <a:cubicBezTo>
                    <a:pt x="35" y="930"/>
                    <a:pt x="35" y="930"/>
                    <a:pt x="35" y="930"/>
                  </a:cubicBezTo>
                  <a:cubicBezTo>
                    <a:pt x="35" y="930"/>
                    <a:pt x="35" y="948"/>
                    <a:pt x="35" y="948"/>
                  </a:cubicBezTo>
                  <a:cubicBezTo>
                    <a:pt x="35" y="965"/>
                    <a:pt x="18" y="983"/>
                    <a:pt x="35" y="983"/>
                  </a:cubicBezTo>
                  <a:cubicBezTo>
                    <a:pt x="18" y="983"/>
                    <a:pt x="18" y="983"/>
                    <a:pt x="18" y="983"/>
                  </a:cubicBezTo>
                  <a:cubicBezTo>
                    <a:pt x="35" y="1000"/>
                    <a:pt x="18" y="1018"/>
                    <a:pt x="18" y="1035"/>
                  </a:cubicBezTo>
                  <a:cubicBezTo>
                    <a:pt x="0" y="1070"/>
                    <a:pt x="0" y="1105"/>
                    <a:pt x="18" y="1140"/>
                  </a:cubicBezTo>
                  <a:cubicBezTo>
                    <a:pt x="0" y="1158"/>
                    <a:pt x="0" y="1193"/>
                    <a:pt x="18" y="1211"/>
                  </a:cubicBezTo>
                  <a:cubicBezTo>
                    <a:pt x="18" y="1228"/>
                    <a:pt x="18" y="1228"/>
                    <a:pt x="18" y="1228"/>
                  </a:cubicBezTo>
                  <a:cubicBezTo>
                    <a:pt x="18" y="1263"/>
                    <a:pt x="18" y="1281"/>
                    <a:pt x="18" y="1298"/>
                  </a:cubicBezTo>
                  <a:cubicBezTo>
                    <a:pt x="18" y="1298"/>
                    <a:pt x="35" y="1316"/>
                    <a:pt x="35" y="1333"/>
                  </a:cubicBezTo>
                  <a:cubicBezTo>
                    <a:pt x="35" y="1333"/>
                    <a:pt x="35" y="1351"/>
                    <a:pt x="53" y="1368"/>
                  </a:cubicBezTo>
                  <a:lnTo>
                    <a:pt x="53" y="1386"/>
                  </a:lnTo>
                  <a:cubicBezTo>
                    <a:pt x="88" y="1438"/>
                    <a:pt x="123" y="1491"/>
                    <a:pt x="176" y="1526"/>
                  </a:cubicBezTo>
                  <a:cubicBezTo>
                    <a:pt x="193" y="1526"/>
                    <a:pt x="193" y="1526"/>
                    <a:pt x="211" y="1526"/>
                  </a:cubicBezTo>
                  <a:cubicBezTo>
                    <a:pt x="211" y="1526"/>
                    <a:pt x="211" y="1544"/>
                    <a:pt x="211" y="1544"/>
                  </a:cubicBezTo>
                  <a:cubicBezTo>
                    <a:pt x="211" y="1544"/>
                    <a:pt x="228" y="1561"/>
                    <a:pt x="228" y="1561"/>
                  </a:cubicBezTo>
                  <a:lnTo>
                    <a:pt x="246" y="1561"/>
                  </a:lnTo>
                  <a:cubicBezTo>
                    <a:pt x="263" y="1579"/>
                    <a:pt x="263" y="1579"/>
                    <a:pt x="281" y="1579"/>
                  </a:cubicBezTo>
                  <a:cubicBezTo>
                    <a:pt x="281" y="1579"/>
                    <a:pt x="281" y="1579"/>
                    <a:pt x="298" y="1579"/>
                  </a:cubicBezTo>
                  <a:cubicBezTo>
                    <a:pt x="316" y="1596"/>
                    <a:pt x="316" y="1596"/>
                    <a:pt x="316" y="1596"/>
                  </a:cubicBezTo>
                  <a:cubicBezTo>
                    <a:pt x="351" y="1614"/>
                    <a:pt x="421" y="1631"/>
                    <a:pt x="474" y="1614"/>
                  </a:cubicBezTo>
                  <a:cubicBezTo>
                    <a:pt x="509" y="1614"/>
                    <a:pt x="561" y="1614"/>
                    <a:pt x="596" y="1596"/>
                  </a:cubicBezTo>
                  <a:cubicBezTo>
                    <a:pt x="614" y="1579"/>
                    <a:pt x="614" y="1561"/>
                    <a:pt x="631" y="1561"/>
                  </a:cubicBezTo>
                  <a:cubicBezTo>
                    <a:pt x="631" y="1561"/>
                    <a:pt x="631" y="1561"/>
                    <a:pt x="631" y="1561"/>
                  </a:cubicBezTo>
                  <a:cubicBezTo>
                    <a:pt x="649" y="1561"/>
                    <a:pt x="631" y="1561"/>
                    <a:pt x="631" y="1579"/>
                  </a:cubicBezTo>
                  <a:cubicBezTo>
                    <a:pt x="631" y="1579"/>
                    <a:pt x="631" y="1579"/>
                    <a:pt x="631" y="1579"/>
                  </a:cubicBezTo>
                  <a:cubicBezTo>
                    <a:pt x="649" y="1579"/>
                    <a:pt x="666" y="1561"/>
                    <a:pt x="666" y="1561"/>
                  </a:cubicBezTo>
                  <a:cubicBezTo>
                    <a:pt x="701" y="1544"/>
                    <a:pt x="719" y="1526"/>
                    <a:pt x="754" y="1526"/>
                  </a:cubicBezTo>
                  <a:cubicBezTo>
                    <a:pt x="754" y="1509"/>
                    <a:pt x="754" y="1509"/>
                    <a:pt x="754" y="1509"/>
                  </a:cubicBezTo>
                  <a:cubicBezTo>
                    <a:pt x="789" y="1509"/>
                    <a:pt x="842" y="1456"/>
                    <a:pt x="859" y="1438"/>
                  </a:cubicBezTo>
                  <a:cubicBezTo>
                    <a:pt x="877" y="1438"/>
                    <a:pt x="877" y="1421"/>
                    <a:pt x="894" y="1421"/>
                  </a:cubicBezTo>
                  <a:cubicBezTo>
                    <a:pt x="894" y="1421"/>
                    <a:pt x="894" y="1421"/>
                    <a:pt x="912" y="1403"/>
                  </a:cubicBezTo>
                  <a:cubicBezTo>
                    <a:pt x="929" y="1403"/>
                    <a:pt x="947" y="1351"/>
                    <a:pt x="982" y="1333"/>
                  </a:cubicBezTo>
                  <a:cubicBezTo>
                    <a:pt x="982" y="1333"/>
                    <a:pt x="982" y="1333"/>
                    <a:pt x="982" y="1333"/>
                  </a:cubicBezTo>
                  <a:cubicBezTo>
                    <a:pt x="1000" y="1316"/>
                    <a:pt x="1017" y="1298"/>
                    <a:pt x="1017" y="1281"/>
                  </a:cubicBezTo>
                  <a:cubicBezTo>
                    <a:pt x="1035" y="1281"/>
                    <a:pt x="1035" y="1281"/>
                    <a:pt x="1035" y="1281"/>
                  </a:cubicBezTo>
                  <a:cubicBezTo>
                    <a:pt x="1052" y="1263"/>
                    <a:pt x="1070" y="1246"/>
                    <a:pt x="1070" y="1228"/>
                  </a:cubicBezTo>
                  <a:cubicBezTo>
                    <a:pt x="1087" y="1228"/>
                    <a:pt x="1087" y="1193"/>
                    <a:pt x="1105" y="1158"/>
                  </a:cubicBezTo>
                  <a:cubicBezTo>
                    <a:pt x="1122" y="1140"/>
                    <a:pt x="1140" y="1123"/>
                    <a:pt x="1140" y="1105"/>
                  </a:cubicBezTo>
                  <a:cubicBezTo>
                    <a:pt x="1157" y="1105"/>
                    <a:pt x="1140" y="1105"/>
                    <a:pt x="1157" y="1105"/>
                  </a:cubicBezTo>
                  <a:cubicBezTo>
                    <a:pt x="1157" y="1088"/>
                    <a:pt x="1157" y="1105"/>
                    <a:pt x="1157" y="1088"/>
                  </a:cubicBezTo>
                  <a:cubicBezTo>
                    <a:pt x="1175" y="1070"/>
                    <a:pt x="1175" y="1035"/>
                    <a:pt x="1192" y="1018"/>
                  </a:cubicBezTo>
                  <a:cubicBezTo>
                    <a:pt x="1192" y="1018"/>
                    <a:pt x="1192" y="1018"/>
                    <a:pt x="1192" y="1018"/>
                  </a:cubicBezTo>
                  <a:cubicBezTo>
                    <a:pt x="1210" y="1000"/>
                    <a:pt x="1210" y="983"/>
                    <a:pt x="1210" y="983"/>
                  </a:cubicBezTo>
                  <a:cubicBezTo>
                    <a:pt x="1210" y="965"/>
                    <a:pt x="1210" y="948"/>
                    <a:pt x="1227" y="948"/>
                  </a:cubicBezTo>
                  <a:cubicBezTo>
                    <a:pt x="1227" y="913"/>
                    <a:pt x="1245" y="877"/>
                    <a:pt x="1262" y="860"/>
                  </a:cubicBezTo>
                  <a:cubicBezTo>
                    <a:pt x="1280" y="772"/>
                    <a:pt x="1298" y="702"/>
                    <a:pt x="1298" y="632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8" y="632"/>
                    <a:pt x="1298" y="615"/>
                  </a:cubicBezTo>
                  <a:lnTo>
                    <a:pt x="1298" y="597"/>
                  </a:lnTo>
                  <a:cubicBezTo>
                    <a:pt x="1315" y="579"/>
                    <a:pt x="1315" y="562"/>
                    <a:pt x="1315" y="544"/>
                  </a:cubicBezTo>
                  <a:cubicBezTo>
                    <a:pt x="1315" y="527"/>
                    <a:pt x="1315" y="509"/>
                    <a:pt x="1315" y="492"/>
                  </a:cubicBezTo>
                  <a:lnTo>
                    <a:pt x="1333" y="404"/>
                  </a:lnTo>
                  <a:cubicBezTo>
                    <a:pt x="1333" y="369"/>
                    <a:pt x="1333" y="352"/>
                    <a:pt x="1333" y="352"/>
                  </a:cubicBezTo>
                  <a:cubicBezTo>
                    <a:pt x="1350" y="334"/>
                    <a:pt x="1333" y="316"/>
                    <a:pt x="1350" y="316"/>
                  </a:cubicBezTo>
                  <a:cubicBezTo>
                    <a:pt x="1350" y="281"/>
                    <a:pt x="1350" y="264"/>
                    <a:pt x="1368" y="229"/>
                  </a:cubicBezTo>
                  <a:cubicBezTo>
                    <a:pt x="1368" y="211"/>
                    <a:pt x="1385" y="211"/>
                    <a:pt x="1385" y="176"/>
                  </a:cubicBezTo>
                  <a:cubicBezTo>
                    <a:pt x="1385" y="141"/>
                    <a:pt x="1333" y="124"/>
                    <a:pt x="1333" y="89"/>
                  </a:cubicBezTo>
                  <a:cubicBezTo>
                    <a:pt x="1315" y="71"/>
                    <a:pt x="1315" y="54"/>
                    <a:pt x="1298" y="54"/>
                  </a:cubicBezTo>
                  <a:cubicBezTo>
                    <a:pt x="1298" y="54"/>
                    <a:pt x="1298" y="36"/>
                    <a:pt x="1280" y="36"/>
                  </a:cubicBezTo>
                  <a:cubicBezTo>
                    <a:pt x="1280" y="36"/>
                    <a:pt x="1262" y="36"/>
                    <a:pt x="1245" y="18"/>
                  </a:cubicBezTo>
                  <a:cubicBezTo>
                    <a:pt x="1245" y="36"/>
                    <a:pt x="1227" y="18"/>
                    <a:pt x="1210" y="18"/>
                  </a:cubicBezTo>
                  <a:cubicBezTo>
                    <a:pt x="1157" y="1"/>
                    <a:pt x="1122" y="18"/>
                    <a:pt x="1087" y="1"/>
                  </a:cubicBezTo>
                  <a:cubicBezTo>
                    <a:pt x="1087" y="18"/>
                    <a:pt x="1087" y="18"/>
                    <a:pt x="1087" y="1"/>
                  </a:cubicBezTo>
                  <a:cubicBezTo>
                    <a:pt x="1070" y="18"/>
                    <a:pt x="1052" y="36"/>
                    <a:pt x="1035" y="36"/>
                  </a:cubicBezTo>
                  <a:cubicBezTo>
                    <a:pt x="1035" y="36"/>
                    <a:pt x="1035" y="36"/>
                    <a:pt x="1017" y="36"/>
                  </a:cubicBezTo>
                  <a:cubicBezTo>
                    <a:pt x="1017" y="36"/>
                    <a:pt x="1017" y="54"/>
                    <a:pt x="1000" y="36"/>
                  </a:cubicBezTo>
                  <a:cubicBezTo>
                    <a:pt x="1000" y="54"/>
                    <a:pt x="982" y="71"/>
                    <a:pt x="982" y="89"/>
                  </a:cubicBezTo>
                  <a:cubicBezTo>
                    <a:pt x="982" y="106"/>
                    <a:pt x="982" y="106"/>
                    <a:pt x="982" y="106"/>
                  </a:cubicBezTo>
                  <a:cubicBezTo>
                    <a:pt x="964" y="141"/>
                    <a:pt x="964" y="176"/>
                    <a:pt x="964" y="211"/>
                  </a:cubicBezTo>
                  <a:cubicBezTo>
                    <a:pt x="964" y="229"/>
                    <a:pt x="964" y="246"/>
                    <a:pt x="964" y="264"/>
                  </a:cubicBezTo>
                  <a:cubicBezTo>
                    <a:pt x="947" y="281"/>
                    <a:pt x="964" y="316"/>
                    <a:pt x="947" y="334"/>
                  </a:cubicBezTo>
                  <a:cubicBezTo>
                    <a:pt x="947" y="352"/>
                    <a:pt x="947" y="369"/>
                    <a:pt x="947" y="387"/>
                  </a:cubicBezTo>
                  <a:lnTo>
                    <a:pt x="947" y="404"/>
                  </a:lnTo>
                  <a:cubicBezTo>
                    <a:pt x="947" y="422"/>
                    <a:pt x="947" y="439"/>
                    <a:pt x="947" y="439"/>
                  </a:cubicBezTo>
                  <a:cubicBezTo>
                    <a:pt x="947" y="457"/>
                    <a:pt x="947" y="457"/>
                    <a:pt x="929" y="474"/>
                  </a:cubicBezTo>
                  <a:cubicBezTo>
                    <a:pt x="947" y="474"/>
                    <a:pt x="929" y="492"/>
                    <a:pt x="929" y="492"/>
                  </a:cubicBezTo>
                  <a:cubicBezTo>
                    <a:pt x="947" y="509"/>
                    <a:pt x="929" y="527"/>
                    <a:pt x="929" y="544"/>
                  </a:cubicBezTo>
                  <a:cubicBezTo>
                    <a:pt x="929" y="562"/>
                    <a:pt x="929" y="579"/>
                    <a:pt x="929" y="579"/>
                  </a:cubicBezTo>
                  <a:cubicBezTo>
                    <a:pt x="929" y="597"/>
                    <a:pt x="929" y="597"/>
                    <a:pt x="929" y="615"/>
                  </a:cubicBezTo>
                  <a:cubicBezTo>
                    <a:pt x="912" y="615"/>
                    <a:pt x="912" y="632"/>
                    <a:pt x="912" y="632"/>
                  </a:cubicBezTo>
                  <a:cubicBezTo>
                    <a:pt x="912" y="632"/>
                    <a:pt x="912" y="632"/>
                    <a:pt x="912" y="632"/>
                  </a:cubicBezTo>
                  <a:cubicBezTo>
                    <a:pt x="894" y="650"/>
                    <a:pt x="912" y="685"/>
                    <a:pt x="877" y="720"/>
                  </a:cubicBezTo>
                  <a:cubicBezTo>
                    <a:pt x="877" y="737"/>
                    <a:pt x="877" y="737"/>
                    <a:pt x="877" y="755"/>
                  </a:cubicBezTo>
                  <a:cubicBezTo>
                    <a:pt x="877" y="755"/>
                    <a:pt x="877" y="755"/>
                    <a:pt x="877" y="772"/>
                  </a:cubicBezTo>
                  <a:cubicBezTo>
                    <a:pt x="859" y="807"/>
                    <a:pt x="842" y="842"/>
                    <a:pt x="824" y="895"/>
                  </a:cubicBezTo>
                  <a:cubicBezTo>
                    <a:pt x="807" y="913"/>
                    <a:pt x="807" y="948"/>
                    <a:pt x="789" y="965"/>
                  </a:cubicBezTo>
                  <a:cubicBezTo>
                    <a:pt x="772" y="1000"/>
                    <a:pt x="737" y="1018"/>
                    <a:pt x="737" y="1035"/>
                  </a:cubicBezTo>
                  <a:cubicBezTo>
                    <a:pt x="719" y="1035"/>
                    <a:pt x="719" y="1053"/>
                    <a:pt x="701" y="1070"/>
                  </a:cubicBezTo>
                  <a:cubicBezTo>
                    <a:pt x="701" y="1070"/>
                    <a:pt x="684" y="1070"/>
                    <a:pt x="684" y="1088"/>
                  </a:cubicBezTo>
                  <a:cubicBezTo>
                    <a:pt x="684" y="1088"/>
                    <a:pt x="666" y="1105"/>
                    <a:pt x="649" y="1105"/>
                  </a:cubicBezTo>
                  <a:cubicBezTo>
                    <a:pt x="666" y="1123"/>
                    <a:pt x="649" y="1123"/>
                    <a:pt x="649" y="1123"/>
                  </a:cubicBezTo>
                  <a:cubicBezTo>
                    <a:pt x="649" y="1123"/>
                    <a:pt x="631" y="1140"/>
                    <a:pt x="631" y="1140"/>
                  </a:cubicBezTo>
                  <a:cubicBezTo>
                    <a:pt x="614" y="1158"/>
                    <a:pt x="596" y="1158"/>
                    <a:pt x="579" y="1176"/>
                  </a:cubicBezTo>
                  <a:cubicBezTo>
                    <a:pt x="561" y="1176"/>
                    <a:pt x="561" y="1193"/>
                    <a:pt x="561" y="1193"/>
                  </a:cubicBezTo>
                  <a:cubicBezTo>
                    <a:pt x="544" y="1193"/>
                    <a:pt x="544" y="1193"/>
                    <a:pt x="544" y="1193"/>
                  </a:cubicBezTo>
                  <a:cubicBezTo>
                    <a:pt x="544" y="1193"/>
                    <a:pt x="526" y="1211"/>
                    <a:pt x="526" y="1211"/>
                  </a:cubicBezTo>
                  <a:cubicBezTo>
                    <a:pt x="509" y="1211"/>
                    <a:pt x="509" y="1211"/>
                    <a:pt x="509" y="1228"/>
                  </a:cubicBezTo>
                  <a:cubicBezTo>
                    <a:pt x="509" y="1211"/>
                    <a:pt x="491" y="1228"/>
                    <a:pt x="491" y="1228"/>
                  </a:cubicBezTo>
                  <a:cubicBezTo>
                    <a:pt x="456" y="1228"/>
                    <a:pt x="456" y="1246"/>
                    <a:pt x="438" y="1246"/>
                  </a:cubicBezTo>
                  <a:cubicBezTo>
                    <a:pt x="438" y="1246"/>
                    <a:pt x="438" y="1246"/>
                    <a:pt x="438" y="1246"/>
                  </a:cubicBezTo>
                  <a:cubicBezTo>
                    <a:pt x="438" y="1246"/>
                    <a:pt x="438" y="1246"/>
                    <a:pt x="438" y="1246"/>
                  </a:cubicBezTo>
                  <a:cubicBezTo>
                    <a:pt x="421" y="1246"/>
                    <a:pt x="456" y="1246"/>
                    <a:pt x="456" y="1246"/>
                  </a:cubicBezTo>
                  <a:cubicBezTo>
                    <a:pt x="438" y="1246"/>
                    <a:pt x="438" y="1246"/>
                    <a:pt x="438" y="1246"/>
                  </a:cubicBezTo>
                  <a:cubicBezTo>
                    <a:pt x="438" y="1228"/>
                    <a:pt x="421" y="1228"/>
                    <a:pt x="421" y="1228"/>
                  </a:cubicBezTo>
                  <a:cubicBezTo>
                    <a:pt x="403" y="1211"/>
                    <a:pt x="386" y="1211"/>
                    <a:pt x="386" y="1193"/>
                  </a:cubicBezTo>
                  <a:lnTo>
                    <a:pt x="368" y="1193"/>
                  </a:lnTo>
                  <a:cubicBezTo>
                    <a:pt x="386" y="1193"/>
                    <a:pt x="386" y="1193"/>
                    <a:pt x="386" y="1228"/>
                  </a:cubicBezTo>
                  <a:cubicBezTo>
                    <a:pt x="386" y="1211"/>
                    <a:pt x="386" y="1211"/>
                    <a:pt x="386" y="1193"/>
                  </a:cubicBezTo>
                  <a:cubicBezTo>
                    <a:pt x="368" y="1193"/>
                    <a:pt x="386" y="1158"/>
                    <a:pt x="386" y="1140"/>
                  </a:cubicBezTo>
                  <a:cubicBezTo>
                    <a:pt x="386" y="1140"/>
                    <a:pt x="368" y="1140"/>
                    <a:pt x="368" y="1140"/>
                  </a:cubicBezTo>
                  <a:cubicBezTo>
                    <a:pt x="368" y="1140"/>
                    <a:pt x="386" y="1140"/>
                    <a:pt x="368" y="1140"/>
                  </a:cubicBezTo>
                  <a:cubicBezTo>
                    <a:pt x="368" y="1140"/>
                    <a:pt x="368" y="1140"/>
                    <a:pt x="368" y="1140"/>
                  </a:cubicBezTo>
                  <a:cubicBezTo>
                    <a:pt x="386" y="1123"/>
                    <a:pt x="386" y="1123"/>
                    <a:pt x="368" y="1123"/>
                  </a:cubicBezTo>
                  <a:cubicBezTo>
                    <a:pt x="386" y="1123"/>
                    <a:pt x="386" y="1123"/>
                    <a:pt x="386" y="1105"/>
                  </a:cubicBezTo>
                  <a:cubicBezTo>
                    <a:pt x="386" y="1105"/>
                    <a:pt x="386" y="1105"/>
                    <a:pt x="386" y="1105"/>
                  </a:cubicBezTo>
                  <a:cubicBezTo>
                    <a:pt x="386" y="1088"/>
                    <a:pt x="386" y="1070"/>
                    <a:pt x="386" y="1053"/>
                  </a:cubicBezTo>
                  <a:cubicBezTo>
                    <a:pt x="386" y="1053"/>
                    <a:pt x="386" y="1053"/>
                    <a:pt x="386" y="1035"/>
                  </a:cubicBezTo>
                  <a:cubicBezTo>
                    <a:pt x="386" y="1035"/>
                    <a:pt x="386" y="1035"/>
                    <a:pt x="386" y="1035"/>
                  </a:cubicBezTo>
                  <a:cubicBezTo>
                    <a:pt x="386" y="1018"/>
                    <a:pt x="403" y="1018"/>
                    <a:pt x="386" y="1000"/>
                  </a:cubicBezTo>
                  <a:cubicBezTo>
                    <a:pt x="421" y="1000"/>
                    <a:pt x="386" y="965"/>
                    <a:pt x="421" y="948"/>
                  </a:cubicBezTo>
                  <a:cubicBezTo>
                    <a:pt x="421" y="948"/>
                    <a:pt x="403" y="948"/>
                    <a:pt x="403" y="948"/>
                  </a:cubicBezTo>
                  <a:cubicBezTo>
                    <a:pt x="421" y="930"/>
                    <a:pt x="403" y="913"/>
                    <a:pt x="403" y="895"/>
                  </a:cubicBezTo>
                  <a:cubicBezTo>
                    <a:pt x="403" y="895"/>
                    <a:pt x="421" y="895"/>
                    <a:pt x="421" y="895"/>
                  </a:cubicBezTo>
                  <a:cubicBezTo>
                    <a:pt x="421" y="877"/>
                    <a:pt x="421" y="877"/>
                    <a:pt x="421" y="860"/>
                  </a:cubicBezTo>
                  <a:cubicBezTo>
                    <a:pt x="438" y="860"/>
                    <a:pt x="421" y="860"/>
                    <a:pt x="421" y="860"/>
                  </a:cubicBezTo>
                  <a:cubicBezTo>
                    <a:pt x="438" y="842"/>
                    <a:pt x="438" y="825"/>
                    <a:pt x="438" y="807"/>
                  </a:cubicBezTo>
                  <a:cubicBezTo>
                    <a:pt x="456" y="807"/>
                    <a:pt x="456" y="790"/>
                    <a:pt x="456" y="790"/>
                  </a:cubicBezTo>
                  <a:cubicBezTo>
                    <a:pt x="474" y="755"/>
                    <a:pt x="491" y="720"/>
                    <a:pt x="526" y="702"/>
                  </a:cubicBezTo>
                  <a:cubicBezTo>
                    <a:pt x="526" y="685"/>
                    <a:pt x="526" y="685"/>
                    <a:pt x="526" y="685"/>
                  </a:cubicBezTo>
                  <a:cubicBezTo>
                    <a:pt x="526" y="685"/>
                    <a:pt x="526" y="685"/>
                    <a:pt x="526" y="685"/>
                  </a:cubicBezTo>
                  <a:cubicBezTo>
                    <a:pt x="544" y="667"/>
                    <a:pt x="544" y="650"/>
                    <a:pt x="561" y="650"/>
                  </a:cubicBezTo>
                  <a:cubicBezTo>
                    <a:pt x="561" y="650"/>
                    <a:pt x="561" y="650"/>
                    <a:pt x="561" y="632"/>
                  </a:cubicBezTo>
                  <a:cubicBezTo>
                    <a:pt x="579" y="632"/>
                    <a:pt x="596" y="615"/>
                    <a:pt x="614" y="597"/>
                  </a:cubicBezTo>
                  <a:cubicBezTo>
                    <a:pt x="596" y="597"/>
                    <a:pt x="596" y="597"/>
                    <a:pt x="596" y="597"/>
                  </a:cubicBezTo>
                  <a:cubicBezTo>
                    <a:pt x="596" y="579"/>
                    <a:pt x="614" y="579"/>
                    <a:pt x="614" y="579"/>
                  </a:cubicBezTo>
                  <a:cubicBezTo>
                    <a:pt x="614" y="579"/>
                    <a:pt x="614" y="579"/>
                    <a:pt x="614" y="579"/>
                  </a:cubicBezTo>
                  <a:cubicBezTo>
                    <a:pt x="614" y="579"/>
                    <a:pt x="614" y="597"/>
                    <a:pt x="614" y="597"/>
                  </a:cubicBezTo>
                  <a:cubicBezTo>
                    <a:pt x="631" y="597"/>
                    <a:pt x="649" y="579"/>
                    <a:pt x="649" y="562"/>
                  </a:cubicBezTo>
                  <a:cubicBezTo>
                    <a:pt x="666" y="544"/>
                    <a:pt x="684" y="544"/>
                    <a:pt x="684" y="527"/>
                  </a:cubicBezTo>
                  <a:cubicBezTo>
                    <a:pt x="701" y="527"/>
                    <a:pt x="719" y="509"/>
                    <a:pt x="719" y="492"/>
                  </a:cubicBezTo>
                  <a:cubicBezTo>
                    <a:pt x="737" y="492"/>
                    <a:pt x="737" y="474"/>
                    <a:pt x="754" y="457"/>
                  </a:cubicBezTo>
                  <a:cubicBezTo>
                    <a:pt x="754" y="457"/>
                    <a:pt x="754" y="457"/>
                    <a:pt x="754" y="457"/>
                  </a:cubicBezTo>
                  <a:cubicBezTo>
                    <a:pt x="754" y="439"/>
                    <a:pt x="772" y="422"/>
                    <a:pt x="789" y="404"/>
                  </a:cubicBezTo>
                  <a:cubicBezTo>
                    <a:pt x="789" y="404"/>
                    <a:pt x="789" y="404"/>
                    <a:pt x="789" y="404"/>
                  </a:cubicBezTo>
                  <a:cubicBezTo>
                    <a:pt x="789" y="404"/>
                    <a:pt x="789" y="404"/>
                    <a:pt x="789" y="404"/>
                  </a:cubicBezTo>
                  <a:cubicBezTo>
                    <a:pt x="789" y="387"/>
                    <a:pt x="789" y="387"/>
                    <a:pt x="807" y="369"/>
                  </a:cubicBezTo>
                  <a:cubicBezTo>
                    <a:pt x="789" y="369"/>
                    <a:pt x="789" y="369"/>
                    <a:pt x="789" y="352"/>
                  </a:cubicBezTo>
                  <a:cubicBezTo>
                    <a:pt x="789" y="352"/>
                    <a:pt x="807" y="352"/>
                    <a:pt x="807" y="352"/>
                  </a:cubicBezTo>
                  <a:cubicBezTo>
                    <a:pt x="807" y="352"/>
                    <a:pt x="807" y="352"/>
                    <a:pt x="807" y="352"/>
                  </a:cubicBezTo>
                  <a:cubicBezTo>
                    <a:pt x="824" y="334"/>
                    <a:pt x="842" y="334"/>
                    <a:pt x="842" y="316"/>
                  </a:cubicBezTo>
                  <a:cubicBezTo>
                    <a:pt x="842" y="316"/>
                    <a:pt x="842" y="316"/>
                    <a:pt x="859" y="316"/>
                  </a:cubicBezTo>
                  <a:cubicBezTo>
                    <a:pt x="859" y="316"/>
                    <a:pt x="842" y="316"/>
                    <a:pt x="859" y="316"/>
                  </a:cubicBezTo>
                  <a:cubicBezTo>
                    <a:pt x="859" y="316"/>
                    <a:pt x="877" y="299"/>
                    <a:pt x="894" y="299"/>
                  </a:cubicBezTo>
                  <a:cubicBezTo>
                    <a:pt x="877" y="281"/>
                    <a:pt x="877" y="299"/>
                    <a:pt x="859" y="299"/>
                  </a:cubicBezTo>
                  <a:cubicBezTo>
                    <a:pt x="859" y="299"/>
                    <a:pt x="842" y="316"/>
                    <a:pt x="824" y="334"/>
                  </a:cubicBezTo>
                  <a:cubicBezTo>
                    <a:pt x="824" y="316"/>
                    <a:pt x="824" y="334"/>
                    <a:pt x="824" y="334"/>
                  </a:cubicBezTo>
                  <a:cubicBezTo>
                    <a:pt x="807" y="334"/>
                    <a:pt x="772" y="369"/>
                    <a:pt x="754" y="387"/>
                  </a:cubicBezTo>
                  <a:cubicBezTo>
                    <a:pt x="754" y="369"/>
                    <a:pt x="754" y="369"/>
                    <a:pt x="754" y="369"/>
                  </a:cubicBezTo>
                  <a:cubicBezTo>
                    <a:pt x="772" y="352"/>
                    <a:pt x="789" y="334"/>
                    <a:pt x="824" y="316"/>
                  </a:cubicBezTo>
                  <a:cubicBezTo>
                    <a:pt x="807" y="316"/>
                    <a:pt x="824" y="316"/>
                    <a:pt x="824" y="316"/>
                  </a:cubicBezTo>
                  <a:cubicBezTo>
                    <a:pt x="807" y="316"/>
                    <a:pt x="807" y="334"/>
                    <a:pt x="789" y="334"/>
                  </a:cubicBezTo>
                  <a:cubicBezTo>
                    <a:pt x="789" y="334"/>
                    <a:pt x="789" y="334"/>
                    <a:pt x="789" y="316"/>
                  </a:cubicBezTo>
                  <a:cubicBezTo>
                    <a:pt x="789" y="316"/>
                    <a:pt x="807" y="334"/>
                    <a:pt x="807" y="316"/>
                  </a:cubicBezTo>
                  <a:cubicBezTo>
                    <a:pt x="807" y="316"/>
                    <a:pt x="807" y="316"/>
                    <a:pt x="824" y="299"/>
                  </a:cubicBezTo>
                  <a:cubicBezTo>
                    <a:pt x="824" y="316"/>
                    <a:pt x="824" y="316"/>
                    <a:pt x="824" y="316"/>
                  </a:cubicBezTo>
                  <a:cubicBezTo>
                    <a:pt x="824" y="316"/>
                    <a:pt x="824" y="299"/>
                    <a:pt x="824" y="299"/>
                  </a:cubicBezTo>
                  <a:lnTo>
                    <a:pt x="824" y="299"/>
                  </a:lnTo>
                  <a:cubicBezTo>
                    <a:pt x="824" y="316"/>
                    <a:pt x="824" y="316"/>
                    <a:pt x="824" y="316"/>
                  </a:cubicBezTo>
                  <a:cubicBezTo>
                    <a:pt x="842" y="316"/>
                    <a:pt x="859" y="299"/>
                    <a:pt x="859" y="299"/>
                  </a:cubicBezTo>
                  <a:cubicBezTo>
                    <a:pt x="859" y="299"/>
                    <a:pt x="859" y="281"/>
                    <a:pt x="859" y="299"/>
                  </a:cubicBezTo>
                  <a:cubicBezTo>
                    <a:pt x="842" y="281"/>
                    <a:pt x="842" y="299"/>
                    <a:pt x="842" y="299"/>
                  </a:cubicBezTo>
                  <a:cubicBezTo>
                    <a:pt x="842" y="299"/>
                    <a:pt x="842" y="281"/>
                    <a:pt x="842" y="281"/>
                  </a:cubicBezTo>
                  <a:cubicBezTo>
                    <a:pt x="842" y="281"/>
                    <a:pt x="859" y="281"/>
                    <a:pt x="859" y="281"/>
                  </a:cubicBezTo>
                  <a:lnTo>
                    <a:pt x="859" y="264"/>
                  </a:lnTo>
                  <a:cubicBezTo>
                    <a:pt x="842" y="281"/>
                    <a:pt x="824" y="281"/>
                    <a:pt x="807" y="299"/>
                  </a:cubicBezTo>
                  <a:cubicBezTo>
                    <a:pt x="807" y="281"/>
                    <a:pt x="807" y="299"/>
                    <a:pt x="789" y="299"/>
                  </a:cubicBezTo>
                  <a:cubicBezTo>
                    <a:pt x="789" y="299"/>
                    <a:pt x="789" y="299"/>
                    <a:pt x="789" y="299"/>
                  </a:cubicBezTo>
                  <a:cubicBezTo>
                    <a:pt x="789" y="299"/>
                    <a:pt x="789" y="299"/>
                    <a:pt x="789" y="299"/>
                  </a:cubicBezTo>
                  <a:cubicBezTo>
                    <a:pt x="772" y="316"/>
                    <a:pt x="754" y="316"/>
                    <a:pt x="737" y="334"/>
                  </a:cubicBezTo>
                  <a:cubicBezTo>
                    <a:pt x="737" y="334"/>
                    <a:pt x="754" y="334"/>
                    <a:pt x="737" y="334"/>
                  </a:cubicBezTo>
                  <a:cubicBezTo>
                    <a:pt x="737" y="334"/>
                    <a:pt x="719" y="352"/>
                    <a:pt x="719" y="352"/>
                  </a:cubicBezTo>
                  <a:cubicBezTo>
                    <a:pt x="719" y="352"/>
                    <a:pt x="719" y="352"/>
                    <a:pt x="719" y="334"/>
                  </a:cubicBezTo>
                  <a:cubicBezTo>
                    <a:pt x="737" y="316"/>
                    <a:pt x="772" y="316"/>
                    <a:pt x="772" y="299"/>
                  </a:cubicBezTo>
                  <a:cubicBezTo>
                    <a:pt x="772" y="299"/>
                    <a:pt x="754" y="299"/>
                    <a:pt x="754" y="299"/>
                  </a:cubicBezTo>
                  <a:cubicBezTo>
                    <a:pt x="772" y="299"/>
                    <a:pt x="772" y="281"/>
                    <a:pt x="772" y="281"/>
                  </a:cubicBezTo>
                  <a:cubicBezTo>
                    <a:pt x="789" y="281"/>
                    <a:pt x="789" y="281"/>
                    <a:pt x="789" y="299"/>
                  </a:cubicBezTo>
                  <a:cubicBezTo>
                    <a:pt x="789" y="299"/>
                    <a:pt x="789" y="281"/>
                    <a:pt x="789" y="281"/>
                  </a:cubicBezTo>
                  <a:cubicBezTo>
                    <a:pt x="807" y="281"/>
                    <a:pt x="824" y="281"/>
                    <a:pt x="824" y="264"/>
                  </a:cubicBezTo>
                  <a:cubicBezTo>
                    <a:pt x="824" y="264"/>
                    <a:pt x="842" y="264"/>
                    <a:pt x="842" y="264"/>
                  </a:cubicBezTo>
                  <a:cubicBezTo>
                    <a:pt x="842" y="264"/>
                    <a:pt x="842" y="246"/>
                    <a:pt x="859" y="264"/>
                  </a:cubicBezTo>
                  <a:cubicBezTo>
                    <a:pt x="859" y="246"/>
                    <a:pt x="859" y="246"/>
                    <a:pt x="859" y="246"/>
                  </a:cubicBezTo>
                  <a:cubicBezTo>
                    <a:pt x="859" y="246"/>
                    <a:pt x="859" y="246"/>
                    <a:pt x="859" y="246"/>
                  </a:cubicBezTo>
                  <a:cubicBezTo>
                    <a:pt x="859" y="246"/>
                    <a:pt x="859" y="246"/>
                    <a:pt x="842" y="246"/>
                  </a:cubicBezTo>
                  <a:cubicBezTo>
                    <a:pt x="842" y="246"/>
                    <a:pt x="859" y="246"/>
                    <a:pt x="877" y="229"/>
                  </a:cubicBezTo>
                  <a:cubicBezTo>
                    <a:pt x="877" y="229"/>
                    <a:pt x="877" y="229"/>
                    <a:pt x="877" y="229"/>
                  </a:cubicBezTo>
                  <a:cubicBezTo>
                    <a:pt x="894" y="229"/>
                    <a:pt x="894" y="211"/>
                    <a:pt x="912" y="211"/>
                  </a:cubicBezTo>
                  <a:cubicBezTo>
                    <a:pt x="912" y="211"/>
                    <a:pt x="912" y="211"/>
                    <a:pt x="912" y="194"/>
                  </a:cubicBezTo>
                  <a:cubicBezTo>
                    <a:pt x="912" y="194"/>
                    <a:pt x="912" y="194"/>
                    <a:pt x="894" y="194"/>
                  </a:cubicBezTo>
                  <a:cubicBezTo>
                    <a:pt x="894" y="194"/>
                    <a:pt x="912" y="211"/>
                    <a:pt x="894" y="211"/>
                  </a:cubicBezTo>
                  <a:cubicBezTo>
                    <a:pt x="894" y="194"/>
                    <a:pt x="877" y="211"/>
                    <a:pt x="877" y="194"/>
                  </a:cubicBezTo>
                  <a:cubicBezTo>
                    <a:pt x="877" y="194"/>
                    <a:pt x="894" y="194"/>
                    <a:pt x="894" y="176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94" y="176"/>
                    <a:pt x="894" y="176"/>
                    <a:pt x="912" y="176"/>
                  </a:cubicBezTo>
                  <a:cubicBezTo>
                    <a:pt x="912" y="176"/>
                    <a:pt x="912" y="176"/>
                    <a:pt x="912" y="176"/>
                  </a:cubicBezTo>
                  <a:cubicBezTo>
                    <a:pt x="912" y="176"/>
                    <a:pt x="912" y="176"/>
                    <a:pt x="912" y="176"/>
                  </a:cubicBezTo>
                  <a:cubicBezTo>
                    <a:pt x="929" y="176"/>
                    <a:pt x="929" y="159"/>
                    <a:pt x="947" y="159"/>
                  </a:cubicBezTo>
                  <a:cubicBezTo>
                    <a:pt x="947" y="159"/>
                    <a:pt x="947" y="159"/>
                    <a:pt x="947" y="159"/>
                  </a:cubicBezTo>
                  <a:lnTo>
                    <a:pt x="929" y="159"/>
                  </a:lnTo>
                  <a:cubicBezTo>
                    <a:pt x="929" y="159"/>
                    <a:pt x="929" y="159"/>
                    <a:pt x="929" y="159"/>
                  </a:cubicBezTo>
                  <a:cubicBezTo>
                    <a:pt x="929" y="176"/>
                    <a:pt x="929" y="159"/>
                    <a:pt x="929" y="159"/>
                  </a:cubicBezTo>
                  <a:cubicBezTo>
                    <a:pt x="912" y="159"/>
                    <a:pt x="929" y="176"/>
                    <a:pt x="912" y="176"/>
                  </a:cubicBezTo>
                  <a:cubicBezTo>
                    <a:pt x="912" y="176"/>
                    <a:pt x="912" y="159"/>
                    <a:pt x="912" y="159"/>
                  </a:cubicBezTo>
                  <a:cubicBezTo>
                    <a:pt x="894" y="176"/>
                    <a:pt x="877" y="176"/>
                    <a:pt x="859" y="194"/>
                  </a:cubicBezTo>
                  <a:cubicBezTo>
                    <a:pt x="859" y="194"/>
                    <a:pt x="859" y="194"/>
                    <a:pt x="842" y="194"/>
                  </a:cubicBezTo>
                  <a:cubicBezTo>
                    <a:pt x="859" y="176"/>
                    <a:pt x="877" y="176"/>
                    <a:pt x="877" y="159"/>
                  </a:cubicBezTo>
                  <a:cubicBezTo>
                    <a:pt x="877" y="159"/>
                    <a:pt x="877" y="176"/>
                    <a:pt x="877" y="176"/>
                  </a:cubicBezTo>
                  <a:cubicBezTo>
                    <a:pt x="859" y="176"/>
                    <a:pt x="842" y="176"/>
                    <a:pt x="824" y="176"/>
                  </a:cubicBezTo>
                  <a:lnTo>
                    <a:pt x="824" y="176"/>
                  </a:lnTo>
                  <a:cubicBezTo>
                    <a:pt x="824" y="176"/>
                    <a:pt x="842" y="176"/>
                    <a:pt x="842" y="176"/>
                  </a:cubicBezTo>
                  <a:cubicBezTo>
                    <a:pt x="824" y="159"/>
                    <a:pt x="842" y="159"/>
                    <a:pt x="842" y="159"/>
                  </a:cubicBezTo>
                  <a:cubicBezTo>
                    <a:pt x="842" y="159"/>
                    <a:pt x="842" y="141"/>
                    <a:pt x="842" y="141"/>
                  </a:cubicBezTo>
                  <a:cubicBezTo>
                    <a:pt x="842" y="141"/>
                    <a:pt x="824" y="141"/>
                    <a:pt x="824" y="141"/>
                  </a:cubicBezTo>
                  <a:cubicBezTo>
                    <a:pt x="807" y="159"/>
                    <a:pt x="789" y="141"/>
                    <a:pt x="772" y="159"/>
                  </a:cubicBezTo>
                  <a:cubicBezTo>
                    <a:pt x="789" y="141"/>
                    <a:pt x="807" y="141"/>
                    <a:pt x="807" y="124"/>
                  </a:cubicBezTo>
                  <a:cubicBezTo>
                    <a:pt x="807" y="124"/>
                    <a:pt x="824" y="106"/>
                    <a:pt x="842" y="106"/>
                  </a:cubicBezTo>
                  <a:cubicBezTo>
                    <a:pt x="842" y="106"/>
                    <a:pt x="842" y="106"/>
                    <a:pt x="842" y="106"/>
                  </a:cubicBezTo>
                  <a:cubicBezTo>
                    <a:pt x="842" y="106"/>
                    <a:pt x="824" y="106"/>
                    <a:pt x="824" y="106"/>
                  </a:cubicBezTo>
                  <a:cubicBezTo>
                    <a:pt x="824" y="106"/>
                    <a:pt x="824" y="106"/>
                    <a:pt x="824" y="106"/>
                  </a:cubicBezTo>
                  <a:cubicBezTo>
                    <a:pt x="824" y="106"/>
                    <a:pt x="807" y="106"/>
                    <a:pt x="807" y="124"/>
                  </a:cubicBezTo>
                  <a:cubicBezTo>
                    <a:pt x="807" y="124"/>
                    <a:pt x="807" y="124"/>
                    <a:pt x="789" y="124"/>
                  </a:cubicBezTo>
                  <a:cubicBezTo>
                    <a:pt x="772" y="124"/>
                    <a:pt x="754" y="124"/>
                    <a:pt x="737" y="159"/>
                  </a:cubicBezTo>
                  <a:cubicBezTo>
                    <a:pt x="737" y="159"/>
                    <a:pt x="719" y="159"/>
                    <a:pt x="719" y="159"/>
                  </a:cubicBezTo>
                  <a:cubicBezTo>
                    <a:pt x="719" y="176"/>
                    <a:pt x="701" y="176"/>
                    <a:pt x="701" y="176"/>
                  </a:cubicBezTo>
                  <a:cubicBezTo>
                    <a:pt x="684" y="176"/>
                    <a:pt x="684" y="194"/>
                    <a:pt x="666" y="194"/>
                  </a:cubicBezTo>
                  <a:cubicBezTo>
                    <a:pt x="666" y="194"/>
                    <a:pt x="666" y="211"/>
                    <a:pt x="666" y="211"/>
                  </a:cubicBezTo>
                  <a:cubicBezTo>
                    <a:pt x="666" y="211"/>
                    <a:pt x="666" y="211"/>
                    <a:pt x="666" y="211"/>
                  </a:cubicBezTo>
                  <a:cubicBezTo>
                    <a:pt x="666" y="211"/>
                    <a:pt x="666" y="211"/>
                    <a:pt x="666" y="194"/>
                  </a:cubicBezTo>
                  <a:cubicBezTo>
                    <a:pt x="666" y="194"/>
                    <a:pt x="666" y="194"/>
                    <a:pt x="666" y="194"/>
                  </a:cubicBezTo>
                  <a:cubicBezTo>
                    <a:pt x="649" y="194"/>
                    <a:pt x="649" y="211"/>
                    <a:pt x="631" y="211"/>
                  </a:cubicBezTo>
                  <a:cubicBezTo>
                    <a:pt x="631" y="194"/>
                    <a:pt x="614" y="211"/>
                    <a:pt x="596" y="211"/>
                  </a:cubicBezTo>
                  <a:cubicBezTo>
                    <a:pt x="596" y="229"/>
                    <a:pt x="596" y="229"/>
                    <a:pt x="596" y="229"/>
                  </a:cubicBezTo>
                  <a:cubicBezTo>
                    <a:pt x="579" y="229"/>
                    <a:pt x="579" y="229"/>
                    <a:pt x="579" y="229"/>
                  </a:cubicBezTo>
                  <a:cubicBezTo>
                    <a:pt x="561" y="229"/>
                    <a:pt x="579" y="246"/>
                    <a:pt x="579" y="246"/>
                  </a:cubicBezTo>
                  <a:cubicBezTo>
                    <a:pt x="561" y="246"/>
                    <a:pt x="561" y="246"/>
                    <a:pt x="544" y="246"/>
                  </a:cubicBezTo>
                  <a:cubicBezTo>
                    <a:pt x="561" y="246"/>
                    <a:pt x="561" y="229"/>
                    <a:pt x="561" y="229"/>
                  </a:cubicBezTo>
                  <a:cubicBezTo>
                    <a:pt x="544" y="211"/>
                    <a:pt x="544" y="246"/>
                    <a:pt x="509" y="246"/>
                  </a:cubicBezTo>
                  <a:cubicBezTo>
                    <a:pt x="509" y="264"/>
                    <a:pt x="509" y="264"/>
                    <a:pt x="509" y="264"/>
                  </a:cubicBezTo>
                  <a:cubicBezTo>
                    <a:pt x="509" y="264"/>
                    <a:pt x="509" y="264"/>
                    <a:pt x="509" y="264"/>
                  </a:cubicBezTo>
                  <a:cubicBezTo>
                    <a:pt x="491" y="264"/>
                    <a:pt x="509" y="264"/>
                    <a:pt x="491" y="264"/>
                  </a:cubicBezTo>
                  <a:cubicBezTo>
                    <a:pt x="491" y="264"/>
                    <a:pt x="491" y="264"/>
                    <a:pt x="491" y="264"/>
                  </a:cubicBezTo>
                  <a:cubicBezTo>
                    <a:pt x="491" y="264"/>
                    <a:pt x="491" y="281"/>
                    <a:pt x="474" y="281"/>
                  </a:cubicBezTo>
                  <a:cubicBezTo>
                    <a:pt x="474" y="281"/>
                    <a:pt x="474" y="281"/>
                    <a:pt x="474" y="281"/>
                  </a:cubicBezTo>
                  <a:cubicBezTo>
                    <a:pt x="474" y="299"/>
                    <a:pt x="474" y="299"/>
                    <a:pt x="474" y="299"/>
                  </a:cubicBezTo>
                  <a:cubicBezTo>
                    <a:pt x="474" y="299"/>
                    <a:pt x="456" y="299"/>
                    <a:pt x="456" y="299"/>
                  </a:cubicBezTo>
                  <a:cubicBezTo>
                    <a:pt x="456" y="316"/>
                    <a:pt x="438" y="334"/>
                    <a:pt x="438" y="334"/>
                  </a:cubicBezTo>
                  <a:cubicBezTo>
                    <a:pt x="438" y="316"/>
                    <a:pt x="421" y="316"/>
                    <a:pt x="421" y="316"/>
                  </a:cubicBezTo>
                  <a:cubicBezTo>
                    <a:pt x="421" y="352"/>
                    <a:pt x="368" y="369"/>
                    <a:pt x="368" y="387"/>
                  </a:cubicBezTo>
                  <a:cubicBezTo>
                    <a:pt x="368" y="387"/>
                    <a:pt x="351" y="387"/>
                    <a:pt x="351" y="387"/>
                  </a:cubicBezTo>
                  <a:cubicBezTo>
                    <a:pt x="351" y="404"/>
                    <a:pt x="351" y="404"/>
                    <a:pt x="351" y="404"/>
                  </a:cubicBezTo>
                  <a:cubicBezTo>
                    <a:pt x="351" y="404"/>
                    <a:pt x="351" y="387"/>
                    <a:pt x="351" y="387"/>
                  </a:cubicBezTo>
                  <a:cubicBezTo>
                    <a:pt x="333" y="404"/>
                    <a:pt x="351" y="404"/>
                    <a:pt x="351" y="404"/>
                  </a:cubicBezTo>
                  <a:cubicBezTo>
                    <a:pt x="351" y="404"/>
                    <a:pt x="333" y="422"/>
                    <a:pt x="333" y="422"/>
                  </a:cubicBezTo>
                  <a:cubicBezTo>
                    <a:pt x="316" y="404"/>
                    <a:pt x="316" y="439"/>
                    <a:pt x="298" y="439"/>
                  </a:cubicBezTo>
                  <a:cubicBezTo>
                    <a:pt x="298" y="439"/>
                    <a:pt x="316" y="422"/>
                    <a:pt x="298" y="422"/>
                  </a:cubicBezTo>
                  <a:cubicBezTo>
                    <a:pt x="298" y="439"/>
                    <a:pt x="298" y="457"/>
                    <a:pt x="281" y="457"/>
                  </a:cubicBezTo>
                  <a:cubicBezTo>
                    <a:pt x="298" y="457"/>
                    <a:pt x="281" y="474"/>
                    <a:pt x="281" y="474"/>
                  </a:cubicBezTo>
                  <a:cubicBezTo>
                    <a:pt x="281" y="474"/>
                    <a:pt x="281" y="474"/>
                    <a:pt x="263" y="474"/>
                  </a:cubicBezTo>
                  <a:cubicBezTo>
                    <a:pt x="263" y="492"/>
                    <a:pt x="246" y="492"/>
                    <a:pt x="228" y="509"/>
                  </a:cubicBezTo>
                  <a:close/>
                  <a:moveTo>
                    <a:pt x="509" y="281"/>
                  </a:moveTo>
                  <a:cubicBezTo>
                    <a:pt x="509" y="281"/>
                    <a:pt x="526" y="281"/>
                    <a:pt x="526" y="281"/>
                  </a:cubicBezTo>
                  <a:cubicBezTo>
                    <a:pt x="509" y="299"/>
                    <a:pt x="509" y="299"/>
                    <a:pt x="509" y="299"/>
                  </a:cubicBezTo>
                  <a:cubicBezTo>
                    <a:pt x="509" y="299"/>
                    <a:pt x="509" y="299"/>
                    <a:pt x="491" y="299"/>
                  </a:cubicBezTo>
                  <a:cubicBezTo>
                    <a:pt x="491" y="299"/>
                    <a:pt x="491" y="299"/>
                    <a:pt x="509" y="281"/>
                  </a:cubicBezTo>
                  <a:close/>
                  <a:moveTo>
                    <a:pt x="596" y="229"/>
                  </a:moveTo>
                  <a:lnTo>
                    <a:pt x="596" y="229"/>
                  </a:lnTo>
                  <a:cubicBezTo>
                    <a:pt x="596" y="229"/>
                    <a:pt x="596" y="229"/>
                    <a:pt x="596" y="229"/>
                  </a:cubicBezTo>
                  <a:cubicBezTo>
                    <a:pt x="596" y="229"/>
                    <a:pt x="596" y="229"/>
                    <a:pt x="596" y="229"/>
                  </a:cubicBezTo>
                  <a:close/>
                  <a:moveTo>
                    <a:pt x="421" y="439"/>
                  </a:moveTo>
                  <a:cubicBezTo>
                    <a:pt x="438" y="439"/>
                    <a:pt x="438" y="422"/>
                    <a:pt x="438" y="422"/>
                  </a:cubicBezTo>
                  <a:cubicBezTo>
                    <a:pt x="438" y="422"/>
                    <a:pt x="438" y="439"/>
                    <a:pt x="421" y="439"/>
                  </a:cubicBezTo>
                  <a:cubicBezTo>
                    <a:pt x="421" y="439"/>
                    <a:pt x="421" y="439"/>
                    <a:pt x="421" y="439"/>
                  </a:cubicBezTo>
                  <a:close/>
                  <a:moveTo>
                    <a:pt x="701" y="176"/>
                  </a:moveTo>
                  <a:cubicBezTo>
                    <a:pt x="719" y="176"/>
                    <a:pt x="701" y="176"/>
                    <a:pt x="701" y="194"/>
                  </a:cubicBezTo>
                  <a:cubicBezTo>
                    <a:pt x="701" y="194"/>
                    <a:pt x="701" y="176"/>
                    <a:pt x="701" y="176"/>
                  </a:cubicBezTo>
                  <a:close/>
                  <a:moveTo>
                    <a:pt x="579" y="334"/>
                  </a:moveTo>
                  <a:cubicBezTo>
                    <a:pt x="579" y="352"/>
                    <a:pt x="579" y="352"/>
                    <a:pt x="561" y="352"/>
                  </a:cubicBezTo>
                  <a:cubicBezTo>
                    <a:pt x="561" y="352"/>
                    <a:pt x="579" y="352"/>
                    <a:pt x="579" y="334"/>
                  </a:cubicBezTo>
                  <a:close/>
                  <a:moveTo>
                    <a:pt x="649" y="281"/>
                  </a:moveTo>
                  <a:cubicBezTo>
                    <a:pt x="649" y="281"/>
                    <a:pt x="649" y="299"/>
                    <a:pt x="649" y="299"/>
                  </a:cubicBezTo>
                  <a:cubicBezTo>
                    <a:pt x="649" y="299"/>
                    <a:pt x="649" y="299"/>
                    <a:pt x="649" y="299"/>
                  </a:cubicBezTo>
                  <a:cubicBezTo>
                    <a:pt x="631" y="299"/>
                    <a:pt x="631" y="316"/>
                    <a:pt x="614" y="316"/>
                  </a:cubicBezTo>
                  <a:cubicBezTo>
                    <a:pt x="614" y="316"/>
                    <a:pt x="631" y="299"/>
                    <a:pt x="631" y="299"/>
                  </a:cubicBezTo>
                  <a:cubicBezTo>
                    <a:pt x="649" y="299"/>
                    <a:pt x="649" y="299"/>
                    <a:pt x="631" y="299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631" y="299"/>
                    <a:pt x="631" y="281"/>
                    <a:pt x="649" y="281"/>
                  </a:cubicBezTo>
                  <a:cubicBezTo>
                    <a:pt x="649" y="281"/>
                    <a:pt x="649" y="281"/>
                    <a:pt x="649" y="299"/>
                  </a:cubicBezTo>
                  <a:cubicBezTo>
                    <a:pt x="649" y="299"/>
                    <a:pt x="649" y="281"/>
                    <a:pt x="649" y="281"/>
                  </a:cubicBezTo>
                  <a:close/>
                  <a:moveTo>
                    <a:pt x="701" y="229"/>
                  </a:moveTo>
                  <a:cubicBezTo>
                    <a:pt x="701" y="229"/>
                    <a:pt x="701" y="229"/>
                    <a:pt x="701" y="229"/>
                  </a:cubicBezTo>
                  <a:cubicBezTo>
                    <a:pt x="719" y="229"/>
                    <a:pt x="701" y="229"/>
                    <a:pt x="701" y="229"/>
                  </a:cubicBezTo>
                  <a:cubicBezTo>
                    <a:pt x="701" y="246"/>
                    <a:pt x="684" y="246"/>
                    <a:pt x="701" y="229"/>
                  </a:cubicBezTo>
                  <a:close/>
                  <a:moveTo>
                    <a:pt x="666" y="264"/>
                  </a:moveTo>
                  <a:lnTo>
                    <a:pt x="666" y="264"/>
                  </a:lnTo>
                  <a:cubicBezTo>
                    <a:pt x="666" y="264"/>
                    <a:pt x="666" y="264"/>
                    <a:pt x="666" y="264"/>
                  </a:cubicBezTo>
                  <a:cubicBezTo>
                    <a:pt x="666" y="264"/>
                    <a:pt x="666" y="264"/>
                    <a:pt x="666" y="264"/>
                  </a:cubicBezTo>
                  <a:close/>
                  <a:moveTo>
                    <a:pt x="666" y="264"/>
                  </a:moveTo>
                  <a:lnTo>
                    <a:pt x="684" y="281"/>
                  </a:lnTo>
                  <a:cubicBezTo>
                    <a:pt x="666" y="281"/>
                    <a:pt x="666" y="281"/>
                    <a:pt x="666" y="281"/>
                  </a:cubicBezTo>
                  <a:cubicBezTo>
                    <a:pt x="649" y="281"/>
                    <a:pt x="666" y="281"/>
                    <a:pt x="666" y="281"/>
                  </a:cubicBezTo>
                  <a:close/>
                  <a:moveTo>
                    <a:pt x="737" y="229"/>
                  </a:moveTo>
                  <a:cubicBezTo>
                    <a:pt x="737" y="229"/>
                    <a:pt x="754" y="211"/>
                    <a:pt x="754" y="211"/>
                  </a:cubicBezTo>
                  <a:cubicBezTo>
                    <a:pt x="754" y="229"/>
                    <a:pt x="737" y="229"/>
                    <a:pt x="737" y="229"/>
                  </a:cubicBezTo>
                  <a:close/>
                  <a:moveTo>
                    <a:pt x="737" y="229"/>
                  </a:moveTo>
                  <a:cubicBezTo>
                    <a:pt x="737" y="229"/>
                    <a:pt x="737" y="229"/>
                    <a:pt x="737" y="229"/>
                  </a:cubicBezTo>
                  <a:cubicBezTo>
                    <a:pt x="737" y="229"/>
                    <a:pt x="737" y="229"/>
                    <a:pt x="737" y="229"/>
                  </a:cubicBezTo>
                  <a:close/>
                  <a:moveTo>
                    <a:pt x="666" y="299"/>
                  </a:moveTo>
                  <a:cubicBezTo>
                    <a:pt x="666" y="299"/>
                    <a:pt x="684" y="299"/>
                    <a:pt x="684" y="299"/>
                  </a:cubicBezTo>
                  <a:cubicBezTo>
                    <a:pt x="666" y="316"/>
                    <a:pt x="666" y="316"/>
                    <a:pt x="666" y="316"/>
                  </a:cubicBezTo>
                  <a:cubicBezTo>
                    <a:pt x="666" y="316"/>
                    <a:pt x="666" y="316"/>
                    <a:pt x="666" y="316"/>
                  </a:cubicBezTo>
                  <a:cubicBezTo>
                    <a:pt x="666" y="299"/>
                    <a:pt x="649" y="316"/>
                    <a:pt x="649" y="316"/>
                  </a:cubicBezTo>
                  <a:cubicBezTo>
                    <a:pt x="649" y="316"/>
                    <a:pt x="649" y="299"/>
                    <a:pt x="649" y="299"/>
                  </a:cubicBezTo>
                  <a:cubicBezTo>
                    <a:pt x="649" y="299"/>
                    <a:pt x="649" y="299"/>
                    <a:pt x="649" y="316"/>
                  </a:cubicBezTo>
                  <a:cubicBezTo>
                    <a:pt x="666" y="299"/>
                    <a:pt x="666" y="281"/>
                    <a:pt x="684" y="281"/>
                  </a:cubicBezTo>
                  <a:cubicBezTo>
                    <a:pt x="684" y="281"/>
                    <a:pt x="684" y="299"/>
                    <a:pt x="684" y="299"/>
                  </a:cubicBezTo>
                  <a:cubicBezTo>
                    <a:pt x="684" y="299"/>
                    <a:pt x="701" y="299"/>
                    <a:pt x="701" y="299"/>
                  </a:cubicBezTo>
                  <a:cubicBezTo>
                    <a:pt x="701" y="281"/>
                    <a:pt x="684" y="281"/>
                    <a:pt x="684" y="281"/>
                  </a:cubicBezTo>
                  <a:cubicBezTo>
                    <a:pt x="684" y="281"/>
                    <a:pt x="701" y="281"/>
                    <a:pt x="684" y="281"/>
                  </a:cubicBezTo>
                  <a:cubicBezTo>
                    <a:pt x="701" y="281"/>
                    <a:pt x="701" y="281"/>
                    <a:pt x="719" y="281"/>
                  </a:cubicBezTo>
                  <a:cubicBezTo>
                    <a:pt x="719" y="281"/>
                    <a:pt x="701" y="299"/>
                    <a:pt x="719" y="299"/>
                  </a:cubicBezTo>
                  <a:cubicBezTo>
                    <a:pt x="719" y="299"/>
                    <a:pt x="719" y="299"/>
                    <a:pt x="701" y="299"/>
                  </a:cubicBezTo>
                  <a:cubicBezTo>
                    <a:pt x="701" y="299"/>
                    <a:pt x="701" y="299"/>
                    <a:pt x="701" y="299"/>
                  </a:cubicBezTo>
                  <a:cubicBezTo>
                    <a:pt x="701" y="299"/>
                    <a:pt x="684" y="299"/>
                    <a:pt x="666" y="299"/>
                  </a:cubicBezTo>
                  <a:close/>
                  <a:moveTo>
                    <a:pt x="701" y="264"/>
                  </a:moveTo>
                  <a:cubicBezTo>
                    <a:pt x="719" y="264"/>
                    <a:pt x="719" y="264"/>
                    <a:pt x="719" y="264"/>
                  </a:cubicBezTo>
                  <a:cubicBezTo>
                    <a:pt x="719" y="264"/>
                    <a:pt x="719" y="264"/>
                    <a:pt x="719" y="264"/>
                  </a:cubicBezTo>
                  <a:cubicBezTo>
                    <a:pt x="737" y="264"/>
                    <a:pt x="754" y="281"/>
                    <a:pt x="754" y="281"/>
                  </a:cubicBezTo>
                  <a:cubicBezTo>
                    <a:pt x="737" y="281"/>
                    <a:pt x="737" y="281"/>
                    <a:pt x="737" y="264"/>
                  </a:cubicBezTo>
                  <a:cubicBezTo>
                    <a:pt x="737" y="264"/>
                    <a:pt x="737" y="281"/>
                    <a:pt x="737" y="281"/>
                  </a:cubicBezTo>
                  <a:cubicBezTo>
                    <a:pt x="719" y="264"/>
                    <a:pt x="719" y="281"/>
                    <a:pt x="701" y="281"/>
                  </a:cubicBezTo>
                  <a:cubicBezTo>
                    <a:pt x="701" y="281"/>
                    <a:pt x="701" y="264"/>
                    <a:pt x="701" y="264"/>
                  </a:cubicBezTo>
                  <a:close/>
                  <a:moveTo>
                    <a:pt x="754" y="229"/>
                  </a:moveTo>
                  <a:cubicBezTo>
                    <a:pt x="772" y="229"/>
                    <a:pt x="772" y="229"/>
                    <a:pt x="789" y="229"/>
                  </a:cubicBezTo>
                  <a:cubicBezTo>
                    <a:pt x="789" y="211"/>
                    <a:pt x="789" y="229"/>
                    <a:pt x="789" y="229"/>
                  </a:cubicBezTo>
                  <a:cubicBezTo>
                    <a:pt x="789" y="229"/>
                    <a:pt x="772" y="229"/>
                    <a:pt x="789" y="246"/>
                  </a:cubicBezTo>
                  <a:cubicBezTo>
                    <a:pt x="772" y="229"/>
                    <a:pt x="772" y="246"/>
                    <a:pt x="754" y="246"/>
                  </a:cubicBezTo>
                  <a:lnTo>
                    <a:pt x="754" y="246"/>
                  </a:lnTo>
                  <a:cubicBezTo>
                    <a:pt x="754" y="246"/>
                    <a:pt x="754" y="246"/>
                    <a:pt x="754" y="229"/>
                  </a:cubicBezTo>
                  <a:close/>
                  <a:moveTo>
                    <a:pt x="631" y="352"/>
                  </a:moveTo>
                  <a:cubicBezTo>
                    <a:pt x="631" y="352"/>
                    <a:pt x="631" y="352"/>
                    <a:pt x="631" y="352"/>
                  </a:cubicBezTo>
                  <a:cubicBezTo>
                    <a:pt x="631" y="352"/>
                    <a:pt x="649" y="334"/>
                    <a:pt x="649" y="334"/>
                  </a:cubicBezTo>
                  <a:cubicBezTo>
                    <a:pt x="666" y="334"/>
                    <a:pt x="649" y="334"/>
                    <a:pt x="649" y="352"/>
                  </a:cubicBezTo>
                  <a:cubicBezTo>
                    <a:pt x="649" y="352"/>
                    <a:pt x="631" y="369"/>
                    <a:pt x="614" y="369"/>
                  </a:cubicBezTo>
                  <a:cubicBezTo>
                    <a:pt x="614" y="369"/>
                    <a:pt x="631" y="352"/>
                    <a:pt x="631" y="352"/>
                  </a:cubicBezTo>
                  <a:close/>
                  <a:moveTo>
                    <a:pt x="824" y="194"/>
                  </a:moveTo>
                  <a:cubicBezTo>
                    <a:pt x="824" y="194"/>
                    <a:pt x="842" y="194"/>
                    <a:pt x="842" y="194"/>
                  </a:cubicBezTo>
                  <a:cubicBezTo>
                    <a:pt x="842" y="194"/>
                    <a:pt x="842" y="194"/>
                    <a:pt x="842" y="194"/>
                  </a:cubicBezTo>
                  <a:cubicBezTo>
                    <a:pt x="824" y="194"/>
                    <a:pt x="824" y="194"/>
                    <a:pt x="824" y="194"/>
                  </a:cubicBezTo>
                  <a:close/>
                  <a:moveTo>
                    <a:pt x="772" y="246"/>
                  </a:moveTo>
                  <a:lnTo>
                    <a:pt x="772" y="246"/>
                  </a:lnTo>
                  <a:cubicBezTo>
                    <a:pt x="772" y="246"/>
                    <a:pt x="772" y="246"/>
                    <a:pt x="772" y="246"/>
                  </a:cubicBezTo>
                  <a:cubicBezTo>
                    <a:pt x="772" y="246"/>
                    <a:pt x="772" y="246"/>
                    <a:pt x="772" y="246"/>
                  </a:cubicBezTo>
                  <a:close/>
                  <a:moveTo>
                    <a:pt x="772" y="246"/>
                  </a:moveTo>
                  <a:cubicBezTo>
                    <a:pt x="789" y="229"/>
                    <a:pt x="824" y="229"/>
                    <a:pt x="824" y="211"/>
                  </a:cubicBezTo>
                  <a:cubicBezTo>
                    <a:pt x="842" y="229"/>
                    <a:pt x="859" y="211"/>
                    <a:pt x="859" y="211"/>
                  </a:cubicBezTo>
                  <a:cubicBezTo>
                    <a:pt x="859" y="229"/>
                    <a:pt x="842" y="211"/>
                    <a:pt x="824" y="229"/>
                  </a:cubicBezTo>
                  <a:cubicBezTo>
                    <a:pt x="824" y="229"/>
                    <a:pt x="807" y="246"/>
                    <a:pt x="789" y="246"/>
                  </a:cubicBezTo>
                  <a:cubicBezTo>
                    <a:pt x="789" y="246"/>
                    <a:pt x="789" y="246"/>
                    <a:pt x="789" y="246"/>
                  </a:cubicBezTo>
                  <a:cubicBezTo>
                    <a:pt x="789" y="246"/>
                    <a:pt x="807" y="246"/>
                    <a:pt x="807" y="264"/>
                  </a:cubicBezTo>
                  <a:cubicBezTo>
                    <a:pt x="789" y="246"/>
                    <a:pt x="789" y="264"/>
                    <a:pt x="772" y="246"/>
                  </a:cubicBezTo>
                  <a:close/>
                  <a:moveTo>
                    <a:pt x="737" y="299"/>
                  </a:moveTo>
                  <a:cubicBezTo>
                    <a:pt x="737" y="299"/>
                    <a:pt x="737" y="299"/>
                    <a:pt x="737" y="316"/>
                  </a:cubicBezTo>
                  <a:cubicBezTo>
                    <a:pt x="737" y="316"/>
                    <a:pt x="737" y="316"/>
                    <a:pt x="737" y="299"/>
                  </a:cubicBezTo>
                  <a:cubicBezTo>
                    <a:pt x="737" y="299"/>
                    <a:pt x="737" y="299"/>
                    <a:pt x="737" y="299"/>
                  </a:cubicBezTo>
                  <a:close/>
                  <a:moveTo>
                    <a:pt x="719" y="316"/>
                  </a:moveTo>
                  <a:cubicBezTo>
                    <a:pt x="719" y="316"/>
                    <a:pt x="737" y="316"/>
                    <a:pt x="737" y="316"/>
                  </a:cubicBezTo>
                  <a:cubicBezTo>
                    <a:pt x="737" y="316"/>
                    <a:pt x="719" y="316"/>
                    <a:pt x="719" y="334"/>
                  </a:cubicBezTo>
                  <a:cubicBezTo>
                    <a:pt x="719" y="334"/>
                    <a:pt x="719" y="316"/>
                    <a:pt x="719" y="316"/>
                  </a:cubicBezTo>
                  <a:close/>
                  <a:moveTo>
                    <a:pt x="807" y="264"/>
                  </a:moveTo>
                  <a:cubicBezTo>
                    <a:pt x="807" y="264"/>
                    <a:pt x="807" y="281"/>
                    <a:pt x="789" y="281"/>
                  </a:cubicBezTo>
                  <a:cubicBezTo>
                    <a:pt x="789" y="281"/>
                    <a:pt x="789" y="281"/>
                    <a:pt x="789" y="264"/>
                  </a:cubicBezTo>
                  <a:cubicBezTo>
                    <a:pt x="789" y="264"/>
                    <a:pt x="807" y="264"/>
                    <a:pt x="807" y="264"/>
                  </a:cubicBezTo>
                  <a:close/>
                  <a:moveTo>
                    <a:pt x="877" y="211"/>
                  </a:moveTo>
                  <a:lnTo>
                    <a:pt x="877" y="211"/>
                  </a:lnTo>
                  <a:cubicBezTo>
                    <a:pt x="877" y="211"/>
                    <a:pt x="877" y="211"/>
                    <a:pt x="877" y="211"/>
                  </a:cubicBezTo>
                  <a:cubicBezTo>
                    <a:pt x="877" y="211"/>
                    <a:pt x="877" y="211"/>
                    <a:pt x="877" y="211"/>
                  </a:cubicBezTo>
                  <a:close/>
                  <a:moveTo>
                    <a:pt x="614" y="439"/>
                  </a:moveTo>
                  <a:cubicBezTo>
                    <a:pt x="614" y="457"/>
                    <a:pt x="614" y="457"/>
                    <a:pt x="596" y="457"/>
                  </a:cubicBezTo>
                  <a:cubicBezTo>
                    <a:pt x="596" y="457"/>
                    <a:pt x="614" y="439"/>
                    <a:pt x="614" y="457"/>
                  </a:cubicBezTo>
                  <a:close/>
                  <a:moveTo>
                    <a:pt x="631" y="422"/>
                  </a:moveTo>
                  <a:cubicBezTo>
                    <a:pt x="649" y="439"/>
                    <a:pt x="666" y="422"/>
                    <a:pt x="649" y="439"/>
                  </a:cubicBezTo>
                  <a:cubicBezTo>
                    <a:pt x="649" y="457"/>
                    <a:pt x="649" y="457"/>
                    <a:pt x="649" y="457"/>
                  </a:cubicBezTo>
                  <a:cubicBezTo>
                    <a:pt x="649" y="439"/>
                    <a:pt x="649" y="439"/>
                    <a:pt x="649" y="439"/>
                  </a:cubicBezTo>
                  <a:lnTo>
                    <a:pt x="631" y="439"/>
                  </a:lnTo>
                  <a:cubicBezTo>
                    <a:pt x="631" y="439"/>
                    <a:pt x="631" y="422"/>
                    <a:pt x="631" y="422"/>
                  </a:cubicBezTo>
                  <a:close/>
                  <a:moveTo>
                    <a:pt x="666" y="387"/>
                  </a:moveTo>
                  <a:cubicBezTo>
                    <a:pt x="666" y="387"/>
                    <a:pt x="684" y="387"/>
                    <a:pt x="684" y="387"/>
                  </a:cubicBezTo>
                  <a:cubicBezTo>
                    <a:pt x="684" y="387"/>
                    <a:pt x="684" y="387"/>
                    <a:pt x="666" y="387"/>
                  </a:cubicBezTo>
                  <a:lnTo>
                    <a:pt x="684" y="404"/>
                  </a:lnTo>
                  <a:cubicBezTo>
                    <a:pt x="666" y="404"/>
                    <a:pt x="666" y="404"/>
                    <a:pt x="666" y="404"/>
                  </a:cubicBezTo>
                  <a:cubicBezTo>
                    <a:pt x="666" y="404"/>
                    <a:pt x="666" y="404"/>
                    <a:pt x="666" y="404"/>
                  </a:cubicBezTo>
                  <a:close/>
                  <a:moveTo>
                    <a:pt x="684" y="369"/>
                  </a:moveTo>
                  <a:lnTo>
                    <a:pt x="684" y="387"/>
                  </a:lnTo>
                  <a:cubicBezTo>
                    <a:pt x="684" y="387"/>
                    <a:pt x="684" y="387"/>
                    <a:pt x="684" y="387"/>
                  </a:cubicBezTo>
                  <a:lnTo>
                    <a:pt x="684" y="387"/>
                  </a:lnTo>
                  <a:cubicBezTo>
                    <a:pt x="684" y="387"/>
                    <a:pt x="684" y="387"/>
                    <a:pt x="684" y="387"/>
                  </a:cubicBezTo>
                  <a:close/>
                  <a:moveTo>
                    <a:pt x="701" y="369"/>
                  </a:moveTo>
                  <a:cubicBezTo>
                    <a:pt x="701" y="369"/>
                    <a:pt x="701" y="387"/>
                    <a:pt x="719" y="369"/>
                  </a:cubicBezTo>
                  <a:cubicBezTo>
                    <a:pt x="719" y="369"/>
                    <a:pt x="701" y="387"/>
                    <a:pt x="701" y="387"/>
                  </a:cubicBezTo>
                  <a:cubicBezTo>
                    <a:pt x="701" y="387"/>
                    <a:pt x="701" y="387"/>
                    <a:pt x="701" y="369"/>
                  </a:cubicBezTo>
                  <a:close/>
                  <a:moveTo>
                    <a:pt x="772" y="316"/>
                  </a:moveTo>
                  <a:lnTo>
                    <a:pt x="772" y="316"/>
                  </a:lnTo>
                  <a:cubicBezTo>
                    <a:pt x="772" y="316"/>
                    <a:pt x="772" y="334"/>
                    <a:pt x="789" y="334"/>
                  </a:cubicBezTo>
                  <a:cubicBezTo>
                    <a:pt x="772" y="334"/>
                    <a:pt x="772" y="334"/>
                    <a:pt x="772" y="334"/>
                  </a:cubicBezTo>
                  <a:close/>
                  <a:moveTo>
                    <a:pt x="789" y="316"/>
                  </a:moveTo>
                  <a:cubicBezTo>
                    <a:pt x="789" y="316"/>
                    <a:pt x="789" y="316"/>
                    <a:pt x="789" y="316"/>
                  </a:cubicBezTo>
                  <a:cubicBezTo>
                    <a:pt x="789" y="316"/>
                    <a:pt x="789" y="316"/>
                    <a:pt x="789" y="316"/>
                  </a:cubicBezTo>
                  <a:close/>
                  <a:moveTo>
                    <a:pt x="421" y="807"/>
                  </a:moveTo>
                  <a:cubicBezTo>
                    <a:pt x="421" y="807"/>
                    <a:pt x="421" y="807"/>
                    <a:pt x="421" y="807"/>
                  </a:cubicBezTo>
                  <a:cubicBezTo>
                    <a:pt x="438" y="807"/>
                    <a:pt x="421" y="807"/>
                    <a:pt x="438" y="807"/>
                  </a:cubicBezTo>
                  <a:cubicBezTo>
                    <a:pt x="438" y="807"/>
                    <a:pt x="421" y="807"/>
                    <a:pt x="421" y="807"/>
                  </a:cubicBezTo>
                  <a:cubicBezTo>
                    <a:pt x="421" y="807"/>
                    <a:pt x="421" y="807"/>
                    <a:pt x="421" y="807"/>
                  </a:cubicBezTo>
                  <a:close/>
                  <a:moveTo>
                    <a:pt x="438" y="790"/>
                  </a:moveTo>
                  <a:cubicBezTo>
                    <a:pt x="438" y="790"/>
                    <a:pt x="438" y="807"/>
                    <a:pt x="438" y="807"/>
                  </a:cubicBezTo>
                  <a:cubicBezTo>
                    <a:pt x="438" y="807"/>
                    <a:pt x="438" y="790"/>
                    <a:pt x="438" y="790"/>
                  </a:cubicBezTo>
                  <a:close/>
                  <a:moveTo>
                    <a:pt x="456" y="772"/>
                  </a:moveTo>
                  <a:cubicBezTo>
                    <a:pt x="438" y="772"/>
                    <a:pt x="456" y="790"/>
                    <a:pt x="438" y="790"/>
                  </a:cubicBezTo>
                  <a:cubicBezTo>
                    <a:pt x="438" y="790"/>
                    <a:pt x="438" y="772"/>
                    <a:pt x="456" y="772"/>
                  </a:cubicBezTo>
                  <a:close/>
                  <a:moveTo>
                    <a:pt x="772" y="387"/>
                  </a:moveTo>
                  <a:cubicBezTo>
                    <a:pt x="772" y="387"/>
                    <a:pt x="772" y="387"/>
                    <a:pt x="772" y="387"/>
                  </a:cubicBezTo>
                  <a:cubicBezTo>
                    <a:pt x="772" y="404"/>
                    <a:pt x="772" y="404"/>
                    <a:pt x="754" y="404"/>
                  </a:cubicBezTo>
                  <a:cubicBezTo>
                    <a:pt x="754" y="404"/>
                    <a:pt x="772" y="387"/>
                    <a:pt x="772" y="387"/>
                  </a:cubicBezTo>
                  <a:close/>
                  <a:moveTo>
                    <a:pt x="719" y="439"/>
                  </a:moveTo>
                  <a:cubicBezTo>
                    <a:pt x="719" y="439"/>
                    <a:pt x="719" y="439"/>
                    <a:pt x="719" y="439"/>
                  </a:cubicBezTo>
                  <a:cubicBezTo>
                    <a:pt x="737" y="439"/>
                    <a:pt x="737" y="439"/>
                    <a:pt x="737" y="457"/>
                  </a:cubicBezTo>
                  <a:cubicBezTo>
                    <a:pt x="737" y="457"/>
                    <a:pt x="737" y="457"/>
                    <a:pt x="737" y="457"/>
                  </a:cubicBezTo>
                  <a:cubicBezTo>
                    <a:pt x="719" y="457"/>
                    <a:pt x="719" y="457"/>
                    <a:pt x="719" y="439"/>
                  </a:cubicBezTo>
                  <a:cubicBezTo>
                    <a:pt x="719" y="439"/>
                    <a:pt x="719" y="439"/>
                    <a:pt x="719" y="439"/>
                  </a:cubicBezTo>
                  <a:close/>
                  <a:moveTo>
                    <a:pt x="737" y="422"/>
                  </a:moveTo>
                  <a:cubicBezTo>
                    <a:pt x="737" y="422"/>
                    <a:pt x="737" y="422"/>
                    <a:pt x="737" y="422"/>
                  </a:cubicBezTo>
                  <a:cubicBezTo>
                    <a:pt x="737" y="422"/>
                    <a:pt x="737" y="422"/>
                    <a:pt x="737" y="439"/>
                  </a:cubicBezTo>
                  <a:cubicBezTo>
                    <a:pt x="737" y="439"/>
                    <a:pt x="737" y="422"/>
                    <a:pt x="737" y="422"/>
                  </a:cubicBezTo>
                  <a:close/>
                  <a:moveTo>
                    <a:pt x="579" y="615"/>
                  </a:moveTo>
                  <a:cubicBezTo>
                    <a:pt x="579" y="615"/>
                    <a:pt x="579" y="615"/>
                    <a:pt x="579" y="615"/>
                  </a:cubicBezTo>
                  <a:cubicBezTo>
                    <a:pt x="579" y="615"/>
                    <a:pt x="579" y="615"/>
                    <a:pt x="579" y="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2153450" y="2738475"/>
              <a:ext cx="1350" cy="135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18" y="18"/>
                  </a:moveTo>
                  <a:cubicBezTo>
                    <a:pt x="36" y="36"/>
                    <a:pt x="36" y="18"/>
                    <a:pt x="53" y="1"/>
                  </a:cubicBezTo>
                  <a:cubicBezTo>
                    <a:pt x="53" y="18"/>
                    <a:pt x="53" y="18"/>
                    <a:pt x="53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6" y="36"/>
                    <a:pt x="18" y="36"/>
                    <a:pt x="1" y="53"/>
                  </a:cubicBezTo>
                  <a:cubicBezTo>
                    <a:pt x="1" y="36"/>
                    <a:pt x="1" y="36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2223575" y="27437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18"/>
                    <a:pt x="18" y="0"/>
                    <a:pt x="18" y="0"/>
                  </a:cubicBezTo>
                  <a:lnTo>
                    <a:pt x="18" y="0"/>
                  </a:lnTo>
                  <a:cubicBezTo>
                    <a:pt x="18" y="18"/>
                    <a:pt x="1" y="18"/>
                    <a:pt x="1" y="18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2224900" y="27428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18" y="18"/>
                    <a:pt x="18" y="18"/>
                    <a:pt x="18" y="0"/>
                  </a:cubicBezTo>
                  <a:cubicBezTo>
                    <a:pt x="18" y="0"/>
                    <a:pt x="18" y="18"/>
                    <a:pt x="35" y="0"/>
                  </a:cubicBezTo>
                  <a:cubicBezTo>
                    <a:pt x="18" y="18"/>
                    <a:pt x="18" y="18"/>
                    <a:pt x="0" y="18"/>
                  </a:cubicBezTo>
                  <a:cubicBezTo>
                    <a:pt x="0" y="18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2223150" y="2743750"/>
              <a:ext cx="2200" cy="1325"/>
            </a:xfrm>
            <a:custGeom>
              <a:avLst/>
              <a:gdLst/>
              <a:ahLst/>
              <a:cxnLst/>
              <a:rect l="l" t="t" r="r" b="b"/>
              <a:pathLst>
                <a:path w="88" h="53" extrusionOk="0">
                  <a:moveTo>
                    <a:pt x="0" y="53"/>
                  </a:moveTo>
                  <a:cubicBezTo>
                    <a:pt x="0" y="35"/>
                    <a:pt x="18" y="35"/>
                    <a:pt x="18" y="35"/>
                  </a:cubicBezTo>
                  <a:cubicBezTo>
                    <a:pt x="18" y="35"/>
                    <a:pt x="18" y="35"/>
                    <a:pt x="35" y="35"/>
                  </a:cubicBezTo>
                  <a:cubicBezTo>
                    <a:pt x="35" y="35"/>
                    <a:pt x="35" y="35"/>
                    <a:pt x="35" y="18"/>
                  </a:cubicBezTo>
                  <a:cubicBezTo>
                    <a:pt x="35" y="18"/>
                    <a:pt x="53" y="18"/>
                    <a:pt x="53" y="18"/>
                  </a:cubicBezTo>
                  <a:cubicBezTo>
                    <a:pt x="70" y="18"/>
                    <a:pt x="70" y="0"/>
                    <a:pt x="88" y="0"/>
                  </a:cubicBezTo>
                  <a:cubicBezTo>
                    <a:pt x="88" y="18"/>
                    <a:pt x="88" y="18"/>
                    <a:pt x="70" y="18"/>
                  </a:cubicBezTo>
                  <a:cubicBezTo>
                    <a:pt x="70" y="35"/>
                    <a:pt x="53" y="35"/>
                    <a:pt x="35" y="35"/>
                  </a:cubicBezTo>
                  <a:cubicBezTo>
                    <a:pt x="18" y="35"/>
                    <a:pt x="18" y="53"/>
                    <a:pt x="0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228850" y="27433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1"/>
                  </a:moveTo>
                  <a:cubicBezTo>
                    <a:pt x="35" y="18"/>
                    <a:pt x="18" y="18"/>
                    <a:pt x="35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0" y="36"/>
                    <a:pt x="0" y="36"/>
                  </a:cubicBezTo>
                  <a:cubicBezTo>
                    <a:pt x="0" y="36"/>
                    <a:pt x="0" y="18"/>
                    <a:pt x="0" y="18"/>
                  </a:cubicBezTo>
                  <a:cubicBezTo>
                    <a:pt x="0" y="18"/>
                    <a:pt x="1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2230150" y="2742875"/>
              <a:ext cx="475" cy="0"/>
            </a:xfrm>
            <a:custGeom>
              <a:avLst/>
              <a:gdLst/>
              <a:ahLst/>
              <a:cxnLst/>
              <a:rect l="l" t="t" r="r" b="b"/>
              <a:pathLst>
                <a:path w="19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2229725" y="27428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2231475" y="27419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2229725" y="274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2229725" y="27437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0"/>
                    <a:pt x="0" y="18"/>
                    <a:pt x="0" y="18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2230150" y="27433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2231025" y="274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231475" y="27437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3"/>
            <p:cNvSpPr/>
            <p:nvPr/>
          </p:nvSpPr>
          <p:spPr>
            <a:xfrm>
              <a:off x="2231900" y="27433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"/>
                  </a:lnTo>
                  <a:cubicBezTo>
                    <a:pt x="1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3"/>
            <p:cNvSpPr/>
            <p:nvPr/>
          </p:nvSpPr>
          <p:spPr>
            <a:xfrm>
              <a:off x="2231900" y="27433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3"/>
            <p:cNvSpPr/>
            <p:nvPr/>
          </p:nvSpPr>
          <p:spPr>
            <a:xfrm>
              <a:off x="2232350" y="27428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3"/>
            <p:cNvSpPr/>
            <p:nvPr/>
          </p:nvSpPr>
          <p:spPr>
            <a:xfrm>
              <a:off x="2232800" y="2742875"/>
              <a:ext cx="450" cy="0"/>
            </a:xfrm>
            <a:custGeom>
              <a:avLst/>
              <a:gdLst/>
              <a:ahLst/>
              <a:cxnLst/>
              <a:rect l="l" t="t" r="r" b="b"/>
              <a:pathLst>
                <a:path w="18" extrusionOk="0">
                  <a:moveTo>
                    <a:pt x="18" y="0"/>
                  </a:moveTo>
                  <a:cubicBezTo>
                    <a:pt x="18" y="0"/>
                    <a:pt x="18" y="0"/>
                    <a:pt x="0" y="0"/>
                  </a:cubicBezTo>
                  <a:cubicBezTo>
                    <a:pt x="0" y="0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3"/>
            <p:cNvSpPr/>
            <p:nvPr/>
          </p:nvSpPr>
          <p:spPr>
            <a:xfrm>
              <a:off x="2226650" y="27472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8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3"/>
            <p:cNvSpPr/>
            <p:nvPr/>
          </p:nvSpPr>
          <p:spPr>
            <a:xfrm>
              <a:off x="2231025" y="27441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3"/>
            <p:cNvSpPr/>
            <p:nvPr/>
          </p:nvSpPr>
          <p:spPr>
            <a:xfrm>
              <a:off x="2230150" y="27441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1"/>
                  </a:moveTo>
                  <a:cubicBezTo>
                    <a:pt x="36" y="18"/>
                    <a:pt x="18" y="18"/>
                    <a:pt x="18" y="36"/>
                  </a:cubicBezTo>
                  <a:cubicBezTo>
                    <a:pt x="1" y="18"/>
                    <a:pt x="18" y="18"/>
                    <a:pt x="18" y="18"/>
                  </a:cubicBezTo>
                  <a:cubicBezTo>
                    <a:pt x="36" y="18"/>
                    <a:pt x="36" y="18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3"/>
            <p:cNvSpPr/>
            <p:nvPr/>
          </p:nvSpPr>
          <p:spPr>
            <a:xfrm>
              <a:off x="2225775" y="27481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18"/>
                  </a:moveTo>
                  <a:cubicBezTo>
                    <a:pt x="0" y="18"/>
                    <a:pt x="18" y="0"/>
                    <a:pt x="18" y="0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3"/>
            <p:cNvSpPr/>
            <p:nvPr/>
          </p:nvSpPr>
          <p:spPr>
            <a:xfrm>
              <a:off x="2229275" y="27455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cubicBezTo>
                    <a:pt x="36" y="18"/>
                    <a:pt x="18" y="18"/>
                    <a:pt x="18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8" y="18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3"/>
            <p:cNvSpPr/>
            <p:nvPr/>
          </p:nvSpPr>
          <p:spPr>
            <a:xfrm>
              <a:off x="2229275" y="27463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" y="18"/>
                    <a:pt x="1" y="0"/>
                    <a:pt x="1" y="18"/>
                  </a:cubicBezTo>
                  <a:cubicBezTo>
                    <a:pt x="1" y="0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3"/>
            <p:cNvSpPr/>
            <p:nvPr/>
          </p:nvSpPr>
          <p:spPr>
            <a:xfrm>
              <a:off x="2220525" y="27573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3"/>
            <p:cNvSpPr/>
            <p:nvPr/>
          </p:nvSpPr>
          <p:spPr>
            <a:xfrm>
              <a:off x="2207375" y="2739800"/>
              <a:ext cx="35075" cy="40775"/>
            </a:xfrm>
            <a:custGeom>
              <a:avLst/>
              <a:gdLst/>
              <a:ahLst/>
              <a:cxnLst/>
              <a:rect l="l" t="t" r="r" b="b"/>
              <a:pathLst>
                <a:path w="1403" h="1631" extrusionOk="0">
                  <a:moveTo>
                    <a:pt x="246" y="509"/>
                  </a:moveTo>
                  <a:cubicBezTo>
                    <a:pt x="246" y="509"/>
                    <a:pt x="246" y="509"/>
                    <a:pt x="246" y="509"/>
                  </a:cubicBezTo>
                  <a:cubicBezTo>
                    <a:pt x="246" y="526"/>
                    <a:pt x="228" y="509"/>
                    <a:pt x="228" y="526"/>
                  </a:cubicBezTo>
                  <a:cubicBezTo>
                    <a:pt x="228" y="526"/>
                    <a:pt x="228" y="526"/>
                    <a:pt x="228" y="526"/>
                  </a:cubicBezTo>
                  <a:cubicBezTo>
                    <a:pt x="228" y="544"/>
                    <a:pt x="228" y="544"/>
                    <a:pt x="211" y="561"/>
                  </a:cubicBezTo>
                  <a:cubicBezTo>
                    <a:pt x="211" y="561"/>
                    <a:pt x="193" y="561"/>
                    <a:pt x="193" y="561"/>
                  </a:cubicBezTo>
                  <a:cubicBezTo>
                    <a:pt x="193" y="579"/>
                    <a:pt x="193" y="579"/>
                    <a:pt x="193" y="596"/>
                  </a:cubicBezTo>
                  <a:cubicBezTo>
                    <a:pt x="175" y="596"/>
                    <a:pt x="175" y="614"/>
                    <a:pt x="175" y="631"/>
                  </a:cubicBezTo>
                  <a:cubicBezTo>
                    <a:pt x="158" y="631"/>
                    <a:pt x="158" y="631"/>
                    <a:pt x="158" y="631"/>
                  </a:cubicBezTo>
                  <a:cubicBezTo>
                    <a:pt x="140" y="684"/>
                    <a:pt x="88" y="737"/>
                    <a:pt x="88" y="789"/>
                  </a:cubicBezTo>
                  <a:cubicBezTo>
                    <a:pt x="88" y="807"/>
                    <a:pt x="70" y="842"/>
                    <a:pt x="70" y="842"/>
                  </a:cubicBezTo>
                  <a:cubicBezTo>
                    <a:pt x="70" y="859"/>
                    <a:pt x="53" y="877"/>
                    <a:pt x="53" y="877"/>
                  </a:cubicBezTo>
                  <a:cubicBezTo>
                    <a:pt x="53" y="894"/>
                    <a:pt x="53" y="912"/>
                    <a:pt x="53" y="929"/>
                  </a:cubicBezTo>
                  <a:cubicBezTo>
                    <a:pt x="53" y="929"/>
                    <a:pt x="53" y="929"/>
                    <a:pt x="53" y="929"/>
                  </a:cubicBezTo>
                  <a:cubicBezTo>
                    <a:pt x="53" y="947"/>
                    <a:pt x="53" y="947"/>
                    <a:pt x="53" y="965"/>
                  </a:cubicBezTo>
                  <a:cubicBezTo>
                    <a:pt x="35" y="965"/>
                    <a:pt x="35" y="982"/>
                    <a:pt x="35" y="1000"/>
                  </a:cubicBezTo>
                  <a:cubicBezTo>
                    <a:pt x="35" y="1000"/>
                    <a:pt x="35" y="1000"/>
                    <a:pt x="35" y="1000"/>
                  </a:cubicBezTo>
                  <a:cubicBezTo>
                    <a:pt x="35" y="1000"/>
                    <a:pt x="35" y="1017"/>
                    <a:pt x="18" y="1035"/>
                  </a:cubicBezTo>
                  <a:cubicBezTo>
                    <a:pt x="18" y="1070"/>
                    <a:pt x="18" y="1105"/>
                    <a:pt x="18" y="1157"/>
                  </a:cubicBezTo>
                  <a:cubicBezTo>
                    <a:pt x="0" y="1175"/>
                    <a:pt x="18" y="1192"/>
                    <a:pt x="18" y="1227"/>
                  </a:cubicBezTo>
                  <a:cubicBezTo>
                    <a:pt x="18" y="1227"/>
                    <a:pt x="18" y="1227"/>
                    <a:pt x="18" y="1245"/>
                  </a:cubicBezTo>
                  <a:cubicBezTo>
                    <a:pt x="18" y="1263"/>
                    <a:pt x="35" y="1280"/>
                    <a:pt x="35" y="1298"/>
                  </a:cubicBezTo>
                  <a:cubicBezTo>
                    <a:pt x="35" y="1315"/>
                    <a:pt x="35" y="1315"/>
                    <a:pt x="35" y="1333"/>
                  </a:cubicBezTo>
                  <a:cubicBezTo>
                    <a:pt x="53" y="1350"/>
                    <a:pt x="53" y="1368"/>
                    <a:pt x="53" y="1368"/>
                  </a:cubicBezTo>
                  <a:lnTo>
                    <a:pt x="70" y="1385"/>
                  </a:lnTo>
                  <a:cubicBezTo>
                    <a:pt x="88" y="1438"/>
                    <a:pt x="140" y="1490"/>
                    <a:pt x="175" y="1526"/>
                  </a:cubicBezTo>
                  <a:cubicBezTo>
                    <a:pt x="193" y="1526"/>
                    <a:pt x="211" y="1526"/>
                    <a:pt x="211" y="1526"/>
                  </a:cubicBezTo>
                  <a:cubicBezTo>
                    <a:pt x="211" y="1543"/>
                    <a:pt x="211" y="1543"/>
                    <a:pt x="211" y="1543"/>
                  </a:cubicBezTo>
                  <a:cubicBezTo>
                    <a:pt x="228" y="1561"/>
                    <a:pt x="228" y="1561"/>
                    <a:pt x="246" y="1561"/>
                  </a:cubicBezTo>
                  <a:lnTo>
                    <a:pt x="263" y="1578"/>
                  </a:lnTo>
                  <a:cubicBezTo>
                    <a:pt x="263" y="1578"/>
                    <a:pt x="281" y="1578"/>
                    <a:pt x="281" y="1596"/>
                  </a:cubicBezTo>
                  <a:cubicBezTo>
                    <a:pt x="298" y="1578"/>
                    <a:pt x="281" y="1578"/>
                    <a:pt x="298" y="1578"/>
                  </a:cubicBezTo>
                  <a:cubicBezTo>
                    <a:pt x="333" y="1596"/>
                    <a:pt x="316" y="1596"/>
                    <a:pt x="316" y="1596"/>
                  </a:cubicBezTo>
                  <a:cubicBezTo>
                    <a:pt x="368" y="1631"/>
                    <a:pt x="421" y="1631"/>
                    <a:pt x="474" y="1631"/>
                  </a:cubicBezTo>
                  <a:cubicBezTo>
                    <a:pt x="526" y="1631"/>
                    <a:pt x="561" y="1613"/>
                    <a:pt x="614" y="1596"/>
                  </a:cubicBezTo>
                  <a:cubicBezTo>
                    <a:pt x="614" y="1578"/>
                    <a:pt x="631" y="1578"/>
                    <a:pt x="631" y="1561"/>
                  </a:cubicBezTo>
                  <a:cubicBezTo>
                    <a:pt x="631" y="1561"/>
                    <a:pt x="649" y="1561"/>
                    <a:pt x="649" y="1561"/>
                  </a:cubicBezTo>
                  <a:cubicBezTo>
                    <a:pt x="649" y="1561"/>
                    <a:pt x="631" y="1578"/>
                    <a:pt x="649" y="1578"/>
                  </a:cubicBezTo>
                  <a:cubicBezTo>
                    <a:pt x="649" y="1578"/>
                    <a:pt x="649" y="1578"/>
                    <a:pt x="649" y="1578"/>
                  </a:cubicBezTo>
                  <a:cubicBezTo>
                    <a:pt x="666" y="1578"/>
                    <a:pt x="666" y="1561"/>
                    <a:pt x="684" y="1561"/>
                  </a:cubicBezTo>
                  <a:cubicBezTo>
                    <a:pt x="701" y="1543"/>
                    <a:pt x="736" y="1543"/>
                    <a:pt x="754" y="1526"/>
                  </a:cubicBezTo>
                  <a:cubicBezTo>
                    <a:pt x="754" y="1526"/>
                    <a:pt x="772" y="1508"/>
                    <a:pt x="772" y="1508"/>
                  </a:cubicBezTo>
                  <a:cubicBezTo>
                    <a:pt x="789" y="1508"/>
                    <a:pt x="842" y="1473"/>
                    <a:pt x="859" y="1438"/>
                  </a:cubicBezTo>
                  <a:cubicBezTo>
                    <a:pt x="877" y="1438"/>
                    <a:pt x="894" y="1438"/>
                    <a:pt x="912" y="1420"/>
                  </a:cubicBezTo>
                  <a:cubicBezTo>
                    <a:pt x="912" y="1420"/>
                    <a:pt x="912" y="1420"/>
                    <a:pt x="912" y="1420"/>
                  </a:cubicBezTo>
                  <a:cubicBezTo>
                    <a:pt x="947" y="1403"/>
                    <a:pt x="964" y="1368"/>
                    <a:pt x="982" y="1350"/>
                  </a:cubicBezTo>
                  <a:cubicBezTo>
                    <a:pt x="982" y="1333"/>
                    <a:pt x="982" y="1333"/>
                    <a:pt x="982" y="1333"/>
                  </a:cubicBezTo>
                  <a:cubicBezTo>
                    <a:pt x="1017" y="1315"/>
                    <a:pt x="1017" y="1298"/>
                    <a:pt x="1035" y="1280"/>
                  </a:cubicBezTo>
                  <a:cubicBezTo>
                    <a:pt x="1035" y="1280"/>
                    <a:pt x="1035" y="1280"/>
                    <a:pt x="1035" y="1280"/>
                  </a:cubicBezTo>
                  <a:cubicBezTo>
                    <a:pt x="1052" y="1263"/>
                    <a:pt x="1070" y="1245"/>
                    <a:pt x="1070" y="1245"/>
                  </a:cubicBezTo>
                  <a:cubicBezTo>
                    <a:pt x="1105" y="1227"/>
                    <a:pt x="1105" y="1192"/>
                    <a:pt x="1122" y="1157"/>
                  </a:cubicBezTo>
                  <a:cubicBezTo>
                    <a:pt x="1122" y="1140"/>
                    <a:pt x="1140" y="1140"/>
                    <a:pt x="1157" y="1122"/>
                  </a:cubicBezTo>
                  <a:cubicBezTo>
                    <a:pt x="1157" y="1105"/>
                    <a:pt x="1157" y="1105"/>
                    <a:pt x="1157" y="1105"/>
                  </a:cubicBezTo>
                  <a:cubicBezTo>
                    <a:pt x="1157" y="1105"/>
                    <a:pt x="1157" y="1105"/>
                    <a:pt x="1157" y="1105"/>
                  </a:cubicBezTo>
                  <a:cubicBezTo>
                    <a:pt x="1175" y="1070"/>
                    <a:pt x="1175" y="1035"/>
                    <a:pt x="1192" y="1017"/>
                  </a:cubicBezTo>
                  <a:cubicBezTo>
                    <a:pt x="1192" y="1017"/>
                    <a:pt x="1210" y="1017"/>
                    <a:pt x="1210" y="1017"/>
                  </a:cubicBezTo>
                  <a:cubicBezTo>
                    <a:pt x="1210" y="1000"/>
                    <a:pt x="1210" y="1000"/>
                    <a:pt x="1210" y="982"/>
                  </a:cubicBezTo>
                  <a:cubicBezTo>
                    <a:pt x="1227" y="982"/>
                    <a:pt x="1227" y="965"/>
                    <a:pt x="1227" y="947"/>
                  </a:cubicBezTo>
                  <a:cubicBezTo>
                    <a:pt x="1245" y="912"/>
                    <a:pt x="1245" y="894"/>
                    <a:pt x="1262" y="859"/>
                  </a:cubicBezTo>
                  <a:lnTo>
                    <a:pt x="1315" y="649"/>
                  </a:lnTo>
                  <a:cubicBezTo>
                    <a:pt x="1315" y="649"/>
                    <a:pt x="1315" y="631"/>
                    <a:pt x="1315" y="631"/>
                  </a:cubicBezTo>
                  <a:cubicBezTo>
                    <a:pt x="1315" y="631"/>
                    <a:pt x="1315" y="631"/>
                    <a:pt x="1315" y="614"/>
                  </a:cubicBezTo>
                  <a:lnTo>
                    <a:pt x="1315" y="614"/>
                  </a:lnTo>
                  <a:cubicBezTo>
                    <a:pt x="1315" y="596"/>
                    <a:pt x="1315" y="561"/>
                    <a:pt x="1315" y="544"/>
                  </a:cubicBezTo>
                  <a:cubicBezTo>
                    <a:pt x="1315" y="526"/>
                    <a:pt x="1333" y="526"/>
                    <a:pt x="1333" y="509"/>
                  </a:cubicBezTo>
                  <a:lnTo>
                    <a:pt x="1350" y="404"/>
                  </a:lnTo>
                  <a:cubicBezTo>
                    <a:pt x="1350" y="386"/>
                    <a:pt x="1350" y="368"/>
                    <a:pt x="1350" y="351"/>
                  </a:cubicBezTo>
                  <a:cubicBezTo>
                    <a:pt x="1350" y="333"/>
                    <a:pt x="1350" y="333"/>
                    <a:pt x="1350" y="316"/>
                  </a:cubicBezTo>
                  <a:cubicBezTo>
                    <a:pt x="1350" y="281"/>
                    <a:pt x="1368" y="263"/>
                    <a:pt x="1385" y="246"/>
                  </a:cubicBezTo>
                  <a:cubicBezTo>
                    <a:pt x="1368" y="211"/>
                    <a:pt x="1385" y="211"/>
                    <a:pt x="1403" y="193"/>
                  </a:cubicBezTo>
                  <a:cubicBezTo>
                    <a:pt x="1385" y="141"/>
                    <a:pt x="1350" y="123"/>
                    <a:pt x="1333" y="88"/>
                  </a:cubicBezTo>
                  <a:cubicBezTo>
                    <a:pt x="1333" y="70"/>
                    <a:pt x="1315" y="70"/>
                    <a:pt x="1298" y="53"/>
                  </a:cubicBezTo>
                  <a:cubicBezTo>
                    <a:pt x="1298" y="53"/>
                    <a:pt x="1298" y="35"/>
                    <a:pt x="1298" y="35"/>
                  </a:cubicBezTo>
                  <a:cubicBezTo>
                    <a:pt x="1280" y="35"/>
                    <a:pt x="1262" y="35"/>
                    <a:pt x="1262" y="35"/>
                  </a:cubicBezTo>
                  <a:cubicBezTo>
                    <a:pt x="1245" y="35"/>
                    <a:pt x="1227" y="18"/>
                    <a:pt x="1210" y="18"/>
                  </a:cubicBezTo>
                  <a:cubicBezTo>
                    <a:pt x="1175" y="0"/>
                    <a:pt x="1140" y="18"/>
                    <a:pt x="1105" y="18"/>
                  </a:cubicBezTo>
                  <a:cubicBezTo>
                    <a:pt x="1105" y="18"/>
                    <a:pt x="1087" y="18"/>
                    <a:pt x="1087" y="18"/>
                  </a:cubicBezTo>
                  <a:cubicBezTo>
                    <a:pt x="1070" y="18"/>
                    <a:pt x="1070" y="35"/>
                    <a:pt x="1052" y="35"/>
                  </a:cubicBezTo>
                  <a:cubicBezTo>
                    <a:pt x="1052" y="53"/>
                    <a:pt x="1035" y="35"/>
                    <a:pt x="1035" y="35"/>
                  </a:cubicBezTo>
                  <a:cubicBezTo>
                    <a:pt x="1017" y="35"/>
                    <a:pt x="1017" y="53"/>
                    <a:pt x="1017" y="35"/>
                  </a:cubicBezTo>
                  <a:cubicBezTo>
                    <a:pt x="999" y="53"/>
                    <a:pt x="999" y="88"/>
                    <a:pt x="999" y="105"/>
                  </a:cubicBezTo>
                  <a:cubicBezTo>
                    <a:pt x="999" y="105"/>
                    <a:pt x="982" y="105"/>
                    <a:pt x="982" y="105"/>
                  </a:cubicBezTo>
                  <a:cubicBezTo>
                    <a:pt x="982" y="141"/>
                    <a:pt x="982" y="176"/>
                    <a:pt x="982" y="211"/>
                  </a:cubicBezTo>
                  <a:cubicBezTo>
                    <a:pt x="964" y="228"/>
                    <a:pt x="964" y="246"/>
                    <a:pt x="964" y="263"/>
                  </a:cubicBezTo>
                  <a:cubicBezTo>
                    <a:pt x="964" y="281"/>
                    <a:pt x="964" y="316"/>
                    <a:pt x="964" y="333"/>
                  </a:cubicBezTo>
                  <a:cubicBezTo>
                    <a:pt x="964" y="351"/>
                    <a:pt x="964" y="368"/>
                    <a:pt x="964" y="386"/>
                  </a:cubicBezTo>
                  <a:lnTo>
                    <a:pt x="964" y="404"/>
                  </a:lnTo>
                  <a:cubicBezTo>
                    <a:pt x="947" y="421"/>
                    <a:pt x="947" y="439"/>
                    <a:pt x="947" y="456"/>
                  </a:cubicBezTo>
                  <a:cubicBezTo>
                    <a:pt x="947" y="456"/>
                    <a:pt x="947" y="456"/>
                    <a:pt x="947" y="474"/>
                  </a:cubicBezTo>
                  <a:cubicBezTo>
                    <a:pt x="947" y="474"/>
                    <a:pt x="947" y="491"/>
                    <a:pt x="947" y="509"/>
                  </a:cubicBezTo>
                  <a:cubicBezTo>
                    <a:pt x="947" y="526"/>
                    <a:pt x="947" y="544"/>
                    <a:pt x="929" y="544"/>
                  </a:cubicBezTo>
                  <a:cubicBezTo>
                    <a:pt x="947" y="561"/>
                    <a:pt x="929" y="579"/>
                    <a:pt x="929" y="579"/>
                  </a:cubicBezTo>
                  <a:cubicBezTo>
                    <a:pt x="929" y="596"/>
                    <a:pt x="929" y="596"/>
                    <a:pt x="929" y="614"/>
                  </a:cubicBezTo>
                  <a:cubicBezTo>
                    <a:pt x="929" y="614"/>
                    <a:pt x="929" y="631"/>
                    <a:pt x="929" y="631"/>
                  </a:cubicBezTo>
                  <a:cubicBezTo>
                    <a:pt x="929" y="631"/>
                    <a:pt x="929" y="631"/>
                    <a:pt x="929" y="631"/>
                  </a:cubicBezTo>
                  <a:cubicBezTo>
                    <a:pt x="912" y="666"/>
                    <a:pt x="912" y="702"/>
                    <a:pt x="894" y="719"/>
                  </a:cubicBezTo>
                  <a:cubicBezTo>
                    <a:pt x="894" y="737"/>
                    <a:pt x="894" y="754"/>
                    <a:pt x="877" y="754"/>
                  </a:cubicBezTo>
                  <a:cubicBezTo>
                    <a:pt x="877" y="772"/>
                    <a:pt x="894" y="772"/>
                    <a:pt x="877" y="772"/>
                  </a:cubicBezTo>
                  <a:cubicBezTo>
                    <a:pt x="859" y="824"/>
                    <a:pt x="842" y="859"/>
                    <a:pt x="842" y="894"/>
                  </a:cubicBezTo>
                  <a:cubicBezTo>
                    <a:pt x="807" y="912"/>
                    <a:pt x="824" y="965"/>
                    <a:pt x="789" y="965"/>
                  </a:cubicBezTo>
                  <a:cubicBezTo>
                    <a:pt x="789" y="1000"/>
                    <a:pt x="754" y="1017"/>
                    <a:pt x="736" y="1035"/>
                  </a:cubicBezTo>
                  <a:cubicBezTo>
                    <a:pt x="736" y="1052"/>
                    <a:pt x="719" y="1070"/>
                    <a:pt x="719" y="1070"/>
                  </a:cubicBezTo>
                  <a:cubicBezTo>
                    <a:pt x="701" y="1087"/>
                    <a:pt x="701" y="1087"/>
                    <a:pt x="701" y="1087"/>
                  </a:cubicBezTo>
                  <a:cubicBezTo>
                    <a:pt x="684" y="1087"/>
                    <a:pt x="684" y="1122"/>
                    <a:pt x="666" y="1122"/>
                  </a:cubicBezTo>
                  <a:cubicBezTo>
                    <a:pt x="666" y="1122"/>
                    <a:pt x="666" y="1122"/>
                    <a:pt x="666" y="1122"/>
                  </a:cubicBezTo>
                  <a:cubicBezTo>
                    <a:pt x="649" y="1140"/>
                    <a:pt x="649" y="1140"/>
                    <a:pt x="631" y="1140"/>
                  </a:cubicBezTo>
                  <a:cubicBezTo>
                    <a:pt x="614" y="1157"/>
                    <a:pt x="596" y="1175"/>
                    <a:pt x="579" y="1192"/>
                  </a:cubicBezTo>
                  <a:cubicBezTo>
                    <a:pt x="579" y="1192"/>
                    <a:pt x="561" y="1192"/>
                    <a:pt x="561" y="1192"/>
                  </a:cubicBezTo>
                  <a:cubicBezTo>
                    <a:pt x="561" y="1192"/>
                    <a:pt x="561" y="1192"/>
                    <a:pt x="561" y="1192"/>
                  </a:cubicBezTo>
                  <a:cubicBezTo>
                    <a:pt x="544" y="1210"/>
                    <a:pt x="544" y="1210"/>
                    <a:pt x="526" y="1210"/>
                  </a:cubicBezTo>
                  <a:cubicBezTo>
                    <a:pt x="526" y="1210"/>
                    <a:pt x="526" y="1227"/>
                    <a:pt x="526" y="1227"/>
                  </a:cubicBezTo>
                  <a:cubicBezTo>
                    <a:pt x="509" y="1227"/>
                    <a:pt x="509" y="1227"/>
                    <a:pt x="491" y="1245"/>
                  </a:cubicBezTo>
                  <a:cubicBezTo>
                    <a:pt x="474" y="1227"/>
                    <a:pt x="456" y="1263"/>
                    <a:pt x="456" y="1245"/>
                  </a:cubicBezTo>
                  <a:cubicBezTo>
                    <a:pt x="438" y="1245"/>
                    <a:pt x="438" y="1263"/>
                    <a:pt x="438" y="1245"/>
                  </a:cubicBezTo>
                  <a:cubicBezTo>
                    <a:pt x="438" y="1245"/>
                    <a:pt x="438" y="1263"/>
                    <a:pt x="438" y="1263"/>
                  </a:cubicBezTo>
                  <a:cubicBezTo>
                    <a:pt x="438" y="1245"/>
                    <a:pt x="456" y="1263"/>
                    <a:pt x="456" y="1245"/>
                  </a:cubicBezTo>
                  <a:cubicBezTo>
                    <a:pt x="456" y="1245"/>
                    <a:pt x="456" y="1263"/>
                    <a:pt x="456" y="1263"/>
                  </a:cubicBezTo>
                  <a:cubicBezTo>
                    <a:pt x="438" y="1245"/>
                    <a:pt x="438" y="1245"/>
                    <a:pt x="421" y="1245"/>
                  </a:cubicBezTo>
                  <a:cubicBezTo>
                    <a:pt x="403" y="1227"/>
                    <a:pt x="403" y="1210"/>
                    <a:pt x="386" y="1210"/>
                  </a:cubicBezTo>
                  <a:lnTo>
                    <a:pt x="386" y="1210"/>
                  </a:lnTo>
                  <a:cubicBezTo>
                    <a:pt x="386" y="1210"/>
                    <a:pt x="386" y="1210"/>
                    <a:pt x="403" y="1227"/>
                  </a:cubicBezTo>
                  <a:cubicBezTo>
                    <a:pt x="403" y="1227"/>
                    <a:pt x="386" y="1210"/>
                    <a:pt x="386" y="1192"/>
                  </a:cubicBezTo>
                  <a:cubicBezTo>
                    <a:pt x="386" y="1192"/>
                    <a:pt x="386" y="1157"/>
                    <a:pt x="386" y="1157"/>
                  </a:cubicBezTo>
                  <a:cubicBezTo>
                    <a:pt x="386" y="1140"/>
                    <a:pt x="386" y="1157"/>
                    <a:pt x="386" y="1140"/>
                  </a:cubicBezTo>
                  <a:cubicBezTo>
                    <a:pt x="386" y="1140"/>
                    <a:pt x="386" y="1140"/>
                    <a:pt x="386" y="1140"/>
                  </a:cubicBezTo>
                  <a:cubicBezTo>
                    <a:pt x="386" y="1140"/>
                    <a:pt x="386" y="1140"/>
                    <a:pt x="386" y="1140"/>
                  </a:cubicBezTo>
                  <a:cubicBezTo>
                    <a:pt x="386" y="1140"/>
                    <a:pt x="386" y="1122"/>
                    <a:pt x="386" y="1122"/>
                  </a:cubicBezTo>
                  <a:cubicBezTo>
                    <a:pt x="386" y="1122"/>
                    <a:pt x="386" y="1122"/>
                    <a:pt x="386" y="1122"/>
                  </a:cubicBezTo>
                  <a:cubicBezTo>
                    <a:pt x="386" y="1122"/>
                    <a:pt x="386" y="1105"/>
                    <a:pt x="386" y="1105"/>
                  </a:cubicBezTo>
                  <a:cubicBezTo>
                    <a:pt x="403" y="1087"/>
                    <a:pt x="386" y="1070"/>
                    <a:pt x="403" y="1052"/>
                  </a:cubicBezTo>
                  <a:cubicBezTo>
                    <a:pt x="403" y="1052"/>
                    <a:pt x="386" y="1052"/>
                    <a:pt x="386" y="1052"/>
                  </a:cubicBezTo>
                  <a:cubicBezTo>
                    <a:pt x="386" y="1052"/>
                    <a:pt x="403" y="1035"/>
                    <a:pt x="386" y="1035"/>
                  </a:cubicBezTo>
                  <a:cubicBezTo>
                    <a:pt x="403" y="1035"/>
                    <a:pt x="403" y="1017"/>
                    <a:pt x="403" y="1000"/>
                  </a:cubicBezTo>
                  <a:cubicBezTo>
                    <a:pt x="421" y="1000"/>
                    <a:pt x="403" y="965"/>
                    <a:pt x="421" y="965"/>
                  </a:cubicBezTo>
                  <a:cubicBezTo>
                    <a:pt x="421" y="947"/>
                    <a:pt x="421" y="947"/>
                    <a:pt x="421" y="947"/>
                  </a:cubicBezTo>
                  <a:cubicBezTo>
                    <a:pt x="438" y="929"/>
                    <a:pt x="421" y="929"/>
                    <a:pt x="421" y="912"/>
                  </a:cubicBezTo>
                  <a:cubicBezTo>
                    <a:pt x="421" y="912"/>
                    <a:pt x="421" y="912"/>
                    <a:pt x="421" y="912"/>
                  </a:cubicBezTo>
                  <a:cubicBezTo>
                    <a:pt x="438" y="894"/>
                    <a:pt x="421" y="877"/>
                    <a:pt x="438" y="877"/>
                  </a:cubicBezTo>
                  <a:cubicBezTo>
                    <a:pt x="438" y="859"/>
                    <a:pt x="438" y="859"/>
                    <a:pt x="438" y="859"/>
                  </a:cubicBezTo>
                  <a:cubicBezTo>
                    <a:pt x="456" y="859"/>
                    <a:pt x="438" y="842"/>
                    <a:pt x="456" y="824"/>
                  </a:cubicBezTo>
                  <a:cubicBezTo>
                    <a:pt x="456" y="807"/>
                    <a:pt x="456" y="807"/>
                    <a:pt x="474" y="789"/>
                  </a:cubicBezTo>
                  <a:cubicBezTo>
                    <a:pt x="491" y="772"/>
                    <a:pt x="509" y="737"/>
                    <a:pt x="526" y="702"/>
                  </a:cubicBezTo>
                  <a:cubicBezTo>
                    <a:pt x="526" y="702"/>
                    <a:pt x="526" y="684"/>
                    <a:pt x="526" y="684"/>
                  </a:cubicBezTo>
                  <a:cubicBezTo>
                    <a:pt x="544" y="684"/>
                    <a:pt x="544" y="684"/>
                    <a:pt x="544" y="684"/>
                  </a:cubicBezTo>
                  <a:cubicBezTo>
                    <a:pt x="544" y="684"/>
                    <a:pt x="561" y="666"/>
                    <a:pt x="561" y="666"/>
                  </a:cubicBezTo>
                  <a:cubicBezTo>
                    <a:pt x="561" y="649"/>
                    <a:pt x="561" y="649"/>
                    <a:pt x="579" y="649"/>
                  </a:cubicBezTo>
                  <a:cubicBezTo>
                    <a:pt x="596" y="649"/>
                    <a:pt x="596" y="614"/>
                    <a:pt x="614" y="614"/>
                  </a:cubicBezTo>
                  <a:cubicBezTo>
                    <a:pt x="614" y="614"/>
                    <a:pt x="614" y="614"/>
                    <a:pt x="614" y="614"/>
                  </a:cubicBezTo>
                  <a:cubicBezTo>
                    <a:pt x="614" y="596"/>
                    <a:pt x="614" y="596"/>
                    <a:pt x="631" y="579"/>
                  </a:cubicBezTo>
                  <a:cubicBezTo>
                    <a:pt x="631" y="579"/>
                    <a:pt x="631" y="596"/>
                    <a:pt x="631" y="596"/>
                  </a:cubicBezTo>
                  <a:cubicBezTo>
                    <a:pt x="614" y="596"/>
                    <a:pt x="614" y="596"/>
                    <a:pt x="614" y="596"/>
                  </a:cubicBezTo>
                  <a:cubicBezTo>
                    <a:pt x="631" y="596"/>
                    <a:pt x="666" y="596"/>
                    <a:pt x="666" y="561"/>
                  </a:cubicBezTo>
                  <a:cubicBezTo>
                    <a:pt x="684" y="561"/>
                    <a:pt x="701" y="544"/>
                    <a:pt x="701" y="526"/>
                  </a:cubicBezTo>
                  <a:cubicBezTo>
                    <a:pt x="701" y="526"/>
                    <a:pt x="719" y="509"/>
                    <a:pt x="719" y="509"/>
                  </a:cubicBezTo>
                  <a:cubicBezTo>
                    <a:pt x="736" y="491"/>
                    <a:pt x="754" y="474"/>
                    <a:pt x="772" y="474"/>
                  </a:cubicBezTo>
                  <a:cubicBezTo>
                    <a:pt x="754" y="474"/>
                    <a:pt x="754" y="456"/>
                    <a:pt x="754" y="456"/>
                  </a:cubicBezTo>
                  <a:cubicBezTo>
                    <a:pt x="772" y="439"/>
                    <a:pt x="789" y="439"/>
                    <a:pt x="789" y="421"/>
                  </a:cubicBezTo>
                  <a:cubicBezTo>
                    <a:pt x="789" y="421"/>
                    <a:pt x="807" y="421"/>
                    <a:pt x="789" y="404"/>
                  </a:cubicBezTo>
                  <a:cubicBezTo>
                    <a:pt x="789" y="404"/>
                    <a:pt x="789" y="421"/>
                    <a:pt x="789" y="404"/>
                  </a:cubicBezTo>
                  <a:cubicBezTo>
                    <a:pt x="789" y="404"/>
                    <a:pt x="807" y="386"/>
                    <a:pt x="807" y="386"/>
                  </a:cubicBezTo>
                  <a:cubicBezTo>
                    <a:pt x="807" y="386"/>
                    <a:pt x="807" y="368"/>
                    <a:pt x="807" y="368"/>
                  </a:cubicBezTo>
                  <a:cubicBezTo>
                    <a:pt x="807" y="368"/>
                    <a:pt x="807" y="368"/>
                    <a:pt x="807" y="351"/>
                  </a:cubicBezTo>
                  <a:cubicBezTo>
                    <a:pt x="807" y="368"/>
                    <a:pt x="807" y="351"/>
                    <a:pt x="824" y="351"/>
                  </a:cubicBezTo>
                  <a:cubicBezTo>
                    <a:pt x="824" y="351"/>
                    <a:pt x="842" y="333"/>
                    <a:pt x="859" y="316"/>
                  </a:cubicBezTo>
                  <a:cubicBezTo>
                    <a:pt x="859" y="316"/>
                    <a:pt x="859" y="316"/>
                    <a:pt x="859" y="316"/>
                  </a:cubicBezTo>
                  <a:cubicBezTo>
                    <a:pt x="859" y="316"/>
                    <a:pt x="859" y="316"/>
                    <a:pt x="859" y="333"/>
                  </a:cubicBezTo>
                  <a:cubicBezTo>
                    <a:pt x="877" y="316"/>
                    <a:pt x="877" y="316"/>
                    <a:pt x="894" y="298"/>
                  </a:cubicBezTo>
                  <a:cubicBezTo>
                    <a:pt x="894" y="298"/>
                    <a:pt x="877" y="316"/>
                    <a:pt x="877" y="316"/>
                  </a:cubicBezTo>
                  <a:cubicBezTo>
                    <a:pt x="859" y="316"/>
                    <a:pt x="842" y="316"/>
                    <a:pt x="842" y="333"/>
                  </a:cubicBezTo>
                  <a:cubicBezTo>
                    <a:pt x="842" y="333"/>
                    <a:pt x="842" y="333"/>
                    <a:pt x="824" y="333"/>
                  </a:cubicBezTo>
                  <a:cubicBezTo>
                    <a:pt x="807" y="351"/>
                    <a:pt x="789" y="368"/>
                    <a:pt x="754" y="386"/>
                  </a:cubicBezTo>
                  <a:cubicBezTo>
                    <a:pt x="754" y="386"/>
                    <a:pt x="754" y="386"/>
                    <a:pt x="772" y="368"/>
                  </a:cubicBezTo>
                  <a:cubicBezTo>
                    <a:pt x="789" y="351"/>
                    <a:pt x="807" y="351"/>
                    <a:pt x="824" y="333"/>
                  </a:cubicBezTo>
                  <a:cubicBezTo>
                    <a:pt x="824" y="333"/>
                    <a:pt x="824" y="333"/>
                    <a:pt x="824" y="316"/>
                  </a:cubicBezTo>
                  <a:cubicBezTo>
                    <a:pt x="807" y="316"/>
                    <a:pt x="824" y="333"/>
                    <a:pt x="807" y="333"/>
                  </a:cubicBezTo>
                  <a:cubicBezTo>
                    <a:pt x="807" y="333"/>
                    <a:pt x="789" y="333"/>
                    <a:pt x="789" y="333"/>
                  </a:cubicBezTo>
                  <a:cubicBezTo>
                    <a:pt x="807" y="333"/>
                    <a:pt x="807" y="333"/>
                    <a:pt x="807" y="333"/>
                  </a:cubicBezTo>
                  <a:cubicBezTo>
                    <a:pt x="807" y="316"/>
                    <a:pt x="824" y="316"/>
                    <a:pt x="824" y="316"/>
                  </a:cubicBezTo>
                  <a:cubicBezTo>
                    <a:pt x="824" y="316"/>
                    <a:pt x="824" y="316"/>
                    <a:pt x="824" y="316"/>
                  </a:cubicBezTo>
                  <a:cubicBezTo>
                    <a:pt x="824" y="316"/>
                    <a:pt x="824" y="316"/>
                    <a:pt x="842" y="316"/>
                  </a:cubicBezTo>
                  <a:lnTo>
                    <a:pt x="842" y="316"/>
                  </a:lnTo>
                  <a:cubicBezTo>
                    <a:pt x="842" y="316"/>
                    <a:pt x="824" y="316"/>
                    <a:pt x="824" y="333"/>
                  </a:cubicBezTo>
                  <a:cubicBezTo>
                    <a:pt x="842" y="316"/>
                    <a:pt x="859" y="316"/>
                    <a:pt x="877" y="298"/>
                  </a:cubicBezTo>
                  <a:cubicBezTo>
                    <a:pt x="859" y="298"/>
                    <a:pt x="859" y="298"/>
                    <a:pt x="859" y="298"/>
                  </a:cubicBezTo>
                  <a:cubicBezTo>
                    <a:pt x="859" y="298"/>
                    <a:pt x="859" y="298"/>
                    <a:pt x="842" y="298"/>
                  </a:cubicBezTo>
                  <a:cubicBezTo>
                    <a:pt x="842" y="298"/>
                    <a:pt x="842" y="298"/>
                    <a:pt x="842" y="298"/>
                  </a:cubicBezTo>
                  <a:cubicBezTo>
                    <a:pt x="859" y="281"/>
                    <a:pt x="859" y="281"/>
                    <a:pt x="859" y="281"/>
                  </a:cubicBezTo>
                  <a:lnTo>
                    <a:pt x="859" y="281"/>
                  </a:lnTo>
                  <a:cubicBezTo>
                    <a:pt x="842" y="281"/>
                    <a:pt x="824" y="281"/>
                    <a:pt x="824" y="298"/>
                  </a:cubicBezTo>
                  <a:cubicBezTo>
                    <a:pt x="807" y="298"/>
                    <a:pt x="807" y="298"/>
                    <a:pt x="807" y="298"/>
                  </a:cubicBezTo>
                  <a:cubicBezTo>
                    <a:pt x="807" y="298"/>
                    <a:pt x="807" y="316"/>
                    <a:pt x="807" y="316"/>
                  </a:cubicBezTo>
                  <a:cubicBezTo>
                    <a:pt x="789" y="316"/>
                    <a:pt x="807" y="316"/>
                    <a:pt x="789" y="316"/>
                  </a:cubicBezTo>
                  <a:cubicBezTo>
                    <a:pt x="772" y="316"/>
                    <a:pt x="772" y="333"/>
                    <a:pt x="754" y="333"/>
                  </a:cubicBezTo>
                  <a:cubicBezTo>
                    <a:pt x="754" y="351"/>
                    <a:pt x="754" y="351"/>
                    <a:pt x="754" y="351"/>
                  </a:cubicBezTo>
                  <a:cubicBezTo>
                    <a:pt x="736" y="351"/>
                    <a:pt x="736" y="368"/>
                    <a:pt x="719" y="368"/>
                  </a:cubicBezTo>
                  <a:cubicBezTo>
                    <a:pt x="719" y="368"/>
                    <a:pt x="719" y="351"/>
                    <a:pt x="719" y="351"/>
                  </a:cubicBezTo>
                  <a:cubicBezTo>
                    <a:pt x="736" y="333"/>
                    <a:pt x="772" y="333"/>
                    <a:pt x="772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72" y="298"/>
                    <a:pt x="772" y="281"/>
                    <a:pt x="789" y="281"/>
                  </a:cubicBezTo>
                  <a:cubicBezTo>
                    <a:pt x="789" y="298"/>
                    <a:pt x="789" y="298"/>
                    <a:pt x="789" y="298"/>
                  </a:cubicBezTo>
                  <a:cubicBezTo>
                    <a:pt x="789" y="298"/>
                    <a:pt x="807" y="298"/>
                    <a:pt x="807" y="281"/>
                  </a:cubicBezTo>
                  <a:cubicBezTo>
                    <a:pt x="824" y="281"/>
                    <a:pt x="824" y="281"/>
                    <a:pt x="842" y="263"/>
                  </a:cubicBezTo>
                  <a:cubicBezTo>
                    <a:pt x="842" y="263"/>
                    <a:pt x="842" y="281"/>
                    <a:pt x="842" y="263"/>
                  </a:cubicBezTo>
                  <a:cubicBezTo>
                    <a:pt x="842" y="263"/>
                    <a:pt x="859" y="263"/>
                    <a:pt x="859" y="263"/>
                  </a:cubicBezTo>
                  <a:cubicBezTo>
                    <a:pt x="859" y="263"/>
                    <a:pt x="859" y="263"/>
                    <a:pt x="877" y="263"/>
                  </a:cubicBezTo>
                  <a:cubicBezTo>
                    <a:pt x="859" y="246"/>
                    <a:pt x="877" y="246"/>
                    <a:pt x="877" y="246"/>
                  </a:cubicBezTo>
                  <a:cubicBezTo>
                    <a:pt x="859" y="263"/>
                    <a:pt x="859" y="246"/>
                    <a:pt x="842" y="263"/>
                  </a:cubicBezTo>
                  <a:cubicBezTo>
                    <a:pt x="859" y="246"/>
                    <a:pt x="877" y="246"/>
                    <a:pt x="877" y="228"/>
                  </a:cubicBezTo>
                  <a:cubicBezTo>
                    <a:pt x="877" y="228"/>
                    <a:pt x="877" y="246"/>
                    <a:pt x="877" y="246"/>
                  </a:cubicBezTo>
                  <a:cubicBezTo>
                    <a:pt x="894" y="228"/>
                    <a:pt x="912" y="211"/>
                    <a:pt x="912" y="211"/>
                  </a:cubicBezTo>
                  <a:cubicBezTo>
                    <a:pt x="912" y="211"/>
                    <a:pt x="929" y="211"/>
                    <a:pt x="929" y="211"/>
                  </a:cubicBezTo>
                  <a:cubicBezTo>
                    <a:pt x="912" y="211"/>
                    <a:pt x="912" y="211"/>
                    <a:pt x="912" y="211"/>
                  </a:cubicBezTo>
                  <a:cubicBezTo>
                    <a:pt x="912" y="211"/>
                    <a:pt x="912" y="211"/>
                    <a:pt x="912" y="211"/>
                  </a:cubicBezTo>
                  <a:cubicBezTo>
                    <a:pt x="894" y="211"/>
                    <a:pt x="894" y="211"/>
                    <a:pt x="877" y="211"/>
                  </a:cubicBezTo>
                  <a:cubicBezTo>
                    <a:pt x="894" y="193"/>
                    <a:pt x="894" y="193"/>
                    <a:pt x="912" y="193"/>
                  </a:cubicBezTo>
                  <a:cubicBezTo>
                    <a:pt x="894" y="193"/>
                    <a:pt x="894" y="193"/>
                    <a:pt x="894" y="193"/>
                  </a:cubicBezTo>
                  <a:cubicBezTo>
                    <a:pt x="912" y="193"/>
                    <a:pt x="912" y="193"/>
                    <a:pt x="912" y="193"/>
                  </a:cubicBezTo>
                  <a:cubicBezTo>
                    <a:pt x="912" y="193"/>
                    <a:pt x="929" y="176"/>
                    <a:pt x="929" y="176"/>
                  </a:cubicBezTo>
                  <a:cubicBezTo>
                    <a:pt x="929" y="176"/>
                    <a:pt x="929" y="193"/>
                    <a:pt x="929" y="193"/>
                  </a:cubicBezTo>
                  <a:cubicBezTo>
                    <a:pt x="929" y="176"/>
                    <a:pt x="947" y="176"/>
                    <a:pt x="947" y="176"/>
                  </a:cubicBezTo>
                  <a:cubicBezTo>
                    <a:pt x="947" y="158"/>
                    <a:pt x="947" y="158"/>
                    <a:pt x="947" y="158"/>
                  </a:cubicBezTo>
                  <a:lnTo>
                    <a:pt x="947" y="158"/>
                  </a:lnTo>
                  <a:cubicBezTo>
                    <a:pt x="947" y="176"/>
                    <a:pt x="947" y="158"/>
                    <a:pt x="947" y="176"/>
                  </a:cubicBezTo>
                  <a:cubicBezTo>
                    <a:pt x="947" y="176"/>
                    <a:pt x="929" y="176"/>
                    <a:pt x="929" y="176"/>
                  </a:cubicBezTo>
                  <a:cubicBezTo>
                    <a:pt x="929" y="176"/>
                    <a:pt x="929" y="176"/>
                    <a:pt x="929" y="176"/>
                  </a:cubicBezTo>
                  <a:cubicBezTo>
                    <a:pt x="929" y="176"/>
                    <a:pt x="929" y="176"/>
                    <a:pt x="929" y="176"/>
                  </a:cubicBezTo>
                  <a:cubicBezTo>
                    <a:pt x="912" y="176"/>
                    <a:pt x="877" y="176"/>
                    <a:pt x="877" y="193"/>
                  </a:cubicBezTo>
                  <a:cubicBezTo>
                    <a:pt x="859" y="193"/>
                    <a:pt x="859" y="193"/>
                    <a:pt x="859" y="193"/>
                  </a:cubicBezTo>
                  <a:cubicBezTo>
                    <a:pt x="859" y="176"/>
                    <a:pt x="877" y="176"/>
                    <a:pt x="894" y="176"/>
                  </a:cubicBezTo>
                  <a:cubicBezTo>
                    <a:pt x="894" y="158"/>
                    <a:pt x="894" y="176"/>
                    <a:pt x="877" y="176"/>
                  </a:cubicBezTo>
                  <a:cubicBezTo>
                    <a:pt x="877" y="176"/>
                    <a:pt x="859" y="193"/>
                    <a:pt x="842" y="176"/>
                  </a:cubicBezTo>
                  <a:cubicBezTo>
                    <a:pt x="842" y="176"/>
                    <a:pt x="842" y="176"/>
                    <a:pt x="842" y="176"/>
                  </a:cubicBezTo>
                  <a:cubicBezTo>
                    <a:pt x="842" y="176"/>
                    <a:pt x="842" y="176"/>
                    <a:pt x="842" y="176"/>
                  </a:cubicBezTo>
                  <a:cubicBezTo>
                    <a:pt x="842" y="176"/>
                    <a:pt x="859" y="158"/>
                    <a:pt x="859" y="158"/>
                  </a:cubicBezTo>
                  <a:cubicBezTo>
                    <a:pt x="842" y="158"/>
                    <a:pt x="842" y="141"/>
                    <a:pt x="842" y="141"/>
                  </a:cubicBezTo>
                  <a:cubicBezTo>
                    <a:pt x="842" y="141"/>
                    <a:pt x="824" y="141"/>
                    <a:pt x="824" y="141"/>
                  </a:cubicBezTo>
                  <a:cubicBezTo>
                    <a:pt x="807" y="158"/>
                    <a:pt x="789" y="158"/>
                    <a:pt x="772" y="158"/>
                  </a:cubicBezTo>
                  <a:cubicBezTo>
                    <a:pt x="789" y="158"/>
                    <a:pt x="807" y="141"/>
                    <a:pt x="824" y="123"/>
                  </a:cubicBezTo>
                  <a:cubicBezTo>
                    <a:pt x="824" y="123"/>
                    <a:pt x="842" y="123"/>
                    <a:pt x="859" y="123"/>
                  </a:cubicBezTo>
                  <a:cubicBezTo>
                    <a:pt x="842" y="105"/>
                    <a:pt x="859" y="105"/>
                    <a:pt x="859" y="105"/>
                  </a:cubicBezTo>
                  <a:cubicBezTo>
                    <a:pt x="842" y="105"/>
                    <a:pt x="842" y="105"/>
                    <a:pt x="842" y="105"/>
                  </a:cubicBezTo>
                  <a:cubicBezTo>
                    <a:pt x="824" y="105"/>
                    <a:pt x="842" y="123"/>
                    <a:pt x="824" y="123"/>
                  </a:cubicBezTo>
                  <a:cubicBezTo>
                    <a:pt x="824" y="123"/>
                    <a:pt x="824" y="123"/>
                    <a:pt x="824" y="123"/>
                  </a:cubicBezTo>
                  <a:cubicBezTo>
                    <a:pt x="807" y="123"/>
                    <a:pt x="807" y="123"/>
                    <a:pt x="807" y="123"/>
                  </a:cubicBezTo>
                  <a:cubicBezTo>
                    <a:pt x="789" y="141"/>
                    <a:pt x="772" y="141"/>
                    <a:pt x="736" y="158"/>
                  </a:cubicBezTo>
                  <a:cubicBezTo>
                    <a:pt x="736" y="158"/>
                    <a:pt x="736" y="158"/>
                    <a:pt x="736" y="158"/>
                  </a:cubicBezTo>
                  <a:cubicBezTo>
                    <a:pt x="736" y="176"/>
                    <a:pt x="719" y="176"/>
                    <a:pt x="701" y="176"/>
                  </a:cubicBezTo>
                  <a:cubicBezTo>
                    <a:pt x="684" y="193"/>
                    <a:pt x="684" y="193"/>
                    <a:pt x="684" y="193"/>
                  </a:cubicBezTo>
                  <a:cubicBezTo>
                    <a:pt x="684" y="211"/>
                    <a:pt x="684" y="211"/>
                    <a:pt x="684" y="211"/>
                  </a:cubicBezTo>
                  <a:cubicBezTo>
                    <a:pt x="684" y="211"/>
                    <a:pt x="684" y="228"/>
                    <a:pt x="684" y="228"/>
                  </a:cubicBezTo>
                  <a:cubicBezTo>
                    <a:pt x="684" y="211"/>
                    <a:pt x="684" y="211"/>
                    <a:pt x="666" y="211"/>
                  </a:cubicBezTo>
                  <a:cubicBezTo>
                    <a:pt x="666" y="193"/>
                    <a:pt x="684" y="193"/>
                    <a:pt x="684" y="193"/>
                  </a:cubicBezTo>
                  <a:cubicBezTo>
                    <a:pt x="666" y="211"/>
                    <a:pt x="649" y="211"/>
                    <a:pt x="649" y="211"/>
                  </a:cubicBezTo>
                  <a:cubicBezTo>
                    <a:pt x="631" y="211"/>
                    <a:pt x="614" y="228"/>
                    <a:pt x="614" y="211"/>
                  </a:cubicBezTo>
                  <a:cubicBezTo>
                    <a:pt x="596" y="228"/>
                    <a:pt x="596" y="228"/>
                    <a:pt x="596" y="246"/>
                  </a:cubicBezTo>
                  <a:cubicBezTo>
                    <a:pt x="596" y="246"/>
                    <a:pt x="596" y="228"/>
                    <a:pt x="579" y="228"/>
                  </a:cubicBezTo>
                  <a:cubicBezTo>
                    <a:pt x="579" y="246"/>
                    <a:pt x="579" y="246"/>
                    <a:pt x="579" y="246"/>
                  </a:cubicBezTo>
                  <a:cubicBezTo>
                    <a:pt x="579" y="246"/>
                    <a:pt x="561" y="263"/>
                    <a:pt x="561" y="263"/>
                  </a:cubicBezTo>
                  <a:cubicBezTo>
                    <a:pt x="561" y="246"/>
                    <a:pt x="579" y="228"/>
                    <a:pt x="579" y="228"/>
                  </a:cubicBezTo>
                  <a:cubicBezTo>
                    <a:pt x="561" y="211"/>
                    <a:pt x="544" y="263"/>
                    <a:pt x="526" y="263"/>
                  </a:cubicBezTo>
                  <a:cubicBezTo>
                    <a:pt x="526" y="263"/>
                    <a:pt x="526" y="263"/>
                    <a:pt x="526" y="263"/>
                  </a:cubicBezTo>
                  <a:cubicBezTo>
                    <a:pt x="509" y="263"/>
                    <a:pt x="526" y="263"/>
                    <a:pt x="509" y="263"/>
                  </a:cubicBezTo>
                  <a:cubicBezTo>
                    <a:pt x="509" y="263"/>
                    <a:pt x="509" y="263"/>
                    <a:pt x="509" y="263"/>
                  </a:cubicBezTo>
                  <a:cubicBezTo>
                    <a:pt x="509" y="263"/>
                    <a:pt x="509" y="263"/>
                    <a:pt x="509" y="263"/>
                  </a:cubicBezTo>
                  <a:cubicBezTo>
                    <a:pt x="509" y="263"/>
                    <a:pt x="491" y="281"/>
                    <a:pt x="491" y="281"/>
                  </a:cubicBezTo>
                  <a:cubicBezTo>
                    <a:pt x="491" y="281"/>
                    <a:pt x="474" y="281"/>
                    <a:pt x="474" y="298"/>
                  </a:cubicBezTo>
                  <a:cubicBezTo>
                    <a:pt x="474" y="298"/>
                    <a:pt x="474" y="298"/>
                    <a:pt x="474" y="298"/>
                  </a:cubicBezTo>
                  <a:cubicBezTo>
                    <a:pt x="474" y="298"/>
                    <a:pt x="474" y="298"/>
                    <a:pt x="474" y="298"/>
                  </a:cubicBezTo>
                  <a:cubicBezTo>
                    <a:pt x="456" y="316"/>
                    <a:pt x="456" y="333"/>
                    <a:pt x="438" y="333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21" y="351"/>
                    <a:pt x="386" y="368"/>
                    <a:pt x="368" y="386"/>
                  </a:cubicBezTo>
                  <a:cubicBezTo>
                    <a:pt x="368" y="386"/>
                    <a:pt x="368" y="386"/>
                    <a:pt x="368" y="404"/>
                  </a:cubicBezTo>
                  <a:cubicBezTo>
                    <a:pt x="368" y="404"/>
                    <a:pt x="368" y="404"/>
                    <a:pt x="368" y="404"/>
                  </a:cubicBezTo>
                  <a:cubicBezTo>
                    <a:pt x="368" y="404"/>
                    <a:pt x="368" y="386"/>
                    <a:pt x="351" y="404"/>
                  </a:cubicBezTo>
                  <a:cubicBezTo>
                    <a:pt x="351" y="404"/>
                    <a:pt x="351" y="404"/>
                    <a:pt x="368" y="421"/>
                  </a:cubicBezTo>
                  <a:cubicBezTo>
                    <a:pt x="351" y="421"/>
                    <a:pt x="351" y="421"/>
                    <a:pt x="351" y="421"/>
                  </a:cubicBezTo>
                  <a:cubicBezTo>
                    <a:pt x="333" y="404"/>
                    <a:pt x="333" y="43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16" y="456"/>
                    <a:pt x="298" y="456"/>
                  </a:cubicBezTo>
                  <a:cubicBezTo>
                    <a:pt x="298" y="474"/>
                    <a:pt x="298" y="474"/>
                    <a:pt x="298" y="474"/>
                  </a:cubicBezTo>
                  <a:cubicBezTo>
                    <a:pt x="298" y="474"/>
                    <a:pt x="281" y="474"/>
                    <a:pt x="281" y="474"/>
                  </a:cubicBezTo>
                  <a:cubicBezTo>
                    <a:pt x="281" y="491"/>
                    <a:pt x="246" y="491"/>
                    <a:pt x="246" y="509"/>
                  </a:cubicBezTo>
                  <a:close/>
                  <a:moveTo>
                    <a:pt x="509" y="281"/>
                  </a:moveTo>
                  <a:cubicBezTo>
                    <a:pt x="526" y="298"/>
                    <a:pt x="526" y="281"/>
                    <a:pt x="526" y="298"/>
                  </a:cubicBezTo>
                  <a:cubicBezTo>
                    <a:pt x="526" y="298"/>
                    <a:pt x="509" y="298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09" y="298"/>
                    <a:pt x="509" y="298"/>
                    <a:pt x="509" y="298"/>
                  </a:cubicBezTo>
                  <a:close/>
                  <a:moveTo>
                    <a:pt x="614" y="228"/>
                  </a:moveTo>
                  <a:lnTo>
                    <a:pt x="614" y="228"/>
                  </a:lnTo>
                  <a:cubicBezTo>
                    <a:pt x="596" y="228"/>
                    <a:pt x="596" y="246"/>
                    <a:pt x="596" y="246"/>
                  </a:cubicBezTo>
                  <a:cubicBezTo>
                    <a:pt x="596" y="246"/>
                    <a:pt x="596" y="228"/>
                    <a:pt x="614" y="228"/>
                  </a:cubicBezTo>
                  <a:close/>
                  <a:moveTo>
                    <a:pt x="438" y="439"/>
                  </a:moveTo>
                  <a:cubicBezTo>
                    <a:pt x="438" y="439"/>
                    <a:pt x="438" y="421"/>
                    <a:pt x="438" y="421"/>
                  </a:cubicBezTo>
                  <a:cubicBezTo>
                    <a:pt x="438" y="439"/>
                    <a:pt x="438" y="439"/>
                    <a:pt x="438" y="439"/>
                  </a:cubicBezTo>
                  <a:cubicBezTo>
                    <a:pt x="438" y="439"/>
                    <a:pt x="438" y="439"/>
                    <a:pt x="438" y="439"/>
                  </a:cubicBezTo>
                  <a:close/>
                  <a:moveTo>
                    <a:pt x="719" y="176"/>
                  </a:moveTo>
                  <a:cubicBezTo>
                    <a:pt x="719" y="193"/>
                    <a:pt x="719" y="193"/>
                    <a:pt x="719" y="193"/>
                  </a:cubicBezTo>
                  <a:cubicBezTo>
                    <a:pt x="719" y="193"/>
                    <a:pt x="719" y="193"/>
                    <a:pt x="719" y="176"/>
                  </a:cubicBezTo>
                  <a:close/>
                  <a:moveTo>
                    <a:pt x="579" y="351"/>
                  </a:moveTo>
                  <a:cubicBezTo>
                    <a:pt x="596" y="351"/>
                    <a:pt x="579" y="351"/>
                    <a:pt x="579" y="351"/>
                  </a:cubicBezTo>
                  <a:cubicBezTo>
                    <a:pt x="579" y="351"/>
                    <a:pt x="579" y="351"/>
                    <a:pt x="579" y="351"/>
                  </a:cubicBezTo>
                  <a:close/>
                  <a:moveTo>
                    <a:pt x="649" y="298"/>
                  </a:moveTo>
                  <a:cubicBezTo>
                    <a:pt x="649" y="298"/>
                    <a:pt x="649" y="298"/>
                    <a:pt x="649" y="298"/>
                  </a:cubicBezTo>
                  <a:cubicBezTo>
                    <a:pt x="649" y="298"/>
                    <a:pt x="649" y="298"/>
                    <a:pt x="649" y="298"/>
                  </a:cubicBezTo>
                  <a:cubicBezTo>
                    <a:pt x="631" y="316"/>
                    <a:pt x="631" y="316"/>
                    <a:pt x="614" y="333"/>
                  </a:cubicBezTo>
                  <a:cubicBezTo>
                    <a:pt x="631" y="316"/>
                    <a:pt x="631" y="298"/>
                    <a:pt x="649" y="298"/>
                  </a:cubicBezTo>
                  <a:cubicBezTo>
                    <a:pt x="649" y="298"/>
                    <a:pt x="649" y="298"/>
                    <a:pt x="649" y="298"/>
                  </a:cubicBezTo>
                  <a:cubicBezTo>
                    <a:pt x="649" y="298"/>
                    <a:pt x="631" y="298"/>
                    <a:pt x="631" y="298"/>
                  </a:cubicBezTo>
                  <a:cubicBezTo>
                    <a:pt x="631" y="298"/>
                    <a:pt x="631" y="298"/>
                    <a:pt x="631" y="298"/>
                  </a:cubicBezTo>
                  <a:cubicBezTo>
                    <a:pt x="649" y="298"/>
                    <a:pt x="649" y="281"/>
                    <a:pt x="666" y="298"/>
                  </a:cubicBezTo>
                  <a:cubicBezTo>
                    <a:pt x="666" y="298"/>
                    <a:pt x="649" y="298"/>
                    <a:pt x="649" y="298"/>
                  </a:cubicBezTo>
                  <a:cubicBezTo>
                    <a:pt x="649" y="298"/>
                    <a:pt x="649" y="298"/>
                    <a:pt x="649" y="298"/>
                  </a:cubicBezTo>
                  <a:close/>
                  <a:moveTo>
                    <a:pt x="701" y="228"/>
                  </a:moveTo>
                  <a:cubicBezTo>
                    <a:pt x="701" y="228"/>
                    <a:pt x="719" y="228"/>
                    <a:pt x="719" y="228"/>
                  </a:cubicBezTo>
                  <a:cubicBezTo>
                    <a:pt x="719" y="228"/>
                    <a:pt x="701" y="246"/>
                    <a:pt x="719" y="246"/>
                  </a:cubicBezTo>
                  <a:cubicBezTo>
                    <a:pt x="719" y="246"/>
                    <a:pt x="701" y="246"/>
                    <a:pt x="701" y="246"/>
                  </a:cubicBezTo>
                  <a:close/>
                  <a:moveTo>
                    <a:pt x="666" y="263"/>
                  </a:moveTo>
                  <a:lnTo>
                    <a:pt x="684" y="263"/>
                  </a:lnTo>
                  <a:cubicBezTo>
                    <a:pt x="684" y="281"/>
                    <a:pt x="666" y="263"/>
                    <a:pt x="666" y="281"/>
                  </a:cubicBezTo>
                  <a:cubicBezTo>
                    <a:pt x="666" y="281"/>
                    <a:pt x="666" y="263"/>
                    <a:pt x="684" y="263"/>
                  </a:cubicBezTo>
                  <a:close/>
                  <a:moveTo>
                    <a:pt x="684" y="281"/>
                  </a:moveTo>
                  <a:lnTo>
                    <a:pt x="684" y="281"/>
                  </a:lnTo>
                  <a:cubicBezTo>
                    <a:pt x="684" y="281"/>
                    <a:pt x="666" y="298"/>
                    <a:pt x="666" y="298"/>
                  </a:cubicBezTo>
                  <a:cubicBezTo>
                    <a:pt x="666" y="281"/>
                    <a:pt x="666" y="281"/>
                    <a:pt x="684" y="281"/>
                  </a:cubicBezTo>
                  <a:close/>
                  <a:moveTo>
                    <a:pt x="754" y="228"/>
                  </a:moveTo>
                  <a:cubicBezTo>
                    <a:pt x="754" y="228"/>
                    <a:pt x="754" y="228"/>
                    <a:pt x="754" y="228"/>
                  </a:cubicBezTo>
                  <a:cubicBezTo>
                    <a:pt x="754" y="228"/>
                    <a:pt x="754" y="228"/>
                    <a:pt x="754" y="228"/>
                  </a:cubicBezTo>
                  <a:close/>
                  <a:moveTo>
                    <a:pt x="736" y="228"/>
                  </a:moveTo>
                  <a:cubicBezTo>
                    <a:pt x="736" y="228"/>
                    <a:pt x="736" y="228"/>
                    <a:pt x="736" y="228"/>
                  </a:cubicBezTo>
                  <a:cubicBezTo>
                    <a:pt x="736" y="246"/>
                    <a:pt x="736" y="246"/>
                    <a:pt x="736" y="246"/>
                  </a:cubicBezTo>
                  <a:close/>
                  <a:moveTo>
                    <a:pt x="684" y="316"/>
                  </a:moveTo>
                  <a:cubicBezTo>
                    <a:pt x="684" y="316"/>
                    <a:pt x="684" y="316"/>
                    <a:pt x="684" y="316"/>
                  </a:cubicBezTo>
                  <a:cubicBezTo>
                    <a:pt x="684" y="316"/>
                    <a:pt x="684" y="316"/>
                    <a:pt x="684" y="316"/>
                  </a:cubicBezTo>
                  <a:cubicBezTo>
                    <a:pt x="684" y="316"/>
                    <a:pt x="684" y="316"/>
                    <a:pt x="666" y="316"/>
                  </a:cubicBezTo>
                  <a:cubicBezTo>
                    <a:pt x="666" y="316"/>
                    <a:pt x="666" y="316"/>
                    <a:pt x="649" y="316"/>
                  </a:cubicBezTo>
                  <a:cubicBezTo>
                    <a:pt x="649" y="316"/>
                    <a:pt x="649" y="316"/>
                    <a:pt x="666" y="316"/>
                  </a:cubicBezTo>
                  <a:cubicBezTo>
                    <a:pt x="666" y="316"/>
                    <a:pt x="666" y="316"/>
                    <a:pt x="666" y="316"/>
                  </a:cubicBezTo>
                  <a:cubicBezTo>
                    <a:pt x="684" y="316"/>
                    <a:pt x="684" y="298"/>
                    <a:pt x="684" y="281"/>
                  </a:cubicBezTo>
                  <a:cubicBezTo>
                    <a:pt x="701" y="298"/>
                    <a:pt x="701" y="298"/>
                    <a:pt x="684" y="298"/>
                  </a:cubicBezTo>
                  <a:cubicBezTo>
                    <a:pt x="701" y="316"/>
                    <a:pt x="701" y="298"/>
                    <a:pt x="701" y="298"/>
                  </a:cubicBezTo>
                  <a:cubicBezTo>
                    <a:pt x="701" y="298"/>
                    <a:pt x="701" y="298"/>
                    <a:pt x="701" y="298"/>
                  </a:cubicBezTo>
                  <a:cubicBezTo>
                    <a:pt x="684" y="281"/>
                    <a:pt x="701" y="281"/>
                    <a:pt x="701" y="281"/>
                  </a:cubicBezTo>
                  <a:cubicBezTo>
                    <a:pt x="701" y="281"/>
                    <a:pt x="701" y="298"/>
                    <a:pt x="719" y="298"/>
                  </a:cubicBezTo>
                  <a:cubicBezTo>
                    <a:pt x="719" y="298"/>
                    <a:pt x="719" y="298"/>
                    <a:pt x="719" y="298"/>
                  </a:cubicBezTo>
                  <a:cubicBezTo>
                    <a:pt x="719" y="316"/>
                    <a:pt x="719" y="316"/>
                    <a:pt x="719" y="316"/>
                  </a:cubicBezTo>
                  <a:cubicBezTo>
                    <a:pt x="719" y="298"/>
                    <a:pt x="719" y="298"/>
                    <a:pt x="719" y="298"/>
                  </a:cubicBezTo>
                  <a:cubicBezTo>
                    <a:pt x="701" y="298"/>
                    <a:pt x="684" y="316"/>
                    <a:pt x="684" y="316"/>
                  </a:cubicBezTo>
                  <a:close/>
                  <a:moveTo>
                    <a:pt x="719" y="263"/>
                  </a:moveTo>
                  <a:cubicBezTo>
                    <a:pt x="719" y="263"/>
                    <a:pt x="719" y="281"/>
                    <a:pt x="719" y="281"/>
                  </a:cubicBezTo>
                  <a:cubicBezTo>
                    <a:pt x="736" y="281"/>
                    <a:pt x="736" y="263"/>
                    <a:pt x="736" y="263"/>
                  </a:cubicBezTo>
                  <a:cubicBezTo>
                    <a:pt x="754" y="263"/>
                    <a:pt x="754" y="281"/>
                    <a:pt x="754" y="298"/>
                  </a:cubicBezTo>
                  <a:cubicBezTo>
                    <a:pt x="754" y="298"/>
                    <a:pt x="736" y="281"/>
                    <a:pt x="736" y="281"/>
                  </a:cubicBezTo>
                  <a:cubicBezTo>
                    <a:pt x="736" y="281"/>
                    <a:pt x="736" y="281"/>
                    <a:pt x="736" y="281"/>
                  </a:cubicBezTo>
                  <a:cubicBezTo>
                    <a:pt x="736" y="281"/>
                    <a:pt x="719" y="281"/>
                    <a:pt x="719" y="281"/>
                  </a:cubicBezTo>
                  <a:cubicBezTo>
                    <a:pt x="719" y="281"/>
                    <a:pt x="701" y="281"/>
                    <a:pt x="719" y="263"/>
                  </a:cubicBezTo>
                  <a:close/>
                  <a:moveTo>
                    <a:pt x="772" y="246"/>
                  </a:moveTo>
                  <a:cubicBezTo>
                    <a:pt x="772" y="246"/>
                    <a:pt x="789" y="228"/>
                    <a:pt x="789" y="228"/>
                  </a:cubicBezTo>
                  <a:cubicBezTo>
                    <a:pt x="789" y="228"/>
                    <a:pt x="789" y="228"/>
                    <a:pt x="789" y="228"/>
                  </a:cubicBezTo>
                  <a:cubicBezTo>
                    <a:pt x="789" y="228"/>
                    <a:pt x="789" y="246"/>
                    <a:pt x="789" y="246"/>
                  </a:cubicBezTo>
                  <a:cubicBezTo>
                    <a:pt x="789" y="246"/>
                    <a:pt x="772" y="246"/>
                    <a:pt x="772" y="246"/>
                  </a:cubicBezTo>
                  <a:lnTo>
                    <a:pt x="772" y="246"/>
                  </a:lnTo>
                  <a:cubicBezTo>
                    <a:pt x="772" y="246"/>
                    <a:pt x="772" y="246"/>
                    <a:pt x="772" y="246"/>
                  </a:cubicBezTo>
                  <a:close/>
                  <a:moveTo>
                    <a:pt x="649" y="351"/>
                  </a:moveTo>
                  <a:cubicBezTo>
                    <a:pt x="649" y="351"/>
                    <a:pt x="649" y="351"/>
                    <a:pt x="649" y="368"/>
                  </a:cubicBezTo>
                  <a:cubicBezTo>
                    <a:pt x="649" y="351"/>
                    <a:pt x="649" y="351"/>
                    <a:pt x="666" y="333"/>
                  </a:cubicBezTo>
                  <a:cubicBezTo>
                    <a:pt x="666" y="351"/>
                    <a:pt x="666" y="351"/>
                    <a:pt x="666" y="351"/>
                  </a:cubicBezTo>
                  <a:cubicBezTo>
                    <a:pt x="649" y="351"/>
                    <a:pt x="649" y="368"/>
                    <a:pt x="631" y="368"/>
                  </a:cubicBezTo>
                  <a:cubicBezTo>
                    <a:pt x="631" y="368"/>
                    <a:pt x="649" y="368"/>
                    <a:pt x="649" y="368"/>
                  </a:cubicBezTo>
                  <a:close/>
                  <a:moveTo>
                    <a:pt x="842" y="193"/>
                  </a:moveTo>
                  <a:cubicBezTo>
                    <a:pt x="842" y="193"/>
                    <a:pt x="842" y="193"/>
                    <a:pt x="842" y="193"/>
                  </a:cubicBezTo>
                  <a:cubicBezTo>
                    <a:pt x="842" y="193"/>
                    <a:pt x="842" y="211"/>
                    <a:pt x="842" y="211"/>
                  </a:cubicBezTo>
                  <a:cubicBezTo>
                    <a:pt x="842" y="211"/>
                    <a:pt x="842" y="211"/>
                    <a:pt x="842" y="211"/>
                  </a:cubicBezTo>
                  <a:close/>
                  <a:moveTo>
                    <a:pt x="789" y="246"/>
                  </a:moveTo>
                  <a:lnTo>
                    <a:pt x="789" y="246"/>
                  </a:lnTo>
                  <a:cubicBezTo>
                    <a:pt x="789" y="246"/>
                    <a:pt x="772" y="263"/>
                    <a:pt x="772" y="246"/>
                  </a:cubicBezTo>
                  <a:cubicBezTo>
                    <a:pt x="772" y="246"/>
                    <a:pt x="789" y="246"/>
                    <a:pt x="789" y="246"/>
                  </a:cubicBezTo>
                  <a:close/>
                  <a:moveTo>
                    <a:pt x="789" y="246"/>
                  </a:moveTo>
                  <a:cubicBezTo>
                    <a:pt x="789" y="246"/>
                    <a:pt x="824" y="228"/>
                    <a:pt x="824" y="228"/>
                  </a:cubicBezTo>
                  <a:cubicBezTo>
                    <a:pt x="842" y="228"/>
                    <a:pt x="859" y="211"/>
                    <a:pt x="877" y="211"/>
                  </a:cubicBezTo>
                  <a:cubicBezTo>
                    <a:pt x="859" y="228"/>
                    <a:pt x="842" y="211"/>
                    <a:pt x="824" y="246"/>
                  </a:cubicBezTo>
                  <a:cubicBezTo>
                    <a:pt x="824" y="228"/>
                    <a:pt x="807" y="246"/>
                    <a:pt x="807" y="246"/>
                  </a:cubicBezTo>
                  <a:cubicBezTo>
                    <a:pt x="807" y="246"/>
                    <a:pt x="807" y="246"/>
                    <a:pt x="807" y="246"/>
                  </a:cubicBezTo>
                  <a:cubicBezTo>
                    <a:pt x="807" y="263"/>
                    <a:pt x="824" y="263"/>
                    <a:pt x="807" y="263"/>
                  </a:cubicBezTo>
                  <a:cubicBezTo>
                    <a:pt x="807" y="263"/>
                    <a:pt x="789" y="263"/>
                    <a:pt x="789" y="263"/>
                  </a:cubicBezTo>
                  <a:close/>
                  <a:moveTo>
                    <a:pt x="754" y="298"/>
                  </a:moveTo>
                  <a:cubicBezTo>
                    <a:pt x="754" y="316"/>
                    <a:pt x="754" y="316"/>
                    <a:pt x="754" y="316"/>
                  </a:cubicBezTo>
                  <a:cubicBezTo>
                    <a:pt x="754" y="316"/>
                    <a:pt x="754" y="316"/>
                    <a:pt x="736" y="316"/>
                  </a:cubicBezTo>
                  <a:cubicBezTo>
                    <a:pt x="754" y="316"/>
                    <a:pt x="754" y="316"/>
                    <a:pt x="754" y="298"/>
                  </a:cubicBezTo>
                  <a:close/>
                  <a:moveTo>
                    <a:pt x="736" y="316"/>
                  </a:moveTo>
                  <a:cubicBezTo>
                    <a:pt x="736" y="316"/>
                    <a:pt x="736" y="316"/>
                    <a:pt x="736" y="316"/>
                  </a:cubicBezTo>
                  <a:cubicBezTo>
                    <a:pt x="736" y="333"/>
                    <a:pt x="736" y="333"/>
                    <a:pt x="736" y="333"/>
                  </a:cubicBezTo>
                  <a:cubicBezTo>
                    <a:pt x="719" y="333"/>
                    <a:pt x="736" y="333"/>
                    <a:pt x="736" y="316"/>
                  </a:cubicBezTo>
                  <a:close/>
                  <a:moveTo>
                    <a:pt x="807" y="281"/>
                  </a:moveTo>
                  <a:cubicBezTo>
                    <a:pt x="807" y="281"/>
                    <a:pt x="807" y="281"/>
                    <a:pt x="807" y="281"/>
                  </a:cubicBezTo>
                  <a:cubicBezTo>
                    <a:pt x="807" y="281"/>
                    <a:pt x="807" y="281"/>
                    <a:pt x="807" y="281"/>
                  </a:cubicBezTo>
                  <a:cubicBezTo>
                    <a:pt x="789" y="263"/>
                    <a:pt x="807" y="263"/>
                    <a:pt x="807" y="281"/>
                  </a:cubicBezTo>
                  <a:close/>
                  <a:moveTo>
                    <a:pt x="877" y="211"/>
                  </a:moveTo>
                  <a:lnTo>
                    <a:pt x="877" y="211"/>
                  </a:lnTo>
                  <a:cubicBezTo>
                    <a:pt x="877" y="211"/>
                    <a:pt x="877" y="228"/>
                    <a:pt x="877" y="228"/>
                  </a:cubicBezTo>
                  <a:cubicBezTo>
                    <a:pt x="877" y="228"/>
                    <a:pt x="877" y="228"/>
                    <a:pt x="877" y="211"/>
                  </a:cubicBezTo>
                  <a:close/>
                  <a:moveTo>
                    <a:pt x="631" y="456"/>
                  </a:moveTo>
                  <a:cubicBezTo>
                    <a:pt x="614" y="456"/>
                    <a:pt x="614" y="474"/>
                    <a:pt x="614" y="474"/>
                  </a:cubicBezTo>
                  <a:cubicBezTo>
                    <a:pt x="614" y="456"/>
                    <a:pt x="614" y="456"/>
                    <a:pt x="631" y="456"/>
                  </a:cubicBezTo>
                  <a:close/>
                  <a:moveTo>
                    <a:pt x="649" y="421"/>
                  </a:moveTo>
                  <a:cubicBezTo>
                    <a:pt x="649" y="439"/>
                    <a:pt x="666" y="439"/>
                    <a:pt x="666" y="456"/>
                  </a:cubicBezTo>
                  <a:cubicBezTo>
                    <a:pt x="649" y="456"/>
                    <a:pt x="649" y="456"/>
                    <a:pt x="649" y="456"/>
                  </a:cubicBezTo>
                  <a:cubicBezTo>
                    <a:pt x="649" y="456"/>
                    <a:pt x="649" y="456"/>
                    <a:pt x="649" y="439"/>
                  </a:cubicBezTo>
                  <a:lnTo>
                    <a:pt x="631" y="439"/>
                  </a:lnTo>
                  <a:cubicBezTo>
                    <a:pt x="631" y="439"/>
                    <a:pt x="649" y="439"/>
                    <a:pt x="649" y="439"/>
                  </a:cubicBezTo>
                  <a:close/>
                  <a:moveTo>
                    <a:pt x="666" y="404"/>
                  </a:moveTo>
                  <a:cubicBezTo>
                    <a:pt x="684" y="404"/>
                    <a:pt x="684" y="404"/>
                    <a:pt x="684" y="386"/>
                  </a:cubicBezTo>
                  <a:cubicBezTo>
                    <a:pt x="684" y="386"/>
                    <a:pt x="684" y="404"/>
                    <a:pt x="684" y="404"/>
                  </a:cubicBezTo>
                  <a:lnTo>
                    <a:pt x="684" y="404"/>
                  </a:lnTo>
                  <a:cubicBezTo>
                    <a:pt x="684" y="404"/>
                    <a:pt x="684" y="404"/>
                    <a:pt x="666" y="404"/>
                  </a:cubicBezTo>
                  <a:cubicBezTo>
                    <a:pt x="684" y="404"/>
                    <a:pt x="684" y="404"/>
                    <a:pt x="684" y="404"/>
                  </a:cubicBezTo>
                  <a:close/>
                  <a:moveTo>
                    <a:pt x="701" y="386"/>
                  </a:moveTo>
                  <a:lnTo>
                    <a:pt x="701" y="386"/>
                  </a:lnTo>
                  <a:cubicBezTo>
                    <a:pt x="701" y="386"/>
                    <a:pt x="701" y="386"/>
                    <a:pt x="701" y="386"/>
                  </a:cubicBezTo>
                  <a:lnTo>
                    <a:pt x="684" y="386"/>
                  </a:lnTo>
                  <a:cubicBezTo>
                    <a:pt x="701" y="386"/>
                    <a:pt x="701" y="386"/>
                    <a:pt x="701" y="386"/>
                  </a:cubicBezTo>
                  <a:close/>
                  <a:moveTo>
                    <a:pt x="701" y="386"/>
                  </a:moveTo>
                  <a:cubicBezTo>
                    <a:pt x="701" y="368"/>
                    <a:pt x="719" y="386"/>
                    <a:pt x="719" y="368"/>
                  </a:cubicBezTo>
                  <a:cubicBezTo>
                    <a:pt x="719" y="386"/>
                    <a:pt x="719" y="386"/>
                    <a:pt x="701" y="386"/>
                  </a:cubicBezTo>
                  <a:cubicBezTo>
                    <a:pt x="701" y="386"/>
                    <a:pt x="701" y="386"/>
                    <a:pt x="701" y="386"/>
                  </a:cubicBezTo>
                  <a:close/>
                  <a:moveTo>
                    <a:pt x="772" y="333"/>
                  </a:moveTo>
                  <a:lnTo>
                    <a:pt x="789" y="333"/>
                  </a:lnTo>
                  <a:cubicBezTo>
                    <a:pt x="789" y="333"/>
                    <a:pt x="789" y="333"/>
                    <a:pt x="789" y="333"/>
                  </a:cubicBezTo>
                  <a:cubicBezTo>
                    <a:pt x="789" y="333"/>
                    <a:pt x="789" y="333"/>
                    <a:pt x="772" y="333"/>
                  </a:cubicBezTo>
                  <a:close/>
                  <a:moveTo>
                    <a:pt x="789" y="316"/>
                  </a:moveTo>
                  <a:cubicBezTo>
                    <a:pt x="789" y="316"/>
                    <a:pt x="789" y="333"/>
                    <a:pt x="789" y="333"/>
                  </a:cubicBezTo>
                  <a:cubicBezTo>
                    <a:pt x="789" y="316"/>
                    <a:pt x="789" y="316"/>
                    <a:pt x="789" y="316"/>
                  </a:cubicBezTo>
                  <a:close/>
                  <a:moveTo>
                    <a:pt x="438" y="824"/>
                  </a:moveTo>
                  <a:cubicBezTo>
                    <a:pt x="438" y="807"/>
                    <a:pt x="438" y="807"/>
                    <a:pt x="438" y="807"/>
                  </a:cubicBezTo>
                  <a:cubicBezTo>
                    <a:pt x="438" y="807"/>
                    <a:pt x="438" y="807"/>
                    <a:pt x="438" y="807"/>
                  </a:cubicBezTo>
                  <a:cubicBezTo>
                    <a:pt x="438" y="807"/>
                    <a:pt x="438" y="824"/>
                    <a:pt x="438" y="824"/>
                  </a:cubicBezTo>
                  <a:cubicBezTo>
                    <a:pt x="438" y="824"/>
                    <a:pt x="438" y="824"/>
                    <a:pt x="438" y="824"/>
                  </a:cubicBezTo>
                  <a:close/>
                  <a:moveTo>
                    <a:pt x="438" y="807"/>
                  </a:moveTo>
                  <a:cubicBezTo>
                    <a:pt x="456" y="807"/>
                    <a:pt x="438" y="807"/>
                    <a:pt x="438" y="807"/>
                  </a:cubicBezTo>
                  <a:cubicBezTo>
                    <a:pt x="438" y="807"/>
                    <a:pt x="438" y="807"/>
                    <a:pt x="438" y="807"/>
                  </a:cubicBezTo>
                  <a:close/>
                  <a:moveTo>
                    <a:pt x="456" y="772"/>
                  </a:moveTo>
                  <a:cubicBezTo>
                    <a:pt x="456" y="789"/>
                    <a:pt x="456" y="789"/>
                    <a:pt x="438" y="789"/>
                  </a:cubicBezTo>
                  <a:cubicBezTo>
                    <a:pt x="438" y="789"/>
                    <a:pt x="456" y="772"/>
                    <a:pt x="456" y="789"/>
                  </a:cubicBezTo>
                  <a:close/>
                  <a:moveTo>
                    <a:pt x="772" y="386"/>
                  </a:moveTo>
                  <a:cubicBezTo>
                    <a:pt x="772" y="404"/>
                    <a:pt x="789" y="404"/>
                    <a:pt x="789" y="404"/>
                  </a:cubicBezTo>
                  <a:cubicBezTo>
                    <a:pt x="772" y="404"/>
                    <a:pt x="772" y="421"/>
                    <a:pt x="772" y="421"/>
                  </a:cubicBezTo>
                  <a:cubicBezTo>
                    <a:pt x="772" y="404"/>
                    <a:pt x="772" y="404"/>
                    <a:pt x="772" y="386"/>
                  </a:cubicBezTo>
                  <a:close/>
                  <a:moveTo>
                    <a:pt x="736" y="439"/>
                  </a:moveTo>
                  <a:cubicBezTo>
                    <a:pt x="736" y="439"/>
                    <a:pt x="736" y="439"/>
                    <a:pt x="736" y="456"/>
                  </a:cubicBezTo>
                  <a:cubicBezTo>
                    <a:pt x="736" y="456"/>
                    <a:pt x="736" y="456"/>
                    <a:pt x="736" y="456"/>
                  </a:cubicBezTo>
                  <a:cubicBezTo>
                    <a:pt x="736" y="456"/>
                    <a:pt x="736" y="456"/>
                    <a:pt x="736" y="456"/>
                  </a:cubicBezTo>
                  <a:cubicBezTo>
                    <a:pt x="736" y="456"/>
                    <a:pt x="736" y="456"/>
                    <a:pt x="719" y="456"/>
                  </a:cubicBezTo>
                  <a:cubicBezTo>
                    <a:pt x="736" y="456"/>
                    <a:pt x="736" y="439"/>
                    <a:pt x="736" y="439"/>
                  </a:cubicBezTo>
                  <a:close/>
                  <a:moveTo>
                    <a:pt x="736" y="421"/>
                  </a:moveTo>
                  <a:cubicBezTo>
                    <a:pt x="736" y="421"/>
                    <a:pt x="754" y="421"/>
                    <a:pt x="754" y="421"/>
                  </a:cubicBezTo>
                  <a:cubicBezTo>
                    <a:pt x="754" y="439"/>
                    <a:pt x="754" y="439"/>
                    <a:pt x="754" y="439"/>
                  </a:cubicBezTo>
                  <a:cubicBezTo>
                    <a:pt x="736" y="439"/>
                    <a:pt x="754" y="439"/>
                    <a:pt x="736" y="439"/>
                  </a:cubicBezTo>
                  <a:close/>
                  <a:moveTo>
                    <a:pt x="596" y="614"/>
                  </a:moveTo>
                  <a:cubicBezTo>
                    <a:pt x="596" y="614"/>
                    <a:pt x="596" y="614"/>
                    <a:pt x="596" y="614"/>
                  </a:cubicBezTo>
                  <a:cubicBezTo>
                    <a:pt x="579" y="614"/>
                    <a:pt x="596" y="614"/>
                    <a:pt x="596" y="6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3"/>
            <p:cNvSpPr/>
            <p:nvPr/>
          </p:nvSpPr>
          <p:spPr>
            <a:xfrm>
              <a:off x="2222275" y="274417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18" y="18"/>
                  </a:moveTo>
                  <a:cubicBezTo>
                    <a:pt x="18" y="18"/>
                    <a:pt x="35" y="1"/>
                    <a:pt x="35" y="1"/>
                  </a:cubicBezTo>
                  <a:cubicBezTo>
                    <a:pt x="35" y="1"/>
                    <a:pt x="35" y="1"/>
                    <a:pt x="53" y="1"/>
                  </a:cubicBezTo>
                  <a:cubicBezTo>
                    <a:pt x="53" y="1"/>
                    <a:pt x="53" y="1"/>
                    <a:pt x="35" y="1"/>
                  </a:cubicBezTo>
                  <a:cubicBezTo>
                    <a:pt x="35" y="1"/>
                    <a:pt x="35" y="18"/>
                    <a:pt x="35" y="18"/>
                  </a:cubicBezTo>
                  <a:cubicBezTo>
                    <a:pt x="35" y="18"/>
                    <a:pt x="18" y="36"/>
                    <a:pt x="0" y="36"/>
                  </a:cubicBezTo>
                  <a:cubicBezTo>
                    <a:pt x="0" y="36"/>
                    <a:pt x="0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3"/>
            <p:cNvSpPr/>
            <p:nvPr/>
          </p:nvSpPr>
          <p:spPr>
            <a:xfrm>
              <a:off x="2086825" y="27284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" y="0"/>
                    <a:pt x="18" y="0"/>
                    <a:pt x="18" y="18"/>
                  </a:cubicBezTo>
                  <a:lnTo>
                    <a:pt x="18" y="18"/>
                  </a:lnTo>
                  <a:cubicBezTo>
                    <a:pt x="18" y="18"/>
                    <a:pt x="1" y="0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3"/>
            <p:cNvSpPr/>
            <p:nvPr/>
          </p:nvSpPr>
          <p:spPr>
            <a:xfrm>
              <a:off x="2087700" y="2729725"/>
              <a:ext cx="925" cy="45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9" y="0"/>
                  </a:moveTo>
                  <a:cubicBezTo>
                    <a:pt x="19" y="18"/>
                    <a:pt x="19" y="18"/>
                    <a:pt x="19" y="0"/>
                  </a:cubicBezTo>
                  <a:cubicBezTo>
                    <a:pt x="36" y="18"/>
                    <a:pt x="19" y="18"/>
                    <a:pt x="19" y="18"/>
                  </a:cubicBezTo>
                  <a:cubicBezTo>
                    <a:pt x="19" y="18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3"/>
            <p:cNvSpPr/>
            <p:nvPr/>
          </p:nvSpPr>
          <p:spPr>
            <a:xfrm>
              <a:off x="2085950" y="2728400"/>
              <a:ext cx="1775" cy="1775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1" y="0"/>
                  </a:moveTo>
                  <a:cubicBezTo>
                    <a:pt x="18" y="0"/>
                    <a:pt x="18" y="18"/>
                    <a:pt x="18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36" y="18"/>
                    <a:pt x="36" y="18"/>
                  </a:cubicBezTo>
                  <a:cubicBezTo>
                    <a:pt x="36" y="18"/>
                    <a:pt x="53" y="36"/>
                    <a:pt x="53" y="36"/>
                  </a:cubicBezTo>
                  <a:cubicBezTo>
                    <a:pt x="36" y="53"/>
                    <a:pt x="71" y="53"/>
                    <a:pt x="53" y="71"/>
                  </a:cubicBezTo>
                  <a:cubicBezTo>
                    <a:pt x="53" y="71"/>
                    <a:pt x="53" y="53"/>
                    <a:pt x="53" y="53"/>
                  </a:cubicBezTo>
                  <a:cubicBezTo>
                    <a:pt x="36" y="53"/>
                    <a:pt x="36" y="36"/>
                    <a:pt x="18" y="18"/>
                  </a:cubicBezTo>
                  <a:cubicBezTo>
                    <a:pt x="18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3"/>
            <p:cNvSpPr/>
            <p:nvPr/>
          </p:nvSpPr>
          <p:spPr>
            <a:xfrm>
              <a:off x="2088600" y="273322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5"/>
                  </a:moveTo>
                  <a:cubicBezTo>
                    <a:pt x="35" y="35"/>
                    <a:pt x="18" y="18"/>
                    <a:pt x="18" y="35"/>
                  </a:cubicBezTo>
                  <a:cubicBezTo>
                    <a:pt x="18" y="35"/>
                    <a:pt x="18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18"/>
                    <a:pt x="3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3"/>
            <p:cNvSpPr/>
            <p:nvPr/>
          </p:nvSpPr>
          <p:spPr>
            <a:xfrm>
              <a:off x="2089900" y="27345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3"/>
            <p:cNvSpPr/>
            <p:nvPr/>
          </p:nvSpPr>
          <p:spPr>
            <a:xfrm>
              <a:off x="2089900" y="27341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0"/>
                    <a:pt x="1" y="18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3"/>
            <p:cNvSpPr/>
            <p:nvPr/>
          </p:nvSpPr>
          <p:spPr>
            <a:xfrm>
              <a:off x="2091650" y="27354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3"/>
            <p:cNvSpPr/>
            <p:nvPr/>
          </p:nvSpPr>
          <p:spPr>
            <a:xfrm>
              <a:off x="2089025" y="27341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3"/>
            <p:cNvSpPr/>
            <p:nvPr/>
          </p:nvSpPr>
          <p:spPr>
            <a:xfrm>
              <a:off x="2088600" y="27345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1"/>
                  </a:moveTo>
                  <a:cubicBezTo>
                    <a:pt x="18" y="1"/>
                    <a:pt x="0" y="1"/>
                    <a:pt x="18" y="1"/>
                  </a:cubicBezTo>
                  <a:cubicBezTo>
                    <a:pt x="18" y="1"/>
                    <a:pt x="1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3"/>
            <p:cNvSpPr/>
            <p:nvPr/>
          </p:nvSpPr>
          <p:spPr>
            <a:xfrm>
              <a:off x="2089475" y="27345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18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3"/>
            <p:cNvSpPr/>
            <p:nvPr/>
          </p:nvSpPr>
          <p:spPr>
            <a:xfrm>
              <a:off x="2089900" y="27349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8" y="18"/>
                  </a:ln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3"/>
            <p:cNvSpPr/>
            <p:nvPr/>
          </p:nvSpPr>
          <p:spPr>
            <a:xfrm>
              <a:off x="2089900" y="27358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8"/>
                    <a:pt x="1" y="1"/>
                    <a:pt x="1" y="1"/>
                  </a:cubicBezTo>
                  <a:cubicBezTo>
                    <a:pt x="1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3"/>
            <p:cNvSpPr/>
            <p:nvPr/>
          </p:nvSpPr>
          <p:spPr>
            <a:xfrm>
              <a:off x="2090350" y="27363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3"/>
            <p:cNvSpPr/>
            <p:nvPr/>
          </p:nvSpPr>
          <p:spPr>
            <a:xfrm>
              <a:off x="2090350" y="273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3"/>
            <p:cNvSpPr/>
            <p:nvPr/>
          </p:nvSpPr>
          <p:spPr>
            <a:xfrm>
              <a:off x="2090775" y="2736300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5"/>
                    <a:pt x="18" y="18"/>
                    <a:pt x="1" y="18"/>
                  </a:cubicBezTo>
                  <a:cubicBezTo>
                    <a:pt x="1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3"/>
            <p:cNvSpPr/>
            <p:nvPr/>
          </p:nvSpPr>
          <p:spPr>
            <a:xfrm>
              <a:off x="2091225" y="27367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8"/>
                    <a:pt x="18" y="18"/>
                    <a:pt x="0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3"/>
            <p:cNvSpPr/>
            <p:nvPr/>
          </p:nvSpPr>
          <p:spPr>
            <a:xfrm>
              <a:off x="2084200" y="27323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8" y="0"/>
                    <a:pt x="1" y="0"/>
                  </a:cubicBezTo>
                  <a:cubicBezTo>
                    <a:pt x="18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3"/>
            <p:cNvSpPr/>
            <p:nvPr/>
          </p:nvSpPr>
          <p:spPr>
            <a:xfrm>
              <a:off x="2089025" y="27354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lnTo>
                    <a:pt x="18" y="19"/>
                  </a:lnTo>
                  <a:cubicBezTo>
                    <a:pt x="18" y="19"/>
                    <a:pt x="18" y="19"/>
                    <a:pt x="1" y="1"/>
                  </a:cubicBezTo>
                  <a:cubicBezTo>
                    <a:pt x="1" y="1"/>
                    <a:pt x="18" y="19"/>
                    <a:pt x="18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3"/>
            <p:cNvSpPr/>
            <p:nvPr/>
          </p:nvSpPr>
          <p:spPr>
            <a:xfrm>
              <a:off x="2088150" y="2734975"/>
              <a:ext cx="1350" cy="900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36"/>
                  </a:moveTo>
                  <a:cubicBezTo>
                    <a:pt x="36" y="36"/>
                    <a:pt x="18" y="18"/>
                    <a:pt x="1" y="18"/>
                  </a:cubicBezTo>
                  <a:cubicBezTo>
                    <a:pt x="18" y="0"/>
                    <a:pt x="18" y="18"/>
                    <a:pt x="18" y="18"/>
                  </a:cubicBezTo>
                  <a:cubicBezTo>
                    <a:pt x="36" y="18"/>
                    <a:pt x="36" y="36"/>
                    <a:pt x="5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3"/>
            <p:cNvSpPr/>
            <p:nvPr/>
          </p:nvSpPr>
          <p:spPr>
            <a:xfrm>
              <a:off x="2082900" y="27314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3"/>
            <p:cNvSpPr/>
            <p:nvPr/>
          </p:nvSpPr>
          <p:spPr>
            <a:xfrm>
              <a:off x="2086825" y="2734525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36"/>
                  </a:moveTo>
                  <a:cubicBezTo>
                    <a:pt x="18" y="36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8" y="18"/>
                    <a:pt x="18" y="18"/>
                    <a:pt x="1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3"/>
            <p:cNvSpPr/>
            <p:nvPr/>
          </p:nvSpPr>
          <p:spPr>
            <a:xfrm>
              <a:off x="2085950" y="27345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1" y="18"/>
                    <a:pt x="18" y="1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3"/>
            <p:cNvSpPr/>
            <p:nvPr/>
          </p:nvSpPr>
          <p:spPr>
            <a:xfrm>
              <a:off x="2072800" y="27235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3"/>
            <p:cNvSpPr/>
            <p:nvPr/>
          </p:nvSpPr>
          <p:spPr>
            <a:xfrm>
              <a:off x="2068875" y="2695975"/>
              <a:ext cx="35075" cy="39450"/>
            </a:xfrm>
            <a:custGeom>
              <a:avLst/>
              <a:gdLst/>
              <a:ahLst/>
              <a:cxnLst/>
              <a:rect l="l" t="t" r="r" b="b"/>
              <a:pathLst>
                <a:path w="1403" h="1578" extrusionOk="0">
                  <a:moveTo>
                    <a:pt x="456" y="912"/>
                  </a:moveTo>
                  <a:cubicBezTo>
                    <a:pt x="456" y="912"/>
                    <a:pt x="456" y="912"/>
                    <a:pt x="456" y="912"/>
                  </a:cubicBezTo>
                  <a:cubicBezTo>
                    <a:pt x="456" y="912"/>
                    <a:pt x="456" y="912"/>
                    <a:pt x="456" y="894"/>
                  </a:cubicBezTo>
                  <a:cubicBezTo>
                    <a:pt x="456" y="894"/>
                    <a:pt x="456" y="894"/>
                    <a:pt x="438" y="894"/>
                  </a:cubicBezTo>
                  <a:cubicBezTo>
                    <a:pt x="456" y="894"/>
                    <a:pt x="438" y="894"/>
                    <a:pt x="438" y="877"/>
                  </a:cubicBezTo>
                  <a:cubicBezTo>
                    <a:pt x="438" y="877"/>
                    <a:pt x="438" y="877"/>
                    <a:pt x="438" y="859"/>
                  </a:cubicBezTo>
                  <a:cubicBezTo>
                    <a:pt x="438" y="859"/>
                    <a:pt x="421" y="859"/>
                    <a:pt x="421" y="859"/>
                  </a:cubicBezTo>
                  <a:cubicBezTo>
                    <a:pt x="421" y="842"/>
                    <a:pt x="421" y="824"/>
                    <a:pt x="421" y="824"/>
                  </a:cubicBezTo>
                  <a:cubicBezTo>
                    <a:pt x="421" y="824"/>
                    <a:pt x="421" y="824"/>
                    <a:pt x="421" y="824"/>
                  </a:cubicBezTo>
                  <a:cubicBezTo>
                    <a:pt x="386" y="789"/>
                    <a:pt x="403" y="736"/>
                    <a:pt x="386" y="719"/>
                  </a:cubicBezTo>
                  <a:cubicBezTo>
                    <a:pt x="386" y="701"/>
                    <a:pt x="403" y="684"/>
                    <a:pt x="386" y="666"/>
                  </a:cubicBezTo>
                  <a:cubicBezTo>
                    <a:pt x="403" y="666"/>
                    <a:pt x="386" y="649"/>
                    <a:pt x="386" y="631"/>
                  </a:cubicBezTo>
                  <a:cubicBezTo>
                    <a:pt x="403" y="631"/>
                    <a:pt x="386" y="614"/>
                    <a:pt x="386" y="596"/>
                  </a:cubicBezTo>
                  <a:cubicBezTo>
                    <a:pt x="386" y="596"/>
                    <a:pt x="386" y="596"/>
                    <a:pt x="386" y="596"/>
                  </a:cubicBezTo>
                  <a:cubicBezTo>
                    <a:pt x="386" y="579"/>
                    <a:pt x="386" y="579"/>
                    <a:pt x="386" y="561"/>
                  </a:cubicBezTo>
                  <a:cubicBezTo>
                    <a:pt x="386" y="561"/>
                    <a:pt x="386" y="544"/>
                    <a:pt x="386" y="544"/>
                  </a:cubicBezTo>
                  <a:cubicBezTo>
                    <a:pt x="386" y="544"/>
                    <a:pt x="386" y="544"/>
                    <a:pt x="386" y="544"/>
                  </a:cubicBezTo>
                  <a:cubicBezTo>
                    <a:pt x="386" y="526"/>
                    <a:pt x="386" y="526"/>
                    <a:pt x="386" y="509"/>
                  </a:cubicBezTo>
                  <a:cubicBezTo>
                    <a:pt x="386" y="491"/>
                    <a:pt x="386" y="456"/>
                    <a:pt x="386" y="438"/>
                  </a:cubicBezTo>
                  <a:cubicBezTo>
                    <a:pt x="403" y="438"/>
                    <a:pt x="386" y="421"/>
                    <a:pt x="386" y="403"/>
                  </a:cubicBezTo>
                  <a:cubicBezTo>
                    <a:pt x="386" y="403"/>
                    <a:pt x="403" y="403"/>
                    <a:pt x="403" y="403"/>
                  </a:cubicBezTo>
                  <a:cubicBezTo>
                    <a:pt x="403" y="386"/>
                    <a:pt x="403" y="386"/>
                    <a:pt x="403" y="386"/>
                  </a:cubicBezTo>
                  <a:cubicBezTo>
                    <a:pt x="403" y="368"/>
                    <a:pt x="403" y="368"/>
                    <a:pt x="403" y="368"/>
                  </a:cubicBezTo>
                  <a:lnTo>
                    <a:pt x="403" y="368"/>
                  </a:lnTo>
                  <a:lnTo>
                    <a:pt x="403" y="368"/>
                  </a:lnTo>
                  <a:lnTo>
                    <a:pt x="403" y="368"/>
                  </a:lnTo>
                  <a:lnTo>
                    <a:pt x="403" y="368"/>
                  </a:lnTo>
                  <a:lnTo>
                    <a:pt x="263" y="316"/>
                  </a:lnTo>
                  <a:lnTo>
                    <a:pt x="263" y="316"/>
                  </a:lnTo>
                  <a:lnTo>
                    <a:pt x="263" y="316"/>
                  </a:lnTo>
                  <a:lnTo>
                    <a:pt x="263" y="316"/>
                  </a:lnTo>
                  <a:lnTo>
                    <a:pt x="281" y="333"/>
                  </a:lnTo>
                  <a:cubicBezTo>
                    <a:pt x="298" y="333"/>
                    <a:pt x="333" y="351"/>
                    <a:pt x="351" y="368"/>
                  </a:cubicBezTo>
                  <a:lnTo>
                    <a:pt x="386" y="403"/>
                  </a:lnTo>
                  <a:lnTo>
                    <a:pt x="386" y="403"/>
                  </a:lnTo>
                  <a:cubicBezTo>
                    <a:pt x="386" y="386"/>
                    <a:pt x="403" y="386"/>
                    <a:pt x="403" y="386"/>
                  </a:cubicBezTo>
                  <a:cubicBezTo>
                    <a:pt x="403" y="386"/>
                    <a:pt x="403" y="368"/>
                    <a:pt x="403" y="368"/>
                  </a:cubicBezTo>
                  <a:cubicBezTo>
                    <a:pt x="403" y="368"/>
                    <a:pt x="421" y="368"/>
                    <a:pt x="421" y="368"/>
                  </a:cubicBezTo>
                  <a:lnTo>
                    <a:pt x="438" y="351"/>
                  </a:lnTo>
                  <a:lnTo>
                    <a:pt x="438" y="351"/>
                  </a:lnTo>
                  <a:lnTo>
                    <a:pt x="438" y="351"/>
                  </a:lnTo>
                  <a:lnTo>
                    <a:pt x="438" y="351"/>
                  </a:lnTo>
                  <a:lnTo>
                    <a:pt x="438" y="351"/>
                  </a:lnTo>
                  <a:lnTo>
                    <a:pt x="386" y="263"/>
                  </a:lnTo>
                  <a:lnTo>
                    <a:pt x="386" y="263"/>
                  </a:lnTo>
                  <a:lnTo>
                    <a:pt x="386" y="263"/>
                  </a:lnTo>
                  <a:lnTo>
                    <a:pt x="386" y="263"/>
                  </a:lnTo>
                  <a:lnTo>
                    <a:pt x="386" y="281"/>
                  </a:lnTo>
                  <a:cubicBezTo>
                    <a:pt x="403" y="298"/>
                    <a:pt x="403" y="333"/>
                    <a:pt x="403" y="351"/>
                  </a:cubicBezTo>
                  <a:cubicBezTo>
                    <a:pt x="403" y="386"/>
                    <a:pt x="403" y="368"/>
                    <a:pt x="421" y="368"/>
                  </a:cubicBezTo>
                  <a:cubicBezTo>
                    <a:pt x="421" y="368"/>
                    <a:pt x="421" y="368"/>
                    <a:pt x="438" y="368"/>
                  </a:cubicBezTo>
                  <a:cubicBezTo>
                    <a:pt x="438" y="368"/>
                    <a:pt x="438" y="368"/>
                    <a:pt x="438" y="368"/>
                  </a:cubicBezTo>
                  <a:cubicBezTo>
                    <a:pt x="438" y="368"/>
                    <a:pt x="438" y="368"/>
                    <a:pt x="438" y="368"/>
                  </a:cubicBezTo>
                  <a:cubicBezTo>
                    <a:pt x="438" y="386"/>
                    <a:pt x="438" y="386"/>
                    <a:pt x="438" y="386"/>
                  </a:cubicBezTo>
                  <a:cubicBezTo>
                    <a:pt x="438" y="386"/>
                    <a:pt x="438" y="386"/>
                    <a:pt x="456" y="386"/>
                  </a:cubicBezTo>
                  <a:cubicBezTo>
                    <a:pt x="456" y="403"/>
                    <a:pt x="473" y="403"/>
                    <a:pt x="491" y="421"/>
                  </a:cubicBezTo>
                  <a:cubicBezTo>
                    <a:pt x="491" y="421"/>
                    <a:pt x="491" y="421"/>
                    <a:pt x="509" y="421"/>
                  </a:cubicBezTo>
                  <a:cubicBezTo>
                    <a:pt x="509" y="438"/>
                    <a:pt x="544" y="438"/>
                    <a:pt x="561" y="456"/>
                  </a:cubicBezTo>
                  <a:cubicBezTo>
                    <a:pt x="561" y="456"/>
                    <a:pt x="561" y="473"/>
                    <a:pt x="561" y="473"/>
                  </a:cubicBezTo>
                  <a:cubicBezTo>
                    <a:pt x="561" y="491"/>
                    <a:pt x="561" y="473"/>
                    <a:pt x="561" y="491"/>
                  </a:cubicBezTo>
                  <a:cubicBezTo>
                    <a:pt x="579" y="509"/>
                    <a:pt x="596" y="509"/>
                    <a:pt x="614" y="526"/>
                  </a:cubicBezTo>
                  <a:cubicBezTo>
                    <a:pt x="614" y="526"/>
                    <a:pt x="614" y="526"/>
                    <a:pt x="614" y="526"/>
                  </a:cubicBezTo>
                  <a:cubicBezTo>
                    <a:pt x="614" y="544"/>
                    <a:pt x="631" y="561"/>
                    <a:pt x="649" y="561"/>
                  </a:cubicBezTo>
                  <a:cubicBezTo>
                    <a:pt x="649" y="561"/>
                    <a:pt x="649" y="561"/>
                    <a:pt x="649" y="579"/>
                  </a:cubicBezTo>
                  <a:cubicBezTo>
                    <a:pt x="649" y="579"/>
                    <a:pt x="649" y="596"/>
                    <a:pt x="666" y="596"/>
                  </a:cubicBezTo>
                  <a:cubicBezTo>
                    <a:pt x="666" y="614"/>
                    <a:pt x="684" y="631"/>
                    <a:pt x="701" y="649"/>
                  </a:cubicBezTo>
                  <a:cubicBezTo>
                    <a:pt x="701" y="649"/>
                    <a:pt x="701" y="666"/>
                    <a:pt x="719" y="684"/>
                  </a:cubicBezTo>
                  <a:cubicBezTo>
                    <a:pt x="719" y="684"/>
                    <a:pt x="719" y="684"/>
                    <a:pt x="719" y="684"/>
                  </a:cubicBezTo>
                  <a:cubicBezTo>
                    <a:pt x="719" y="684"/>
                    <a:pt x="719" y="684"/>
                    <a:pt x="719" y="684"/>
                  </a:cubicBezTo>
                  <a:cubicBezTo>
                    <a:pt x="736" y="701"/>
                    <a:pt x="754" y="719"/>
                    <a:pt x="754" y="736"/>
                  </a:cubicBezTo>
                  <a:cubicBezTo>
                    <a:pt x="754" y="736"/>
                    <a:pt x="754" y="736"/>
                    <a:pt x="754" y="754"/>
                  </a:cubicBezTo>
                  <a:cubicBezTo>
                    <a:pt x="754" y="754"/>
                    <a:pt x="754" y="754"/>
                    <a:pt x="772" y="772"/>
                  </a:cubicBezTo>
                  <a:cubicBezTo>
                    <a:pt x="772" y="772"/>
                    <a:pt x="772" y="772"/>
                    <a:pt x="772" y="789"/>
                  </a:cubicBezTo>
                  <a:cubicBezTo>
                    <a:pt x="789" y="807"/>
                    <a:pt x="807" y="824"/>
                    <a:pt x="807" y="859"/>
                  </a:cubicBezTo>
                  <a:cubicBezTo>
                    <a:pt x="842" y="912"/>
                    <a:pt x="859" y="964"/>
                    <a:pt x="877" y="1017"/>
                  </a:cubicBezTo>
                  <a:cubicBezTo>
                    <a:pt x="877" y="1017"/>
                    <a:pt x="877" y="1017"/>
                    <a:pt x="877" y="1034"/>
                  </a:cubicBezTo>
                  <a:cubicBezTo>
                    <a:pt x="894" y="1034"/>
                    <a:pt x="877" y="1034"/>
                    <a:pt x="877" y="1034"/>
                  </a:cubicBezTo>
                  <a:lnTo>
                    <a:pt x="894" y="1052"/>
                  </a:lnTo>
                  <a:cubicBezTo>
                    <a:pt x="894" y="1070"/>
                    <a:pt x="894" y="1087"/>
                    <a:pt x="912" y="1105"/>
                  </a:cubicBezTo>
                  <a:lnTo>
                    <a:pt x="912" y="1140"/>
                  </a:lnTo>
                  <a:lnTo>
                    <a:pt x="947" y="1245"/>
                  </a:lnTo>
                  <a:cubicBezTo>
                    <a:pt x="964" y="1262"/>
                    <a:pt x="964" y="1262"/>
                    <a:pt x="964" y="1280"/>
                  </a:cubicBezTo>
                  <a:cubicBezTo>
                    <a:pt x="982" y="1297"/>
                    <a:pt x="982" y="1297"/>
                    <a:pt x="982" y="1315"/>
                  </a:cubicBezTo>
                  <a:cubicBezTo>
                    <a:pt x="999" y="1350"/>
                    <a:pt x="999" y="1368"/>
                    <a:pt x="999" y="1403"/>
                  </a:cubicBezTo>
                  <a:cubicBezTo>
                    <a:pt x="999" y="1420"/>
                    <a:pt x="982" y="1438"/>
                    <a:pt x="999" y="1455"/>
                  </a:cubicBezTo>
                  <a:cubicBezTo>
                    <a:pt x="1017" y="1490"/>
                    <a:pt x="1070" y="1473"/>
                    <a:pt x="1087" y="1525"/>
                  </a:cubicBezTo>
                  <a:cubicBezTo>
                    <a:pt x="1105" y="1525"/>
                    <a:pt x="1122" y="1525"/>
                    <a:pt x="1140" y="1525"/>
                  </a:cubicBezTo>
                  <a:cubicBezTo>
                    <a:pt x="1140" y="1543"/>
                    <a:pt x="1140" y="1543"/>
                    <a:pt x="1157" y="1543"/>
                  </a:cubicBezTo>
                  <a:cubicBezTo>
                    <a:pt x="1157" y="1543"/>
                    <a:pt x="1175" y="1525"/>
                    <a:pt x="1192" y="1543"/>
                  </a:cubicBezTo>
                  <a:cubicBezTo>
                    <a:pt x="1192" y="1525"/>
                    <a:pt x="1227" y="1525"/>
                    <a:pt x="1227" y="1525"/>
                  </a:cubicBezTo>
                  <a:cubicBezTo>
                    <a:pt x="1280" y="1525"/>
                    <a:pt x="1297" y="1490"/>
                    <a:pt x="1333" y="1490"/>
                  </a:cubicBezTo>
                  <a:cubicBezTo>
                    <a:pt x="1333" y="1473"/>
                    <a:pt x="1333" y="1473"/>
                    <a:pt x="1350" y="1473"/>
                  </a:cubicBezTo>
                  <a:cubicBezTo>
                    <a:pt x="1350" y="1473"/>
                    <a:pt x="1350" y="1455"/>
                    <a:pt x="1368" y="1438"/>
                  </a:cubicBezTo>
                  <a:cubicBezTo>
                    <a:pt x="1368" y="1438"/>
                    <a:pt x="1385" y="1438"/>
                    <a:pt x="1385" y="1438"/>
                  </a:cubicBezTo>
                  <a:cubicBezTo>
                    <a:pt x="1403" y="1420"/>
                    <a:pt x="1385" y="1420"/>
                    <a:pt x="1403" y="1420"/>
                  </a:cubicBezTo>
                  <a:cubicBezTo>
                    <a:pt x="1403" y="1403"/>
                    <a:pt x="1403" y="1385"/>
                    <a:pt x="1403" y="1368"/>
                  </a:cubicBezTo>
                  <a:cubicBezTo>
                    <a:pt x="1385" y="1350"/>
                    <a:pt x="1403" y="1350"/>
                    <a:pt x="1403" y="1350"/>
                  </a:cubicBezTo>
                  <a:cubicBezTo>
                    <a:pt x="1385" y="1315"/>
                    <a:pt x="1385" y="1280"/>
                    <a:pt x="1350" y="1245"/>
                  </a:cubicBezTo>
                  <a:cubicBezTo>
                    <a:pt x="1368" y="1227"/>
                    <a:pt x="1350" y="1210"/>
                    <a:pt x="1350" y="1192"/>
                  </a:cubicBezTo>
                  <a:cubicBezTo>
                    <a:pt x="1350" y="1175"/>
                    <a:pt x="1333" y="1157"/>
                    <a:pt x="1315" y="1122"/>
                  </a:cubicBezTo>
                  <a:cubicBezTo>
                    <a:pt x="1315" y="1105"/>
                    <a:pt x="1315" y="1087"/>
                    <a:pt x="1297" y="1087"/>
                  </a:cubicBezTo>
                  <a:lnTo>
                    <a:pt x="1297" y="1052"/>
                  </a:lnTo>
                  <a:cubicBezTo>
                    <a:pt x="1297" y="1052"/>
                    <a:pt x="1280" y="1034"/>
                    <a:pt x="1280" y="1017"/>
                  </a:cubicBezTo>
                  <a:cubicBezTo>
                    <a:pt x="1280" y="1017"/>
                    <a:pt x="1280" y="999"/>
                    <a:pt x="1280" y="999"/>
                  </a:cubicBezTo>
                  <a:cubicBezTo>
                    <a:pt x="1262" y="982"/>
                    <a:pt x="1262" y="964"/>
                    <a:pt x="1262" y="964"/>
                  </a:cubicBezTo>
                  <a:cubicBezTo>
                    <a:pt x="1245" y="947"/>
                    <a:pt x="1245" y="929"/>
                    <a:pt x="1245" y="912"/>
                  </a:cubicBezTo>
                  <a:cubicBezTo>
                    <a:pt x="1227" y="894"/>
                    <a:pt x="1227" y="877"/>
                    <a:pt x="1227" y="877"/>
                  </a:cubicBezTo>
                  <a:cubicBezTo>
                    <a:pt x="1227" y="859"/>
                    <a:pt x="1227" y="859"/>
                    <a:pt x="1210" y="842"/>
                  </a:cubicBezTo>
                  <a:cubicBezTo>
                    <a:pt x="1227" y="842"/>
                    <a:pt x="1210" y="824"/>
                    <a:pt x="1210" y="824"/>
                  </a:cubicBezTo>
                  <a:cubicBezTo>
                    <a:pt x="1210" y="824"/>
                    <a:pt x="1210" y="824"/>
                    <a:pt x="1210" y="824"/>
                  </a:cubicBezTo>
                  <a:cubicBezTo>
                    <a:pt x="1192" y="789"/>
                    <a:pt x="1175" y="754"/>
                    <a:pt x="1175" y="719"/>
                  </a:cubicBezTo>
                  <a:cubicBezTo>
                    <a:pt x="1157" y="701"/>
                    <a:pt x="1157" y="684"/>
                    <a:pt x="1157" y="684"/>
                  </a:cubicBezTo>
                  <a:cubicBezTo>
                    <a:pt x="1140" y="666"/>
                    <a:pt x="1140" y="684"/>
                    <a:pt x="1140" y="666"/>
                  </a:cubicBezTo>
                  <a:cubicBezTo>
                    <a:pt x="1122" y="614"/>
                    <a:pt x="1105" y="561"/>
                    <a:pt x="1070" y="526"/>
                  </a:cubicBezTo>
                  <a:cubicBezTo>
                    <a:pt x="1052" y="473"/>
                    <a:pt x="1017" y="456"/>
                    <a:pt x="1017" y="421"/>
                  </a:cubicBezTo>
                  <a:cubicBezTo>
                    <a:pt x="982" y="403"/>
                    <a:pt x="964" y="351"/>
                    <a:pt x="947" y="333"/>
                  </a:cubicBezTo>
                  <a:cubicBezTo>
                    <a:pt x="947" y="316"/>
                    <a:pt x="912" y="298"/>
                    <a:pt x="912" y="281"/>
                  </a:cubicBezTo>
                  <a:cubicBezTo>
                    <a:pt x="894" y="281"/>
                    <a:pt x="894" y="263"/>
                    <a:pt x="877" y="263"/>
                  </a:cubicBezTo>
                  <a:cubicBezTo>
                    <a:pt x="877" y="246"/>
                    <a:pt x="859" y="228"/>
                    <a:pt x="842" y="211"/>
                  </a:cubicBezTo>
                  <a:cubicBezTo>
                    <a:pt x="842" y="211"/>
                    <a:pt x="842" y="211"/>
                    <a:pt x="824" y="211"/>
                  </a:cubicBezTo>
                  <a:cubicBezTo>
                    <a:pt x="824" y="193"/>
                    <a:pt x="807" y="193"/>
                    <a:pt x="807" y="175"/>
                  </a:cubicBezTo>
                  <a:cubicBezTo>
                    <a:pt x="772" y="158"/>
                    <a:pt x="754" y="123"/>
                    <a:pt x="719" y="123"/>
                  </a:cubicBezTo>
                  <a:cubicBezTo>
                    <a:pt x="719" y="105"/>
                    <a:pt x="701" y="88"/>
                    <a:pt x="684" y="88"/>
                  </a:cubicBezTo>
                  <a:cubicBezTo>
                    <a:pt x="684" y="88"/>
                    <a:pt x="684" y="88"/>
                    <a:pt x="684" y="88"/>
                  </a:cubicBezTo>
                  <a:cubicBezTo>
                    <a:pt x="666" y="70"/>
                    <a:pt x="649" y="70"/>
                    <a:pt x="649" y="70"/>
                  </a:cubicBezTo>
                  <a:cubicBezTo>
                    <a:pt x="631" y="53"/>
                    <a:pt x="631" y="53"/>
                    <a:pt x="614" y="53"/>
                  </a:cubicBezTo>
                  <a:cubicBezTo>
                    <a:pt x="614" y="35"/>
                    <a:pt x="596" y="35"/>
                    <a:pt x="579" y="35"/>
                  </a:cubicBezTo>
                  <a:cubicBezTo>
                    <a:pt x="544" y="0"/>
                    <a:pt x="491" y="18"/>
                    <a:pt x="456" y="0"/>
                  </a:cubicBezTo>
                  <a:cubicBezTo>
                    <a:pt x="438" y="0"/>
                    <a:pt x="421" y="0"/>
                    <a:pt x="386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33" y="0"/>
                    <a:pt x="316" y="0"/>
                    <a:pt x="298" y="0"/>
                  </a:cubicBezTo>
                  <a:cubicBezTo>
                    <a:pt x="263" y="18"/>
                    <a:pt x="246" y="35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193" y="53"/>
                    <a:pt x="193" y="70"/>
                    <a:pt x="193" y="88"/>
                  </a:cubicBezTo>
                  <a:cubicBezTo>
                    <a:pt x="158" y="105"/>
                    <a:pt x="140" y="123"/>
                    <a:pt x="105" y="140"/>
                  </a:cubicBezTo>
                  <a:lnTo>
                    <a:pt x="105" y="158"/>
                  </a:lnTo>
                  <a:cubicBezTo>
                    <a:pt x="70" y="193"/>
                    <a:pt x="53" y="211"/>
                    <a:pt x="35" y="246"/>
                  </a:cubicBezTo>
                  <a:lnTo>
                    <a:pt x="35" y="316"/>
                  </a:lnTo>
                  <a:cubicBezTo>
                    <a:pt x="18" y="351"/>
                    <a:pt x="18" y="368"/>
                    <a:pt x="18" y="403"/>
                  </a:cubicBezTo>
                  <a:cubicBezTo>
                    <a:pt x="18" y="421"/>
                    <a:pt x="18" y="403"/>
                    <a:pt x="18" y="421"/>
                  </a:cubicBezTo>
                  <a:cubicBezTo>
                    <a:pt x="18" y="421"/>
                    <a:pt x="18" y="421"/>
                    <a:pt x="18" y="421"/>
                  </a:cubicBezTo>
                  <a:cubicBezTo>
                    <a:pt x="18" y="421"/>
                    <a:pt x="18" y="421"/>
                    <a:pt x="18" y="421"/>
                  </a:cubicBezTo>
                  <a:cubicBezTo>
                    <a:pt x="18" y="438"/>
                    <a:pt x="18" y="438"/>
                    <a:pt x="18" y="456"/>
                  </a:cubicBezTo>
                  <a:cubicBezTo>
                    <a:pt x="18" y="456"/>
                    <a:pt x="18" y="456"/>
                    <a:pt x="0" y="456"/>
                  </a:cubicBezTo>
                  <a:cubicBezTo>
                    <a:pt x="18" y="473"/>
                    <a:pt x="18" y="473"/>
                    <a:pt x="18" y="491"/>
                  </a:cubicBezTo>
                  <a:cubicBezTo>
                    <a:pt x="0" y="509"/>
                    <a:pt x="18" y="544"/>
                    <a:pt x="18" y="561"/>
                  </a:cubicBezTo>
                  <a:cubicBezTo>
                    <a:pt x="18" y="561"/>
                    <a:pt x="18" y="561"/>
                    <a:pt x="18" y="561"/>
                  </a:cubicBezTo>
                  <a:cubicBezTo>
                    <a:pt x="18" y="579"/>
                    <a:pt x="18" y="579"/>
                    <a:pt x="18" y="579"/>
                  </a:cubicBezTo>
                  <a:cubicBezTo>
                    <a:pt x="18" y="596"/>
                    <a:pt x="18" y="614"/>
                    <a:pt x="18" y="614"/>
                  </a:cubicBezTo>
                  <a:cubicBezTo>
                    <a:pt x="0" y="631"/>
                    <a:pt x="35" y="666"/>
                    <a:pt x="18" y="684"/>
                  </a:cubicBezTo>
                  <a:cubicBezTo>
                    <a:pt x="18" y="684"/>
                    <a:pt x="35" y="684"/>
                    <a:pt x="35" y="701"/>
                  </a:cubicBezTo>
                  <a:cubicBezTo>
                    <a:pt x="18" y="719"/>
                    <a:pt x="35" y="719"/>
                    <a:pt x="53" y="736"/>
                  </a:cubicBezTo>
                  <a:cubicBezTo>
                    <a:pt x="35" y="736"/>
                    <a:pt x="35" y="736"/>
                    <a:pt x="35" y="736"/>
                  </a:cubicBezTo>
                  <a:cubicBezTo>
                    <a:pt x="35" y="754"/>
                    <a:pt x="53" y="772"/>
                    <a:pt x="35" y="789"/>
                  </a:cubicBezTo>
                  <a:cubicBezTo>
                    <a:pt x="53" y="807"/>
                    <a:pt x="53" y="789"/>
                    <a:pt x="53" y="807"/>
                  </a:cubicBezTo>
                  <a:cubicBezTo>
                    <a:pt x="53" y="824"/>
                    <a:pt x="70" y="859"/>
                    <a:pt x="70" y="894"/>
                  </a:cubicBezTo>
                  <a:cubicBezTo>
                    <a:pt x="70" y="894"/>
                    <a:pt x="88" y="912"/>
                    <a:pt x="88" y="929"/>
                  </a:cubicBezTo>
                  <a:cubicBezTo>
                    <a:pt x="105" y="982"/>
                    <a:pt x="123" y="1034"/>
                    <a:pt x="158" y="1087"/>
                  </a:cubicBezTo>
                  <a:cubicBezTo>
                    <a:pt x="175" y="1105"/>
                    <a:pt x="175" y="1105"/>
                    <a:pt x="175" y="1105"/>
                  </a:cubicBezTo>
                  <a:cubicBezTo>
                    <a:pt x="175" y="1122"/>
                    <a:pt x="175" y="1122"/>
                    <a:pt x="175" y="1122"/>
                  </a:cubicBezTo>
                  <a:cubicBezTo>
                    <a:pt x="193" y="1140"/>
                    <a:pt x="211" y="1157"/>
                    <a:pt x="211" y="1175"/>
                  </a:cubicBezTo>
                  <a:cubicBezTo>
                    <a:pt x="211" y="1175"/>
                    <a:pt x="211" y="1175"/>
                    <a:pt x="228" y="1192"/>
                  </a:cubicBezTo>
                  <a:cubicBezTo>
                    <a:pt x="211" y="1210"/>
                    <a:pt x="246" y="1227"/>
                    <a:pt x="263" y="1245"/>
                  </a:cubicBezTo>
                  <a:cubicBezTo>
                    <a:pt x="263" y="1245"/>
                    <a:pt x="263" y="1245"/>
                    <a:pt x="263" y="1245"/>
                  </a:cubicBezTo>
                  <a:cubicBezTo>
                    <a:pt x="281" y="1245"/>
                    <a:pt x="281" y="1262"/>
                    <a:pt x="281" y="1262"/>
                  </a:cubicBezTo>
                  <a:cubicBezTo>
                    <a:pt x="281" y="1262"/>
                    <a:pt x="281" y="1262"/>
                    <a:pt x="281" y="1262"/>
                  </a:cubicBezTo>
                  <a:cubicBezTo>
                    <a:pt x="281" y="1262"/>
                    <a:pt x="263" y="1262"/>
                    <a:pt x="263" y="1262"/>
                  </a:cubicBezTo>
                  <a:cubicBezTo>
                    <a:pt x="263" y="1280"/>
                    <a:pt x="281" y="1297"/>
                    <a:pt x="298" y="1315"/>
                  </a:cubicBezTo>
                  <a:cubicBezTo>
                    <a:pt x="316" y="1333"/>
                    <a:pt x="333" y="1350"/>
                    <a:pt x="351" y="1368"/>
                  </a:cubicBezTo>
                  <a:cubicBezTo>
                    <a:pt x="351" y="1368"/>
                    <a:pt x="368" y="1403"/>
                    <a:pt x="386" y="1403"/>
                  </a:cubicBezTo>
                  <a:cubicBezTo>
                    <a:pt x="403" y="1420"/>
                    <a:pt x="421" y="1438"/>
                    <a:pt x="438" y="1438"/>
                  </a:cubicBezTo>
                  <a:cubicBezTo>
                    <a:pt x="438" y="1438"/>
                    <a:pt x="438" y="1438"/>
                    <a:pt x="438" y="1438"/>
                  </a:cubicBezTo>
                  <a:cubicBezTo>
                    <a:pt x="456" y="1455"/>
                    <a:pt x="473" y="1473"/>
                    <a:pt x="491" y="1473"/>
                  </a:cubicBezTo>
                  <a:cubicBezTo>
                    <a:pt x="491" y="1473"/>
                    <a:pt x="509" y="1490"/>
                    <a:pt x="509" y="1490"/>
                  </a:cubicBezTo>
                  <a:cubicBezTo>
                    <a:pt x="509" y="1473"/>
                    <a:pt x="491" y="1473"/>
                    <a:pt x="509" y="1473"/>
                  </a:cubicBezTo>
                  <a:cubicBezTo>
                    <a:pt x="509" y="1473"/>
                    <a:pt x="526" y="1490"/>
                    <a:pt x="544" y="1490"/>
                  </a:cubicBezTo>
                  <a:cubicBezTo>
                    <a:pt x="544" y="1473"/>
                    <a:pt x="544" y="1490"/>
                    <a:pt x="561" y="1490"/>
                  </a:cubicBezTo>
                  <a:cubicBezTo>
                    <a:pt x="561" y="1490"/>
                    <a:pt x="561" y="1490"/>
                    <a:pt x="561" y="1490"/>
                  </a:cubicBezTo>
                  <a:cubicBezTo>
                    <a:pt x="561" y="1490"/>
                    <a:pt x="561" y="1490"/>
                    <a:pt x="561" y="1508"/>
                  </a:cubicBezTo>
                  <a:cubicBezTo>
                    <a:pt x="579" y="1508"/>
                    <a:pt x="596" y="1525"/>
                    <a:pt x="614" y="1543"/>
                  </a:cubicBezTo>
                  <a:cubicBezTo>
                    <a:pt x="614" y="1543"/>
                    <a:pt x="631" y="1543"/>
                    <a:pt x="631" y="1543"/>
                  </a:cubicBezTo>
                  <a:cubicBezTo>
                    <a:pt x="631" y="1543"/>
                    <a:pt x="614" y="1543"/>
                    <a:pt x="614" y="1543"/>
                  </a:cubicBezTo>
                  <a:cubicBezTo>
                    <a:pt x="631" y="1543"/>
                    <a:pt x="649" y="1560"/>
                    <a:pt x="666" y="1578"/>
                  </a:cubicBezTo>
                  <a:cubicBezTo>
                    <a:pt x="666" y="1560"/>
                    <a:pt x="649" y="1560"/>
                    <a:pt x="631" y="1543"/>
                  </a:cubicBezTo>
                  <a:cubicBezTo>
                    <a:pt x="631" y="1543"/>
                    <a:pt x="614" y="1525"/>
                    <a:pt x="596" y="1525"/>
                  </a:cubicBezTo>
                  <a:cubicBezTo>
                    <a:pt x="596" y="1508"/>
                    <a:pt x="596" y="1508"/>
                    <a:pt x="596" y="1508"/>
                  </a:cubicBezTo>
                  <a:cubicBezTo>
                    <a:pt x="579" y="1490"/>
                    <a:pt x="544" y="1455"/>
                    <a:pt x="509" y="1438"/>
                  </a:cubicBezTo>
                  <a:cubicBezTo>
                    <a:pt x="526" y="1438"/>
                    <a:pt x="526" y="1438"/>
                    <a:pt x="526" y="1438"/>
                  </a:cubicBezTo>
                  <a:cubicBezTo>
                    <a:pt x="561" y="1455"/>
                    <a:pt x="579" y="1490"/>
                    <a:pt x="596" y="1508"/>
                  </a:cubicBezTo>
                  <a:cubicBezTo>
                    <a:pt x="596" y="1490"/>
                    <a:pt x="614" y="1508"/>
                    <a:pt x="614" y="1508"/>
                  </a:cubicBezTo>
                  <a:cubicBezTo>
                    <a:pt x="596" y="1490"/>
                    <a:pt x="579" y="1490"/>
                    <a:pt x="579" y="1473"/>
                  </a:cubicBezTo>
                  <a:cubicBezTo>
                    <a:pt x="579" y="1473"/>
                    <a:pt x="596" y="1473"/>
                    <a:pt x="596" y="1473"/>
                  </a:cubicBezTo>
                  <a:cubicBezTo>
                    <a:pt x="596" y="1473"/>
                    <a:pt x="596" y="1490"/>
                    <a:pt x="596" y="1490"/>
                  </a:cubicBezTo>
                  <a:cubicBezTo>
                    <a:pt x="614" y="1490"/>
                    <a:pt x="614" y="1490"/>
                    <a:pt x="614" y="1508"/>
                  </a:cubicBezTo>
                  <a:cubicBezTo>
                    <a:pt x="614" y="1508"/>
                    <a:pt x="614" y="1508"/>
                    <a:pt x="614" y="1508"/>
                  </a:cubicBezTo>
                  <a:cubicBezTo>
                    <a:pt x="614" y="1508"/>
                    <a:pt x="631" y="1508"/>
                    <a:pt x="631" y="1508"/>
                  </a:cubicBezTo>
                  <a:lnTo>
                    <a:pt x="614" y="1508"/>
                  </a:lnTo>
                  <a:cubicBezTo>
                    <a:pt x="614" y="1508"/>
                    <a:pt x="614" y="1508"/>
                    <a:pt x="614" y="1508"/>
                  </a:cubicBezTo>
                  <a:cubicBezTo>
                    <a:pt x="614" y="1525"/>
                    <a:pt x="631" y="1543"/>
                    <a:pt x="649" y="1543"/>
                  </a:cubicBezTo>
                  <a:cubicBezTo>
                    <a:pt x="649" y="1543"/>
                    <a:pt x="649" y="1543"/>
                    <a:pt x="649" y="1525"/>
                  </a:cubicBezTo>
                  <a:cubicBezTo>
                    <a:pt x="649" y="1525"/>
                    <a:pt x="631" y="1525"/>
                    <a:pt x="631" y="1525"/>
                  </a:cubicBezTo>
                  <a:cubicBezTo>
                    <a:pt x="631" y="1525"/>
                    <a:pt x="649" y="1508"/>
                    <a:pt x="649" y="1508"/>
                  </a:cubicBezTo>
                  <a:cubicBezTo>
                    <a:pt x="649" y="1525"/>
                    <a:pt x="666" y="1525"/>
                    <a:pt x="666" y="1543"/>
                  </a:cubicBezTo>
                  <a:lnTo>
                    <a:pt x="666" y="1525"/>
                  </a:lnTo>
                  <a:cubicBezTo>
                    <a:pt x="649" y="1508"/>
                    <a:pt x="649" y="1508"/>
                    <a:pt x="631" y="1490"/>
                  </a:cubicBezTo>
                  <a:cubicBezTo>
                    <a:pt x="631" y="1490"/>
                    <a:pt x="614" y="1490"/>
                    <a:pt x="631" y="1473"/>
                  </a:cubicBezTo>
                  <a:cubicBezTo>
                    <a:pt x="614" y="1473"/>
                    <a:pt x="614" y="1473"/>
                    <a:pt x="614" y="1473"/>
                  </a:cubicBezTo>
                  <a:cubicBezTo>
                    <a:pt x="614" y="1473"/>
                    <a:pt x="614" y="1473"/>
                    <a:pt x="614" y="1473"/>
                  </a:cubicBezTo>
                  <a:cubicBezTo>
                    <a:pt x="596" y="1455"/>
                    <a:pt x="596" y="1438"/>
                    <a:pt x="561" y="1420"/>
                  </a:cubicBezTo>
                  <a:cubicBezTo>
                    <a:pt x="561" y="1420"/>
                    <a:pt x="561" y="1438"/>
                    <a:pt x="561" y="1420"/>
                  </a:cubicBezTo>
                  <a:cubicBezTo>
                    <a:pt x="561" y="1420"/>
                    <a:pt x="544" y="1403"/>
                    <a:pt x="544" y="1385"/>
                  </a:cubicBezTo>
                  <a:cubicBezTo>
                    <a:pt x="544" y="1403"/>
                    <a:pt x="544" y="1403"/>
                    <a:pt x="561" y="1403"/>
                  </a:cubicBezTo>
                  <a:cubicBezTo>
                    <a:pt x="579" y="1420"/>
                    <a:pt x="596" y="1455"/>
                    <a:pt x="614" y="1455"/>
                  </a:cubicBezTo>
                  <a:cubicBezTo>
                    <a:pt x="614" y="1438"/>
                    <a:pt x="614" y="1438"/>
                    <a:pt x="614" y="1438"/>
                  </a:cubicBezTo>
                  <a:cubicBezTo>
                    <a:pt x="614" y="1438"/>
                    <a:pt x="631" y="1438"/>
                    <a:pt x="631" y="1455"/>
                  </a:cubicBezTo>
                  <a:cubicBezTo>
                    <a:pt x="631" y="1455"/>
                    <a:pt x="631" y="1455"/>
                    <a:pt x="614" y="1455"/>
                  </a:cubicBezTo>
                  <a:cubicBezTo>
                    <a:pt x="631" y="1473"/>
                    <a:pt x="631" y="1473"/>
                    <a:pt x="649" y="1473"/>
                  </a:cubicBezTo>
                  <a:cubicBezTo>
                    <a:pt x="649" y="1490"/>
                    <a:pt x="649" y="1508"/>
                    <a:pt x="666" y="1508"/>
                  </a:cubicBezTo>
                  <a:lnTo>
                    <a:pt x="666" y="1508"/>
                  </a:lnTo>
                  <a:cubicBezTo>
                    <a:pt x="666" y="1508"/>
                    <a:pt x="684" y="1525"/>
                    <a:pt x="684" y="1525"/>
                  </a:cubicBezTo>
                  <a:cubicBezTo>
                    <a:pt x="684" y="1525"/>
                    <a:pt x="701" y="1525"/>
                    <a:pt x="701" y="1543"/>
                  </a:cubicBezTo>
                  <a:cubicBezTo>
                    <a:pt x="701" y="1525"/>
                    <a:pt x="701" y="1543"/>
                    <a:pt x="701" y="1525"/>
                  </a:cubicBezTo>
                  <a:cubicBezTo>
                    <a:pt x="684" y="1525"/>
                    <a:pt x="684" y="1525"/>
                    <a:pt x="684" y="1508"/>
                  </a:cubicBezTo>
                  <a:cubicBezTo>
                    <a:pt x="701" y="1508"/>
                    <a:pt x="701" y="1525"/>
                    <a:pt x="719" y="1543"/>
                  </a:cubicBezTo>
                  <a:cubicBezTo>
                    <a:pt x="719" y="1543"/>
                    <a:pt x="719" y="1543"/>
                    <a:pt x="719" y="1543"/>
                  </a:cubicBezTo>
                  <a:cubicBezTo>
                    <a:pt x="736" y="1543"/>
                    <a:pt x="754" y="1560"/>
                    <a:pt x="754" y="1560"/>
                  </a:cubicBezTo>
                  <a:cubicBezTo>
                    <a:pt x="754" y="1560"/>
                    <a:pt x="772" y="1578"/>
                    <a:pt x="772" y="1560"/>
                  </a:cubicBezTo>
                  <a:cubicBezTo>
                    <a:pt x="772" y="1560"/>
                    <a:pt x="772" y="1560"/>
                    <a:pt x="772" y="1560"/>
                  </a:cubicBezTo>
                  <a:cubicBezTo>
                    <a:pt x="754" y="1560"/>
                    <a:pt x="754" y="1560"/>
                    <a:pt x="754" y="1560"/>
                  </a:cubicBezTo>
                  <a:cubicBezTo>
                    <a:pt x="754" y="1543"/>
                    <a:pt x="754" y="1543"/>
                    <a:pt x="754" y="1525"/>
                  </a:cubicBezTo>
                  <a:cubicBezTo>
                    <a:pt x="754" y="1525"/>
                    <a:pt x="772" y="1543"/>
                    <a:pt x="772" y="1543"/>
                  </a:cubicBezTo>
                  <a:cubicBezTo>
                    <a:pt x="772" y="1543"/>
                    <a:pt x="772" y="1543"/>
                    <a:pt x="772" y="1543"/>
                  </a:cubicBezTo>
                  <a:cubicBezTo>
                    <a:pt x="789" y="1543"/>
                    <a:pt x="772" y="1543"/>
                    <a:pt x="789" y="1560"/>
                  </a:cubicBezTo>
                  <a:cubicBezTo>
                    <a:pt x="789" y="1560"/>
                    <a:pt x="789" y="1560"/>
                    <a:pt x="789" y="1560"/>
                  </a:cubicBezTo>
                  <a:cubicBezTo>
                    <a:pt x="789" y="1560"/>
                    <a:pt x="789" y="1560"/>
                    <a:pt x="789" y="1560"/>
                  </a:cubicBezTo>
                  <a:cubicBezTo>
                    <a:pt x="807" y="1578"/>
                    <a:pt x="807" y="1578"/>
                    <a:pt x="824" y="1578"/>
                  </a:cubicBezTo>
                  <a:cubicBezTo>
                    <a:pt x="824" y="1578"/>
                    <a:pt x="824" y="1578"/>
                    <a:pt x="824" y="1578"/>
                  </a:cubicBezTo>
                  <a:lnTo>
                    <a:pt x="824" y="1578"/>
                  </a:lnTo>
                  <a:cubicBezTo>
                    <a:pt x="824" y="1578"/>
                    <a:pt x="824" y="1578"/>
                    <a:pt x="807" y="1578"/>
                  </a:cubicBezTo>
                  <a:cubicBezTo>
                    <a:pt x="807" y="1578"/>
                    <a:pt x="807" y="1560"/>
                    <a:pt x="807" y="1560"/>
                  </a:cubicBezTo>
                  <a:cubicBezTo>
                    <a:pt x="807" y="1560"/>
                    <a:pt x="807" y="1560"/>
                    <a:pt x="807" y="1560"/>
                  </a:cubicBezTo>
                  <a:cubicBezTo>
                    <a:pt x="807" y="1560"/>
                    <a:pt x="807" y="1560"/>
                    <a:pt x="807" y="1560"/>
                  </a:cubicBezTo>
                  <a:cubicBezTo>
                    <a:pt x="789" y="1543"/>
                    <a:pt x="772" y="1525"/>
                    <a:pt x="754" y="1508"/>
                  </a:cubicBezTo>
                  <a:cubicBezTo>
                    <a:pt x="754" y="1508"/>
                    <a:pt x="754" y="1508"/>
                    <a:pt x="754" y="1490"/>
                  </a:cubicBezTo>
                  <a:cubicBezTo>
                    <a:pt x="772" y="1508"/>
                    <a:pt x="772" y="1525"/>
                    <a:pt x="789" y="1525"/>
                  </a:cubicBezTo>
                  <a:cubicBezTo>
                    <a:pt x="789" y="1525"/>
                    <a:pt x="789" y="1525"/>
                    <a:pt x="772" y="1525"/>
                  </a:cubicBezTo>
                  <a:cubicBezTo>
                    <a:pt x="772" y="1508"/>
                    <a:pt x="754" y="1490"/>
                    <a:pt x="754" y="1473"/>
                  </a:cubicBezTo>
                  <a:cubicBezTo>
                    <a:pt x="754" y="1473"/>
                    <a:pt x="754" y="1473"/>
                    <a:pt x="754" y="1473"/>
                  </a:cubicBezTo>
                  <a:cubicBezTo>
                    <a:pt x="754" y="1473"/>
                    <a:pt x="772" y="1473"/>
                    <a:pt x="772" y="1490"/>
                  </a:cubicBezTo>
                  <a:cubicBezTo>
                    <a:pt x="772" y="1473"/>
                    <a:pt x="772" y="1490"/>
                    <a:pt x="789" y="1490"/>
                  </a:cubicBezTo>
                  <a:cubicBezTo>
                    <a:pt x="789" y="1473"/>
                    <a:pt x="789" y="1473"/>
                    <a:pt x="789" y="1473"/>
                  </a:cubicBezTo>
                  <a:cubicBezTo>
                    <a:pt x="789" y="1473"/>
                    <a:pt x="789" y="1455"/>
                    <a:pt x="789" y="1455"/>
                  </a:cubicBezTo>
                  <a:cubicBezTo>
                    <a:pt x="772" y="1438"/>
                    <a:pt x="772" y="1420"/>
                    <a:pt x="754" y="1420"/>
                  </a:cubicBezTo>
                  <a:cubicBezTo>
                    <a:pt x="772" y="1420"/>
                    <a:pt x="789" y="1438"/>
                    <a:pt x="807" y="1438"/>
                  </a:cubicBezTo>
                  <a:cubicBezTo>
                    <a:pt x="807" y="1438"/>
                    <a:pt x="824" y="1455"/>
                    <a:pt x="824" y="1473"/>
                  </a:cubicBezTo>
                  <a:cubicBezTo>
                    <a:pt x="824" y="1455"/>
                    <a:pt x="824" y="1455"/>
                    <a:pt x="842" y="1455"/>
                  </a:cubicBezTo>
                  <a:cubicBezTo>
                    <a:pt x="842" y="1455"/>
                    <a:pt x="824" y="1455"/>
                    <a:pt x="824" y="1455"/>
                  </a:cubicBezTo>
                  <a:cubicBezTo>
                    <a:pt x="824" y="1438"/>
                    <a:pt x="824" y="1455"/>
                    <a:pt x="824" y="1455"/>
                  </a:cubicBezTo>
                  <a:cubicBezTo>
                    <a:pt x="807" y="1438"/>
                    <a:pt x="807" y="1438"/>
                    <a:pt x="807" y="1438"/>
                  </a:cubicBezTo>
                  <a:cubicBezTo>
                    <a:pt x="807" y="1438"/>
                    <a:pt x="807" y="1420"/>
                    <a:pt x="807" y="1420"/>
                  </a:cubicBezTo>
                  <a:cubicBezTo>
                    <a:pt x="789" y="1403"/>
                    <a:pt x="789" y="1385"/>
                    <a:pt x="754" y="1368"/>
                  </a:cubicBezTo>
                  <a:cubicBezTo>
                    <a:pt x="754" y="1368"/>
                    <a:pt x="754" y="1368"/>
                    <a:pt x="754" y="1368"/>
                  </a:cubicBezTo>
                  <a:cubicBezTo>
                    <a:pt x="736" y="1368"/>
                    <a:pt x="736" y="1350"/>
                    <a:pt x="719" y="1350"/>
                  </a:cubicBezTo>
                  <a:cubicBezTo>
                    <a:pt x="719" y="1333"/>
                    <a:pt x="701" y="1333"/>
                    <a:pt x="701" y="1315"/>
                  </a:cubicBezTo>
                  <a:cubicBezTo>
                    <a:pt x="701" y="1315"/>
                    <a:pt x="684" y="1333"/>
                    <a:pt x="684" y="1333"/>
                  </a:cubicBezTo>
                  <a:cubicBezTo>
                    <a:pt x="684" y="1333"/>
                    <a:pt x="684" y="1333"/>
                    <a:pt x="666" y="1333"/>
                  </a:cubicBezTo>
                  <a:cubicBezTo>
                    <a:pt x="684" y="1333"/>
                    <a:pt x="684" y="1333"/>
                    <a:pt x="684" y="1315"/>
                  </a:cubicBezTo>
                  <a:cubicBezTo>
                    <a:pt x="701" y="1315"/>
                    <a:pt x="701" y="1315"/>
                    <a:pt x="701" y="1315"/>
                  </a:cubicBezTo>
                  <a:cubicBezTo>
                    <a:pt x="684" y="1315"/>
                    <a:pt x="684" y="1297"/>
                    <a:pt x="684" y="1297"/>
                  </a:cubicBezTo>
                  <a:cubicBezTo>
                    <a:pt x="684" y="1280"/>
                    <a:pt x="666" y="1280"/>
                    <a:pt x="666" y="1262"/>
                  </a:cubicBezTo>
                  <a:cubicBezTo>
                    <a:pt x="666" y="1262"/>
                    <a:pt x="649" y="1245"/>
                    <a:pt x="649" y="1245"/>
                  </a:cubicBezTo>
                  <a:cubicBezTo>
                    <a:pt x="649" y="1245"/>
                    <a:pt x="649" y="1245"/>
                    <a:pt x="649" y="1245"/>
                  </a:cubicBezTo>
                  <a:cubicBezTo>
                    <a:pt x="649" y="1227"/>
                    <a:pt x="649" y="1245"/>
                    <a:pt x="631" y="1245"/>
                  </a:cubicBezTo>
                  <a:cubicBezTo>
                    <a:pt x="631" y="1227"/>
                    <a:pt x="631" y="1227"/>
                    <a:pt x="631" y="1210"/>
                  </a:cubicBezTo>
                  <a:cubicBezTo>
                    <a:pt x="631" y="1227"/>
                    <a:pt x="649" y="1227"/>
                    <a:pt x="666" y="1227"/>
                  </a:cubicBezTo>
                  <a:cubicBezTo>
                    <a:pt x="666" y="1210"/>
                    <a:pt x="631" y="1210"/>
                    <a:pt x="631" y="1175"/>
                  </a:cubicBezTo>
                  <a:cubicBezTo>
                    <a:pt x="631" y="1175"/>
                    <a:pt x="614" y="1175"/>
                    <a:pt x="614" y="1175"/>
                  </a:cubicBezTo>
                  <a:cubicBezTo>
                    <a:pt x="614" y="1175"/>
                    <a:pt x="631" y="1175"/>
                    <a:pt x="614" y="1175"/>
                  </a:cubicBezTo>
                  <a:cubicBezTo>
                    <a:pt x="614" y="1175"/>
                    <a:pt x="614" y="1175"/>
                    <a:pt x="614" y="1175"/>
                  </a:cubicBezTo>
                  <a:cubicBezTo>
                    <a:pt x="614" y="1157"/>
                    <a:pt x="614" y="1175"/>
                    <a:pt x="614" y="1157"/>
                  </a:cubicBezTo>
                  <a:cubicBezTo>
                    <a:pt x="614" y="1157"/>
                    <a:pt x="614" y="1157"/>
                    <a:pt x="596" y="1157"/>
                  </a:cubicBezTo>
                  <a:cubicBezTo>
                    <a:pt x="596" y="1157"/>
                    <a:pt x="596" y="1140"/>
                    <a:pt x="596" y="1140"/>
                  </a:cubicBezTo>
                  <a:cubicBezTo>
                    <a:pt x="596" y="1140"/>
                    <a:pt x="596" y="1140"/>
                    <a:pt x="579" y="1140"/>
                  </a:cubicBezTo>
                  <a:cubicBezTo>
                    <a:pt x="596" y="1140"/>
                    <a:pt x="579" y="1140"/>
                    <a:pt x="596" y="1140"/>
                  </a:cubicBezTo>
                  <a:cubicBezTo>
                    <a:pt x="579" y="1122"/>
                    <a:pt x="561" y="1122"/>
                    <a:pt x="561" y="1105"/>
                  </a:cubicBezTo>
                  <a:cubicBezTo>
                    <a:pt x="561" y="1105"/>
                    <a:pt x="561" y="1105"/>
                    <a:pt x="561" y="1105"/>
                  </a:cubicBezTo>
                  <a:cubicBezTo>
                    <a:pt x="544" y="1087"/>
                    <a:pt x="544" y="1052"/>
                    <a:pt x="526" y="1034"/>
                  </a:cubicBezTo>
                  <a:cubicBezTo>
                    <a:pt x="526" y="1034"/>
                    <a:pt x="509" y="1034"/>
                    <a:pt x="509" y="1034"/>
                  </a:cubicBezTo>
                  <a:cubicBezTo>
                    <a:pt x="509" y="1034"/>
                    <a:pt x="509" y="1034"/>
                    <a:pt x="509" y="1034"/>
                  </a:cubicBezTo>
                  <a:cubicBezTo>
                    <a:pt x="509" y="1034"/>
                    <a:pt x="526" y="1034"/>
                    <a:pt x="509" y="1017"/>
                  </a:cubicBezTo>
                  <a:cubicBezTo>
                    <a:pt x="509" y="1017"/>
                    <a:pt x="509" y="1017"/>
                    <a:pt x="491" y="1034"/>
                  </a:cubicBezTo>
                  <a:cubicBezTo>
                    <a:pt x="491" y="1017"/>
                    <a:pt x="491" y="1017"/>
                    <a:pt x="491" y="1017"/>
                  </a:cubicBezTo>
                  <a:cubicBezTo>
                    <a:pt x="509" y="999"/>
                    <a:pt x="491" y="999"/>
                    <a:pt x="491" y="982"/>
                  </a:cubicBezTo>
                  <a:cubicBezTo>
                    <a:pt x="491" y="982"/>
                    <a:pt x="491" y="982"/>
                    <a:pt x="491" y="982"/>
                  </a:cubicBezTo>
                  <a:cubicBezTo>
                    <a:pt x="491" y="982"/>
                    <a:pt x="473" y="982"/>
                    <a:pt x="473" y="964"/>
                  </a:cubicBezTo>
                  <a:cubicBezTo>
                    <a:pt x="473" y="964"/>
                    <a:pt x="456" y="964"/>
                    <a:pt x="456" y="964"/>
                  </a:cubicBezTo>
                  <a:cubicBezTo>
                    <a:pt x="456" y="947"/>
                    <a:pt x="473" y="947"/>
                    <a:pt x="473" y="947"/>
                  </a:cubicBezTo>
                  <a:cubicBezTo>
                    <a:pt x="456" y="947"/>
                    <a:pt x="456" y="929"/>
                    <a:pt x="456" y="912"/>
                  </a:cubicBezTo>
                  <a:close/>
                  <a:moveTo>
                    <a:pt x="596" y="1175"/>
                  </a:moveTo>
                  <a:cubicBezTo>
                    <a:pt x="596" y="1192"/>
                    <a:pt x="596" y="1192"/>
                    <a:pt x="596" y="1210"/>
                  </a:cubicBezTo>
                  <a:cubicBezTo>
                    <a:pt x="596" y="1192"/>
                    <a:pt x="596" y="1192"/>
                    <a:pt x="579" y="1175"/>
                  </a:cubicBezTo>
                  <a:cubicBezTo>
                    <a:pt x="579" y="1175"/>
                    <a:pt x="579" y="1175"/>
                    <a:pt x="579" y="1175"/>
                  </a:cubicBezTo>
                  <a:cubicBezTo>
                    <a:pt x="579" y="1175"/>
                    <a:pt x="596" y="1175"/>
                    <a:pt x="596" y="1175"/>
                  </a:cubicBezTo>
                  <a:close/>
                  <a:moveTo>
                    <a:pt x="666" y="1262"/>
                  </a:moveTo>
                  <a:cubicBezTo>
                    <a:pt x="666" y="1262"/>
                    <a:pt x="666" y="1262"/>
                    <a:pt x="649" y="1280"/>
                  </a:cubicBezTo>
                  <a:cubicBezTo>
                    <a:pt x="649" y="1262"/>
                    <a:pt x="649" y="1262"/>
                    <a:pt x="649" y="1262"/>
                  </a:cubicBezTo>
                  <a:cubicBezTo>
                    <a:pt x="649" y="1262"/>
                    <a:pt x="666" y="1262"/>
                    <a:pt x="666" y="1262"/>
                  </a:cubicBezTo>
                  <a:close/>
                  <a:moveTo>
                    <a:pt x="456" y="1105"/>
                  </a:moveTo>
                  <a:cubicBezTo>
                    <a:pt x="456" y="1105"/>
                    <a:pt x="473" y="1105"/>
                    <a:pt x="473" y="1122"/>
                  </a:cubicBezTo>
                  <a:cubicBezTo>
                    <a:pt x="473" y="1105"/>
                    <a:pt x="456" y="1105"/>
                    <a:pt x="456" y="1105"/>
                  </a:cubicBezTo>
                  <a:cubicBezTo>
                    <a:pt x="456" y="1105"/>
                    <a:pt x="456" y="1105"/>
                    <a:pt x="456" y="1105"/>
                  </a:cubicBezTo>
                  <a:close/>
                  <a:moveTo>
                    <a:pt x="719" y="1368"/>
                  </a:moveTo>
                  <a:cubicBezTo>
                    <a:pt x="719" y="1368"/>
                    <a:pt x="719" y="1368"/>
                    <a:pt x="719" y="1368"/>
                  </a:cubicBezTo>
                  <a:cubicBezTo>
                    <a:pt x="719" y="1368"/>
                    <a:pt x="719" y="1368"/>
                    <a:pt x="719" y="1368"/>
                  </a:cubicBezTo>
                  <a:close/>
                  <a:moveTo>
                    <a:pt x="544" y="1262"/>
                  </a:moveTo>
                  <a:cubicBezTo>
                    <a:pt x="544" y="1262"/>
                    <a:pt x="544" y="1262"/>
                    <a:pt x="526" y="1245"/>
                  </a:cubicBezTo>
                  <a:cubicBezTo>
                    <a:pt x="544" y="1245"/>
                    <a:pt x="544" y="1262"/>
                    <a:pt x="544" y="1262"/>
                  </a:cubicBezTo>
                  <a:close/>
                  <a:moveTo>
                    <a:pt x="596" y="1315"/>
                  </a:moveTo>
                  <a:cubicBezTo>
                    <a:pt x="596" y="1315"/>
                    <a:pt x="596" y="1333"/>
                    <a:pt x="596" y="1333"/>
                  </a:cubicBezTo>
                  <a:cubicBezTo>
                    <a:pt x="596" y="1333"/>
                    <a:pt x="596" y="1315"/>
                    <a:pt x="596" y="1333"/>
                  </a:cubicBezTo>
                  <a:cubicBezTo>
                    <a:pt x="579" y="1315"/>
                    <a:pt x="579" y="1315"/>
                    <a:pt x="561" y="1297"/>
                  </a:cubicBezTo>
                  <a:cubicBezTo>
                    <a:pt x="579" y="1297"/>
                    <a:pt x="596" y="1315"/>
                    <a:pt x="596" y="1315"/>
                  </a:cubicBezTo>
                  <a:cubicBezTo>
                    <a:pt x="596" y="1315"/>
                    <a:pt x="596" y="1315"/>
                    <a:pt x="596" y="1315"/>
                  </a:cubicBezTo>
                  <a:cubicBezTo>
                    <a:pt x="596" y="1315"/>
                    <a:pt x="596" y="1315"/>
                    <a:pt x="596" y="1315"/>
                  </a:cubicBezTo>
                  <a:cubicBezTo>
                    <a:pt x="596" y="1297"/>
                    <a:pt x="596" y="1315"/>
                    <a:pt x="596" y="1297"/>
                  </a:cubicBezTo>
                  <a:cubicBezTo>
                    <a:pt x="596" y="1315"/>
                    <a:pt x="614" y="1315"/>
                    <a:pt x="614" y="1333"/>
                  </a:cubicBezTo>
                  <a:cubicBezTo>
                    <a:pt x="614" y="1333"/>
                    <a:pt x="596" y="1333"/>
                    <a:pt x="596" y="1333"/>
                  </a:cubicBezTo>
                  <a:cubicBezTo>
                    <a:pt x="596" y="1333"/>
                    <a:pt x="596" y="1333"/>
                    <a:pt x="596" y="1315"/>
                  </a:cubicBezTo>
                  <a:close/>
                  <a:moveTo>
                    <a:pt x="666" y="1368"/>
                  </a:moveTo>
                  <a:cubicBezTo>
                    <a:pt x="666" y="1368"/>
                    <a:pt x="684" y="1368"/>
                    <a:pt x="684" y="1385"/>
                  </a:cubicBezTo>
                  <a:cubicBezTo>
                    <a:pt x="684" y="1385"/>
                    <a:pt x="666" y="1368"/>
                    <a:pt x="666" y="1385"/>
                  </a:cubicBezTo>
                  <a:cubicBezTo>
                    <a:pt x="649" y="1385"/>
                    <a:pt x="666" y="1368"/>
                    <a:pt x="666" y="1368"/>
                  </a:cubicBezTo>
                  <a:close/>
                  <a:moveTo>
                    <a:pt x="631" y="1350"/>
                  </a:moveTo>
                  <a:lnTo>
                    <a:pt x="631" y="1350"/>
                  </a:lnTo>
                  <a:cubicBezTo>
                    <a:pt x="631" y="1350"/>
                    <a:pt x="631" y="1350"/>
                    <a:pt x="631" y="1333"/>
                  </a:cubicBezTo>
                  <a:cubicBezTo>
                    <a:pt x="631" y="1333"/>
                    <a:pt x="631" y="1333"/>
                    <a:pt x="631" y="1350"/>
                  </a:cubicBezTo>
                  <a:close/>
                  <a:moveTo>
                    <a:pt x="631" y="1350"/>
                  </a:moveTo>
                  <a:lnTo>
                    <a:pt x="614" y="1350"/>
                  </a:lnTo>
                  <a:cubicBezTo>
                    <a:pt x="614" y="1350"/>
                    <a:pt x="614" y="1350"/>
                    <a:pt x="614" y="1333"/>
                  </a:cubicBezTo>
                  <a:cubicBezTo>
                    <a:pt x="614" y="1333"/>
                    <a:pt x="614" y="1350"/>
                    <a:pt x="631" y="1350"/>
                  </a:cubicBezTo>
                  <a:close/>
                  <a:moveTo>
                    <a:pt x="684" y="1403"/>
                  </a:moveTo>
                  <a:cubicBezTo>
                    <a:pt x="701" y="1403"/>
                    <a:pt x="701" y="1420"/>
                    <a:pt x="701" y="1420"/>
                  </a:cubicBezTo>
                  <a:cubicBezTo>
                    <a:pt x="701" y="1420"/>
                    <a:pt x="684" y="1420"/>
                    <a:pt x="684" y="1403"/>
                  </a:cubicBezTo>
                  <a:close/>
                  <a:moveTo>
                    <a:pt x="684" y="1403"/>
                  </a:moveTo>
                  <a:cubicBezTo>
                    <a:pt x="684" y="1403"/>
                    <a:pt x="684" y="1403"/>
                    <a:pt x="684" y="1403"/>
                  </a:cubicBezTo>
                  <a:cubicBezTo>
                    <a:pt x="684" y="1403"/>
                    <a:pt x="666" y="1403"/>
                    <a:pt x="684" y="1403"/>
                  </a:cubicBezTo>
                  <a:close/>
                  <a:moveTo>
                    <a:pt x="596" y="1350"/>
                  </a:moveTo>
                  <a:cubicBezTo>
                    <a:pt x="596" y="1350"/>
                    <a:pt x="596" y="1368"/>
                    <a:pt x="596" y="1350"/>
                  </a:cubicBezTo>
                  <a:cubicBezTo>
                    <a:pt x="596" y="1350"/>
                    <a:pt x="596" y="1350"/>
                    <a:pt x="596" y="1350"/>
                  </a:cubicBezTo>
                  <a:cubicBezTo>
                    <a:pt x="579" y="1350"/>
                    <a:pt x="579" y="1350"/>
                    <a:pt x="579" y="1350"/>
                  </a:cubicBezTo>
                  <a:cubicBezTo>
                    <a:pt x="596" y="1333"/>
                    <a:pt x="579" y="1333"/>
                    <a:pt x="579" y="1333"/>
                  </a:cubicBezTo>
                  <a:cubicBezTo>
                    <a:pt x="579" y="1333"/>
                    <a:pt x="596" y="1333"/>
                    <a:pt x="596" y="1333"/>
                  </a:cubicBezTo>
                  <a:cubicBezTo>
                    <a:pt x="596" y="1333"/>
                    <a:pt x="596" y="1333"/>
                    <a:pt x="579" y="1333"/>
                  </a:cubicBezTo>
                  <a:cubicBezTo>
                    <a:pt x="596" y="1350"/>
                    <a:pt x="614" y="1350"/>
                    <a:pt x="614" y="1368"/>
                  </a:cubicBezTo>
                  <a:cubicBezTo>
                    <a:pt x="614" y="1368"/>
                    <a:pt x="614" y="1368"/>
                    <a:pt x="614" y="1368"/>
                  </a:cubicBezTo>
                  <a:cubicBezTo>
                    <a:pt x="596" y="1368"/>
                    <a:pt x="614" y="1368"/>
                    <a:pt x="614" y="1385"/>
                  </a:cubicBezTo>
                  <a:cubicBezTo>
                    <a:pt x="614" y="1385"/>
                    <a:pt x="614" y="1368"/>
                    <a:pt x="614" y="1368"/>
                  </a:cubicBezTo>
                  <a:cubicBezTo>
                    <a:pt x="631" y="1368"/>
                    <a:pt x="614" y="1368"/>
                    <a:pt x="631" y="1368"/>
                  </a:cubicBezTo>
                  <a:cubicBezTo>
                    <a:pt x="631" y="1385"/>
                    <a:pt x="614" y="1385"/>
                    <a:pt x="614" y="1385"/>
                  </a:cubicBezTo>
                  <a:cubicBezTo>
                    <a:pt x="614" y="1403"/>
                    <a:pt x="614" y="1385"/>
                    <a:pt x="614" y="1403"/>
                  </a:cubicBezTo>
                  <a:cubicBezTo>
                    <a:pt x="614" y="1385"/>
                    <a:pt x="596" y="1385"/>
                    <a:pt x="596" y="1385"/>
                  </a:cubicBezTo>
                  <a:cubicBezTo>
                    <a:pt x="596" y="1385"/>
                    <a:pt x="614" y="1385"/>
                    <a:pt x="614" y="1385"/>
                  </a:cubicBezTo>
                  <a:cubicBezTo>
                    <a:pt x="596" y="1368"/>
                    <a:pt x="596" y="1368"/>
                    <a:pt x="596" y="1350"/>
                  </a:cubicBezTo>
                  <a:close/>
                  <a:moveTo>
                    <a:pt x="649" y="1385"/>
                  </a:moveTo>
                  <a:cubicBezTo>
                    <a:pt x="649" y="1385"/>
                    <a:pt x="631" y="1385"/>
                    <a:pt x="631" y="1385"/>
                  </a:cubicBezTo>
                  <a:cubicBezTo>
                    <a:pt x="631" y="1403"/>
                    <a:pt x="649" y="1403"/>
                    <a:pt x="649" y="1403"/>
                  </a:cubicBezTo>
                  <a:cubicBezTo>
                    <a:pt x="649" y="1420"/>
                    <a:pt x="631" y="1438"/>
                    <a:pt x="631" y="1438"/>
                  </a:cubicBezTo>
                  <a:cubicBezTo>
                    <a:pt x="631" y="1420"/>
                    <a:pt x="631" y="1420"/>
                    <a:pt x="649" y="1420"/>
                  </a:cubicBezTo>
                  <a:cubicBezTo>
                    <a:pt x="649" y="1403"/>
                    <a:pt x="631" y="1420"/>
                    <a:pt x="631" y="1403"/>
                  </a:cubicBezTo>
                  <a:cubicBezTo>
                    <a:pt x="631" y="1403"/>
                    <a:pt x="631" y="1403"/>
                    <a:pt x="631" y="1385"/>
                  </a:cubicBezTo>
                  <a:cubicBezTo>
                    <a:pt x="631" y="1385"/>
                    <a:pt x="631" y="1385"/>
                    <a:pt x="649" y="1385"/>
                  </a:cubicBezTo>
                  <a:close/>
                  <a:moveTo>
                    <a:pt x="684" y="1438"/>
                  </a:moveTo>
                  <a:cubicBezTo>
                    <a:pt x="684" y="1438"/>
                    <a:pt x="701" y="1455"/>
                    <a:pt x="701" y="1455"/>
                  </a:cubicBezTo>
                  <a:cubicBezTo>
                    <a:pt x="701" y="1455"/>
                    <a:pt x="701" y="1455"/>
                    <a:pt x="701" y="1455"/>
                  </a:cubicBezTo>
                  <a:cubicBezTo>
                    <a:pt x="701" y="1455"/>
                    <a:pt x="684" y="1438"/>
                    <a:pt x="684" y="1455"/>
                  </a:cubicBezTo>
                  <a:cubicBezTo>
                    <a:pt x="684" y="1455"/>
                    <a:pt x="684" y="1438"/>
                    <a:pt x="666" y="1438"/>
                  </a:cubicBezTo>
                  <a:lnTo>
                    <a:pt x="684" y="1438"/>
                  </a:lnTo>
                  <a:cubicBezTo>
                    <a:pt x="684" y="1438"/>
                    <a:pt x="684" y="1438"/>
                    <a:pt x="684" y="1438"/>
                  </a:cubicBezTo>
                  <a:close/>
                  <a:moveTo>
                    <a:pt x="544" y="1315"/>
                  </a:moveTo>
                  <a:cubicBezTo>
                    <a:pt x="544" y="1315"/>
                    <a:pt x="544" y="1315"/>
                    <a:pt x="544" y="1315"/>
                  </a:cubicBezTo>
                  <a:cubicBezTo>
                    <a:pt x="544" y="1315"/>
                    <a:pt x="561" y="1333"/>
                    <a:pt x="561" y="1333"/>
                  </a:cubicBezTo>
                  <a:cubicBezTo>
                    <a:pt x="561" y="1350"/>
                    <a:pt x="561" y="1333"/>
                    <a:pt x="544" y="1333"/>
                  </a:cubicBezTo>
                  <a:cubicBezTo>
                    <a:pt x="544" y="1333"/>
                    <a:pt x="526" y="1315"/>
                    <a:pt x="526" y="1297"/>
                  </a:cubicBezTo>
                  <a:cubicBezTo>
                    <a:pt x="526" y="1297"/>
                    <a:pt x="526" y="1315"/>
                    <a:pt x="544" y="1315"/>
                  </a:cubicBezTo>
                  <a:close/>
                  <a:moveTo>
                    <a:pt x="754" y="1490"/>
                  </a:moveTo>
                  <a:cubicBezTo>
                    <a:pt x="754" y="1490"/>
                    <a:pt x="754" y="1490"/>
                    <a:pt x="754" y="1490"/>
                  </a:cubicBezTo>
                  <a:cubicBezTo>
                    <a:pt x="754" y="1508"/>
                    <a:pt x="754" y="1490"/>
                    <a:pt x="736" y="1490"/>
                  </a:cubicBezTo>
                  <a:cubicBezTo>
                    <a:pt x="736" y="1490"/>
                    <a:pt x="736" y="1490"/>
                    <a:pt x="736" y="1490"/>
                  </a:cubicBezTo>
                  <a:close/>
                  <a:moveTo>
                    <a:pt x="684" y="1455"/>
                  </a:moveTo>
                  <a:lnTo>
                    <a:pt x="684" y="1455"/>
                  </a:lnTo>
                  <a:cubicBezTo>
                    <a:pt x="684" y="1455"/>
                    <a:pt x="666" y="1455"/>
                    <a:pt x="684" y="1438"/>
                  </a:cubicBezTo>
                  <a:cubicBezTo>
                    <a:pt x="684" y="1438"/>
                    <a:pt x="684" y="1455"/>
                    <a:pt x="684" y="1455"/>
                  </a:cubicBezTo>
                  <a:close/>
                  <a:moveTo>
                    <a:pt x="684" y="1455"/>
                  </a:moveTo>
                  <a:cubicBezTo>
                    <a:pt x="701" y="1455"/>
                    <a:pt x="701" y="1490"/>
                    <a:pt x="719" y="1490"/>
                  </a:cubicBezTo>
                  <a:cubicBezTo>
                    <a:pt x="719" y="1508"/>
                    <a:pt x="754" y="1508"/>
                    <a:pt x="754" y="1525"/>
                  </a:cubicBezTo>
                  <a:cubicBezTo>
                    <a:pt x="736" y="1525"/>
                    <a:pt x="736" y="1508"/>
                    <a:pt x="701" y="1490"/>
                  </a:cubicBezTo>
                  <a:cubicBezTo>
                    <a:pt x="701" y="1490"/>
                    <a:pt x="701" y="1473"/>
                    <a:pt x="684" y="1473"/>
                  </a:cubicBezTo>
                  <a:lnTo>
                    <a:pt x="684" y="1473"/>
                  </a:lnTo>
                  <a:cubicBezTo>
                    <a:pt x="666" y="1473"/>
                    <a:pt x="684" y="1490"/>
                    <a:pt x="684" y="1490"/>
                  </a:cubicBezTo>
                  <a:cubicBezTo>
                    <a:pt x="684" y="1473"/>
                    <a:pt x="666" y="1455"/>
                    <a:pt x="666" y="1455"/>
                  </a:cubicBezTo>
                  <a:close/>
                  <a:moveTo>
                    <a:pt x="614" y="1420"/>
                  </a:moveTo>
                  <a:cubicBezTo>
                    <a:pt x="614" y="1420"/>
                    <a:pt x="614" y="1420"/>
                    <a:pt x="596" y="1420"/>
                  </a:cubicBezTo>
                  <a:cubicBezTo>
                    <a:pt x="596" y="1420"/>
                    <a:pt x="596" y="1420"/>
                    <a:pt x="596" y="1420"/>
                  </a:cubicBezTo>
                  <a:cubicBezTo>
                    <a:pt x="596" y="1420"/>
                    <a:pt x="614" y="1420"/>
                    <a:pt x="614" y="1420"/>
                  </a:cubicBezTo>
                  <a:close/>
                  <a:moveTo>
                    <a:pt x="596" y="1403"/>
                  </a:moveTo>
                  <a:cubicBezTo>
                    <a:pt x="596" y="1420"/>
                    <a:pt x="596" y="1420"/>
                    <a:pt x="596" y="1420"/>
                  </a:cubicBezTo>
                  <a:cubicBezTo>
                    <a:pt x="596" y="1420"/>
                    <a:pt x="579" y="1403"/>
                    <a:pt x="579" y="1420"/>
                  </a:cubicBezTo>
                  <a:cubicBezTo>
                    <a:pt x="579" y="1403"/>
                    <a:pt x="579" y="1420"/>
                    <a:pt x="596" y="1403"/>
                  </a:cubicBezTo>
                  <a:close/>
                  <a:moveTo>
                    <a:pt x="666" y="1490"/>
                  </a:moveTo>
                  <a:cubicBezTo>
                    <a:pt x="666" y="1473"/>
                    <a:pt x="649" y="1490"/>
                    <a:pt x="649" y="1473"/>
                  </a:cubicBezTo>
                  <a:cubicBezTo>
                    <a:pt x="649" y="1473"/>
                    <a:pt x="649" y="1473"/>
                    <a:pt x="649" y="1473"/>
                  </a:cubicBezTo>
                  <a:cubicBezTo>
                    <a:pt x="649" y="1473"/>
                    <a:pt x="666" y="1473"/>
                    <a:pt x="666" y="1490"/>
                  </a:cubicBezTo>
                  <a:close/>
                  <a:moveTo>
                    <a:pt x="754" y="1543"/>
                  </a:moveTo>
                  <a:lnTo>
                    <a:pt x="754" y="1543"/>
                  </a:lnTo>
                  <a:cubicBezTo>
                    <a:pt x="754" y="1543"/>
                    <a:pt x="754" y="1543"/>
                    <a:pt x="736" y="1543"/>
                  </a:cubicBezTo>
                  <a:cubicBezTo>
                    <a:pt x="736" y="1543"/>
                    <a:pt x="736" y="1543"/>
                    <a:pt x="754" y="1543"/>
                  </a:cubicBezTo>
                  <a:close/>
                  <a:moveTo>
                    <a:pt x="438" y="1297"/>
                  </a:moveTo>
                  <a:cubicBezTo>
                    <a:pt x="438" y="1297"/>
                    <a:pt x="421" y="1280"/>
                    <a:pt x="421" y="1280"/>
                  </a:cubicBezTo>
                  <a:cubicBezTo>
                    <a:pt x="421" y="1280"/>
                    <a:pt x="438" y="1297"/>
                    <a:pt x="438" y="1297"/>
                  </a:cubicBezTo>
                  <a:close/>
                  <a:moveTo>
                    <a:pt x="456" y="1315"/>
                  </a:moveTo>
                  <a:cubicBezTo>
                    <a:pt x="456" y="1333"/>
                    <a:pt x="456" y="1350"/>
                    <a:pt x="438" y="1333"/>
                  </a:cubicBezTo>
                  <a:cubicBezTo>
                    <a:pt x="438" y="1333"/>
                    <a:pt x="438" y="1333"/>
                    <a:pt x="438" y="1315"/>
                  </a:cubicBezTo>
                  <a:cubicBezTo>
                    <a:pt x="438" y="1315"/>
                    <a:pt x="438" y="1333"/>
                    <a:pt x="456" y="1333"/>
                  </a:cubicBezTo>
                  <a:lnTo>
                    <a:pt x="456" y="1315"/>
                  </a:lnTo>
                  <a:cubicBezTo>
                    <a:pt x="456" y="1315"/>
                    <a:pt x="456" y="1315"/>
                    <a:pt x="456" y="1315"/>
                  </a:cubicBezTo>
                  <a:close/>
                  <a:moveTo>
                    <a:pt x="491" y="1350"/>
                  </a:moveTo>
                  <a:cubicBezTo>
                    <a:pt x="491" y="1350"/>
                    <a:pt x="509" y="1368"/>
                    <a:pt x="509" y="1368"/>
                  </a:cubicBezTo>
                  <a:cubicBezTo>
                    <a:pt x="509" y="1368"/>
                    <a:pt x="509" y="1368"/>
                    <a:pt x="509" y="1368"/>
                  </a:cubicBezTo>
                  <a:lnTo>
                    <a:pt x="491" y="1368"/>
                  </a:lnTo>
                  <a:cubicBezTo>
                    <a:pt x="491" y="1368"/>
                    <a:pt x="491" y="1350"/>
                    <a:pt x="491" y="1350"/>
                  </a:cubicBezTo>
                  <a:cubicBezTo>
                    <a:pt x="491" y="1350"/>
                    <a:pt x="491" y="1350"/>
                    <a:pt x="491" y="1350"/>
                  </a:cubicBezTo>
                  <a:close/>
                  <a:moveTo>
                    <a:pt x="526" y="1368"/>
                  </a:moveTo>
                  <a:lnTo>
                    <a:pt x="526" y="1368"/>
                  </a:lnTo>
                  <a:cubicBezTo>
                    <a:pt x="509" y="1368"/>
                    <a:pt x="526" y="1368"/>
                    <a:pt x="509" y="1368"/>
                  </a:cubicBezTo>
                  <a:lnTo>
                    <a:pt x="509" y="1368"/>
                  </a:lnTo>
                  <a:cubicBezTo>
                    <a:pt x="509" y="1368"/>
                    <a:pt x="509" y="1368"/>
                    <a:pt x="509" y="1368"/>
                  </a:cubicBezTo>
                  <a:close/>
                  <a:moveTo>
                    <a:pt x="526" y="1385"/>
                  </a:moveTo>
                  <a:cubicBezTo>
                    <a:pt x="526" y="1385"/>
                    <a:pt x="526" y="1403"/>
                    <a:pt x="526" y="1403"/>
                  </a:cubicBezTo>
                  <a:cubicBezTo>
                    <a:pt x="526" y="1403"/>
                    <a:pt x="526" y="1385"/>
                    <a:pt x="526" y="1385"/>
                  </a:cubicBezTo>
                  <a:cubicBezTo>
                    <a:pt x="509" y="1385"/>
                    <a:pt x="526" y="1385"/>
                    <a:pt x="526" y="1385"/>
                  </a:cubicBezTo>
                  <a:close/>
                  <a:moveTo>
                    <a:pt x="596" y="1455"/>
                  </a:moveTo>
                  <a:lnTo>
                    <a:pt x="596" y="1455"/>
                  </a:lnTo>
                  <a:cubicBezTo>
                    <a:pt x="596" y="1473"/>
                    <a:pt x="596" y="1473"/>
                    <a:pt x="596" y="1473"/>
                  </a:cubicBezTo>
                  <a:cubicBezTo>
                    <a:pt x="579" y="1473"/>
                    <a:pt x="579" y="1473"/>
                    <a:pt x="596" y="1455"/>
                  </a:cubicBezTo>
                  <a:close/>
                  <a:moveTo>
                    <a:pt x="614" y="1473"/>
                  </a:moveTo>
                  <a:cubicBezTo>
                    <a:pt x="614" y="1473"/>
                    <a:pt x="596" y="1473"/>
                    <a:pt x="596" y="1473"/>
                  </a:cubicBezTo>
                  <a:cubicBezTo>
                    <a:pt x="596" y="1473"/>
                    <a:pt x="596" y="1473"/>
                    <a:pt x="614" y="1473"/>
                  </a:cubicBezTo>
                  <a:close/>
                  <a:moveTo>
                    <a:pt x="88" y="877"/>
                  </a:moveTo>
                  <a:cubicBezTo>
                    <a:pt x="88" y="877"/>
                    <a:pt x="88" y="894"/>
                    <a:pt x="88" y="894"/>
                  </a:cubicBezTo>
                  <a:cubicBezTo>
                    <a:pt x="88" y="894"/>
                    <a:pt x="88" y="894"/>
                    <a:pt x="88" y="894"/>
                  </a:cubicBezTo>
                  <a:cubicBezTo>
                    <a:pt x="88" y="877"/>
                    <a:pt x="88" y="877"/>
                    <a:pt x="88" y="877"/>
                  </a:cubicBezTo>
                  <a:cubicBezTo>
                    <a:pt x="88" y="877"/>
                    <a:pt x="88" y="877"/>
                    <a:pt x="88" y="877"/>
                  </a:cubicBezTo>
                  <a:close/>
                  <a:moveTo>
                    <a:pt x="105" y="912"/>
                  </a:moveTo>
                  <a:cubicBezTo>
                    <a:pt x="105" y="912"/>
                    <a:pt x="88" y="912"/>
                    <a:pt x="88" y="894"/>
                  </a:cubicBezTo>
                  <a:cubicBezTo>
                    <a:pt x="105" y="894"/>
                    <a:pt x="105" y="912"/>
                    <a:pt x="105" y="912"/>
                  </a:cubicBezTo>
                  <a:close/>
                  <a:moveTo>
                    <a:pt x="105" y="947"/>
                  </a:moveTo>
                  <a:cubicBezTo>
                    <a:pt x="105" y="929"/>
                    <a:pt x="105" y="929"/>
                    <a:pt x="105" y="912"/>
                  </a:cubicBezTo>
                  <a:cubicBezTo>
                    <a:pt x="105" y="912"/>
                    <a:pt x="123" y="947"/>
                    <a:pt x="105" y="947"/>
                  </a:cubicBezTo>
                  <a:close/>
                  <a:moveTo>
                    <a:pt x="526" y="1455"/>
                  </a:moveTo>
                  <a:cubicBezTo>
                    <a:pt x="526" y="1455"/>
                    <a:pt x="526" y="1473"/>
                    <a:pt x="526" y="1473"/>
                  </a:cubicBezTo>
                  <a:cubicBezTo>
                    <a:pt x="509" y="1473"/>
                    <a:pt x="509" y="1455"/>
                    <a:pt x="509" y="1455"/>
                  </a:cubicBezTo>
                  <a:cubicBezTo>
                    <a:pt x="509" y="1455"/>
                    <a:pt x="526" y="1455"/>
                    <a:pt x="526" y="1455"/>
                  </a:cubicBezTo>
                  <a:close/>
                  <a:moveTo>
                    <a:pt x="473" y="1420"/>
                  </a:moveTo>
                  <a:cubicBezTo>
                    <a:pt x="456" y="1420"/>
                    <a:pt x="456" y="1420"/>
                    <a:pt x="456" y="1420"/>
                  </a:cubicBezTo>
                  <a:cubicBezTo>
                    <a:pt x="456" y="1420"/>
                    <a:pt x="456" y="1420"/>
                    <a:pt x="456" y="1420"/>
                  </a:cubicBezTo>
                  <a:cubicBezTo>
                    <a:pt x="456" y="1420"/>
                    <a:pt x="456" y="1420"/>
                    <a:pt x="438" y="1420"/>
                  </a:cubicBezTo>
                  <a:cubicBezTo>
                    <a:pt x="438" y="1420"/>
                    <a:pt x="438" y="1403"/>
                    <a:pt x="456" y="1403"/>
                  </a:cubicBezTo>
                  <a:cubicBezTo>
                    <a:pt x="456" y="1420"/>
                    <a:pt x="456" y="1403"/>
                    <a:pt x="456" y="1420"/>
                  </a:cubicBezTo>
                  <a:close/>
                  <a:moveTo>
                    <a:pt x="473" y="1420"/>
                  </a:moveTo>
                  <a:cubicBezTo>
                    <a:pt x="491" y="1420"/>
                    <a:pt x="473" y="1420"/>
                    <a:pt x="491" y="1438"/>
                  </a:cubicBezTo>
                  <a:cubicBezTo>
                    <a:pt x="473" y="1438"/>
                    <a:pt x="473" y="1438"/>
                    <a:pt x="473" y="1420"/>
                  </a:cubicBezTo>
                  <a:cubicBezTo>
                    <a:pt x="473" y="1420"/>
                    <a:pt x="473" y="1438"/>
                    <a:pt x="473" y="1420"/>
                  </a:cubicBezTo>
                  <a:close/>
                  <a:moveTo>
                    <a:pt x="263" y="1227"/>
                  </a:moveTo>
                  <a:cubicBezTo>
                    <a:pt x="263" y="1227"/>
                    <a:pt x="263" y="1227"/>
                    <a:pt x="263" y="1210"/>
                  </a:cubicBezTo>
                  <a:cubicBezTo>
                    <a:pt x="263" y="1210"/>
                    <a:pt x="263" y="1227"/>
                    <a:pt x="263" y="1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3"/>
            <p:cNvSpPr/>
            <p:nvPr/>
          </p:nvSpPr>
          <p:spPr>
            <a:xfrm>
              <a:off x="2085950" y="2727075"/>
              <a:ext cx="900" cy="135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18"/>
                  </a:moveTo>
                  <a:cubicBezTo>
                    <a:pt x="18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18" y="53"/>
                    <a:pt x="18" y="53"/>
                  </a:cubicBezTo>
                  <a:cubicBezTo>
                    <a:pt x="18" y="36"/>
                    <a:pt x="1" y="36"/>
                    <a:pt x="1" y="18"/>
                  </a:cubicBezTo>
                  <a:cubicBezTo>
                    <a:pt x="1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3"/>
            <p:cNvSpPr/>
            <p:nvPr/>
          </p:nvSpPr>
          <p:spPr>
            <a:xfrm>
              <a:off x="2084650" y="27306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cubicBezTo>
                    <a:pt x="0" y="18"/>
                    <a:pt x="18" y="0"/>
                    <a:pt x="18" y="18"/>
                  </a:cubicBezTo>
                  <a:lnTo>
                    <a:pt x="35" y="18"/>
                  </a:ln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3"/>
            <p:cNvSpPr/>
            <p:nvPr/>
          </p:nvSpPr>
          <p:spPr>
            <a:xfrm>
              <a:off x="2086400" y="27310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3"/>
            <p:cNvSpPr/>
            <p:nvPr/>
          </p:nvSpPr>
          <p:spPr>
            <a:xfrm>
              <a:off x="2083775" y="2731475"/>
              <a:ext cx="2650" cy="450"/>
            </a:xfrm>
            <a:custGeom>
              <a:avLst/>
              <a:gdLst/>
              <a:ahLst/>
              <a:cxnLst/>
              <a:rect l="l" t="t" r="r" b="b"/>
              <a:pathLst>
                <a:path w="106" h="18" extrusionOk="0">
                  <a:moveTo>
                    <a:pt x="0" y="0"/>
                  </a:moveTo>
                  <a:cubicBezTo>
                    <a:pt x="18" y="0"/>
                    <a:pt x="35" y="0"/>
                    <a:pt x="18" y="0"/>
                  </a:cubicBezTo>
                  <a:cubicBezTo>
                    <a:pt x="35" y="0"/>
                    <a:pt x="18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3" y="0"/>
                    <a:pt x="70" y="0"/>
                    <a:pt x="70" y="0"/>
                  </a:cubicBezTo>
                  <a:cubicBezTo>
                    <a:pt x="70" y="18"/>
                    <a:pt x="105" y="0"/>
                    <a:pt x="105" y="18"/>
                  </a:cubicBezTo>
                  <a:cubicBezTo>
                    <a:pt x="88" y="18"/>
                    <a:pt x="88" y="18"/>
                    <a:pt x="88" y="0"/>
                  </a:cubicBezTo>
                  <a:cubicBezTo>
                    <a:pt x="70" y="18"/>
                    <a:pt x="53" y="0"/>
                    <a:pt x="35" y="0"/>
                  </a:cubicBezTo>
                  <a:cubicBezTo>
                    <a:pt x="35" y="0"/>
                    <a:pt x="18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3"/>
            <p:cNvSpPr/>
            <p:nvPr/>
          </p:nvSpPr>
          <p:spPr>
            <a:xfrm>
              <a:off x="2089025" y="2733225"/>
              <a:ext cx="1350" cy="450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53" y="18"/>
                  </a:moveTo>
                  <a:cubicBezTo>
                    <a:pt x="53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18" y="18"/>
                    <a:pt x="1" y="18"/>
                  </a:cubicBezTo>
                  <a:cubicBezTo>
                    <a:pt x="1" y="18"/>
                    <a:pt x="18" y="18"/>
                    <a:pt x="1" y="18"/>
                  </a:cubicBezTo>
                  <a:cubicBezTo>
                    <a:pt x="18" y="0"/>
                    <a:pt x="36" y="0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3"/>
            <p:cNvSpPr/>
            <p:nvPr/>
          </p:nvSpPr>
          <p:spPr>
            <a:xfrm>
              <a:off x="2091225" y="27332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3"/>
            <p:cNvSpPr/>
            <p:nvPr/>
          </p:nvSpPr>
          <p:spPr>
            <a:xfrm>
              <a:off x="2090775" y="27332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" y="0"/>
                    <a:pt x="18" y="0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3"/>
            <p:cNvSpPr/>
            <p:nvPr/>
          </p:nvSpPr>
          <p:spPr>
            <a:xfrm>
              <a:off x="2092975" y="27332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3"/>
            <p:cNvSpPr/>
            <p:nvPr/>
          </p:nvSpPr>
          <p:spPr>
            <a:xfrm>
              <a:off x="2089900" y="27336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3"/>
            <p:cNvSpPr/>
            <p:nvPr/>
          </p:nvSpPr>
          <p:spPr>
            <a:xfrm>
              <a:off x="2089900" y="273410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18" y="0"/>
                    <a:pt x="18" y="0"/>
                    <a:pt x="1" y="0"/>
                  </a:cubicBezTo>
                  <a:cubicBezTo>
                    <a:pt x="18" y="0"/>
                    <a:pt x="18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3"/>
            <p:cNvSpPr/>
            <p:nvPr/>
          </p:nvSpPr>
          <p:spPr>
            <a:xfrm>
              <a:off x="2090775" y="27341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3"/>
            <p:cNvSpPr/>
            <p:nvPr/>
          </p:nvSpPr>
          <p:spPr>
            <a:xfrm>
              <a:off x="2091225" y="27341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3"/>
            <p:cNvSpPr/>
            <p:nvPr/>
          </p:nvSpPr>
          <p:spPr>
            <a:xfrm>
              <a:off x="2091650" y="27345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18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3"/>
            <p:cNvSpPr/>
            <p:nvPr/>
          </p:nvSpPr>
          <p:spPr>
            <a:xfrm>
              <a:off x="2092100" y="27345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0" y="18"/>
                    <a:pt x="0" y="18"/>
                  </a:cubicBezTo>
                  <a:lnTo>
                    <a:pt x="0" y="18"/>
                  </a:ln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3"/>
            <p:cNvSpPr/>
            <p:nvPr/>
          </p:nvSpPr>
          <p:spPr>
            <a:xfrm>
              <a:off x="2092100" y="273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3"/>
            <p:cNvSpPr/>
            <p:nvPr/>
          </p:nvSpPr>
          <p:spPr>
            <a:xfrm>
              <a:off x="2092525" y="2734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8" y="0"/>
                  </a:moveTo>
                  <a:cubicBezTo>
                    <a:pt x="18" y="0"/>
                    <a:pt x="18" y="0"/>
                    <a:pt x="36" y="0"/>
                  </a:cubicBezTo>
                  <a:cubicBezTo>
                    <a:pt x="36" y="0"/>
                    <a:pt x="18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3"/>
            <p:cNvSpPr/>
            <p:nvPr/>
          </p:nvSpPr>
          <p:spPr>
            <a:xfrm>
              <a:off x="2093400" y="273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3"/>
            <p:cNvSpPr/>
            <p:nvPr/>
          </p:nvSpPr>
          <p:spPr>
            <a:xfrm>
              <a:off x="2085525" y="27354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3"/>
            <p:cNvSpPr/>
            <p:nvPr/>
          </p:nvSpPr>
          <p:spPr>
            <a:xfrm>
              <a:off x="2090775" y="27349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18" y="0"/>
                    <a:pt x="18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3"/>
            <p:cNvSpPr/>
            <p:nvPr/>
          </p:nvSpPr>
          <p:spPr>
            <a:xfrm>
              <a:off x="2090350" y="27349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5" y="0"/>
                  </a:moveTo>
                  <a:cubicBezTo>
                    <a:pt x="18" y="18"/>
                    <a:pt x="0" y="0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3"/>
            <p:cNvSpPr/>
            <p:nvPr/>
          </p:nvSpPr>
          <p:spPr>
            <a:xfrm>
              <a:off x="2084200" y="27358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8" y="1"/>
                    <a:pt x="18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3"/>
            <p:cNvSpPr/>
            <p:nvPr/>
          </p:nvSpPr>
          <p:spPr>
            <a:xfrm>
              <a:off x="2088600" y="2735400"/>
              <a:ext cx="900" cy="47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9"/>
                  </a:moveTo>
                  <a:cubicBezTo>
                    <a:pt x="35" y="19"/>
                    <a:pt x="18" y="19"/>
                    <a:pt x="0" y="19"/>
                  </a:cubicBezTo>
                  <a:cubicBezTo>
                    <a:pt x="0" y="19"/>
                    <a:pt x="0" y="19"/>
                    <a:pt x="0" y="1"/>
                  </a:cubicBezTo>
                  <a:cubicBezTo>
                    <a:pt x="18" y="1"/>
                    <a:pt x="35" y="1"/>
                    <a:pt x="35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3"/>
            <p:cNvSpPr/>
            <p:nvPr/>
          </p:nvSpPr>
          <p:spPr>
            <a:xfrm>
              <a:off x="2088150" y="27358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8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3"/>
            <p:cNvSpPr/>
            <p:nvPr/>
          </p:nvSpPr>
          <p:spPr>
            <a:xfrm>
              <a:off x="2075000" y="27406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0"/>
                    <a:pt x="1" y="18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3"/>
            <p:cNvSpPr/>
            <p:nvPr/>
          </p:nvSpPr>
          <p:spPr>
            <a:xfrm>
              <a:off x="2056600" y="2730150"/>
              <a:ext cx="46050" cy="30700"/>
            </a:xfrm>
            <a:custGeom>
              <a:avLst/>
              <a:gdLst/>
              <a:ahLst/>
              <a:cxnLst/>
              <a:rect l="l" t="t" r="r" b="b"/>
              <a:pathLst>
                <a:path w="1842" h="1228" extrusionOk="0">
                  <a:moveTo>
                    <a:pt x="579" y="123"/>
                  </a:moveTo>
                  <a:cubicBezTo>
                    <a:pt x="579" y="123"/>
                    <a:pt x="579" y="123"/>
                    <a:pt x="579" y="123"/>
                  </a:cubicBezTo>
                  <a:cubicBezTo>
                    <a:pt x="579" y="123"/>
                    <a:pt x="579" y="123"/>
                    <a:pt x="561" y="123"/>
                  </a:cubicBezTo>
                  <a:cubicBezTo>
                    <a:pt x="561" y="123"/>
                    <a:pt x="561" y="123"/>
                    <a:pt x="561" y="141"/>
                  </a:cubicBezTo>
                  <a:cubicBezTo>
                    <a:pt x="544" y="141"/>
                    <a:pt x="544" y="141"/>
                    <a:pt x="526" y="141"/>
                  </a:cubicBezTo>
                  <a:cubicBezTo>
                    <a:pt x="526" y="158"/>
                    <a:pt x="509" y="141"/>
                    <a:pt x="509" y="158"/>
                  </a:cubicBezTo>
                  <a:cubicBezTo>
                    <a:pt x="509" y="158"/>
                    <a:pt x="509" y="158"/>
                    <a:pt x="491" y="176"/>
                  </a:cubicBezTo>
                  <a:cubicBezTo>
                    <a:pt x="474" y="176"/>
                    <a:pt x="456" y="176"/>
                    <a:pt x="456" y="193"/>
                  </a:cubicBezTo>
                  <a:cubicBezTo>
                    <a:pt x="456" y="193"/>
                    <a:pt x="456" y="193"/>
                    <a:pt x="439" y="193"/>
                  </a:cubicBezTo>
                  <a:cubicBezTo>
                    <a:pt x="403" y="229"/>
                    <a:pt x="333" y="264"/>
                    <a:pt x="316" y="299"/>
                  </a:cubicBezTo>
                  <a:cubicBezTo>
                    <a:pt x="298" y="299"/>
                    <a:pt x="281" y="316"/>
                    <a:pt x="263" y="334"/>
                  </a:cubicBezTo>
                  <a:cubicBezTo>
                    <a:pt x="263" y="334"/>
                    <a:pt x="246" y="334"/>
                    <a:pt x="246" y="351"/>
                  </a:cubicBezTo>
                  <a:cubicBezTo>
                    <a:pt x="228" y="351"/>
                    <a:pt x="211" y="369"/>
                    <a:pt x="211" y="386"/>
                  </a:cubicBezTo>
                  <a:cubicBezTo>
                    <a:pt x="211" y="386"/>
                    <a:pt x="193" y="386"/>
                    <a:pt x="193" y="386"/>
                  </a:cubicBezTo>
                  <a:cubicBezTo>
                    <a:pt x="193" y="386"/>
                    <a:pt x="193" y="404"/>
                    <a:pt x="176" y="404"/>
                  </a:cubicBezTo>
                  <a:cubicBezTo>
                    <a:pt x="176" y="404"/>
                    <a:pt x="158" y="421"/>
                    <a:pt x="158" y="439"/>
                  </a:cubicBezTo>
                  <a:cubicBezTo>
                    <a:pt x="140" y="439"/>
                    <a:pt x="140" y="439"/>
                    <a:pt x="140" y="439"/>
                  </a:cubicBezTo>
                  <a:cubicBezTo>
                    <a:pt x="140" y="456"/>
                    <a:pt x="123" y="474"/>
                    <a:pt x="105" y="474"/>
                  </a:cubicBezTo>
                  <a:cubicBezTo>
                    <a:pt x="88" y="527"/>
                    <a:pt x="53" y="562"/>
                    <a:pt x="53" y="614"/>
                  </a:cubicBezTo>
                  <a:cubicBezTo>
                    <a:pt x="35" y="632"/>
                    <a:pt x="35" y="632"/>
                    <a:pt x="35" y="649"/>
                  </a:cubicBezTo>
                  <a:cubicBezTo>
                    <a:pt x="35" y="667"/>
                    <a:pt x="18" y="684"/>
                    <a:pt x="18" y="684"/>
                  </a:cubicBezTo>
                  <a:cubicBezTo>
                    <a:pt x="18" y="702"/>
                    <a:pt x="18" y="702"/>
                    <a:pt x="18" y="719"/>
                  </a:cubicBezTo>
                  <a:cubicBezTo>
                    <a:pt x="18" y="754"/>
                    <a:pt x="0" y="790"/>
                    <a:pt x="18" y="825"/>
                  </a:cubicBezTo>
                  <a:lnTo>
                    <a:pt x="18" y="825"/>
                  </a:lnTo>
                  <a:cubicBezTo>
                    <a:pt x="18" y="860"/>
                    <a:pt x="18" y="877"/>
                    <a:pt x="18" y="895"/>
                  </a:cubicBezTo>
                  <a:cubicBezTo>
                    <a:pt x="18" y="912"/>
                    <a:pt x="18" y="947"/>
                    <a:pt x="35" y="965"/>
                  </a:cubicBezTo>
                  <a:cubicBezTo>
                    <a:pt x="35" y="1000"/>
                    <a:pt x="53" y="1035"/>
                    <a:pt x="88" y="1052"/>
                  </a:cubicBezTo>
                  <a:cubicBezTo>
                    <a:pt x="105" y="1070"/>
                    <a:pt x="123" y="1088"/>
                    <a:pt x="140" y="1088"/>
                  </a:cubicBezTo>
                  <a:cubicBezTo>
                    <a:pt x="140" y="1105"/>
                    <a:pt x="158" y="1105"/>
                    <a:pt x="158" y="1105"/>
                  </a:cubicBezTo>
                  <a:cubicBezTo>
                    <a:pt x="176" y="1123"/>
                    <a:pt x="211" y="1140"/>
                    <a:pt x="246" y="1158"/>
                  </a:cubicBezTo>
                  <a:cubicBezTo>
                    <a:pt x="246" y="1140"/>
                    <a:pt x="246" y="1140"/>
                    <a:pt x="246" y="1140"/>
                  </a:cubicBezTo>
                  <a:cubicBezTo>
                    <a:pt x="263" y="1140"/>
                    <a:pt x="263" y="1158"/>
                    <a:pt x="246" y="1158"/>
                  </a:cubicBezTo>
                  <a:cubicBezTo>
                    <a:pt x="316" y="1175"/>
                    <a:pt x="368" y="1193"/>
                    <a:pt x="439" y="1210"/>
                  </a:cubicBezTo>
                  <a:cubicBezTo>
                    <a:pt x="456" y="1193"/>
                    <a:pt x="456" y="1193"/>
                    <a:pt x="474" y="1193"/>
                  </a:cubicBezTo>
                  <a:cubicBezTo>
                    <a:pt x="474" y="1193"/>
                    <a:pt x="474" y="1193"/>
                    <a:pt x="491" y="1210"/>
                  </a:cubicBezTo>
                  <a:cubicBezTo>
                    <a:pt x="491" y="1210"/>
                    <a:pt x="474" y="1210"/>
                    <a:pt x="474" y="1210"/>
                  </a:cubicBezTo>
                  <a:cubicBezTo>
                    <a:pt x="474" y="1210"/>
                    <a:pt x="474" y="1210"/>
                    <a:pt x="474" y="1210"/>
                  </a:cubicBezTo>
                  <a:cubicBezTo>
                    <a:pt x="491" y="1210"/>
                    <a:pt x="509" y="1210"/>
                    <a:pt x="509" y="1210"/>
                  </a:cubicBezTo>
                  <a:cubicBezTo>
                    <a:pt x="544" y="1210"/>
                    <a:pt x="579" y="1228"/>
                    <a:pt x="614" y="1228"/>
                  </a:cubicBezTo>
                  <a:cubicBezTo>
                    <a:pt x="614" y="1210"/>
                    <a:pt x="614" y="1210"/>
                    <a:pt x="631" y="1210"/>
                  </a:cubicBezTo>
                  <a:cubicBezTo>
                    <a:pt x="649" y="1228"/>
                    <a:pt x="719" y="1210"/>
                    <a:pt x="754" y="1193"/>
                  </a:cubicBezTo>
                  <a:cubicBezTo>
                    <a:pt x="772" y="1193"/>
                    <a:pt x="789" y="1210"/>
                    <a:pt x="789" y="1193"/>
                  </a:cubicBezTo>
                  <a:cubicBezTo>
                    <a:pt x="807" y="1193"/>
                    <a:pt x="807" y="1193"/>
                    <a:pt x="807" y="1193"/>
                  </a:cubicBezTo>
                  <a:cubicBezTo>
                    <a:pt x="842" y="1193"/>
                    <a:pt x="877" y="1175"/>
                    <a:pt x="912" y="1158"/>
                  </a:cubicBezTo>
                  <a:cubicBezTo>
                    <a:pt x="912" y="1158"/>
                    <a:pt x="912" y="1158"/>
                    <a:pt x="929" y="1158"/>
                  </a:cubicBezTo>
                  <a:cubicBezTo>
                    <a:pt x="947" y="1158"/>
                    <a:pt x="964" y="1140"/>
                    <a:pt x="982" y="1123"/>
                  </a:cubicBezTo>
                  <a:cubicBezTo>
                    <a:pt x="982" y="1123"/>
                    <a:pt x="982" y="1123"/>
                    <a:pt x="1000" y="1123"/>
                  </a:cubicBezTo>
                  <a:cubicBezTo>
                    <a:pt x="1017" y="1105"/>
                    <a:pt x="1035" y="1105"/>
                    <a:pt x="1035" y="1105"/>
                  </a:cubicBezTo>
                  <a:cubicBezTo>
                    <a:pt x="1070" y="1105"/>
                    <a:pt x="1087" y="1070"/>
                    <a:pt x="1105" y="1052"/>
                  </a:cubicBezTo>
                  <a:cubicBezTo>
                    <a:pt x="1122" y="1052"/>
                    <a:pt x="1140" y="1035"/>
                    <a:pt x="1157" y="1035"/>
                  </a:cubicBezTo>
                  <a:cubicBezTo>
                    <a:pt x="1175" y="1035"/>
                    <a:pt x="1175" y="1017"/>
                    <a:pt x="1175" y="1017"/>
                  </a:cubicBezTo>
                  <a:cubicBezTo>
                    <a:pt x="1175" y="1017"/>
                    <a:pt x="1175" y="1017"/>
                    <a:pt x="1175" y="1017"/>
                  </a:cubicBezTo>
                  <a:cubicBezTo>
                    <a:pt x="1210" y="1000"/>
                    <a:pt x="1227" y="982"/>
                    <a:pt x="1245" y="965"/>
                  </a:cubicBezTo>
                  <a:cubicBezTo>
                    <a:pt x="1245" y="965"/>
                    <a:pt x="1245" y="965"/>
                    <a:pt x="1263" y="965"/>
                  </a:cubicBezTo>
                  <a:cubicBezTo>
                    <a:pt x="1263" y="965"/>
                    <a:pt x="1280" y="947"/>
                    <a:pt x="1280" y="947"/>
                  </a:cubicBezTo>
                  <a:cubicBezTo>
                    <a:pt x="1298" y="930"/>
                    <a:pt x="1298" y="930"/>
                    <a:pt x="1315" y="930"/>
                  </a:cubicBezTo>
                  <a:cubicBezTo>
                    <a:pt x="1333" y="895"/>
                    <a:pt x="1350" y="877"/>
                    <a:pt x="1385" y="860"/>
                  </a:cubicBezTo>
                  <a:cubicBezTo>
                    <a:pt x="1438" y="790"/>
                    <a:pt x="1490" y="737"/>
                    <a:pt x="1525" y="684"/>
                  </a:cubicBezTo>
                  <a:cubicBezTo>
                    <a:pt x="1525" y="684"/>
                    <a:pt x="1525" y="684"/>
                    <a:pt x="1525" y="684"/>
                  </a:cubicBezTo>
                  <a:cubicBezTo>
                    <a:pt x="1543" y="667"/>
                    <a:pt x="1543" y="684"/>
                    <a:pt x="1543" y="667"/>
                  </a:cubicBezTo>
                  <a:lnTo>
                    <a:pt x="1543" y="667"/>
                  </a:lnTo>
                  <a:cubicBezTo>
                    <a:pt x="1561" y="649"/>
                    <a:pt x="1578" y="632"/>
                    <a:pt x="1596" y="614"/>
                  </a:cubicBezTo>
                  <a:cubicBezTo>
                    <a:pt x="1596" y="597"/>
                    <a:pt x="1613" y="597"/>
                    <a:pt x="1613" y="579"/>
                  </a:cubicBezTo>
                  <a:lnTo>
                    <a:pt x="1666" y="527"/>
                  </a:lnTo>
                  <a:lnTo>
                    <a:pt x="1701" y="474"/>
                  </a:lnTo>
                  <a:cubicBezTo>
                    <a:pt x="1701" y="456"/>
                    <a:pt x="1718" y="439"/>
                    <a:pt x="1718" y="421"/>
                  </a:cubicBezTo>
                  <a:cubicBezTo>
                    <a:pt x="1736" y="421"/>
                    <a:pt x="1736" y="404"/>
                    <a:pt x="1736" y="386"/>
                  </a:cubicBezTo>
                  <a:cubicBezTo>
                    <a:pt x="1753" y="369"/>
                    <a:pt x="1771" y="351"/>
                    <a:pt x="1806" y="334"/>
                  </a:cubicBezTo>
                  <a:cubicBezTo>
                    <a:pt x="1806" y="316"/>
                    <a:pt x="1824" y="316"/>
                    <a:pt x="1841" y="299"/>
                  </a:cubicBezTo>
                  <a:cubicBezTo>
                    <a:pt x="1841" y="264"/>
                    <a:pt x="1824" y="229"/>
                    <a:pt x="1824" y="193"/>
                  </a:cubicBezTo>
                  <a:cubicBezTo>
                    <a:pt x="1824" y="176"/>
                    <a:pt x="1824" y="158"/>
                    <a:pt x="1806" y="141"/>
                  </a:cubicBezTo>
                  <a:cubicBezTo>
                    <a:pt x="1806" y="141"/>
                    <a:pt x="1806" y="123"/>
                    <a:pt x="1806" y="123"/>
                  </a:cubicBezTo>
                  <a:cubicBezTo>
                    <a:pt x="1806" y="123"/>
                    <a:pt x="1788" y="106"/>
                    <a:pt x="1788" y="106"/>
                  </a:cubicBezTo>
                  <a:cubicBezTo>
                    <a:pt x="1771" y="106"/>
                    <a:pt x="1753" y="71"/>
                    <a:pt x="1753" y="71"/>
                  </a:cubicBezTo>
                  <a:cubicBezTo>
                    <a:pt x="1718" y="36"/>
                    <a:pt x="1683" y="36"/>
                    <a:pt x="1666" y="1"/>
                  </a:cubicBezTo>
                  <a:cubicBezTo>
                    <a:pt x="1648" y="18"/>
                    <a:pt x="1648" y="18"/>
                    <a:pt x="1648" y="1"/>
                  </a:cubicBezTo>
                  <a:cubicBezTo>
                    <a:pt x="1631" y="1"/>
                    <a:pt x="1613" y="18"/>
                    <a:pt x="1596" y="1"/>
                  </a:cubicBezTo>
                  <a:cubicBezTo>
                    <a:pt x="1596" y="18"/>
                    <a:pt x="1578" y="1"/>
                    <a:pt x="1578" y="1"/>
                  </a:cubicBezTo>
                  <a:cubicBezTo>
                    <a:pt x="1561" y="1"/>
                    <a:pt x="1561" y="18"/>
                    <a:pt x="1561" y="1"/>
                  </a:cubicBezTo>
                  <a:cubicBezTo>
                    <a:pt x="1543" y="18"/>
                    <a:pt x="1525" y="36"/>
                    <a:pt x="1508" y="53"/>
                  </a:cubicBezTo>
                  <a:cubicBezTo>
                    <a:pt x="1508" y="53"/>
                    <a:pt x="1508" y="53"/>
                    <a:pt x="1508" y="53"/>
                  </a:cubicBezTo>
                  <a:cubicBezTo>
                    <a:pt x="1473" y="88"/>
                    <a:pt x="1455" y="123"/>
                    <a:pt x="1438" y="158"/>
                  </a:cubicBezTo>
                  <a:cubicBezTo>
                    <a:pt x="1438" y="158"/>
                    <a:pt x="1420" y="193"/>
                    <a:pt x="1420" y="193"/>
                  </a:cubicBezTo>
                  <a:cubicBezTo>
                    <a:pt x="1403" y="211"/>
                    <a:pt x="1403" y="246"/>
                    <a:pt x="1385" y="264"/>
                  </a:cubicBezTo>
                  <a:cubicBezTo>
                    <a:pt x="1368" y="264"/>
                    <a:pt x="1368" y="281"/>
                    <a:pt x="1368" y="299"/>
                  </a:cubicBezTo>
                  <a:cubicBezTo>
                    <a:pt x="1368" y="299"/>
                    <a:pt x="1350" y="299"/>
                    <a:pt x="1350" y="316"/>
                  </a:cubicBezTo>
                  <a:cubicBezTo>
                    <a:pt x="1350" y="316"/>
                    <a:pt x="1333" y="334"/>
                    <a:pt x="1315" y="334"/>
                  </a:cubicBezTo>
                  <a:cubicBezTo>
                    <a:pt x="1315" y="351"/>
                    <a:pt x="1315" y="351"/>
                    <a:pt x="1315" y="351"/>
                  </a:cubicBezTo>
                  <a:cubicBezTo>
                    <a:pt x="1315" y="369"/>
                    <a:pt x="1298" y="386"/>
                    <a:pt x="1280" y="386"/>
                  </a:cubicBezTo>
                  <a:cubicBezTo>
                    <a:pt x="1280" y="404"/>
                    <a:pt x="1263" y="421"/>
                    <a:pt x="1263" y="421"/>
                  </a:cubicBezTo>
                  <a:cubicBezTo>
                    <a:pt x="1245" y="439"/>
                    <a:pt x="1227" y="439"/>
                    <a:pt x="1245" y="456"/>
                  </a:cubicBezTo>
                  <a:cubicBezTo>
                    <a:pt x="1227" y="456"/>
                    <a:pt x="1227" y="474"/>
                    <a:pt x="1210" y="474"/>
                  </a:cubicBezTo>
                  <a:cubicBezTo>
                    <a:pt x="1210" y="474"/>
                    <a:pt x="1210" y="491"/>
                    <a:pt x="1210" y="491"/>
                  </a:cubicBezTo>
                  <a:cubicBezTo>
                    <a:pt x="1192" y="509"/>
                    <a:pt x="1192" y="491"/>
                    <a:pt x="1192" y="491"/>
                  </a:cubicBezTo>
                  <a:cubicBezTo>
                    <a:pt x="1175" y="509"/>
                    <a:pt x="1157" y="544"/>
                    <a:pt x="1122" y="562"/>
                  </a:cubicBezTo>
                  <a:cubicBezTo>
                    <a:pt x="1122" y="579"/>
                    <a:pt x="1105" y="579"/>
                    <a:pt x="1105" y="597"/>
                  </a:cubicBezTo>
                  <a:cubicBezTo>
                    <a:pt x="1087" y="597"/>
                    <a:pt x="1105" y="597"/>
                    <a:pt x="1087" y="597"/>
                  </a:cubicBezTo>
                  <a:cubicBezTo>
                    <a:pt x="1052" y="632"/>
                    <a:pt x="1017" y="667"/>
                    <a:pt x="982" y="702"/>
                  </a:cubicBezTo>
                  <a:cubicBezTo>
                    <a:pt x="947" y="702"/>
                    <a:pt x="929" y="737"/>
                    <a:pt x="912" y="737"/>
                  </a:cubicBezTo>
                  <a:cubicBezTo>
                    <a:pt x="894" y="772"/>
                    <a:pt x="842" y="772"/>
                    <a:pt x="824" y="790"/>
                  </a:cubicBezTo>
                  <a:cubicBezTo>
                    <a:pt x="807" y="790"/>
                    <a:pt x="789" y="807"/>
                    <a:pt x="789" y="807"/>
                  </a:cubicBezTo>
                  <a:cubicBezTo>
                    <a:pt x="772" y="807"/>
                    <a:pt x="754" y="807"/>
                    <a:pt x="754" y="825"/>
                  </a:cubicBezTo>
                  <a:cubicBezTo>
                    <a:pt x="754" y="807"/>
                    <a:pt x="737" y="825"/>
                    <a:pt x="719" y="825"/>
                  </a:cubicBezTo>
                  <a:cubicBezTo>
                    <a:pt x="719" y="825"/>
                    <a:pt x="719" y="825"/>
                    <a:pt x="719" y="842"/>
                  </a:cubicBezTo>
                  <a:cubicBezTo>
                    <a:pt x="702" y="842"/>
                    <a:pt x="684" y="842"/>
                    <a:pt x="684" y="842"/>
                  </a:cubicBezTo>
                  <a:cubicBezTo>
                    <a:pt x="666" y="842"/>
                    <a:pt x="631" y="842"/>
                    <a:pt x="614" y="842"/>
                  </a:cubicBezTo>
                  <a:cubicBezTo>
                    <a:pt x="614" y="842"/>
                    <a:pt x="596" y="842"/>
                    <a:pt x="596" y="842"/>
                  </a:cubicBezTo>
                  <a:cubicBezTo>
                    <a:pt x="596" y="842"/>
                    <a:pt x="596" y="842"/>
                    <a:pt x="579" y="842"/>
                  </a:cubicBezTo>
                  <a:cubicBezTo>
                    <a:pt x="579" y="842"/>
                    <a:pt x="561" y="860"/>
                    <a:pt x="561" y="860"/>
                  </a:cubicBezTo>
                  <a:cubicBezTo>
                    <a:pt x="561" y="842"/>
                    <a:pt x="544" y="860"/>
                    <a:pt x="544" y="860"/>
                  </a:cubicBezTo>
                  <a:cubicBezTo>
                    <a:pt x="526" y="842"/>
                    <a:pt x="526" y="842"/>
                    <a:pt x="509" y="860"/>
                  </a:cubicBezTo>
                  <a:cubicBezTo>
                    <a:pt x="491" y="842"/>
                    <a:pt x="456" y="860"/>
                    <a:pt x="439" y="842"/>
                  </a:cubicBezTo>
                  <a:cubicBezTo>
                    <a:pt x="439" y="842"/>
                    <a:pt x="421" y="842"/>
                    <a:pt x="403" y="825"/>
                  </a:cubicBezTo>
                  <a:cubicBezTo>
                    <a:pt x="403" y="825"/>
                    <a:pt x="403" y="842"/>
                    <a:pt x="403" y="825"/>
                  </a:cubicBezTo>
                  <a:cubicBezTo>
                    <a:pt x="386" y="825"/>
                    <a:pt x="368" y="807"/>
                    <a:pt x="351" y="807"/>
                  </a:cubicBezTo>
                  <a:cubicBezTo>
                    <a:pt x="351" y="807"/>
                    <a:pt x="351" y="807"/>
                    <a:pt x="351" y="807"/>
                  </a:cubicBezTo>
                  <a:cubicBezTo>
                    <a:pt x="351" y="807"/>
                    <a:pt x="351" y="807"/>
                    <a:pt x="351" y="807"/>
                  </a:cubicBezTo>
                  <a:cubicBezTo>
                    <a:pt x="351" y="807"/>
                    <a:pt x="351" y="807"/>
                    <a:pt x="368" y="842"/>
                  </a:cubicBezTo>
                  <a:cubicBezTo>
                    <a:pt x="386" y="860"/>
                    <a:pt x="386" y="860"/>
                    <a:pt x="386" y="860"/>
                  </a:cubicBezTo>
                  <a:cubicBezTo>
                    <a:pt x="386" y="860"/>
                    <a:pt x="368" y="860"/>
                    <a:pt x="368" y="860"/>
                  </a:cubicBezTo>
                  <a:cubicBezTo>
                    <a:pt x="386" y="842"/>
                    <a:pt x="368" y="807"/>
                    <a:pt x="386" y="790"/>
                  </a:cubicBezTo>
                  <a:cubicBezTo>
                    <a:pt x="368" y="772"/>
                    <a:pt x="386" y="737"/>
                    <a:pt x="386" y="737"/>
                  </a:cubicBezTo>
                  <a:cubicBezTo>
                    <a:pt x="386" y="737"/>
                    <a:pt x="386" y="737"/>
                    <a:pt x="386" y="737"/>
                  </a:cubicBezTo>
                  <a:cubicBezTo>
                    <a:pt x="386" y="737"/>
                    <a:pt x="386" y="737"/>
                    <a:pt x="386" y="737"/>
                  </a:cubicBezTo>
                  <a:cubicBezTo>
                    <a:pt x="386" y="737"/>
                    <a:pt x="386" y="737"/>
                    <a:pt x="386" y="719"/>
                  </a:cubicBezTo>
                  <a:cubicBezTo>
                    <a:pt x="386" y="719"/>
                    <a:pt x="403" y="719"/>
                    <a:pt x="386" y="719"/>
                  </a:cubicBezTo>
                  <a:cubicBezTo>
                    <a:pt x="403" y="719"/>
                    <a:pt x="403" y="719"/>
                    <a:pt x="403" y="719"/>
                  </a:cubicBezTo>
                  <a:cubicBezTo>
                    <a:pt x="403" y="719"/>
                    <a:pt x="403" y="702"/>
                    <a:pt x="403" y="702"/>
                  </a:cubicBezTo>
                  <a:cubicBezTo>
                    <a:pt x="421" y="702"/>
                    <a:pt x="421" y="684"/>
                    <a:pt x="421" y="684"/>
                  </a:cubicBezTo>
                  <a:cubicBezTo>
                    <a:pt x="421" y="667"/>
                    <a:pt x="421" y="667"/>
                    <a:pt x="421" y="667"/>
                  </a:cubicBezTo>
                  <a:cubicBezTo>
                    <a:pt x="421" y="667"/>
                    <a:pt x="439" y="667"/>
                    <a:pt x="421" y="667"/>
                  </a:cubicBezTo>
                  <a:cubicBezTo>
                    <a:pt x="439" y="667"/>
                    <a:pt x="439" y="649"/>
                    <a:pt x="439" y="649"/>
                  </a:cubicBezTo>
                  <a:cubicBezTo>
                    <a:pt x="474" y="649"/>
                    <a:pt x="474" y="614"/>
                    <a:pt x="491" y="614"/>
                  </a:cubicBezTo>
                  <a:cubicBezTo>
                    <a:pt x="491" y="614"/>
                    <a:pt x="491" y="614"/>
                    <a:pt x="491" y="614"/>
                  </a:cubicBezTo>
                  <a:cubicBezTo>
                    <a:pt x="509" y="614"/>
                    <a:pt x="509" y="579"/>
                    <a:pt x="509" y="579"/>
                  </a:cubicBezTo>
                  <a:cubicBezTo>
                    <a:pt x="509" y="579"/>
                    <a:pt x="526" y="579"/>
                    <a:pt x="526" y="579"/>
                  </a:cubicBezTo>
                  <a:cubicBezTo>
                    <a:pt x="544" y="579"/>
                    <a:pt x="544" y="562"/>
                    <a:pt x="561" y="544"/>
                  </a:cubicBezTo>
                  <a:cubicBezTo>
                    <a:pt x="561" y="544"/>
                    <a:pt x="561" y="544"/>
                    <a:pt x="561" y="527"/>
                  </a:cubicBezTo>
                  <a:cubicBezTo>
                    <a:pt x="596" y="527"/>
                    <a:pt x="596" y="509"/>
                    <a:pt x="614" y="491"/>
                  </a:cubicBezTo>
                  <a:cubicBezTo>
                    <a:pt x="614" y="491"/>
                    <a:pt x="614" y="491"/>
                    <a:pt x="631" y="491"/>
                  </a:cubicBezTo>
                  <a:cubicBezTo>
                    <a:pt x="666" y="456"/>
                    <a:pt x="684" y="439"/>
                    <a:pt x="719" y="439"/>
                  </a:cubicBezTo>
                  <a:cubicBezTo>
                    <a:pt x="737" y="421"/>
                    <a:pt x="737" y="421"/>
                    <a:pt x="737" y="421"/>
                  </a:cubicBezTo>
                  <a:cubicBezTo>
                    <a:pt x="737" y="421"/>
                    <a:pt x="737" y="421"/>
                    <a:pt x="754" y="421"/>
                  </a:cubicBezTo>
                  <a:cubicBezTo>
                    <a:pt x="754" y="421"/>
                    <a:pt x="772" y="404"/>
                    <a:pt x="789" y="421"/>
                  </a:cubicBezTo>
                  <a:cubicBezTo>
                    <a:pt x="789" y="404"/>
                    <a:pt x="789" y="404"/>
                    <a:pt x="807" y="404"/>
                  </a:cubicBezTo>
                  <a:cubicBezTo>
                    <a:pt x="807" y="421"/>
                    <a:pt x="842" y="404"/>
                    <a:pt x="859" y="404"/>
                  </a:cubicBezTo>
                  <a:cubicBezTo>
                    <a:pt x="842" y="386"/>
                    <a:pt x="842" y="386"/>
                    <a:pt x="842" y="386"/>
                  </a:cubicBezTo>
                  <a:cubicBezTo>
                    <a:pt x="859" y="386"/>
                    <a:pt x="859" y="386"/>
                    <a:pt x="877" y="369"/>
                  </a:cubicBezTo>
                  <a:cubicBezTo>
                    <a:pt x="877" y="386"/>
                    <a:pt x="877" y="386"/>
                    <a:pt x="859" y="386"/>
                  </a:cubicBezTo>
                  <a:cubicBezTo>
                    <a:pt x="859" y="386"/>
                    <a:pt x="859" y="386"/>
                    <a:pt x="859" y="386"/>
                  </a:cubicBezTo>
                  <a:cubicBezTo>
                    <a:pt x="877" y="404"/>
                    <a:pt x="894" y="404"/>
                    <a:pt x="912" y="386"/>
                  </a:cubicBezTo>
                  <a:cubicBezTo>
                    <a:pt x="929" y="386"/>
                    <a:pt x="947" y="386"/>
                    <a:pt x="964" y="369"/>
                  </a:cubicBezTo>
                  <a:cubicBezTo>
                    <a:pt x="982" y="369"/>
                    <a:pt x="1000" y="369"/>
                    <a:pt x="1000" y="351"/>
                  </a:cubicBezTo>
                  <a:cubicBezTo>
                    <a:pt x="1017" y="369"/>
                    <a:pt x="1035" y="351"/>
                    <a:pt x="1052" y="351"/>
                  </a:cubicBezTo>
                  <a:cubicBezTo>
                    <a:pt x="1052" y="351"/>
                    <a:pt x="1052" y="334"/>
                    <a:pt x="1052" y="334"/>
                  </a:cubicBezTo>
                  <a:cubicBezTo>
                    <a:pt x="1070" y="334"/>
                    <a:pt x="1087" y="334"/>
                    <a:pt x="1105" y="316"/>
                  </a:cubicBezTo>
                  <a:cubicBezTo>
                    <a:pt x="1105" y="316"/>
                    <a:pt x="1122" y="316"/>
                    <a:pt x="1122" y="316"/>
                  </a:cubicBezTo>
                  <a:cubicBezTo>
                    <a:pt x="1122" y="316"/>
                    <a:pt x="1105" y="316"/>
                    <a:pt x="1105" y="316"/>
                  </a:cubicBezTo>
                  <a:cubicBezTo>
                    <a:pt x="1122" y="299"/>
                    <a:pt x="1140" y="299"/>
                    <a:pt x="1140" y="299"/>
                  </a:cubicBezTo>
                  <a:cubicBezTo>
                    <a:pt x="1140" y="299"/>
                    <a:pt x="1140" y="281"/>
                    <a:pt x="1140" y="281"/>
                  </a:cubicBezTo>
                  <a:cubicBezTo>
                    <a:pt x="1157" y="281"/>
                    <a:pt x="1157" y="281"/>
                    <a:pt x="1157" y="281"/>
                  </a:cubicBezTo>
                  <a:cubicBezTo>
                    <a:pt x="1157" y="281"/>
                    <a:pt x="1157" y="281"/>
                    <a:pt x="1157" y="281"/>
                  </a:cubicBezTo>
                  <a:cubicBezTo>
                    <a:pt x="1175" y="281"/>
                    <a:pt x="1192" y="281"/>
                    <a:pt x="1210" y="281"/>
                  </a:cubicBezTo>
                  <a:cubicBezTo>
                    <a:pt x="1210" y="281"/>
                    <a:pt x="1210" y="264"/>
                    <a:pt x="1227" y="264"/>
                  </a:cubicBezTo>
                  <a:cubicBezTo>
                    <a:pt x="1227" y="264"/>
                    <a:pt x="1210" y="281"/>
                    <a:pt x="1210" y="281"/>
                  </a:cubicBezTo>
                  <a:cubicBezTo>
                    <a:pt x="1227" y="281"/>
                    <a:pt x="1245" y="281"/>
                    <a:pt x="1263" y="281"/>
                  </a:cubicBezTo>
                  <a:cubicBezTo>
                    <a:pt x="1263" y="264"/>
                    <a:pt x="1245" y="264"/>
                    <a:pt x="1227" y="264"/>
                  </a:cubicBezTo>
                  <a:cubicBezTo>
                    <a:pt x="1227" y="264"/>
                    <a:pt x="1210" y="264"/>
                    <a:pt x="1192" y="281"/>
                  </a:cubicBezTo>
                  <a:cubicBezTo>
                    <a:pt x="1192" y="264"/>
                    <a:pt x="1192" y="264"/>
                    <a:pt x="1192" y="264"/>
                  </a:cubicBezTo>
                  <a:cubicBezTo>
                    <a:pt x="1157" y="264"/>
                    <a:pt x="1122" y="281"/>
                    <a:pt x="1087" y="281"/>
                  </a:cubicBezTo>
                  <a:cubicBezTo>
                    <a:pt x="1105" y="281"/>
                    <a:pt x="1105" y="281"/>
                    <a:pt x="1105" y="264"/>
                  </a:cubicBezTo>
                  <a:cubicBezTo>
                    <a:pt x="1140" y="264"/>
                    <a:pt x="1157" y="264"/>
                    <a:pt x="1192" y="264"/>
                  </a:cubicBezTo>
                  <a:cubicBezTo>
                    <a:pt x="1175" y="264"/>
                    <a:pt x="1192" y="264"/>
                    <a:pt x="1192" y="264"/>
                  </a:cubicBezTo>
                  <a:cubicBezTo>
                    <a:pt x="1175" y="246"/>
                    <a:pt x="1175" y="264"/>
                    <a:pt x="1157" y="264"/>
                  </a:cubicBezTo>
                  <a:cubicBezTo>
                    <a:pt x="1157" y="264"/>
                    <a:pt x="1157" y="246"/>
                    <a:pt x="1157" y="246"/>
                  </a:cubicBezTo>
                  <a:cubicBezTo>
                    <a:pt x="1175" y="246"/>
                    <a:pt x="1175" y="264"/>
                    <a:pt x="1175" y="246"/>
                  </a:cubicBezTo>
                  <a:cubicBezTo>
                    <a:pt x="1175" y="246"/>
                    <a:pt x="1192" y="246"/>
                    <a:pt x="1192" y="246"/>
                  </a:cubicBezTo>
                  <a:cubicBezTo>
                    <a:pt x="1192" y="246"/>
                    <a:pt x="1192" y="246"/>
                    <a:pt x="1192" y="264"/>
                  </a:cubicBezTo>
                  <a:cubicBezTo>
                    <a:pt x="1192" y="264"/>
                    <a:pt x="1210" y="246"/>
                    <a:pt x="1210" y="246"/>
                  </a:cubicBezTo>
                  <a:lnTo>
                    <a:pt x="1210" y="264"/>
                  </a:lnTo>
                  <a:cubicBezTo>
                    <a:pt x="1210" y="264"/>
                    <a:pt x="1192" y="264"/>
                    <a:pt x="1192" y="264"/>
                  </a:cubicBezTo>
                  <a:cubicBezTo>
                    <a:pt x="1210" y="264"/>
                    <a:pt x="1227" y="264"/>
                    <a:pt x="1245" y="264"/>
                  </a:cubicBezTo>
                  <a:cubicBezTo>
                    <a:pt x="1227" y="264"/>
                    <a:pt x="1245" y="264"/>
                    <a:pt x="1227" y="264"/>
                  </a:cubicBezTo>
                  <a:cubicBezTo>
                    <a:pt x="1227" y="246"/>
                    <a:pt x="1227" y="246"/>
                    <a:pt x="1227" y="246"/>
                  </a:cubicBezTo>
                  <a:cubicBezTo>
                    <a:pt x="1227" y="246"/>
                    <a:pt x="1227" y="246"/>
                    <a:pt x="1227" y="246"/>
                  </a:cubicBezTo>
                  <a:cubicBezTo>
                    <a:pt x="1227" y="246"/>
                    <a:pt x="1245" y="246"/>
                    <a:pt x="1245" y="246"/>
                  </a:cubicBezTo>
                  <a:lnTo>
                    <a:pt x="1245" y="229"/>
                  </a:lnTo>
                  <a:cubicBezTo>
                    <a:pt x="1227" y="229"/>
                    <a:pt x="1210" y="229"/>
                    <a:pt x="1192" y="229"/>
                  </a:cubicBezTo>
                  <a:cubicBezTo>
                    <a:pt x="1192" y="229"/>
                    <a:pt x="1192" y="229"/>
                    <a:pt x="1175" y="229"/>
                  </a:cubicBezTo>
                  <a:cubicBezTo>
                    <a:pt x="1175" y="229"/>
                    <a:pt x="1175" y="229"/>
                    <a:pt x="1175" y="229"/>
                  </a:cubicBezTo>
                  <a:cubicBezTo>
                    <a:pt x="1175" y="229"/>
                    <a:pt x="1175" y="229"/>
                    <a:pt x="1175" y="229"/>
                  </a:cubicBezTo>
                  <a:cubicBezTo>
                    <a:pt x="1157" y="229"/>
                    <a:pt x="1140" y="229"/>
                    <a:pt x="1122" y="229"/>
                  </a:cubicBezTo>
                  <a:cubicBezTo>
                    <a:pt x="1105" y="229"/>
                    <a:pt x="1122" y="246"/>
                    <a:pt x="1105" y="246"/>
                  </a:cubicBezTo>
                  <a:cubicBezTo>
                    <a:pt x="1105" y="229"/>
                    <a:pt x="1087" y="246"/>
                    <a:pt x="1070" y="229"/>
                  </a:cubicBezTo>
                  <a:cubicBezTo>
                    <a:pt x="1087" y="229"/>
                    <a:pt x="1087" y="229"/>
                    <a:pt x="1087" y="229"/>
                  </a:cubicBezTo>
                  <a:cubicBezTo>
                    <a:pt x="1105" y="229"/>
                    <a:pt x="1140" y="229"/>
                    <a:pt x="1157" y="211"/>
                  </a:cubicBezTo>
                  <a:cubicBezTo>
                    <a:pt x="1157" y="211"/>
                    <a:pt x="1140" y="211"/>
                    <a:pt x="1157" y="211"/>
                  </a:cubicBezTo>
                  <a:cubicBezTo>
                    <a:pt x="1157" y="211"/>
                    <a:pt x="1157" y="193"/>
                    <a:pt x="1175" y="211"/>
                  </a:cubicBezTo>
                  <a:cubicBezTo>
                    <a:pt x="1175" y="211"/>
                    <a:pt x="1175" y="211"/>
                    <a:pt x="1175" y="229"/>
                  </a:cubicBezTo>
                  <a:cubicBezTo>
                    <a:pt x="1175" y="229"/>
                    <a:pt x="1192" y="229"/>
                    <a:pt x="1192" y="211"/>
                  </a:cubicBezTo>
                  <a:cubicBezTo>
                    <a:pt x="1210" y="229"/>
                    <a:pt x="1210" y="229"/>
                    <a:pt x="1227" y="211"/>
                  </a:cubicBezTo>
                  <a:cubicBezTo>
                    <a:pt x="1227" y="211"/>
                    <a:pt x="1227" y="229"/>
                    <a:pt x="1227" y="229"/>
                  </a:cubicBezTo>
                  <a:cubicBezTo>
                    <a:pt x="1245" y="211"/>
                    <a:pt x="1245" y="211"/>
                    <a:pt x="1245" y="229"/>
                  </a:cubicBezTo>
                  <a:cubicBezTo>
                    <a:pt x="1263" y="229"/>
                    <a:pt x="1263" y="229"/>
                    <a:pt x="1263" y="229"/>
                  </a:cubicBezTo>
                  <a:cubicBezTo>
                    <a:pt x="1263" y="211"/>
                    <a:pt x="1263" y="229"/>
                    <a:pt x="1263" y="211"/>
                  </a:cubicBezTo>
                  <a:cubicBezTo>
                    <a:pt x="1263" y="211"/>
                    <a:pt x="1245" y="211"/>
                    <a:pt x="1245" y="211"/>
                  </a:cubicBezTo>
                  <a:cubicBezTo>
                    <a:pt x="1263" y="211"/>
                    <a:pt x="1280" y="211"/>
                    <a:pt x="1298" y="211"/>
                  </a:cubicBezTo>
                  <a:cubicBezTo>
                    <a:pt x="1298" y="211"/>
                    <a:pt x="1280" y="211"/>
                    <a:pt x="1280" y="211"/>
                  </a:cubicBezTo>
                  <a:cubicBezTo>
                    <a:pt x="1298" y="211"/>
                    <a:pt x="1315" y="211"/>
                    <a:pt x="1333" y="211"/>
                  </a:cubicBezTo>
                  <a:cubicBezTo>
                    <a:pt x="1333" y="211"/>
                    <a:pt x="1333" y="211"/>
                    <a:pt x="1333" y="211"/>
                  </a:cubicBezTo>
                  <a:cubicBezTo>
                    <a:pt x="1333" y="193"/>
                    <a:pt x="1333" y="193"/>
                    <a:pt x="1333" y="193"/>
                  </a:cubicBezTo>
                  <a:cubicBezTo>
                    <a:pt x="1333" y="193"/>
                    <a:pt x="1333" y="211"/>
                    <a:pt x="1315" y="211"/>
                  </a:cubicBezTo>
                  <a:cubicBezTo>
                    <a:pt x="1315" y="193"/>
                    <a:pt x="1298" y="193"/>
                    <a:pt x="1298" y="176"/>
                  </a:cubicBezTo>
                  <a:cubicBezTo>
                    <a:pt x="1315" y="176"/>
                    <a:pt x="1315" y="193"/>
                    <a:pt x="1333" y="193"/>
                  </a:cubicBezTo>
                  <a:cubicBezTo>
                    <a:pt x="1333" y="176"/>
                    <a:pt x="1333" y="176"/>
                    <a:pt x="1333" y="176"/>
                  </a:cubicBezTo>
                  <a:cubicBezTo>
                    <a:pt x="1333" y="176"/>
                    <a:pt x="1333" y="193"/>
                    <a:pt x="1333" y="193"/>
                  </a:cubicBezTo>
                  <a:cubicBezTo>
                    <a:pt x="1350" y="193"/>
                    <a:pt x="1350" y="176"/>
                    <a:pt x="1350" y="176"/>
                  </a:cubicBezTo>
                  <a:cubicBezTo>
                    <a:pt x="1350" y="193"/>
                    <a:pt x="1350" y="193"/>
                    <a:pt x="1350" y="193"/>
                  </a:cubicBezTo>
                  <a:cubicBezTo>
                    <a:pt x="1368" y="193"/>
                    <a:pt x="1368" y="193"/>
                    <a:pt x="1385" y="193"/>
                  </a:cubicBezTo>
                  <a:cubicBezTo>
                    <a:pt x="1385" y="193"/>
                    <a:pt x="1385" y="176"/>
                    <a:pt x="1385" y="176"/>
                  </a:cubicBezTo>
                  <a:lnTo>
                    <a:pt x="1385" y="176"/>
                  </a:lnTo>
                  <a:cubicBezTo>
                    <a:pt x="1385" y="193"/>
                    <a:pt x="1385" y="176"/>
                    <a:pt x="1368" y="176"/>
                  </a:cubicBezTo>
                  <a:cubicBezTo>
                    <a:pt x="1368" y="193"/>
                    <a:pt x="1368" y="176"/>
                    <a:pt x="1368" y="176"/>
                  </a:cubicBezTo>
                  <a:cubicBezTo>
                    <a:pt x="1368" y="176"/>
                    <a:pt x="1368" y="193"/>
                    <a:pt x="1368" y="176"/>
                  </a:cubicBezTo>
                  <a:cubicBezTo>
                    <a:pt x="1350" y="176"/>
                    <a:pt x="1368" y="176"/>
                    <a:pt x="1368" y="176"/>
                  </a:cubicBezTo>
                  <a:cubicBezTo>
                    <a:pt x="1333" y="176"/>
                    <a:pt x="1315" y="158"/>
                    <a:pt x="1298" y="176"/>
                  </a:cubicBezTo>
                  <a:cubicBezTo>
                    <a:pt x="1298" y="176"/>
                    <a:pt x="1298" y="158"/>
                    <a:pt x="1280" y="158"/>
                  </a:cubicBezTo>
                  <a:cubicBezTo>
                    <a:pt x="1298" y="158"/>
                    <a:pt x="1315" y="158"/>
                    <a:pt x="1333" y="158"/>
                  </a:cubicBezTo>
                  <a:cubicBezTo>
                    <a:pt x="1333" y="158"/>
                    <a:pt x="1333" y="158"/>
                    <a:pt x="1315" y="158"/>
                  </a:cubicBezTo>
                  <a:cubicBezTo>
                    <a:pt x="1315" y="158"/>
                    <a:pt x="1280" y="158"/>
                    <a:pt x="1280" y="141"/>
                  </a:cubicBezTo>
                  <a:cubicBezTo>
                    <a:pt x="1280" y="141"/>
                    <a:pt x="1280" y="141"/>
                    <a:pt x="1280" y="141"/>
                  </a:cubicBezTo>
                  <a:cubicBezTo>
                    <a:pt x="1280" y="141"/>
                    <a:pt x="1280" y="141"/>
                    <a:pt x="1298" y="141"/>
                  </a:cubicBezTo>
                  <a:cubicBezTo>
                    <a:pt x="1280" y="141"/>
                    <a:pt x="1298" y="141"/>
                    <a:pt x="1298" y="123"/>
                  </a:cubicBezTo>
                  <a:cubicBezTo>
                    <a:pt x="1298" y="123"/>
                    <a:pt x="1315" y="123"/>
                    <a:pt x="1298" y="106"/>
                  </a:cubicBezTo>
                  <a:cubicBezTo>
                    <a:pt x="1298" y="123"/>
                    <a:pt x="1280" y="106"/>
                    <a:pt x="1298" y="106"/>
                  </a:cubicBezTo>
                  <a:cubicBezTo>
                    <a:pt x="1263" y="106"/>
                    <a:pt x="1263" y="88"/>
                    <a:pt x="1227" y="88"/>
                  </a:cubicBezTo>
                  <a:cubicBezTo>
                    <a:pt x="1263" y="88"/>
                    <a:pt x="1280" y="106"/>
                    <a:pt x="1298" y="88"/>
                  </a:cubicBezTo>
                  <a:cubicBezTo>
                    <a:pt x="1298" y="88"/>
                    <a:pt x="1315" y="88"/>
                    <a:pt x="1333" y="88"/>
                  </a:cubicBezTo>
                  <a:cubicBezTo>
                    <a:pt x="1315" y="88"/>
                    <a:pt x="1333" y="88"/>
                    <a:pt x="1333" y="88"/>
                  </a:cubicBezTo>
                  <a:cubicBezTo>
                    <a:pt x="1333" y="71"/>
                    <a:pt x="1315" y="88"/>
                    <a:pt x="1315" y="71"/>
                  </a:cubicBezTo>
                  <a:cubicBezTo>
                    <a:pt x="1315" y="71"/>
                    <a:pt x="1315" y="88"/>
                    <a:pt x="1315" y="88"/>
                  </a:cubicBezTo>
                  <a:cubicBezTo>
                    <a:pt x="1298" y="71"/>
                    <a:pt x="1298" y="71"/>
                    <a:pt x="1298" y="88"/>
                  </a:cubicBezTo>
                  <a:cubicBezTo>
                    <a:pt x="1298" y="71"/>
                    <a:pt x="1280" y="71"/>
                    <a:pt x="1280" y="71"/>
                  </a:cubicBezTo>
                  <a:cubicBezTo>
                    <a:pt x="1263" y="71"/>
                    <a:pt x="1227" y="71"/>
                    <a:pt x="1210" y="71"/>
                  </a:cubicBezTo>
                  <a:cubicBezTo>
                    <a:pt x="1210" y="71"/>
                    <a:pt x="1192" y="71"/>
                    <a:pt x="1192" y="71"/>
                  </a:cubicBezTo>
                  <a:cubicBezTo>
                    <a:pt x="1192" y="88"/>
                    <a:pt x="1175" y="71"/>
                    <a:pt x="1157" y="71"/>
                  </a:cubicBezTo>
                  <a:cubicBezTo>
                    <a:pt x="1140" y="71"/>
                    <a:pt x="1140" y="71"/>
                    <a:pt x="1122" y="71"/>
                  </a:cubicBezTo>
                  <a:cubicBezTo>
                    <a:pt x="1122" y="71"/>
                    <a:pt x="1122" y="88"/>
                    <a:pt x="1122" y="88"/>
                  </a:cubicBezTo>
                  <a:cubicBezTo>
                    <a:pt x="1122" y="88"/>
                    <a:pt x="1122" y="106"/>
                    <a:pt x="1122" y="88"/>
                  </a:cubicBezTo>
                  <a:cubicBezTo>
                    <a:pt x="1122" y="88"/>
                    <a:pt x="1122" y="88"/>
                    <a:pt x="1122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1"/>
                    <a:pt x="1105" y="71"/>
                    <a:pt x="1087" y="71"/>
                  </a:cubicBezTo>
                  <a:cubicBezTo>
                    <a:pt x="1087" y="53"/>
                    <a:pt x="1070" y="53"/>
                    <a:pt x="1052" y="53"/>
                  </a:cubicBezTo>
                  <a:cubicBezTo>
                    <a:pt x="1052" y="53"/>
                    <a:pt x="1035" y="53"/>
                    <a:pt x="1035" y="71"/>
                  </a:cubicBezTo>
                  <a:cubicBezTo>
                    <a:pt x="1035" y="71"/>
                    <a:pt x="1035" y="53"/>
                    <a:pt x="1035" y="53"/>
                  </a:cubicBezTo>
                  <a:cubicBezTo>
                    <a:pt x="1017" y="53"/>
                    <a:pt x="1017" y="71"/>
                    <a:pt x="1017" y="71"/>
                  </a:cubicBezTo>
                  <a:cubicBezTo>
                    <a:pt x="1017" y="53"/>
                    <a:pt x="1000" y="71"/>
                    <a:pt x="982" y="53"/>
                  </a:cubicBezTo>
                  <a:cubicBezTo>
                    <a:pt x="1000" y="53"/>
                    <a:pt x="1017" y="53"/>
                    <a:pt x="1035" y="53"/>
                  </a:cubicBezTo>
                  <a:cubicBezTo>
                    <a:pt x="1017" y="18"/>
                    <a:pt x="982" y="53"/>
                    <a:pt x="964" y="36"/>
                  </a:cubicBezTo>
                  <a:cubicBezTo>
                    <a:pt x="947" y="36"/>
                    <a:pt x="964" y="53"/>
                    <a:pt x="947" y="53"/>
                  </a:cubicBezTo>
                  <a:cubicBezTo>
                    <a:pt x="947" y="53"/>
                    <a:pt x="947" y="36"/>
                    <a:pt x="947" y="36"/>
                  </a:cubicBezTo>
                  <a:cubicBezTo>
                    <a:pt x="947" y="36"/>
                    <a:pt x="947" y="53"/>
                    <a:pt x="947" y="53"/>
                  </a:cubicBezTo>
                  <a:cubicBezTo>
                    <a:pt x="947" y="36"/>
                    <a:pt x="947" y="36"/>
                    <a:pt x="947" y="36"/>
                  </a:cubicBezTo>
                  <a:cubicBezTo>
                    <a:pt x="929" y="53"/>
                    <a:pt x="929" y="53"/>
                    <a:pt x="912" y="53"/>
                  </a:cubicBezTo>
                  <a:cubicBezTo>
                    <a:pt x="912" y="53"/>
                    <a:pt x="912" y="53"/>
                    <a:pt x="894" y="53"/>
                  </a:cubicBezTo>
                  <a:cubicBezTo>
                    <a:pt x="894" y="53"/>
                    <a:pt x="894" y="53"/>
                    <a:pt x="894" y="53"/>
                  </a:cubicBezTo>
                  <a:cubicBezTo>
                    <a:pt x="894" y="53"/>
                    <a:pt x="894" y="53"/>
                    <a:pt x="894" y="53"/>
                  </a:cubicBezTo>
                  <a:cubicBezTo>
                    <a:pt x="877" y="53"/>
                    <a:pt x="859" y="71"/>
                    <a:pt x="842" y="71"/>
                  </a:cubicBezTo>
                  <a:cubicBezTo>
                    <a:pt x="859" y="71"/>
                    <a:pt x="842" y="53"/>
                    <a:pt x="842" y="53"/>
                  </a:cubicBezTo>
                  <a:cubicBezTo>
                    <a:pt x="824" y="71"/>
                    <a:pt x="789" y="71"/>
                    <a:pt x="754" y="88"/>
                  </a:cubicBezTo>
                  <a:cubicBezTo>
                    <a:pt x="754" y="71"/>
                    <a:pt x="754" y="71"/>
                    <a:pt x="754" y="88"/>
                  </a:cubicBezTo>
                  <a:cubicBezTo>
                    <a:pt x="737" y="88"/>
                    <a:pt x="754" y="88"/>
                    <a:pt x="754" y="88"/>
                  </a:cubicBezTo>
                  <a:cubicBezTo>
                    <a:pt x="737" y="88"/>
                    <a:pt x="754" y="71"/>
                    <a:pt x="737" y="71"/>
                  </a:cubicBezTo>
                  <a:cubicBezTo>
                    <a:pt x="737" y="88"/>
                    <a:pt x="737" y="88"/>
                    <a:pt x="737" y="88"/>
                  </a:cubicBezTo>
                  <a:cubicBezTo>
                    <a:pt x="737" y="88"/>
                    <a:pt x="719" y="88"/>
                    <a:pt x="719" y="88"/>
                  </a:cubicBezTo>
                  <a:cubicBezTo>
                    <a:pt x="719" y="71"/>
                    <a:pt x="684" y="106"/>
                    <a:pt x="684" y="88"/>
                  </a:cubicBezTo>
                  <a:cubicBezTo>
                    <a:pt x="684" y="88"/>
                    <a:pt x="684" y="88"/>
                    <a:pt x="684" y="88"/>
                  </a:cubicBezTo>
                  <a:cubicBezTo>
                    <a:pt x="684" y="88"/>
                    <a:pt x="666" y="106"/>
                    <a:pt x="649" y="106"/>
                  </a:cubicBezTo>
                  <a:cubicBezTo>
                    <a:pt x="666" y="106"/>
                    <a:pt x="649" y="123"/>
                    <a:pt x="649" y="123"/>
                  </a:cubicBezTo>
                  <a:cubicBezTo>
                    <a:pt x="631" y="123"/>
                    <a:pt x="631" y="106"/>
                    <a:pt x="631" y="106"/>
                  </a:cubicBezTo>
                  <a:cubicBezTo>
                    <a:pt x="614" y="123"/>
                    <a:pt x="596" y="106"/>
                    <a:pt x="579" y="123"/>
                  </a:cubicBezTo>
                  <a:close/>
                  <a:moveTo>
                    <a:pt x="929" y="71"/>
                  </a:moveTo>
                  <a:cubicBezTo>
                    <a:pt x="947" y="71"/>
                    <a:pt x="947" y="71"/>
                    <a:pt x="947" y="71"/>
                  </a:cubicBezTo>
                  <a:cubicBezTo>
                    <a:pt x="947" y="71"/>
                    <a:pt x="929" y="71"/>
                    <a:pt x="929" y="88"/>
                  </a:cubicBezTo>
                  <a:cubicBezTo>
                    <a:pt x="929" y="88"/>
                    <a:pt x="929" y="88"/>
                    <a:pt x="929" y="88"/>
                  </a:cubicBezTo>
                  <a:cubicBezTo>
                    <a:pt x="912" y="71"/>
                    <a:pt x="929" y="71"/>
                    <a:pt x="929" y="71"/>
                  </a:cubicBezTo>
                  <a:close/>
                  <a:moveTo>
                    <a:pt x="1052" y="53"/>
                  </a:moveTo>
                  <a:cubicBezTo>
                    <a:pt x="1052" y="71"/>
                    <a:pt x="1052" y="71"/>
                    <a:pt x="1052" y="71"/>
                  </a:cubicBezTo>
                  <a:cubicBezTo>
                    <a:pt x="1052" y="71"/>
                    <a:pt x="1035" y="71"/>
                    <a:pt x="1035" y="71"/>
                  </a:cubicBezTo>
                  <a:cubicBezTo>
                    <a:pt x="1052" y="71"/>
                    <a:pt x="1052" y="53"/>
                    <a:pt x="1052" y="53"/>
                  </a:cubicBezTo>
                  <a:close/>
                  <a:moveTo>
                    <a:pt x="789" y="158"/>
                  </a:moveTo>
                  <a:cubicBezTo>
                    <a:pt x="789" y="158"/>
                    <a:pt x="807" y="141"/>
                    <a:pt x="807" y="158"/>
                  </a:cubicBezTo>
                  <a:cubicBezTo>
                    <a:pt x="807" y="158"/>
                    <a:pt x="807" y="158"/>
                    <a:pt x="789" y="158"/>
                  </a:cubicBezTo>
                  <a:cubicBezTo>
                    <a:pt x="789" y="158"/>
                    <a:pt x="789" y="158"/>
                    <a:pt x="789" y="158"/>
                  </a:cubicBezTo>
                  <a:close/>
                  <a:moveTo>
                    <a:pt x="1175" y="71"/>
                  </a:moveTo>
                  <a:cubicBezTo>
                    <a:pt x="1175" y="88"/>
                    <a:pt x="1175" y="88"/>
                    <a:pt x="1175" y="88"/>
                  </a:cubicBezTo>
                  <a:cubicBezTo>
                    <a:pt x="1157" y="88"/>
                    <a:pt x="1175" y="71"/>
                    <a:pt x="1175" y="71"/>
                  </a:cubicBezTo>
                  <a:close/>
                  <a:moveTo>
                    <a:pt x="964" y="158"/>
                  </a:moveTo>
                  <a:cubicBezTo>
                    <a:pt x="964" y="158"/>
                    <a:pt x="964" y="158"/>
                    <a:pt x="964" y="158"/>
                  </a:cubicBezTo>
                  <a:cubicBezTo>
                    <a:pt x="964" y="158"/>
                    <a:pt x="964" y="158"/>
                    <a:pt x="964" y="158"/>
                  </a:cubicBezTo>
                  <a:close/>
                  <a:moveTo>
                    <a:pt x="1052" y="141"/>
                  </a:moveTo>
                  <a:cubicBezTo>
                    <a:pt x="1052" y="141"/>
                    <a:pt x="1052" y="141"/>
                    <a:pt x="1052" y="141"/>
                  </a:cubicBezTo>
                  <a:cubicBezTo>
                    <a:pt x="1052" y="141"/>
                    <a:pt x="1052" y="141"/>
                    <a:pt x="1052" y="158"/>
                  </a:cubicBezTo>
                  <a:cubicBezTo>
                    <a:pt x="1035" y="158"/>
                    <a:pt x="1035" y="158"/>
                    <a:pt x="1017" y="158"/>
                  </a:cubicBezTo>
                  <a:cubicBezTo>
                    <a:pt x="1017" y="141"/>
                    <a:pt x="1035" y="141"/>
                    <a:pt x="1052" y="141"/>
                  </a:cubicBezTo>
                  <a:cubicBezTo>
                    <a:pt x="1052" y="141"/>
                    <a:pt x="1052" y="141"/>
                    <a:pt x="1052" y="141"/>
                  </a:cubicBezTo>
                  <a:cubicBezTo>
                    <a:pt x="1052" y="141"/>
                    <a:pt x="1052" y="141"/>
                    <a:pt x="1035" y="141"/>
                  </a:cubicBezTo>
                  <a:cubicBezTo>
                    <a:pt x="1035" y="141"/>
                    <a:pt x="1035" y="141"/>
                    <a:pt x="1035" y="141"/>
                  </a:cubicBezTo>
                  <a:cubicBezTo>
                    <a:pt x="1052" y="141"/>
                    <a:pt x="1052" y="123"/>
                    <a:pt x="1070" y="141"/>
                  </a:cubicBezTo>
                  <a:cubicBezTo>
                    <a:pt x="1070" y="141"/>
                    <a:pt x="1070" y="141"/>
                    <a:pt x="1052" y="141"/>
                  </a:cubicBezTo>
                  <a:cubicBezTo>
                    <a:pt x="1052" y="141"/>
                    <a:pt x="1070" y="141"/>
                    <a:pt x="1052" y="141"/>
                  </a:cubicBezTo>
                  <a:close/>
                  <a:moveTo>
                    <a:pt x="1140" y="123"/>
                  </a:moveTo>
                  <a:cubicBezTo>
                    <a:pt x="1140" y="123"/>
                    <a:pt x="1140" y="123"/>
                    <a:pt x="1157" y="123"/>
                  </a:cubicBezTo>
                  <a:cubicBezTo>
                    <a:pt x="1157" y="123"/>
                    <a:pt x="1140" y="123"/>
                    <a:pt x="1140" y="123"/>
                  </a:cubicBezTo>
                  <a:cubicBezTo>
                    <a:pt x="1140" y="141"/>
                    <a:pt x="1122" y="123"/>
                    <a:pt x="1140" y="123"/>
                  </a:cubicBezTo>
                  <a:close/>
                  <a:moveTo>
                    <a:pt x="1087" y="123"/>
                  </a:moveTo>
                  <a:lnTo>
                    <a:pt x="1087" y="141"/>
                  </a:lnTo>
                  <a:cubicBezTo>
                    <a:pt x="1087" y="141"/>
                    <a:pt x="1087" y="123"/>
                    <a:pt x="1087" y="141"/>
                  </a:cubicBezTo>
                  <a:cubicBezTo>
                    <a:pt x="1087" y="123"/>
                    <a:pt x="1087" y="123"/>
                    <a:pt x="1087" y="123"/>
                  </a:cubicBezTo>
                  <a:close/>
                  <a:moveTo>
                    <a:pt x="1087" y="141"/>
                  </a:moveTo>
                  <a:lnTo>
                    <a:pt x="1087" y="141"/>
                  </a:lnTo>
                  <a:cubicBezTo>
                    <a:pt x="1087" y="158"/>
                    <a:pt x="1070" y="158"/>
                    <a:pt x="1070" y="141"/>
                  </a:cubicBezTo>
                  <a:cubicBezTo>
                    <a:pt x="1070" y="141"/>
                    <a:pt x="1087" y="141"/>
                    <a:pt x="1087" y="141"/>
                  </a:cubicBezTo>
                  <a:close/>
                  <a:moveTo>
                    <a:pt x="1175" y="123"/>
                  </a:moveTo>
                  <a:cubicBezTo>
                    <a:pt x="1175" y="141"/>
                    <a:pt x="1192" y="141"/>
                    <a:pt x="1192" y="141"/>
                  </a:cubicBezTo>
                  <a:cubicBezTo>
                    <a:pt x="1192" y="141"/>
                    <a:pt x="1175" y="141"/>
                    <a:pt x="1175" y="123"/>
                  </a:cubicBezTo>
                  <a:close/>
                  <a:moveTo>
                    <a:pt x="1157" y="141"/>
                  </a:moveTo>
                  <a:cubicBezTo>
                    <a:pt x="1175" y="141"/>
                    <a:pt x="1175" y="141"/>
                    <a:pt x="1175" y="141"/>
                  </a:cubicBezTo>
                  <a:cubicBezTo>
                    <a:pt x="1175" y="141"/>
                    <a:pt x="1157" y="141"/>
                    <a:pt x="1157" y="141"/>
                  </a:cubicBezTo>
                  <a:close/>
                  <a:moveTo>
                    <a:pt x="1070" y="158"/>
                  </a:moveTo>
                  <a:cubicBezTo>
                    <a:pt x="1070" y="176"/>
                    <a:pt x="1087" y="176"/>
                    <a:pt x="1070" y="176"/>
                  </a:cubicBezTo>
                  <a:cubicBezTo>
                    <a:pt x="1070" y="176"/>
                    <a:pt x="1070" y="176"/>
                    <a:pt x="1070" y="176"/>
                  </a:cubicBezTo>
                  <a:cubicBezTo>
                    <a:pt x="1070" y="176"/>
                    <a:pt x="1070" y="176"/>
                    <a:pt x="1052" y="176"/>
                  </a:cubicBezTo>
                  <a:cubicBezTo>
                    <a:pt x="1052" y="158"/>
                    <a:pt x="1052" y="176"/>
                    <a:pt x="1052" y="158"/>
                  </a:cubicBezTo>
                  <a:cubicBezTo>
                    <a:pt x="1052" y="158"/>
                    <a:pt x="1052" y="158"/>
                    <a:pt x="1052" y="158"/>
                  </a:cubicBezTo>
                  <a:cubicBezTo>
                    <a:pt x="1070" y="158"/>
                    <a:pt x="1052" y="158"/>
                    <a:pt x="1052" y="158"/>
                  </a:cubicBezTo>
                  <a:cubicBezTo>
                    <a:pt x="1070" y="176"/>
                    <a:pt x="1087" y="158"/>
                    <a:pt x="1087" y="158"/>
                  </a:cubicBezTo>
                  <a:cubicBezTo>
                    <a:pt x="1087" y="158"/>
                    <a:pt x="1087" y="158"/>
                    <a:pt x="1087" y="158"/>
                  </a:cubicBezTo>
                  <a:cubicBezTo>
                    <a:pt x="1087" y="176"/>
                    <a:pt x="1105" y="176"/>
                    <a:pt x="1105" y="176"/>
                  </a:cubicBezTo>
                  <a:cubicBezTo>
                    <a:pt x="1105" y="176"/>
                    <a:pt x="1105" y="158"/>
                    <a:pt x="1105" y="158"/>
                  </a:cubicBezTo>
                  <a:cubicBezTo>
                    <a:pt x="1105" y="158"/>
                    <a:pt x="1105" y="158"/>
                    <a:pt x="1105" y="158"/>
                  </a:cubicBezTo>
                  <a:cubicBezTo>
                    <a:pt x="1122" y="158"/>
                    <a:pt x="1105" y="176"/>
                    <a:pt x="1122" y="176"/>
                  </a:cubicBezTo>
                  <a:cubicBezTo>
                    <a:pt x="1122" y="176"/>
                    <a:pt x="1105" y="176"/>
                    <a:pt x="1122" y="176"/>
                  </a:cubicBezTo>
                  <a:cubicBezTo>
                    <a:pt x="1105" y="176"/>
                    <a:pt x="1105" y="193"/>
                    <a:pt x="1105" y="193"/>
                  </a:cubicBezTo>
                  <a:cubicBezTo>
                    <a:pt x="1105" y="176"/>
                    <a:pt x="1105" y="176"/>
                    <a:pt x="1105" y="176"/>
                  </a:cubicBezTo>
                  <a:cubicBezTo>
                    <a:pt x="1105" y="176"/>
                    <a:pt x="1087" y="176"/>
                    <a:pt x="1070" y="158"/>
                  </a:cubicBezTo>
                  <a:close/>
                  <a:moveTo>
                    <a:pt x="1122" y="158"/>
                  </a:moveTo>
                  <a:cubicBezTo>
                    <a:pt x="1122" y="158"/>
                    <a:pt x="1140" y="158"/>
                    <a:pt x="1122" y="158"/>
                  </a:cubicBezTo>
                  <a:cubicBezTo>
                    <a:pt x="1140" y="158"/>
                    <a:pt x="1140" y="158"/>
                    <a:pt x="1140" y="158"/>
                  </a:cubicBezTo>
                  <a:cubicBezTo>
                    <a:pt x="1157" y="176"/>
                    <a:pt x="1157" y="193"/>
                    <a:pt x="1157" y="193"/>
                  </a:cubicBezTo>
                  <a:cubicBezTo>
                    <a:pt x="1140" y="193"/>
                    <a:pt x="1140" y="176"/>
                    <a:pt x="1157" y="176"/>
                  </a:cubicBezTo>
                  <a:cubicBezTo>
                    <a:pt x="1140" y="176"/>
                    <a:pt x="1140" y="176"/>
                    <a:pt x="1140" y="176"/>
                  </a:cubicBezTo>
                  <a:cubicBezTo>
                    <a:pt x="1140" y="176"/>
                    <a:pt x="1122" y="176"/>
                    <a:pt x="1122" y="176"/>
                  </a:cubicBezTo>
                  <a:cubicBezTo>
                    <a:pt x="1122" y="158"/>
                    <a:pt x="1122" y="158"/>
                    <a:pt x="1122" y="158"/>
                  </a:cubicBezTo>
                  <a:close/>
                  <a:moveTo>
                    <a:pt x="1192" y="158"/>
                  </a:moveTo>
                  <a:cubicBezTo>
                    <a:pt x="1192" y="158"/>
                    <a:pt x="1210" y="158"/>
                    <a:pt x="1210" y="158"/>
                  </a:cubicBezTo>
                  <a:cubicBezTo>
                    <a:pt x="1227" y="158"/>
                    <a:pt x="1210" y="158"/>
                    <a:pt x="1227" y="158"/>
                  </a:cubicBezTo>
                  <a:cubicBezTo>
                    <a:pt x="1210" y="158"/>
                    <a:pt x="1210" y="158"/>
                    <a:pt x="1210" y="176"/>
                  </a:cubicBezTo>
                  <a:cubicBezTo>
                    <a:pt x="1210" y="158"/>
                    <a:pt x="1192" y="158"/>
                    <a:pt x="1192" y="158"/>
                  </a:cubicBezTo>
                  <a:lnTo>
                    <a:pt x="1192" y="158"/>
                  </a:lnTo>
                  <a:cubicBezTo>
                    <a:pt x="1192" y="158"/>
                    <a:pt x="1192" y="158"/>
                    <a:pt x="1192" y="158"/>
                  </a:cubicBezTo>
                  <a:close/>
                  <a:moveTo>
                    <a:pt x="1017" y="193"/>
                  </a:moveTo>
                  <a:cubicBezTo>
                    <a:pt x="1017" y="193"/>
                    <a:pt x="1017" y="193"/>
                    <a:pt x="1017" y="193"/>
                  </a:cubicBezTo>
                  <a:cubicBezTo>
                    <a:pt x="1017" y="193"/>
                    <a:pt x="1035" y="176"/>
                    <a:pt x="1052" y="176"/>
                  </a:cubicBezTo>
                  <a:cubicBezTo>
                    <a:pt x="1052" y="193"/>
                    <a:pt x="1035" y="193"/>
                    <a:pt x="1035" y="193"/>
                  </a:cubicBezTo>
                  <a:cubicBezTo>
                    <a:pt x="1017" y="193"/>
                    <a:pt x="1000" y="211"/>
                    <a:pt x="1000" y="193"/>
                  </a:cubicBezTo>
                  <a:cubicBezTo>
                    <a:pt x="1000" y="193"/>
                    <a:pt x="1017" y="193"/>
                    <a:pt x="1017" y="193"/>
                  </a:cubicBezTo>
                  <a:close/>
                  <a:moveTo>
                    <a:pt x="1263" y="158"/>
                  </a:moveTo>
                  <a:cubicBezTo>
                    <a:pt x="1280" y="141"/>
                    <a:pt x="1280" y="158"/>
                    <a:pt x="1280" y="158"/>
                  </a:cubicBezTo>
                  <a:cubicBezTo>
                    <a:pt x="1280" y="158"/>
                    <a:pt x="1280" y="158"/>
                    <a:pt x="1280" y="158"/>
                  </a:cubicBezTo>
                  <a:cubicBezTo>
                    <a:pt x="1280" y="158"/>
                    <a:pt x="1263" y="158"/>
                    <a:pt x="1263" y="158"/>
                  </a:cubicBezTo>
                  <a:close/>
                  <a:moveTo>
                    <a:pt x="1192" y="158"/>
                  </a:moveTo>
                  <a:lnTo>
                    <a:pt x="1192" y="176"/>
                  </a:lnTo>
                  <a:cubicBezTo>
                    <a:pt x="1192" y="176"/>
                    <a:pt x="1192" y="176"/>
                    <a:pt x="1192" y="176"/>
                  </a:cubicBezTo>
                  <a:cubicBezTo>
                    <a:pt x="1192" y="158"/>
                    <a:pt x="1192" y="158"/>
                    <a:pt x="1192" y="158"/>
                  </a:cubicBezTo>
                  <a:close/>
                  <a:moveTo>
                    <a:pt x="1192" y="176"/>
                  </a:moveTo>
                  <a:cubicBezTo>
                    <a:pt x="1210" y="176"/>
                    <a:pt x="1245" y="176"/>
                    <a:pt x="1263" y="176"/>
                  </a:cubicBezTo>
                  <a:cubicBezTo>
                    <a:pt x="1263" y="176"/>
                    <a:pt x="1280" y="176"/>
                    <a:pt x="1298" y="193"/>
                  </a:cubicBezTo>
                  <a:cubicBezTo>
                    <a:pt x="1280" y="193"/>
                    <a:pt x="1263" y="176"/>
                    <a:pt x="1245" y="193"/>
                  </a:cubicBezTo>
                  <a:cubicBezTo>
                    <a:pt x="1245" y="176"/>
                    <a:pt x="1227" y="176"/>
                    <a:pt x="1210" y="176"/>
                  </a:cubicBezTo>
                  <a:cubicBezTo>
                    <a:pt x="1210" y="176"/>
                    <a:pt x="1210" y="176"/>
                    <a:pt x="1210" y="176"/>
                  </a:cubicBezTo>
                  <a:cubicBezTo>
                    <a:pt x="1210" y="193"/>
                    <a:pt x="1227" y="193"/>
                    <a:pt x="1210" y="193"/>
                  </a:cubicBezTo>
                  <a:cubicBezTo>
                    <a:pt x="1210" y="193"/>
                    <a:pt x="1192" y="193"/>
                    <a:pt x="1192" y="176"/>
                  </a:cubicBezTo>
                  <a:close/>
                  <a:moveTo>
                    <a:pt x="1140" y="193"/>
                  </a:moveTo>
                  <a:cubicBezTo>
                    <a:pt x="1140" y="193"/>
                    <a:pt x="1140" y="211"/>
                    <a:pt x="1140" y="211"/>
                  </a:cubicBezTo>
                  <a:cubicBezTo>
                    <a:pt x="1140" y="211"/>
                    <a:pt x="1122" y="211"/>
                    <a:pt x="1122" y="211"/>
                  </a:cubicBezTo>
                  <a:cubicBezTo>
                    <a:pt x="1140" y="193"/>
                    <a:pt x="1140" y="193"/>
                    <a:pt x="1140" y="193"/>
                  </a:cubicBezTo>
                  <a:close/>
                  <a:moveTo>
                    <a:pt x="1122" y="211"/>
                  </a:moveTo>
                  <a:cubicBezTo>
                    <a:pt x="1122" y="211"/>
                    <a:pt x="1122" y="211"/>
                    <a:pt x="1122" y="211"/>
                  </a:cubicBezTo>
                  <a:cubicBezTo>
                    <a:pt x="1122" y="211"/>
                    <a:pt x="1105" y="211"/>
                    <a:pt x="1105" y="211"/>
                  </a:cubicBezTo>
                  <a:cubicBezTo>
                    <a:pt x="1105" y="211"/>
                    <a:pt x="1122" y="211"/>
                    <a:pt x="1122" y="211"/>
                  </a:cubicBezTo>
                  <a:close/>
                  <a:moveTo>
                    <a:pt x="1210" y="211"/>
                  </a:moveTo>
                  <a:cubicBezTo>
                    <a:pt x="1210" y="211"/>
                    <a:pt x="1210" y="211"/>
                    <a:pt x="1192" y="211"/>
                  </a:cubicBezTo>
                  <a:cubicBezTo>
                    <a:pt x="1192" y="211"/>
                    <a:pt x="1192" y="211"/>
                    <a:pt x="1192" y="193"/>
                  </a:cubicBezTo>
                  <a:cubicBezTo>
                    <a:pt x="1192" y="193"/>
                    <a:pt x="1210" y="193"/>
                    <a:pt x="1210" y="211"/>
                  </a:cubicBezTo>
                  <a:close/>
                  <a:moveTo>
                    <a:pt x="1298" y="193"/>
                  </a:moveTo>
                  <a:lnTo>
                    <a:pt x="1315" y="193"/>
                  </a:lnTo>
                  <a:cubicBezTo>
                    <a:pt x="1298" y="193"/>
                    <a:pt x="1298" y="193"/>
                    <a:pt x="1298" y="193"/>
                  </a:cubicBezTo>
                  <a:cubicBezTo>
                    <a:pt x="1298" y="193"/>
                    <a:pt x="1298" y="193"/>
                    <a:pt x="1298" y="193"/>
                  </a:cubicBezTo>
                  <a:close/>
                  <a:moveTo>
                    <a:pt x="947" y="264"/>
                  </a:moveTo>
                  <a:cubicBezTo>
                    <a:pt x="947" y="264"/>
                    <a:pt x="929" y="281"/>
                    <a:pt x="929" y="264"/>
                  </a:cubicBezTo>
                  <a:cubicBezTo>
                    <a:pt x="929" y="264"/>
                    <a:pt x="947" y="264"/>
                    <a:pt x="947" y="264"/>
                  </a:cubicBezTo>
                  <a:close/>
                  <a:moveTo>
                    <a:pt x="982" y="246"/>
                  </a:moveTo>
                  <a:cubicBezTo>
                    <a:pt x="982" y="264"/>
                    <a:pt x="1000" y="264"/>
                    <a:pt x="982" y="281"/>
                  </a:cubicBezTo>
                  <a:cubicBezTo>
                    <a:pt x="982" y="281"/>
                    <a:pt x="982" y="281"/>
                    <a:pt x="964" y="281"/>
                  </a:cubicBezTo>
                  <a:cubicBezTo>
                    <a:pt x="964" y="281"/>
                    <a:pt x="982" y="264"/>
                    <a:pt x="982" y="264"/>
                  </a:cubicBezTo>
                  <a:lnTo>
                    <a:pt x="964" y="264"/>
                  </a:lnTo>
                  <a:cubicBezTo>
                    <a:pt x="964" y="246"/>
                    <a:pt x="982" y="246"/>
                    <a:pt x="982" y="246"/>
                  </a:cubicBezTo>
                  <a:close/>
                  <a:moveTo>
                    <a:pt x="1017" y="246"/>
                  </a:moveTo>
                  <a:cubicBezTo>
                    <a:pt x="1035" y="246"/>
                    <a:pt x="1035" y="246"/>
                    <a:pt x="1035" y="246"/>
                  </a:cubicBezTo>
                  <a:cubicBezTo>
                    <a:pt x="1035" y="246"/>
                    <a:pt x="1035" y="246"/>
                    <a:pt x="1035" y="246"/>
                  </a:cubicBezTo>
                  <a:lnTo>
                    <a:pt x="1035" y="246"/>
                  </a:lnTo>
                  <a:cubicBezTo>
                    <a:pt x="1035" y="246"/>
                    <a:pt x="1017" y="246"/>
                    <a:pt x="1017" y="246"/>
                  </a:cubicBezTo>
                  <a:cubicBezTo>
                    <a:pt x="1017" y="246"/>
                    <a:pt x="1017" y="246"/>
                    <a:pt x="1017" y="246"/>
                  </a:cubicBezTo>
                  <a:close/>
                  <a:moveTo>
                    <a:pt x="1052" y="246"/>
                  </a:moveTo>
                  <a:lnTo>
                    <a:pt x="1052" y="246"/>
                  </a:lnTo>
                  <a:cubicBezTo>
                    <a:pt x="1052" y="246"/>
                    <a:pt x="1052" y="246"/>
                    <a:pt x="1052" y="246"/>
                  </a:cubicBezTo>
                  <a:lnTo>
                    <a:pt x="1052" y="246"/>
                  </a:lnTo>
                  <a:cubicBezTo>
                    <a:pt x="1052" y="246"/>
                    <a:pt x="1052" y="229"/>
                    <a:pt x="1052" y="246"/>
                  </a:cubicBezTo>
                  <a:close/>
                  <a:moveTo>
                    <a:pt x="1052" y="246"/>
                  </a:moveTo>
                  <a:cubicBezTo>
                    <a:pt x="1070" y="246"/>
                    <a:pt x="1070" y="246"/>
                    <a:pt x="1070" y="246"/>
                  </a:cubicBezTo>
                  <a:cubicBezTo>
                    <a:pt x="1070" y="246"/>
                    <a:pt x="1070" y="246"/>
                    <a:pt x="1052" y="246"/>
                  </a:cubicBezTo>
                  <a:cubicBezTo>
                    <a:pt x="1052" y="246"/>
                    <a:pt x="1052" y="246"/>
                    <a:pt x="1052" y="246"/>
                  </a:cubicBezTo>
                  <a:close/>
                  <a:moveTo>
                    <a:pt x="1157" y="229"/>
                  </a:moveTo>
                  <a:lnTo>
                    <a:pt x="1157" y="229"/>
                  </a:lnTo>
                  <a:cubicBezTo>
                    <a:pt x="1157" y="246"/>
                    <a:pt x="1157" y="246"/>
                    <a:pt x="1157" y="246"/>
                  </a:cubicBezTo>
                  <a:cubicBezTo>
                    <a:pt x="1157" y="246"/>
                    <a:pt x="1157" y="246"/>
                    <a:pt x="1157" y="229"/>
                  </a:cubicBezTo>
                  <a:close/>
                  <a:moveTo>
                    <a:pt x="1175" y="229"/>
                  </a:moveTo>
                  <a:cubicBezTo>
                    <a:pt x="1175" y="229"/>
                    <a:pt x="1157" y="246"/>
                    <a:pt x="1157" y="229"/>
                  </a:cubicBezTo>
                  <a:cubicBezTo>
                    <a:pt x="1157" y="229"/>
                    <a:pt x="1157" y="229"/>
                    <a:pt x="1175" y="229"/>
                  </a:cubicBezTo>
                  <a:close/>
                  <a:moveTo>
                    <a:pt x="596" y="474"/>
                  </a:moveTo>
                  <a:cubicBezTo>
                    <a:pt x="596" y="474"/>
                    <a:pt x="596" y="474"/>
                    <a:pt x="596" y="474"/>
                  </a:cubicBezTo>
                  <a:lnTo>
                    <a:pt x="596" y="491"/>
                  </a:lnTo>
                  <a:cubicBezTo>
                    <a:pt x="596" y="491"/>
                    <a:pt x="596" y="491"/>
                    <a:pt x="596" y="491"/>
                  </a:cubicBezTo>
                  <a:cubicBezTo>
                    <a:pt x="596" y="491"/>
                    <a:pt x="596" y="491"/>
                    <a:pt x="596" y="474"/>
                  </a:cubicBezTo>
                  <a:close/>
                  <a:moveTo>
                    <a:pt x="614" y="474"/>
                  </a:moveTo>
                  <a:cubicBezTo>
                    <a:pt x="614" y="474"/>
                    <a:pt x="614" y="474"/>
                    <a:pt x="614" y="474"/>
                  </a:cubicBezTo>
                  <a:cubicBezTo>
                    <a:pt x="596" y="474"/>
                    <a:pt x="614" y="474"/>
                    <a:pt x="614" y="474"/>
                  </a:cubicBezTo>
                  <a:close/>
                  <a:moveTo>
                    <a:pt x="631" y="456"/>
                  </a:moveTo>
                  <a:cubicBezTo>
                    <a:pt x="631" y="474"/>
                    <a:pt x="631" y="474"/>
                    <a:pt x="614" y="474"/>
                  </a:cubicBezTo>
                  <a:cubicBezTo>
                    <a:pt x="614" y="456"/>
                    <a:pt x="631" y="456"/>
                    <a:pt x="631" y="456"/>
                  </a:cubicBezTo>
                  <a:close/>
                  <a:moveTo>
                    <a:pt x="1122" y="281"/>
                  </a:moveTo>
                  <a:cubicBezTo>
                    <a:pt x="1122" y="281"/>
                    <a:pt x="1122" y="299"/>
                    <a:pt x="1122" y="299"/>
                  </a:cubicBezTo>
                  <a:cubicBezTo>
                    <a:pt x="1105" y="299"/>
                    <a:pt x="1105" y="299"/>
                    <a:pt x="1087" y="299"/>
                  </a:cubicBezTo>
                  <a:cubicBezTo>
                    <a:pt x="1105" y="299"/>
                    <a:pt x="1105" y="281"/>
                    <a:pt x="1122" y="281"/>
                  </a:cubicBezTo>
                  <a:close/>
                  <a:moveTo>
                    <a:pt x="1052" y="299"/>
                  </a:moveTo>
                  <a:cubicBezTo>
                    <a:pt x="1052" y="299"/>
                    <a:pt x="1052" y="316"/>
                    <a:pt x="1052" y="316"/>
                  </a:cubicBezTo>
                  <a:cubicBezTo>
                    <a:pt x="1052" y="316"/>
                    <a:pt x="1052" y="316"/>
                    <a:pt x="1052" y="316"/>
                  </a:cubicBezTo>
                  <a:cubicBezTo>
                    <a:pt x="1052" y="316"/>
                    <a:pt x="1052" y="316"/>
                    <a:pt x="1052" y="316"/>
                  </a:cubicBezTo>
                  <a:cubicBezTo>
                    <a:pt x="1035" y="316"/>
                    <a:pt x="1035" y="316"/>
                    <a:pt x="1035" y="316"/>
                  </a:cubicBezTo>
                  <a:cubicBezTo>
                    <a:pt x="1052" y="316"/>
                    <a:pt x="1052" y="299"/>
                    <a:pt x="1052" y="299"/>
                  </a:cubicBezTo>
                  <a:close/>
                  <a:moveTo>
                    <a:pt x="1070" y="299"/>
                  </a:moveTo>
                  <a:cubicBezTo>
                    <a:pt x="1070" y="299"/>
                    <a:pt x="1070" y="299"/>
                    <a:pt x="1070" y="299"/>
                  </a:cubicBezTo>
                  <a:cubicBezTo>
                    <a:pt x="1070" y="299"/>
                    <a:pt x="1070" y="316"/>
                    <a:pt x="1070" y="316"/>
                  </a:cubicBezTo>
                  <a:cubicBezTo>
                    <a:pt x="1052" y="299"/>
                    <a:pt x="1070" y="299"/>
                    <a:pt x="1070" y="299"/>
                  </a:cubicBezTo>
                  <a:close/>
                  <a:moveTo>
                    <a:pt x="842" y="386"/>
                  </a:moveTo>
                  <a:cubicBezTo>
                    <a:pt x="842" y="386"/>
                    <a:pt x="824" y="386"/>
                    <a:pt x="824" y="386"/>
                  </a:cubicBezTo>
                  <a:cubicBezTo>
                    <a:pt x="824" y="386"/>
                    <a:pt x="842" y="386"/>
                    <a:pt x="84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3"/>
            <p:cNvSpPr/>
            <p:nvPr/>
          </p:nvSpPr>
          <p:spPr>
            <a:xfrm>
              <a:off x="2082900" y="2730600"/>
              <a:ext cx="1775" cy="450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35" y="0"/>
                  </a:moveTo>
                  <a:cubicBezTo>
                    <a:pt x="35" y="18"/>
                    <a:pt x="53" y="18"/>
                    <a:pt x="53" y="0"/>
                  </a:cubicBezTo>
                  <a:cubicBezTo>
                    <a:pt x="53" y="18"/>
                    <a:pt x="53" y="18"/>
                    <a:pt x="70" y="18"/>
                  </a:cubicBezTo>
                  <a:cubicBezTo>
                    <a:pt x="70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5" y="18"/>
                    <a:pt x="18" y="18"/>
                    <a:pt x="0" y="18"/>
                  </a:cubicBezTo>
                  <a:cubicBezTo>
                    <a:pt x="0" y="18"/>
                    <a:pt x="18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3"/>
            <p:cNvSpPr/>
            <p:nvPr/>
          </p:nvSpPr>
          <p:spPr>
            <a:xfrm>
              <a:off x="2021525" y="2719200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cubicBezTo>
                    <a:pt x="1" y="0"/>
                    <a:pt x="18" y="18"/>
                    <a:pt x="18" y="18"/>
                  </a:cubicBezTo>
                  <a:lnTo>
                    <a:pt x="18" y="35"/>
                  </a:lnTo>
                  <a:cubicBezTo>
                    <a:pt x="1" y="35"/>
                    <a:pt x="1" y="18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3"/>
            <p:cNvSpPr/>
            <p:nvPr/>
          </p:nvSpPr>
          <p:spPr>
            <a:xfrm>
              <a:off x="2021975" y="2720500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36"/>
                  </a:cubicBezTo>
                  <a:cubicBezTo>
                    <a:pt x="18" y="18"/>
                    <a:pt x="18" y="18"/>
                    <a:pt x="0" y="1"/>
                  </a:cubicBezTo>
                  <a:cubicBezTo>
                    <a:pt x="18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3"/>
            <p:cNvSpPr/>
            <p:nvPr/>
          </p:nvSpPr>
          <p:spPr>
            <a:xfrm>
              <a:off x="2020650" y="2719200"/>
              <a:ext cx="1350" cy="1775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0"/>
                    <a:pt x="18" y="18"/>
                    <a:pt x="18" y="0"/>
                  </a:cubicBezTo>
                  <a:cubicBezTo>
                    <a:pt x="18" y="18"/>
                    <a:pt x="18" y="0"/>
                    <a:pt x="18" y="18"/>
                  </a:cubicBezTo>
                  <a:cubicBezTo>
                    <a:pt x="18" y="18"/>
                    <a:pt x="18" y="18"/>
                    <a:pt x="36" y="18"/>
                  </a:cubicBezTo>
                  <a:cubicBezTo>
                    <a:pt x="36" y="18"/>
                    <a:pt x="36" y="35"/>
                    <a:pt x="36" y="35"/>
                  </a:cubicBezTo>
                  <a:cubicBezTo>
                    <a:pt x="18" y="53"/>
                    <a:pt x="53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18" y="53"/>
                    <a:pt x="18" y="35"/>
                    <a:pt x="18" y="18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3"/>
            <p:cNvSpPr/>
            <p:nvPr/>
          </p:nvSpPr>
          <p:spPr>
            <a:xfrm>
              <a:off x="2021525" y="27244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6"/>
                  </a:moveTo>
                  <a:cubicBezTo>
                    <a:pt x="36" y="36"/>
                    <a:pt x="36" y="18"/>
                    <a:pt x="36" y="36"/>
                  </a:cubicBezTo>
                  <a:cubicBezTo>
                    <a:pt x="36" y="36"/>
                    <a:pt x="18" y="18"/>
                    <a:pt x="36" y="18"/>
                  </a:cubicBezTo>
                  <a:cubicBezTo>
                    <a:pt x="18" y="18"/>
                    <a:pt x="1" y="18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36" y="1"/>
                    <a:pt x="36" y="18"/>
                    <a:pt x="3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3"/>
            <p:cNvSpPr/>
            <p:nvPr/>
          </p:nvSpPr>
          <p:spPr>
            <a:xfrm>
              <a:off x="2023275" y="27257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18"/>
                    <a:pt x="1" y="18"/>
                  </a:cubicBezTo>
                  <a:cubicBezTo>
                    <a:pt x="1" y="18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3"/>
            <p:cNvSpPr/>
            <p:nvPr/>
          </p:nvSpPr>
          <p:spPr>
            <a:xfrm>
              <a:off x="2022850" y="27253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8"/>
                    <a:pt x="18" y="18"/>
                    <a:pt x="18" y="18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3"/>
            <p:cNvSpPr/>
            <p:nvPr/>
          </p:nvSpPr>
          <p:spPr>
            <a:xfrm>
              <a:off x="2024150" y="27270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8" y="1"/>
                    <a:pt x="1" y="1"/>
                  </a:cubicBezTo>
                  <a:cubicBezTo>
                    <a:pt x="18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3"/>
            <p:cNvSpPr/>
            <p:nvPr/>
          </p:nvSpPr>
          <p:spPr>
            <a:xfrm>
              <a:off x="2021975" y="27253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8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3"/>
            <p:cNvSpPr/>
            <p:nvPr/>
          </p:nvSpPr>
          <p:spPr>
            <a:xfrm>
              <a:off x="2021975" y="27253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0" y="18"/>
                    <a:pt x="0" y="18"/>
                    <a:pt x="0" y="1"/>
                  </a:cubicBezTo>
                  <a:cubicBezTo>
                    <a:pt x="0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3"/>
            <p:cNvSpPr/>
            <p:nvPr/>
          </p:nvSpPr>
          <p:spPr>
            <a:xfrm>
              <a:off x="2022400" y="27262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3"/>
            <p:cNvSpPr/>
            <p:nvPr/>
          </p:nvSpPr>
          <p:spPr>
            <a:xfrm>
              <a:off x="2022850" y="272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3"/>
            <p:cNvSpPr/>
            <p:nvPr/>
          </p:nvSpPr>
          <p:spPr>
            <a:xfrm>
              <a:off x="2022400" y="27270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8"/>
                  </a:cubicBezTo>
                  <a:cubicBezTo>
                    <a:pt x="1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3"/>
            <p:cNvSpPr/>
            <p:nvPr/>
          </p:nvSpPr>
          <p:spPr>
            <a:xfrm>
              <a:off x="2022850" y="27275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ubicBezTo>
                    <a:pt x="18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3"/>
            <p:cNvSpPr/>
            <p:nvPr/>
          </p:nvSpPr>
          <p:spPr>
            <a:xfrm>
              <a:off x="2022850" y="27275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3"/>
            <p:cNvSpPr/>
            <p:nvPr/>
          </p:nvSpPr>
          <p:spPr>
            <a:xfrm>
              <a:off x="2023275" y="2727950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6"/>
                    <a:pt x="18" y="18"/>
                    <a:pt x="1" y="18"/>
                  </a:cubicBezTo>
                  <a:cubicBezTo>
                    <a:pt x="1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3"/>
            <p:cNvSpPr/>
            <p:nvPr/>
          </p:nvSpPr>
          <p:spPr>
            <a:xfrm>
              <a:off x="2023725" y="27284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3"/>
            <p:cNvSpPr/>
            <p:nvPr/>
          </p:nvSpPr>
          <p:spPr>
            <a:xfrm>
              <a:off x="2018025" y="272227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8" y="0"/>
                    <a:pt x="0" y="18"/>
                    <a:pt x="0" y="0"/>
                  </a:cubicBezTo>
                  <a:cubicBezTo>
                    <a:pt x="0" y="0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3"/>
            <p:cNvSpPr/>
            <p:nvPr/>
          </p:nvSpPr>
          <p:spPr>
            <a:xfrm>
              <a:off x="2021975" y="27266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lnTo>
                    <a:pt x="18" y="18"/>
                  </a:lnTo>
                  <a:cubicBezTo>
                    <a:pt x="0" y="18"/>
                    <a:pt x="0" y="18"/>
                    <a:pt x="0" y="0"/>
                  </a:cubicBezTo>
                  <a:cubicBezTo>
                    <a:pt x="0" y="0"/>
                    <a:pt x="0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3"/>
            <p:cNvSpPr/>
            <p:nvPr/>
          </p:nvSpPr>
          <p:spPr>
            <a:xfrm>
              <a:off x="2021100" y="27262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cubicBezTo>
                    <a:pt x="18" y="36"/>
                    <a:pt x="18" y="1"/>
                    <a:pt x="0" y="1"/>
                  </a:cubicBezTo>
                  <a:cubicBezTo>
                    <a:pt x="0" y="1"/>
                    <a:pt x="18" y="18"/>
                    <a:pt x="18" y="18"/>
                  </a:cubicBezTo>
                  <a:cubicBezTo>
                    <a:pt x="18" y="18"/>
                    <a:pt x="35" y="36"/>
                    <a:pt x="35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3"/>
            <p:cNvSpPr/>
            <p:nvPr/>
          </p:nvSpPr>
          <p:spPr>
            <a:xfrm>
              <a:off x="2017150" y="27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3"/>
            <p:cNvSpPr/>
            <p:nvPr/>
          </p:nvSpPr>
          <p:spPr>
            <a:xfrm>
              <a:off x="2019775" y="2725325"/>
              <a:ext cx="475" cy="900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36"/>
                  </a:move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8" y="1"/>
                    <a:pt x="18" y="18"/>
                    <a:pt x="1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3"/>
            <p:cNvSpPr/>
            <p:nvPr/>
          </p:nvSpPr>
          <p:spPr>
            <a:xfrm>
              <a:off x="2018900" y="27249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3"/>
            <p:cNvSpPr/>
            <p:nvPr/>
          </p:nvSpPr>
          <p:spPr>
            <a:xfrm>
              <a:off x="2009250" y="27108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18"/>
                    <a:pt x="1" y="18"/>
                    <a:pt x="1" y="0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3"/>
            <p:cNvSpPr/>
            <p:nvPr/>
          </p:nvSpPr>
          <p:spPr>
            <a:xfrm>
              <a:off x="2007950" y="2685450"/>
              <a:ext cx="29825" cy="42975"/>
            </a:xfrm>
            <a:custGeom>
              <a:avLst/>
              <a:gdLst/>
              <a:ahLst/>
              <a:cxnLst/>
              <a:rect l="l" t="t" r="r" b="b"/>
              <a:pathLst>
                <a:path w="1193" h="1719" extrusionOk="0">
                  <a:moveTo>
                    <a:pt x="386" y="912"/>
                  </a:moveTo>
                  <a:cubicBezTo>
                    <a:pt x="386" y="912"/>
                    <a:pt x="386" y="912"/>
                    <a:pt x="386" y="912"/>
                  </a:cubicBezTo>
                  <a:cubicBezTo>
                    <a:pt x="386" y="912"/>
                    <a:pt x="386" y="912"/>
                    <a:pt x="386" y="894"/>
                  </a:cubicBezTo>
                  <a:cubicBezTo>
                    <a:pt x="386" y="894"/>
                    <a:pt x="386" y="894"/>
                    <a:pt x="386" y="894"/>
                  </a:cubicBezTo>
                  <a:cubicBezTo>
                    <a:pt x="386" y="894"/>
                    <a:pt x="368" y="894"/>
                    <a:pt x="368" y="877"/>
                  </a:cubicBezTo>
                  <a:cubicBezTo>
                    <a:pt x="368" y="877"/>
                    <a:pt x="386" y="859"/>
                    <a:pt x="368" y="859"/>
                  </a:cubicBezTo>
                  <a:cubicBezTo>
                    <a:pt x="368" y="859"/>
                    <a:pt x="368" y="859"/>
                    <a:pt x="368" y="842"/>
                  </a:cubicBezTo>
                  <a:cubicBezTo>
                    <a:pt x="368" y="842"/>
                    <a:pt x="368" y="824"/>
                    <a:pt x="368" y="824"/>
                  </a:cubicBezTo>
                  <a:cubicBezTo>
                    <a:pt x="368" y="807"/>
                    <a:pt x="368" y="807"/>
                    <a:pt x="368" y="807"/>
                  </a:cubicBezTo>
                  <a:cubicBezTo>
                    <a:pt x="351" y="772"/>
                    <a:pt x="386" y="737"/>
                    <a:pt x="368" y="702"/>
                  </a:cubicBezTo>
                  <a:cubicBezTo>
                    <a:pt x="368" y="702"/>
                    <a:pt x="386" y="684"/>
                    <a:pt x="386" y="667"/>
                  </a:cubicBezTo>
                  <a:cubicBezTo>
                    <a:pt x="386" y="649"/>
                    <a:pt x="386" y="649"/>
                    <a:pt x="386" y="632"/>
                  </a:cubicBezTo>
                  <a:cubicBezTo>
                    <a:pt x="403" y="632"/>
                    <a:pt x="403" y="596"/>
                    <a:pt x="403" y="596"/>
                  </a:cubicBezTo>
                  <a:cubicBezTo>
                    <a:pt x="403" y="579"/>
                    <a:pt x="403" y="579"/>
                    <a:pt x="403" y="579"/>
                  </a:cubicBezTo>
                  <a:cubicBezTo>
                    <a:pt x="403" y="579"/>
                    <a:pt x="403" y="579"/>
                    <a:pt x="403" y="561"/>
                  </a:cubicBezTo>
                  <a:cubicBezTo>
                    <a:pt x="403" y="561"/>
                    <a:pt x="403" y="544"/>
                    <a:pt x="403" y="544"/>
                  </a:cubicBezTo>
                  <a:cubicBezTo>
                    <a:pt x="403" y="544"/>
                    <a:pt x="403" y="544"/>
                    <a:pt x="403" y="526"/>
                  </a:cubicBezTo>
                  <a:cubicBezTo>
                    <a:pt x="403" y="526"/>
                    <a:pt x="421" y="509"/>
                    <a:pt x="421" y="509"/>
                  </a:cubicBezTo>
                  <a:cubicBezTo>
                    <a:pt x="421" y="491"/>
                    <a:pt x="439" y="456"/>
                    <a:pt x="439" y="439"/>
                  </a:cubicBezTo>
                  <a:cubicBezTo>
                    <a:pt x="439" y="439"/>
                    <a:pt x="439" y="421"/>
                    <a:pt x="439" y="404"/>
                  </a:cubicBezTo>
                  <a:cubicBezTo>
                    <a:pt x="456" y="404"/>
                    <a:pt x="456" y="404"/>
                    <a:pt x="456" y="404"/>
                  </a:cubicBezTo>
                  <a:cubicBezTo>
                    <a:pt x="456" y="404"/>
                    <a:pt x="456" y="386"/>
                    <a:pt x="456" y="386"/>
                  </a:cubicBezTo>
                  <a:cubicBezTo>
                    <a:pt x="474" y="386"/>
                    <a:pt x="474" y="369"/>
                    <a:pt x="474" y="369"/>
                  </a:cubicBezTo>
                  <a:lnTo>
                    <a:pt x="474" y="369"/>
                  </a:lnTo>
                  <a:lnTo>
                    <a:pt x="474" y="369"/>
                  </a:lnTo>
                  <a:lnTo>
                    <a:pt x="474" y="369"/>
                  </a:lnTo>
                  <a:lnTo>
                    <a:pt x="333" y="281"/>
                  </a:lnTo>
                  <a:lnTo>
                    <a:pt x="333" y="281"/>
                  </a:lnTo>
                  <a:lnTo>
                    <a:pt x="333" y="281"/>
                  </a:lnTo>
                  <a:lnTo>
                    <a:pt x="351" y="281"/>
                  </a:lnTo>
                  <a:lnTo>
                    <a:pt x="351" y="298"/>
                  </a:lnTo>
                  <a:lnTo>
                    <a:pt x="368" y="298"/>
                  </a:lnTo>
                  <a:cubicBezTo>
                    <a:pt x="386" y="316"/>
                    <a:pt x="403" y="333"/>
                    <a:pt x="421" y="369"/>
                  </a:cubicBezTo>
                  <a:lnTo>
                    <a:pt x="439" y="404"/>
                  </a:lnTo>
                  <a:lnTo>
                    <a:pt x="439" y="404"/>
                  </a:lnTo>
                  <a:cubicBezTo>
                    <a:pt x="456" y="386"/>
                    <a:pt x="456" y="386"/>
                    <a:pt x="474" y="386"/>
                  </a:cubicBezTo>
                  <a:cubicBezTo>
                    <a:pt x="474" y="386"/>
                    <a:pt x="474" y="369"/>
                    <a:pt x="474" y="369"/>
                  </a:cubicBezTo>
                  <a:cubicBezTo>
                    <a:pt x="474" y="369"/>
                    <a:pt x="491" y="369"/>
                    <a:pt x="491" y="369"/>
                  </a:cubicBezTo>
                  <a:lnTo>
                    <a:pt x="509" y="369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474" y="281"/>
                  </a:lnTo>
                  <a:lnTo>
                    <a:pt x="474" y="281"/>
                  </a:lnTo>
                  <a:lnTo>
                    <a:pt x="474" y="281"/>
                  </a:lnTo>
                  <a:lnTo>
                    <a:pt x="474" y="281"/>
                  </a:lnTo>
                  <a:lnTo>
                    <a:pt x="474" y="281"/>
                  </a:lnTo>
                  <a:cubicBezTo>
                    <a:pt x="491" y="298"/>
                    <a:pt x="474" y="333"/>
                    <a:pt x="474" y="369"/>
                  </a:cubicBezTo>
                  <a:cubicBezTo>
                    <a:pt x="456" y="386"/>
                    <a:pt x="474" y="369"/>
                    <a:pt x="474" y="386"/>
                  </a:cubicBezTo>
                  <a:cubicBezTo>
                    <a:pt x="491" y="369"/>
                    <a:pt x="491" y="369"/>
                    <a:pt x="509" y="369"/>
                  </a:cubicBezTo>
                  <a:cubicBezTo>
                    <a:pt x="509" y="386"/>
                    <a:pt x="509" y="386"/>
                    <a:pt x="509" y="386"/>
                  </a:cubicBezTo>
                  <a:cubicBezTo>
                    <a:pt x="509" y="386"/>
                    <a:pt x="491" y="386"/>
                    <a:pt x="491" y="386"/>
                  </a:cubicBezTo>
                  <a:cubicBezTo>
                    <a:pt x="491" y="386"/>
                    <a:pt x="491" y="386"/>
                    <a:pt x="491" y="386"/>
                  </a:cubicBezTo>
                  <a:cubicBezTo>
                    <a:pt x="491" y="404"/>
                    <a:pt x="509" y="404"/>
                    <a:pt x="509" y="404"/>
                  </a:cubicBezTo>
                  <a:cubicBezTo>
                    <a:pt x="526" y="421"/>
                    <a:pt x="526" y="421"/>
                    <a:pt x="544" y="439"/>
                  </a:cubicBezTo>
                  <a:cubicBezTo>
                    <a:pt x="544" y="439"/>
                    <a:pt x="544" y="439"/>
                    <a:pt x="544" y="439"/>
                  </a:cubicBezTo>
                  <a:cubicBezTo>
                    <a:pt x="544" y="456"/>
                    <a:pt x="579" y="474"/>
                    <a:pt x="596" y="491"/>
                  </a:cubicBezTo>
                  <a:cubicBezTo>
                    <a:pt x="596" y="509"/>
                    <a:pt x="596" y="509"/>
                    <a:pt x="596" y="526"/>
                  </a:cubicBezTo>
                  <a:cubicBezTo>
                    <a:pt x="596" y="526"/>
                    <a:pt x="596" y="526"/>
                    <a:pt x="596" y="526"/>
                  </a:cubicBezTo>
                  <a:cubicBezTo>
                    <a:pt x="596" y="544"/>
                    <a:pt x="631" y="561"/>
                    <a:pt x="631" y="579"/>
                  </a:cubicBezTo>
                  <a:cubicBezTo>
                    <a:pt x="631" y="579"/>
                    <a:pt x="631" y="579"/>
                    <a:pt x="631" y="579"/>
                  </a:cubicBezTo>
                  <a:cubicBezTo>
                    <a:pt x="631" y="596"/>
                    <a:pt x="649" y="614"/>
                    <a:pt x="649" y="614"/>
                  </a:cubicBezTo>
                  <a:cubicBezTo>
                    <a:pt x="649" y="614"/>
                    <a:pt x="649" y="632"/>
                    <a:pt x="649" y="632"/>
                  </a:cubicBezTo>
                  <a:cubicBezTo>
                    <a:pt x="666" y="632"/>
                    <a:pt x="649" y="649"/>
                    <a:pt x="666" y="649"/>
                  </a:cubicBezTo>
                  <a:cubicBezTo>
                    <a:pt x="666" y="684"/>
                    <a:pt x="684" y="684"/>
                    <a:pt x="684" y="719"/>
                  </a:cubicBezTo>
                  <a:cubicBezTo>
                    <a:pt x="684" y="719"/>
                    <a:pt x="684" y="737"/>
                    <a:pt x="684" y="754"/>
                  </a:cubicBezTo>
                  <a:cubicBezTo>
                    <a:pt x="684" y="754"/>
                    <a:pt x="701" y="754"/>
                    <a:pt x="701" y="754"/>
                  </a:cubicBezTo>
                  <a:cubicBezTo>
                    <a:pt x="701" y="772"/>
                    <a:pt x="701" y="754"/>
                    <a:pt x="701" y="772"/>
                  </a:cubicBezTo>
                  <a:cubicBezTo>
                    <a:pt x="701" y="789"/>
                    <a:pt x="719" y="807"/>
                    <a:pt x="719" y="824"/>
                  </a:cubicBezTo>
                  <a:cubicBezTo>
                    <a:pt x="719" y="824"/>
                    <a:pt x="701" y="824"/>
                    <a:pt x="701" y="824"/>
                  </a:cubicBezTo>
                  <a:cubicBezTo>
                    <a:pt x="719" y="842"/>
                    <a:pt x="719" y="842"/>
                    <a:pt x="719" y="842"/>
                  </a:cubicBezTo>
                  <a:cubicBezTo>
                    <a:pt x="719" y="859"/>
                    <a:pt x="719" y="859"/>
                    <a:pt x="719" y="877"/>
                  </a:cubicBezTo>
                  <a:cubicBezTo>
                    <a:pt x="737" y="894"/>
                    <a:pt x="737" y="930"/>
                    <a:pt x="737" y="947"/>
                  </a:cubicBezTo>
                  <a:cubicBezTo>
                    <a:pt x="754" y="1000"/>
                    <a:pt x="754" y="1070"/>
                    <a:pt x="754" y="1122"/>
                  </a:cubicBezTo>
                  <a:cubicBezTo>
                    <a:pt x="772" y="1122"/>
                    <a:pt x="772" y="1122"/>
                    <a:pt x="772" y="1140"/>
                  </a:cubicBezTo>
                  <a:cubicBezTo>
                    <a:pt x="772" y="1140"/>
                    <a:pt x="772" y="1140"/>
                    <a:pt x="772" y="1140"/>
                  </a:cubicBezTo>
                  <a:lnTo>
                    <a:pt x="772" y="1157"/>
                  </a:lnTo>
                  <a:cubicBezTo>
                    <a:pt x="772" y="1175"/>
                    <a:pt x="772" y="1193"/>
                    <a:pt x="772" y="1210"/>
                  </a:cubicBezTo>
                  <a:lnTo>
                    <a:pt x="772" y="1245"/>
                  </a:lnTo>
                  <a:lnTo>
                    <a:pt x="789" y="1350"/>
                  </a:lnTo>
                  <a:cubicBezTo>
                    <a:pt x="789" y="1368"/>
                    <a:pt x="789" y="1385"/>
                    <a:pt x="789" y="1403"/>
                  </a:cubicBezTo>
                  <a:cubicBezTo>
                    <a:pt x="789" y="1420"/>
                    <a:pt x="789" y="1420"/>
                    <a:pt x="789" y="1438"/>
                  </a:cubicBezTo>
                  <a:cubicBezTo>
                    <a:pt x="789" y="1455"/>
                    <a:pt x="789" y="1491"/>
                    <a:pt x="772" y="1508"/>
                  </a:cubicBezTo>
                  <a:cubicBezTo>
                    <a:pt x="789" y="1543"/>
                    <a:pt x="772" y="1543"/>
                    <a:pt x="772" y="1578"/>
                  </a:cubicBezTo>
                  <a:cubicBezTo>
                    <a:pt x="789" y="1613"/>
                    <a:pt x="824" y="1613"/>
                    <a:pt x="842" y="1666"/>
                  </a:cubicBezTo>
                  <a:cubicBezTo>
                    <a:pt x="859" y="1666"/>
                    <a:pt x="859" y="1683"/>
                    <a:pt x="877" y="1683"/>
                  </a:cubicBezTo>
                  <a:cubicBezTo>
                    <a:pt x="894" y="1683"/>
                    <a:pt x="894" y="1701"/>
                    <a:pt x="894" y="1701"/>
                  </a:cubicBezTo>
                  <a:cubicBezTo>
                    <a:pt x="912" y="1701"/>
                    <a:pt x="929" y="1701"/>
                    <a:pt x="929" y="1701"/>
                  </a:cubicBezTo>
                  <a:cubicBezTo>
                    <a:pt x="947" y="1683"/>
                    <a:pt x="964" y="1701"/>
                    <a:pt x="982" y="1701"/>
                  </a:cubicBezTo>
                  <a:cubicBezTo>
                    <a:pt x="1017" y="1718"/>
                    <a:pt x="1052" y="1683"/>
                    <a:pt x="1087" y="1683"/>
                  </a:cubicBezTo>
                  <a:cubicBezTo>
                    <a:pt x="1087" y="1683"/>
                    <a:pt x="1087" y="1683"/>
                    <a:pt x="1105" y="1683"/>
                  </a:cubicBezTo>
                  <a:cubicBezTo>
                    <a:pt x="1122" y="1683"/>
                    <a:pt x="1122" y="1666"/>
                    <a:pt x="1140" y="1666"/>
                  </a:cubicBezTo>
                  <a:cubicBezTo>
                    <a:pt x="1140" y="1648"/>
                    <a:pt x="1157" y="1648"/>
                    <a:pt x="1157" y="1648"/>
                  </a:cubicBezTo>
                  <a:cubicBezTo>
                    <a:pt x="1157" y="1648"/>
                    <a:pt x="1157" y="1631"/>
                    <a:pt x="1175" y="1648"/>
                  </a:cubicBezTo>
                  <a:cubicBezTo>
                    <a:pt x="1175" y="1631"/>
                    <a:pt x="1192" y="1596"/>
                    <a:pt x="1175" y="1578"/>
                  </a:cubicBezTo>
                  <a:cubicBezTo>
                    <a:pt x="1175" y="1578"/>
                    <a:pt x="1192" y="1578"/>
                    <a:pt x="1192" y="1578"/>
                  </a:cubicBezTo>
                  <a:cubicBezTo>
                    <a:pt x="1192" y="1543"/>
                    <a:pt x="1192" y="1508"/>
                    <a:pt x="1175" y="1455"/>
                  </a:cubicBezTo>
                  <a:cubicBezTo>
                    <a:pt x="1192" y="1455"/>
                    <a:pt x="1175" y="1438"/>
                    <a:pt x="1175" y="1420"/>
                  </a:cubicBezTo>
                  <a:cubicBezTo>
                    <a:pt x="1175" y="1385"/>
                    <a:pt x="1175" y="1368"/>
                    <a:pt x="1175" y="1350"/>
                  </a:cubicBezTo>
                  <a:cubicBezTo>
                    <a:pt x="1175" y="1333"/>
                    <a:pt x="1157" y="1315"/>
                    <a:pt x="1157" y="1298"/>
                  </a:cubicBezTo>
                  <a:lnTo>
                    <a:pt x="1157" y="1263"/>
                  </a:lnTo>
                  <a:cubicBezTo>
                    <a:pt x="1157" y="1245"/>
                    <a:pt x="1157" y="1245"/>
                    <a:pt x="1157" y="1228"/>
                  </a:cubicBezTo>
                  <a:cubicBezTo>
                    <a:pt x="1157" y="1210"/>
                    <a:pt x="1157" y="1210"/>
                    <a:pt x="1157" y="1193"/>
                  </a:cubicBezTo>
                  <a:cubicBezTo>
                    <a:pt x="1157" y="1193"/>
                    <a:pt x="1157" y="1175"/>
                    <a:pt x="1157" y="1157"/>
                  </a:cubicBezTo>
                  <a:cubicBezTo>
                    <a:pt x="1140" y="1140"/>
                    <a:pt x="1140" y="1122"/>
                    <a:pt x="1140" y="1105"/>
                  </a:cubicBezTo>
                  <a:cubicBezTo>
                    <a:pt x="1140" y="1105"/>
                    <a:pt x="1140" y="1087"/>
                    <a:pt x="1140" y="1070"/>
                  </a:cubicBezTo>
                  <a:cubicBezTo>
                    <a:pt x="1140" y="1070"/>
                    <a:pt x="1140" y="1052"/>
                    <a:pt x="1140" y="1035"/>
                  </a:cubicBezTo>
                  <a:cubicBezTo>
                    <a:pt x="1140" y="1035"/>
                    <a:pt x="1140" y="1017"/>
                    <a:pt x="1122" y="1017"/>
                  </a:cubicBezTo>
                  <a:cubicBezTo>
                    <a:pt x="1122" y="1017"/>
                    <a:pt x="1140" y="1017"/>
                    <a:pt x="1140" y="1017"/>
                  </a:cubicBezTo>
                  <a:cubicBezTo>
                    <a:pt x="1140" y="982"/>
                    <a:pt x="1122" y="947"/>
                    <a:pt x="1122" y="912"/>
                  </a:cubicBezTo>
                  <a:cubicBezTo>
                    <a:pt x="1122" y="894"/>
                    <a:pt x="1122" y="877"/>
                    <a:pt x="1122" y="859"/>
                  </a:cubicBezTo>
                  <a:cubicBezTo>
                    <a:pt x="1122" y="859"/>
                    <a:pt x="1105" y="859"/>
                    <a:pt x="1105" y="859"/>
                  </a:cubicBezTo>
                  <a:cubicBezTo>
                    <a:pt x="1105" y="789"/>
                    <a:pt x="1087" y="737"/>
                    <a:pt x="1070" y="684"/>
                  </a:cubicBezTo>
                  <a:cubicBezTo>
                    <a:pt x="1070" y="649"/>
                    <a:pt x="1035" y="614"/>
                    <a:pt x="1052" y="579"/>
                  </a:cubicBezTo>
                  <a:cubicBezTo>
                    <a:pt x="1017" y="544"/>
                    <a:pt x="1017" y="509"/>
                    <a:pt x="1000" y="474"/>
                  </a:cubicBezTo>
                  <a:cubicBezTo>
                    <a:pt x="1000" y="456"/>
                    <a:pt x="982" y="439"/>
                    <a:pt x="982" y="421"/>
                  </a:cubicBezTo>
                  <a:cubicBezTo>
                    <a:pt x="964" y="404"/>
                    <a:pt x="982" y="386"/>
                    <a:pt x="964" y="386"/>
                  </a:cubicBezTo>
                  <a:cubicBezTo>
                    <a:pt x="964" y="369"/>
                    <a:pt x="929" y="351"/>
                    <a:pt x="929" y="333"/>
                  </a:cubicBezTo>
                  <a:cubicBezTo>
                    <a:pt x="929" y="333"/>
                    <a:pt x="929" y="333"/>
                    <a:pt x="929" y="333"/>
                  </a:cubicBezTo>
                  <a:cubicBezTo>
                    <a:pt x="912" y="316"/>
                    <a:pt x="912" y="298"/>
                    <a:pt x="894" y="281"/>
                  </a:cubicBezTo>
                  <a:cubicBezTo>
                    <a:pt x="877" y="263"/>
                    <a:pt x="859" y="228"/>
                    <a:pt x="842" y="211"/>
                  </a:cubicBezTo>
                  <a:cubicBezTo>
                    <a:pt x="842" y="193"/>
                    <a:pt x="824" y="193"/>
                    <a:pt x="807" y="176"/>
                  </a:cubicBezTo>
                  <a:cubicBezTo>
                    <a:pt x="807" y="176"/>
                    <a:pt x="807" y="176"/>
                    <a:pt x="807" y="176"/>
                  </a:cubicBezTo>
                  <a:cubicBezTo>
                    <a:pt x="807" y="158"/>
                    <a:pt x="789" y="141"/>
                    <a:pt x="772" y="141"/>
                  </a:cubicBezTo>
                  <a:cubicBezTo>
                    <a:pt x="772" y="123"/>
                    <a:pt x="754" y="123"/>
                    <a:pt x="754" y="123"/>
                  </a:cubicBezTo>
                  <a:cubicBezTo>
                    <a:pt x="754" y="106"/>
                    <a:pt x="737" y="106"/>
                    <a:pt x="719" y="106"/>
                  </a:cubicBezTo>
                  <a:cubicBezTo>
                    <a:pt x="701" y="70"/>
                    <a:pt x="649" y="53"/>
                    <a:pt x="614" y="35"/>
                  </a:cubicBezTo>
                  <a:cubicBezTo>
                    <a:pt x="596" y="18"/>
                    <a:pt x="579" y="18"/>
                    <a:pt x="544" y="0"/>
                  </a:cubicBezTo>
                  <a:cubicBezTo>
                    <a:pt x="526" y="0"/>
                    <a:pt x="526" y="18"/>
                    <a:pt x="526" y="0"/>
                  </a:cubicBezTo>
                  <a:cubicBezTo>
                    <a:pt x="509" y="0"/>
                    <a:pt x="474" y="0"/>
                    <a:pt x="456" y="0"/>
                  </a:cubicBezTo>
                  <a:cubicBezTo>
                    <a:pt x="421" y="0"/>
                    <a:pt x="403" y="0"/>
                    <a:pt x="368" y="18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51" y="18"/>
                    <a:pt x="333" y="35"/>
                    <a:pt x="333" y="53"/>
                  </a:cubicBezTo>
                  <a:cubicBezTo>
                    <a:pt x="298" y="53"/>
                    <a:pt x="281" y="70"/>
                    <a:pt x="246" y="70"/>
                  </a:cubicBezTo>
                  <a:lnTo>
                    <a:pt x="228" y="106"/>
                  </a:lnTo>
                  <a:cubicBezTo>
                    <a:pt x="193" y="123"/>
                    <a:pt x="176" y="141"/>
                    <a:pt x="158" y="176"/>
                  </a:cubicBezTo>
                  <a:lnTo>
                    <a:pt x="123" y="228"/>
                  </a:lnTo>
                  <a:cubicBezTo>
                    <a:pt x="105" y="263"/>
                    <a:pt x="88" y="281"/>
                    <a:pt x="88" y="316"/>
                  </a:cubicBezTo>
                  <a:cubicBezTo>
                    <a:pt x="88" y="316"/>
                    <a:pt x="88" y="316"/>
                    <a:pt x="88" y="316"/>
                  </a:cubicBezTo>
                  <a:cubicBezTo>
                    <a:pt x="88" y="333"/>
                    <a:pt x="88" y="316"/>
                    <a:pt x="88" y="333"/>
                  </a:cubicBezTo>
                  <a:cubicBezTo>
                    <a:pt x="88" y="333"/>
                    <a:pt x="88" y="333"/>
                    <a:pt x="88" y="333"/>
                  </a:cubicBezTo>
                  <a:cubicBezTo>
                    <a:pt x="70" y="333"/>
                    <a:pt x="70" y="351"/>
                    <a:pt x="70" y="369"/>
                  </a:cubicBezTo>
                  <a:cubicBezTo>
                    <a:pt x="70" y="351"/>
                    <a:pt x="70" y="369"/>
                    <a:pt x="70" y="369"/>
                  </a:cubicBezTo>
                  <a:cubicBezTo>
                    <a:pt x="70" y="369"/>
                    <a:pt x="70" y="386"/>
                    <a:pt x="70" y="386"/>
                  </a:cubicBezTo>
                  <a:cubicBezTo>
                    <a:pt x="53" y="404"/>
                    <a:pt x="53" y="439"/>
                    <a:pt x="35" y="474"/>
                  </a:cubicBezTo>
                  <a:cubicBezTo>
                    <a:pt x="53" y="474"/>
                    <a:pt x="53" y="474"/>
                    <a:pt x="53" y="474"/>
                  </a:cubicBezTo>
                  <a:cubicBezTo>
                    <a:pt x="53" y="474"/>
                    <a:pt x="35" y="474"/>
                    <a:pt x="53" y="491"/>
                  </a:cubicBezTo>
                  <a:cubicBezTo>
                    <a:pt x="35" y="491"/>
                    <a:pt x="35" y="509"/>
                    <a:pt x="35" y="526"/>
                  </a:cubicBezTo>
                  <a:cubicBezTo>
                    <a:pt x="18" y="526"/>
                    <a:pt x="35" y="579"/>
                    <a:pt x="18" y="579"/>
                  </a:cubicBezTo>
                  <a:cubicBezTo>
                    <a:pt x="18" y="596"/>
                    <a:pt x="35" y="596"/>
                    <a:pt x="18" y="596"/>
                  </a:cubicBezTo>
                  <a:cubicBezTo>
                    <a:pt x="18" y="614"/>
                    <a:pt x="35" y="632"/>
                    <a:pt x="35" y="632"/>
                  </a:cubicBezTo>
                  <a:cubicBezTo>
                    <a:pt x="35" y="632"/>
                    <a:pt x="18" y="632"/>
                    <a:pt x="18" y="632"/>
                  </a:cubicBezTo>
                  <a:cubicBezTo>
                    <a:pt x="18" y="649"/>
                    <a:pt x="18" y="667"/>
                    <a:pt x="18" y="684"/>
                  </a:cubicBezTo>
                  <a:cubicBezTo>
                    <a:pt x="18" y="702"/>
                    <a:pt x="18" y="702"/>
                    <a:pt x="18" y="702"/>
                  </a:cubicBezTo>
                  <a:cubicBezTo>
                    <a:pt x="0" y="737"/>
                    <a:pt x="18" y="754"/>
                    <a:pt x="18" y="789"/>
                  </a:cubicBezTo>
                  <a:cubicBezTo>
                    <a:pt x="18" y="807"/>
                    <a:pt x="18" y="824"/>
                    <a:pt x="18" y="842"/>
                  </a:cubicBezTo>
                  <a:cubicBezTo>
                    <a:pt x="18" y="894"/>
                    <a:pt x="35" y="965"/>
                    <a:pt x="53" y="1017"/>
                  </a:cubicBezTo>
                  <a:cubicBezTo>
                    <a:pt x="53" y="1017"/>
                    <a:pt x="70" y="1035"/>
                    <a:pt x="70" y="1035"/>
                  </a:cubicBezTo>
                  <a:cubicBezTo>
                    <a:pt x="70" y="1035"/>
                    <a:pt x="70" y="1035"/>
                    <a:pt x="53" y="1052"/>
                  </a:cubicBezTo>
                  <a:cubicBezTo>
                    <a:pt x="70" y="1070"/>
                    <a:pt x="88" y="1087"/>
                    <a:pt x="70" y="1105"/>
                  </a:cubicBezTo>
                  <a:cubicBezTo>
                    <a:pt x="88" y="1105"/>
                    <a:pt x="88" y="1105"/>
                    <a:pt x="88" y="1122"/>
                  </a:cubicBezTo>
                  <a:cubicBezTo>
                    <a:pt x="70" y="1140"/>
                    <a:pt x="105" y="1175"/>
                    <a:pt x="105" y="1193"/>
                  </a:cubicBezTo>
                  <a:cubicBezTo>
                    <a:pt x="105" y="1193"/>
                    <a:pt x="105" y="1193"/>
                    <a:pt x="105" y="1193"/>
                  </a:cubicBezTo>
                  <a:cubicBezTo>
                    <a:pt x="123" y="1193"/>
                    <a:pt x="123" y="1210"/>
                    <a:pt x="123" y="1210"/>
                  </a:cubicBezTo>
                  <a:cubicBezTo>
                    <a:pt x="123" y="1210"/>
                    <a:pt x="123" y="1210"/>
                    <a:pt x="123" y="1210"/>
                  </a:cubicBezTo>
                  <a:cubicBezTo>
                    <a:pt x="123" y="1210"/>
                    <a:pt x="123" y="1193"/>
                    <a:pt x="123" y="1193"/>
                  </a:cubicBezTo>
                  <a:cubicBezTo>
                    <a:pt x="105" y="1228"/>
                    <a:pt x="123" y="1245"/>
                    <a:pt x="140" y="1263"/>
                  </a:cubicBezTo>
                  <a:cubicBezTo>
                    <a:pt x="140" y="1298"/>
                    <a:pt x="158" y="1315"/>
                    <a:pt x="176" y="1333"/>
                  </a:cubicBezTo>
                  <a:cubicBezTo>
                    <a:pt x="158" y="1333"/>
                    <a:pt x="176" y="1368"/>
                    <a:pt x="193" y="1368"/>
                  </a:cubicBezTo>
                  <a:cubicBezTo>
                    <a:pt x="193" y="1385"/>
                    <a:pt x="211" y="1403"/>
                    <a:pt x="228" y="1420"/>
                  </a:cubicBezTo>
                  <a:cubicBezTo>
                    <a:pt x="228" y="1420"/>
                    <a:pt x="228" y="1420"/>
                    <a:pt x="228" y="1420"/>
                  </a:cubicBezTo>
                  <a:cubicBezTo>
                    <a:pt x="246" y="1438"/>
                    <a:pt x="263" y="1455"/>
                    <a:pt x="281" y="1473"/>
                  </a:cubicBezTo>
                  <a:cubicBezTo>
                    <a:pt x="281" y="1473"/>
                    <a:pt x="281" y="1491"/>
                    <a:pt x="298" y="1473"/>
                  </a:cubicBezTo>
                  <a:cubicBezTo>
                    <a:pt x="298" y="1473"/>
                    <a:pt x="281" y="1473"/>
                    <a:pt x="281" y="1473"/>
                  </a:cubicBezTo>
                  <a:cubicBezTo>
                    <a:pt x="298" y="1473"/>
                    <a:pt x="316" y="1491"/>
                    <a:pt x="316" y="1491"/>
                  </a:cubicBezTo>
                  <a:cubicBezTo>
                    <a:pt x="316" y="1491"/>
                    <a:pt x="333" y="1491"/>
                    <a:pt x="333" y="1491"/>
                  </a:cubicBezTo>
                  <a:cubicBezTo>
                    <a:pt x="333" y="1491"/>
                    <a:pt x="333" y="1508"/>
                    <a:pt x="351" y="1508"/>
                  </a:cubicBezTo>
                  <a:cubicBezTo>
                    <a:pt x="333" y="1508"/>
                    <a:pt x="351" y="1508"/>
                    <a:pt x="351" y="1508"/>
                  </a:cubicBezTo>
                  <a:cubicBezTo>
                    <a:pt x="368" y="1526"/>
                    <a:pt x="368" y="1543"/>
                    <a:pt x="386" y="1561"/>
                  </a:cubicBezTo>
                  <a:cubicBezTo>
                    <a:pt x="386" y="1561"/>
                    <a:pt x="386" y="1561"/>
                    <a:pt x="403" y="1561"/>
                  </a:cubicBezTo>
                  <a:cubicBezTo>
                    <a:pt x="386" y="1561"/>
                    <a:pt x="386" y="1561"/>
                    <a:pt x="386" y="1561"/>
                  </a:cubicBezTo>
                  <a:cubicBezTo>
                    <a:pt x="403" y="1578"/>
                    <a:pt x="403" y="1596"/>
                    <a:pt x="421" y="1613"/>
                  </a:cubicBezTo>
                  <a:cubicBezTo>
                    <a:pt x="421" y="1596"/>
                    <a:pt x="403" y="1578"/>
                    <a:pt x="403" y="1578"/>
                  </a:cubicBezTo>
                  <a:cubicBezTo>
                    <a:pt x="403" y="1561"/>
                    <a:pt x="386" y="1543"/>
                    <a:pt x="368" y="1543"/>
                  </a:cubicBezTo>
                  <a:cubicBezTo>
                    <a:pt x="386" y="1543"/>
                    <a:pt x="368" y="1526"/>
                    <a:pt x="386" y="1526"/>
                  </a:cubicBezTo>
                  <a:cubicBezTo>
                    <a:pt x="368" y="1508"/>
                    <a:pt x="333" y="1473"/>
                    <a:pt x="316" y="1438"/>
                  </a:cubicBezTo>
                  <a:cubicBezTo>
                    <a:pt x="316" y="1438"/>
                    <a:pt x="333" y="1438"/>
                    <a:pt x="333" y="1455"/>
                  </a:cubicBezTo>
                  <a:cubicBezTo>
                    <a:pt x="351" y="1473"/>
                    <a:pt x="368" y="1491"/>
                    <a:pt x="386" y="1526"/>
                  </a:cubicBezTo>
                  <a:cubicBezTo>
                    <a:pt x="386" y="1526"/>
                    <a:pt x="386" y="1526"/>
                    <a:pt x="386" y="1526"/>
                  </a:cubicBezTo>
                  <a:cubicBezTo>
                    <a:pt x="386" y="1508"/>
                    <a:pt x="368" y="1508"/>
                    <a:pt x="368" y="1491"/>
                  </a:cubicBezTo>
                  <a:cubicBezTo>
                    <a:pt x="368" y="1491"/>
                    <a:pt x="368" y="1491"/>
                    <a:pt x="386" y="1491"/>
                  </a:cubicBezTo>
                  <a:cubicBezTo>
                    <a:pt x="386" y="1491"/>
                    <a:pt x="368" y="1508"/>
                    <a:pt x="386" y="1508"/>
                  </a:cubicBezTo>
                  <a:cubicBezTo>
                    <a:pt x="386" y="1508"/>
                    <a:pt x="403" y="1526"/>
                    <a:pt x="403" y="1526"/>
                  </a:cubicBezTo>
                  <a:cubicBezTo>
                    <a:pt x="403" y="1526"/>
                    <a:pt x="386" y="1526"/>
                    <a:pt x="386" y="1526"/>
                  </a:cubicBezTo>
                  <a:cubicBezTo>
                    <a:pt x="403" y="1526"/>
                    <a:pt x="403" y="1526"/>
                    <a:pt x="403" y="1543"/>
                  </a:cubicBezTo>
                  <a:lnTo>
                    <a:pt x="403" y="1543"/>
                  </a:lnTo>
                  <a:cubicBezTo>
                    <a:pt x="386" y="1543"/>
                    <a:pt x="386" y="1526"/>
                    <a:pt x="386" y="1526"/>
                  </a:cubicBezTo>
                  <a:cubicBezTo>
                    <a:pt x="386" y="1543"/>
                    <a:pt x="403" y="1561"/>
                    <a:pt x="421" y="1578"/>
                  </a:cubicBezTo>
                  <a:cubicBezTo>
                    <a:pt x="403" y="1578"/>
                    <a:pt x="421" y="1578"/>
                    <a:pt x="403" y="1561"/>
                  </a:cubicBezTo>
                  <a:cubicBezTo>
                    <a:pt x="421" y="1561"/>
                    <a:pt x="403" y="1561"/>
                    <a:pt x="403" y="1543"/>
                  </a:cubicBezTo>
                  <a:cubicBezTo>
                    <a:pt x="421" y="1543"/>
                    <a:pt x="421" y="1543"/>
                    <a:pt x="421" y="1543"/>
                  </a:cubicBezTo>
                  <a:cubicBezTo>
                    <a:pt x="421" y="1561"/>
                    <a:pt x="439" y="1561"/>
                    <a:pt x="439" y="1578"/>
                  </a:cubicBezTo>
                  <a:lnTo>
                    <a:pt x="439" y="1561"/>
                  </a:lnTo>
                  <a:cubicBezTo>
                    <a:pt x="439" y="1543"/>
                    <a:pt x="421" y="1526"/>
                    <a:pt x="403" y="1526"/>
                  </a:cubicBezTo>
                  <a:cubicBezTo>
                    <a:pt x="421" y="1508"/>
                    <a:pt x="403" y="1508"/>
                    <a:pt x="403" y="1508"/>
                  </a:cubicBezTo>
                  <a:cubicBezTo>
                    <a:pt x="403" y="1491"/>
                    <a:pt x="403" y="1508"/>
                    <a:pt x="403" y="1491"/>
                  </a:cubicBezTo>
                  <a:cubicBezTo>
                    <a:pt x="403" y="1491"/>
                    <a:pt x="403" y="1491"/>
                    <a:pt x="403" y="1491"/>
                  </a:cubicBezTo>
                  <a:cubicBezTo>
                    <a:pt x="386" y="1473"/>
                    <a:pt x="386" y="1455"/>
                    <a:pt x="368" y="1438"/>
                  </a:cubicBezTo>
                  <a:cubicBezTo>
                    <a:pt x="368" y="1438"/>
                    <a:pt x="368" y="1438"/>
                    <a:pt x="368" y="1438"/>
                  </a:cubicBezTo>
                  <a:cubicBezTo>
                    <a:pt x="368" y="1438"/>
                    <a:pt x="351" y="1420"/>
                    <a:pt x="351" y="1403"/>
                  </a:cubicBezTo>
                  <a:cubicBezTo>
                    <a:pt x="351" y="1403"/>
                    <a:pt x="351" y="1403"/>
                    <a:pt x="351" y="1420"/>
                  </a:cubicBezTo>
                  <a:cubicBezTo>
                    <a:pt x="386" y="1438"/>
                    <a:pt x="386" y="1473"/>
                    <a:pt x="403" y="1473"/>
                  </a:cubicBezTo>
                  <a:cubicBezTo>
                    <a:pt x="403" y="1473"/>
                    <a:pt x="403" y="1455"/>
                    <a:pt x="403" y="1473"/>
                  </a:cubicBezTo>
                  <a:cubicBezTo>
                    <a:pt x="403" y="1473"/>
                    <a:pt x="421" y="1473"/>
                    <a:pt x="421" y="1491"/>
                  </a:cubicBezTo>
                  <a:cubicBezTo>
                    <a:pt x="421" y="1491"/>
                    <a:pt x="421" y="1491"/>
                    <a:pt x="403" y="1491"/>
                  </a:cubicBezTo>
                  <a:cubicBezTo>
                    <a:pt x="403" y="1491"/>
                    <a:pt x="421" y="1508"/>
                    <a:pt x="421" y="1508"/>
                  </a:cubicBezTo>
                  <a:cubicBezTo>
                    <a:pt x="421" y="1526"/>
                    <a:pt x="439" y="1543"/>
                    <a:pt x="439" y="1543"/>
                  </a:cubicBezTo>
                  <a:cubicBezTo>
                    <a:pt x="439" y="1543"/>
                    <a:pt x="439" y="1543"/>
                    <a:pt x="439" y="1543"/>
                  </a:cubicBezTo>
                  <a:cubicBezTo>
                    <a:pt x="456" y="1543"/>
                    <a:pt x="456" y="1561"/>
                    <a:pt x="456" y="1561"/>
                  </a:cubicBezTo>
                  <a:cubicBezTo>
                    <a:pt x="456" y="1561"/>
                    <a:pt x="456" y="1578"/>
                    <a:pt x="456" y="1578"/>
                  </a:cubicBezTo>
                  <a:cubicBezTo>
                    <a:pt x="474" y="1578"/>
                    <a:pt x="474" y="1578"/>
                    <a:pt x="474" y="1578"/>
                  </a:cubicBezTo>
                  <a:cubicBezTo>
                    <a:pt x="474" y="1578"/>
                    <a:pt x="456" y="1561"/>
                    <a:pt x="456" y="1561"/>
                  </a:cubicBezTo>
                  <a:cubicBezTo>
                    <a:pt x="474" y="1561"/>
                    <a:pt x="474" y="1578"/>
                    <a:pt x="491" y="1596"/>
                  </a:cubicBezTo>
                  <a:cubicBezTo>
                    <a:pt x="491" y="1596"/>
                    <a:pt x="491" y="1596"/>
                    <a:pt x="491" y="1596"/>
                  </a:cubicBezTo>
                  <a:cubicBezTo>
                    <a:pt x="491" y="1596"/>
                    <a:pt x="509" y="1613"/>
                    <a:pt x="509" y="1631"/>
                  </a:cubicBezTo>
                  <a:cubicBezTo>
                    <a:pt x="526" y="1613"/>
                    <a:pt x="526" y="1631"/>
                    <a:pt x="526" y="1631"/>
                  </a:cubicBezTo>
                  <a:cubicBezTo>
                    <a:pt x="526" y="1631"/>
                    <a:pt x="526" y="1613"/>
                    <a:pt x="526" y="1613"/>
                  </a:cubicBezTo>
                  <a:cubicBezTo>
                    <a:pt x="526" y="1613"/>
                    <a:pt x="526" y="1613"/>
                    <a:pt x="509" y="1613"/>
                  </a:cubicBezTo>
                  <a:cubicBezTo>
                    <a:pt x="526" y="1613"/>
                    <a:pt x="509" y="1596"/>
                    <a:pt x="526" y="1578"/>
                  </a:cubicBezTo>
                  <a:cubicBezTo>
                    <a:pt x="526" y="1596"/>
                    <a:pt x="526" y="1613"/>
                    <a:pt x="544" y="1613"/>
                  </a:cubicBezTo>
                  <a:cubicBezTo>
                    <a:pt x="544" y="1613"/>
                    <a:pt x="544" y="1613"/>
                    <a:pt x="544" y="1613"/>
                  </a:cubicBezTo>
                  <a:cubicBezTo>
                    <a:pt x="544" y="1613"/>
                    <a:pt x="544" y="1613"/>
                    <a:pt x="544" y="1613"/>
                  </a:cubicBezTo>
                  <a:cubicBezTo>
                    <a:pt x="544" y="1631"/>
                    <a:pt x="561" y="1631"/>
                    <a:pt x="561" y="1631"/>
                  </a:cubicBezTo>
                  <a:cubicBezTo>
                    <a:pt x="561" y="1631"/>
                    <a:pt x="544" y="1631"/>
                    <a:pt x="544" y="1631"/>
                  </a:cubicBezTo>
                  <a:cubicBezTo>
                    <a:pt x="561" y="1648"/>
                    <a:pt x="561" y="1648"/>
                    <a:pt x="579" y="1666"/>
                  </a:cubicBezTo>
                  <a:cubicBezTo>
                    <a:pt x="579" y="1666"/>
                    <a:pt x="579" y="1648"/>
                    <a:pt x="579" y="1648"/>
                  </a:cubicBezTo>
                  <a:lnTo>
                    <a:pt x="579" y="1648"/>
                  </a:lnTo>
                  <a:cubicBezTo>
                    <a:pt x="579" y="1648"/>
                    <a:pt x="579" y="1648"/>
                    <a:pt x="561" y="1648"/>
                  </a:cubicBezTo>
                  <a:cubicBezTo>
                    <a:pt x="561" y="1648"/>
                    <a:pt x="561" y="1648"/>
                    <a:pt x="561" y="1631"/>
                  </a:cubicBezTo>
                  <a:cubicBezTo>
                    <a:pt x="561" y="1631"/>
                    <a:pt x="561" y="1648"/>
                    <a:pt x="561" y="1631"/>
                  </a:cubicBezTo>
                  <a:cubicBezTo>
                    <a:pt x="561" y="1631"/>
                    <a:pt x="561" y="1631"/>
                    <a:pt x="561" y="1631"/>
                  </a:cubicBezTo>
                  <a:cubicBezTo>
                    <a:pt x="544" y="1613"/>
                    <a:pt x="544" y="1596"/>
                    <a:pt x="526" y="1578"/>
                  </a:cubicBezTo>
                  <a:cubicBezTo>
                    <a:pt x="526" y="1578"/>
                    <a:pt x="526" y="1561"/>
                    <a:pt x="526" y="1561"/>
                  </a:cubicBezTo>
                  <a:cubicBezTo>
                    <a:pt x="544" y="1561"/>
                    <a:pt x="544" y="1596"/>
                    <a:pt x="561" y="1596"/>
                  </a:cubicBezTo>
                  <a:cubicBezTo>
                    <a:pt x="561" y="1596"/>
                    <a:pt x="544" y="1596"/>
                    <a:pt x="544" y="1596"/>
                  </a:cubicBezTo>
                  <a:cubicBezTo>
                    <a:pt x="544" y="1578"/>
                    <a:pt x="526" y="1561"/>
                    <a:pt x="526" y="1543"/>
                  </a:cubicBezTo>
                  <a:lnTo>
                    <a:pt x="544" y="1543"/>
                  </a:lnTo>
                  <a:cubicBezTo>
                    <a:pt x="544" y="1543"/>
                    <a:pt x="544" y="1543"/>
                    <a:pt x="544" y="1543"/>
                  </a:cubicBezTo>
                  <a:cubicBezTo>
                    <a:pt x="544" y="1543"/>
                    <a:pt x="561" y="1561"/>
                    <a:pt x="561" y="1561"/>
                  </a:cubicBezTo>
                  <a:cubicBezTo>
                    <a:pt x="561" y="1543"/>
                    <a:pt x="579" y="1543"/>
                    <a:pt x="579" y="1543"/>
                  </a:cubicBezTo>
                  <a:cubicBezTo>
                    <a:pt x="579" y="1543"/>
                    <a:pt x="561" y="1526"/>
                    <a:pt x="579" y="1526"/>
                  </a:cubicBezTo>
                  <a:cubicBezTo>
                    <a:pt x="561" y="1508"/>
                    <a:pt x="561" y="1491"/>
                    <a:pt x="544" y="1473"/>
                  </a:cubicBezTo>
                  <a:cubicBezTo>
                    <a:pt x="561" y="1491"/>
                    <a:pt x="561" y="1508"/>
                    <a:pt x="596" y="1508"/>
                  </a:cubicBezTo>
                  <a:cubicBezTo>
                    <a:pt x="579" y="1526"/>
                    <a:pt x="596" y="1543"/>
                    <a:pt x="596" y="1543"/>
                  </a:cubicBezTo>
                  <a:cubicBezTo>
                    <a:pt x="614" y="1543"/>
                    <a:pt x="614" y="1543"/>
                    <a:pt x="614" y="1543"/>
                  </a:cubicBezTo>
                  <a:cubicBezTo>
                    <a:pt x="614" y="1543"/>
                    <a:pt x="614" y="1543"/>
                    <a:pt x="614" y="1526"/>
                  </a:cubicBezTo>
                  <a:cubicBezTo>
                    <a:pt x="614" y="1526"/>
                    <a:pt x="596" y="1526"/>
                    <a:pt x="596" y="1526"/>
                  </a:cubicBezTo>
                  <a:cubicBezTo>
                    <a:pt x="596" y="1526"/>
                    <a:pt x="596" y="1508"/>
                    <a:pt x="596" y="1508"/>
                  </a:cubicBezTo>
                  <a:cubicBezTo>
                    <a:pt x="596" y="1508"/>
                    <a:pt x="596" y="1508"/>
                    <a:pt x="596" y="1508"/>
                  </a:cubicBezTo>
                  <a:cubicBezTo>
                    <a:pt x="579" y="1491"/>
                    <a:pt x="579" y="1473"/>
                    <a:pt x="544" y="1438"/>
                  </a:cubicBezTo>
                  <a:cubicBezTo>
                    <a:pt x="561" y="1438"/>
                    <a:pt x="561" y="1438"/>
                    <a:pt x="544" y="1438"/>
                  </a:cubicBezTo>
                  <a:cubicBezTo>
                    <a:pt x="544" y="1438"/>
                    <a:pt x="544" y="1420"/>
                    <a:pt x="526" y="1403"/>
                  </a:cubicBezTo>
                  <a:cubicBezTo>
                    <a:pt x="526" y="1385"/>
                    <a:pt x="526" y="1385"/>
                    <a:pt x="509" y="1385"/>
                  </a:cubicBezTo>
                  <a:cubicBezTo>
                    <a:pt x="509" y="1385"/>
                    <a:pt x="509" y="1385"/>
                    <a:pt x="509" y="1385"/>
                  </a:cubicBezTo>
                  <a:cubicBezTo>
                    <a:pt x="491" y="1385"/>
                    <a:pt x="491" y="1385"/>
                    <a:pt x="491" y="1385"/>
                  </a:cubicBezTo>
                  <a:cubicBezTo>
                    <a:pt x="491" y="1385"/>
                    <a:pt x="509" y="1385"/>
                    <a:pt x="509" y="1368"/>
                  </a:cubicBezTo>
                  <a:cubicBezTo>
                    <a:pt x="509" y="1368"/>
                    <a:pt x="509" y="1385"/>
                    <a:pt x="509" y="1368"/>
                  </a:cubicBezTo>
                  <a:cubicBezTo>
                    <a:pt x="509" y="1368"/>
                    <a:pt x="509" y="1350"/>
                    <a:pt x="509" y="1350"/>
                  </a:cubicBezTo>
                  <a:cubicBezTo>
                    <a:pt x="509" y="1333"/>
                    <a:pt x="491" y="1315"/>
                    <a:pt x="509" y="1315"/>
                  </a:cubicBezTo>
                  <a:cubicBezTo>
                    <a:pt x="491" y="1298"/>
                    <a:pt x="491" y="1298"/>
                    <a:pt x="474" y="1298"/>
                  </a:cubicBezTo>
                  <a:cubicBezTo>
                    <a:pt x="491" y="1298"/>
                    <a:pt x="491" y="1298"/>
                    <a:pt x="491" y="1280"/>
                  </a:cubicBezTo>
                  <a:cubicBezTo>
                    <a:pt x="491" y="1280"/>
                    <a:pt x="474" y="1280"/>
                    <a:pt x="474" y="1280"/>
                  </a:cubicBezTo>
                  <a:cubicBezTo>
                    <a:pt x="474" y="1280"/>
                    <a:pt x="474" y="1263"/>
                    <a:pt x="474" y="1263"/>
                  </a:cubicBezTo>
                  <a:cubicBezTo>
                    <a:pt x="474" y="1263"/>
                    <a:pt x="491" y="1280"/>
                    <a:pt x="491" y="1280"/>
                  </a:cubicBezTo>
                  <a:cubicBezTo>
                    <a:pt x="509" y="1263"/>
                    <a:pt x="474" y="1245"/>
                    <a:pt x="474" y="1228"/>
                  </a:cubicBezTo>
                  <a:cubicBezTo>
                    <a:pt x="474" y="1228"/>
                    <a:pt x="474" y="1228"/>
                    <a:pt x="474" y="1210"/>
                  </a:cubicBezTo>
                  <a:cubicBezTo>
                    <a:pt x="474" y="1210"/>
                    <a:pt x="474" y="1210"/>
                    <a:pt x="474" y="1210"/>
                  </a:cubicBezTo>
                  <a:cubicBezTo>
                    <a:pt x="474" y="1210"/>
                    <a:pt x="474" y="1210"/>
                    <a:pt x="474" y="1210"/>
                  </a:cubicBezTo>
                  <a:cubicBezTo>
                    <a:pt x="474" y="1210"/>
                    <a:pt x="474" y="1210"/>
                    <a:pt x="474" y="1210"/>
                  </a:cubicBezTo>
                  <a:cubicBezTo>
                    <a:pt x="474" y="1210"/>
                    <a:pt x="474" y="1193"/>
                    <a:pt x="456" y="1193"/>
                  </a:cubicBezTo>
                  <a:cubicBezTo>
                    <a:pt x="456" y="1193"/>
                    <a:pt x="456" y="1175"/>
                    <a:pt x="456" y="1175"/>
                  </a:cubicBezTo>
                  <a:cubicBezTo>
                    <a:pt x="456" y="1175"/>
                    <a:pt x="456" y="1175"/>
                    <a:pt x="456" y="1175"/>
                  </a:cubicBezTo>
                  <a:cubicBezTo>
                    <a:pt x="456" y="1175"/>
                    <a:pt x="456" y="1175"/>
                    <a:pt x="456" y="1175"/>
                  </a:cubicBezTo>
                  <a:cubicBezTo>
                    <a:pt x="439" y="1157"/>
                    <a:pt x="439" y="1140"/>
                    <a:pt x="439" y="1140"/>
                  </a:cubicBezTo>
                  <a:cubicBezTo>
                    <a:pt x="439" y="1140"/>
                    <a:pt x="439" y="1140"/>
                    <a:pt x="439" y="1122"/>
                  </a:cubicBezTo>
                  <a:cubicBezTo>
                    <a:pt x="421" y="1122"/>
                    <a:pt x="421" y="1070"/>
                    <a:pt x="403" y="1070"/>
                  </a:cubicBezTo>
                  <a:cubicBezTo>
                    <a:pt x="403" y="1052"/>
                    <a:pt x="403" y="1052"/>
                    <a:pt x="403" y="1052"/>
                  </a:cubicBezTo>
                  <a:cubicBezTo>
                    <a:pt x="403" y="1052"/>
                    <a:pt x="403" y="1052"/>
                    <a:pt x="403" y="1052"/>
                  </a:cubicBezTo>
                  <a:cubicBezTo>
                    <a:pt x="403" y="1052"/>
                    <a:pt x="421" y="1052"/>
                    <a:pt x="403" y="1052"/>
                  </a:cubicBezTo>
                  <a:cubicBezTo>
                    <a:pt x="403" y="1035"/>
                    <a:pt x="403" y="1035"/>
                    <a:pt x="386" y="1052"/>
                  </a:cubicBezTo>
                  <a:cubicBezTo>
                    <a:pt x="386" y="1035"/>
                    <a:pt x="386" y="1035"/>
                    <a:pt x="386" y="1035"/>
                  </a:cubicBezTo>
                  <a:cubicBezTo>
                    <a:pt x="403" y="1017"/>
                    <a:pt x="386" y="1000"/>
                    <a:pt x="386" y="1000"/>
                  </a:cubicBezTo>
                  <a:cubicBezTo>
                    <a:pt x="403" y="1000"/>
                    <a:pt x="403" y="1000"/>
                    <a:pt x="403" y="1000"/>
                  </a:cubicBezTo>
                  <a:cubicBezTo>
                    <a:pt x="403" y="1000"/>
                    <a:pt x="386" y="982"/>
                    <a:pt x="386" y="982"/>
                  </a:cubicBezTo>
                  <a:cubicBezTo>
                    <a:pt x="368" y="982"/>
                    <a:pt x="368" y="965"/>
                    <a:pt x="368" y="965"/>
                  </a:cubicBezTo>
                  <a:cubicBezTo>
                    <a:pt x="368" y="965"/>
                    <a:pt x="386" y="965"/>
                    <a:pt x="386" y="947"/>
                  </a:cubicBezTo>
                  <a:cubicBezTo>
                    <a:pt x="386" y="947"/>
                    <a:pt x="386" y="930"/>
                    <a:pt x="386" y="912"/>
                  </a:cubicBezTo>
                  <a:close/>
                  <a:moveTo>
                    <a:pt x="456" y="1210"/>
                  </a:moveTo>
                  <a:cubicBezTo>
                    <a:pt x="456" y="1210"/>
                    <a:pt x="456" y="1228"/>
                    <a:pt x="439" y="1228"/>
                  </a:cubicBezTo>
                  <a:cubicBezTo>
                    <a:pt x="439" y="1228"/>
                    <a:pt x="439" y="1210"/>
                    <a:pt x="439" y="1210"/>
                  </a:cubicBezTo>
                  <a:cubicBezTo>
                    <a:pt x="439" y="1210"/>
                    <a:pt x="439" y="1210"/>
                    <a:pt x="439" y="1210"/>
                  </a:cubicBezTo>
                  <a:cubicBezTo>
                    <a:pt x="439" y="1193"/>
                    <a:pt x="456" y="1210"/>
                    <a:pt x="456" y="1210"/>
                  </a:cubicBezTo>
                  <a:close/>
                  <a:moveTo>
                    <a:pt x="491" y="1315"/>
                  </a:moveTo>
                  <a:cubicBezTo>
                    <a:pt x="491" y="1315"/>
                    <a:pt x="491" y="1315"/>
                    <a:pt x="491" y="1315"/>
                  </a:cubicBezTo>
                  <a:cubicBezTo>
                    <a:pt x="491" y="1315"/>
                    <a:pt x="474" y="1298"/>
                    <a:pt x="491" y="1298"/>
                  </a:cubicBezTo>
                  <a:cubicBezTo>
                    <a:pt x="491" y="1315"/>
                    <a:pt x="491" y="1298"/>
                    <a:pt x="491" y="1315"/>
                  </a:cubicBezTo>
                  <a:close/>
                  <a:moveTo>
                    <a:pt x="351" y="1105"/>
                  </a:moveTo>
                  <a:cubicBezTo>
                    <a:pt x="333" y="1105"/>
                    <a:pt x="351" y="1105"/>
                    <a:pt x="351" y="1122"/>
                  </a:cubicBezTo>
                  <a:cubicBezTo>
                    <a:pt x="333" y="1105"/>
                    <a:pt x="333" y="1105"/>
                    <a:pt x="333" y="1105"/>
                  </a:cubicBezTo>
                  <a:cubicBezTo>
                    <a:pt x="333" y="1105"/>
                    <a:pt x="333" y="1105"/>
                    <a:pt x="351" y="1105"/>
                  </a:cubicBezTo>
                  <a:close/>
                  <a:moveTo>
                    <a:pt x="526" y="1420"/>
                  </a:moveTo>
                  <a:cubicBezTo>
                    <a:pt x="526" y="1420"/>
                    <a:pt x="526" y="1420"/>
                    <a:pt x="526" y="1420"/>
                  </a:cubicBezTo>
                  <a:cubicBezTo>
                    <a:pt x="526" y="1420"/>
                    <a:pt x="526" y="1420"/>
                    <a:pt x="526" y="1420"/>
                  </a:cubicBezTo>
                  <a:close/>
                  <a:moveTo>
                    <a:pt x="386" y="1280"/>
                  </a:moveTo>
                  <a:cubicBezTo>
                    <a:pt x="368" y="1280"/>
                    <a:pt x="368" y="1263"/>
                    <a:pt x="368" y="1263"/>
                  </a:cubicBezTo>
                  <a:cubicBezTo>
                    <a:pt x="386" y="1263"/>
                    <a:pt x="386" y="1263"/>
                    <a:pt x="386" y="1280"/>
                  </a:cubicBezTo>
                  <a:close/>
                  <a:moveTo>
                    <a:pt x="421" y="1350"/>
                  </a:moveTo>
                  <a:cubicBezTo>
                    <a:pt x="421" y="1350"/>
                    <a:pt x="421" y="1350"/>
                    <a:pt x="421" y="1350"/>
                  </a:cubicBezTo>
                  <a:cubicBezTo>
                    <a:pt x="421" y="1350"/>
                    <a:pt x="421" y="1350"/>
                    <a:pt x="403" y="1350"/>
                  </a:cubicBezTo>
                  <a:cubicBezTo>
                    <a:pt x="403" y="1333"/>
                    <a:pt x="403" y="1333"/>
                    <a:pt x="386" y="1315"/>
                  </a:cubicBezTo>
                  <a:cubicBezTo>
                    <a:pt x="403" y="1315"/>
                    <a:pt x="421" y="1333"/>
                    <a:pt x="421" y="1350"/>
                  </a:cubicBezTo>
                  <a:cubicBezTo>
                    <a:pt x="421" y="1350"/>
                    <a:pt x="421" y="1350"/>
                    <a:pt x="421" y="1350"/>
                  </a:cubicBezTo>
                  <a:cubicBezTo>
                    <a:pt x="421" y="1333"/>
                    <a:pt x="421" y="1333"/>
                    <a:pt x="421" y="1333"/>
                  </a:cubicBezTo>
                  <a:cubicBezTo>
                    <a:pt x="421" y="1333"/>
                    <a:pt x="421" y="1333"/>
                    <a:pt x="421" y="1333"/>
                  </a:cubicBezTo>
                  <a:cubicBezTo>
                    <a:pt x="421" y="1333"/>
                    <a:pt x="439" y="1350"/>
                    <a:pt x="421" y="1350"/>
                  </a:cubicBezTo>
                  <a:cubicBezTo>
                    <a:pt x="421" y="1350"/>
                    <a:pt x="421" y="1350"/>
                    <a:pt x="421" y="1350"/>
                  </a:cubicBezTo>
                  <a:cubicBezTo>
                    <a:pt x="421" y="1350"/>
                    <a:pt x="421" y="1350"/>
                    <a:pt x="421" y="1350"/>
                  </a:cubicBezTo>
                  <a:close/>
                  <a:moveTo>
                    <a:pt x="474" y="1403"/>
                  </a:moveTo>
                  <a:cubicBezTo>
                    <a:pt x="474" y="1403"/>
                    <a:pt x="474" y="1420"/>
                    <a:pt x="474" y="1420"/>
                  </a:cubicBezTo>
                  <a:cubicBezTo>
                    <a:pt x="474" y="1420"/>
                    <a:pt x="474" y="1420"/>
                    <a:pt x="474" y="1420"/>
                  </a:cubicBezTo>
                  <a:cubicBezTo>
                    <a:pt x="456" y="1420"/>
                    <a:pt x="474" y="1403"/>
                    <a:pt x="474" y="1403"/>
                  </a:cubicBezTo>
                  <a:close/>
                  <a:moveTo>
                    <a:pt x="456" y="1368"/>
                  </a:moveTo>
                  <a:lnTo>
                    <a:pt x="439" y="1385"/>
                  </a:lnTo>
                  <a:cubicBezTo>
                    <a:pt x="439" y="1368"/>
                    <a:pt x="439" y="1368"/>
                    <a:pt x="439" y="1368"/>
                  </a:cubicBezTo>
                  <a:cubicBezTo>
                    <a:pt x="439" y="1368"/>
                    <a:pt x="439" y="1368"/>
                    <a:pt x="456" y="1368"/>
                  </a:cubicBezTo>
                  <a:close/>
                  <a:moveTo>
                    <a:pt x="439" y="1385"/>
                  </a:moveTo>
                  <a:lnTo>
                    <a:pt x="439" y="1385"/>
                  </a:lnTo>
                  <a:cubicBezTo>
                    <a:pt x="421" y="1385"/>
                    <a:pt x="421" y="1368"/>
                    <a:pt x="421" y="1368"/>
                  </a:cubicBezTo>
                  <a:cubicBezTo>
                    <a:pt x="439" y="1368"/>
                    <a:pt x="439" y="1368"/>
                    <a:pt x="439" y="1385"/>
                  </a:cubicBezTo>
                  <a:close/>
                  <a:moveTo>
                    <a:pt x="491" y="1455"/>
                  </a:moveTo>
                  <a:cubicBezTo>
                    <a:pt x="491" y="1455"/>
                    <a:pt x="491" y="1455"/>
                    <a:pt x="491" y="1473"/>
                  </a:cubicBezTo>
                  <a:cubicBezTo>
                    <a:pt x="491" y="1473"/>
                    <a:pt x="474" y="1455"/>
                    <a:pt x="491" y="1455"/>
                  </a:cubicBezTo>
                  <a:close/>
                  <a:moveTo>
                    <a:pt x="474" y="1438"/>
                  </a:moveTo>
                  <a:cubicBezTo>
                    <a:pt x="474" y="1438"/>
                    <a:pt x="474" y="1455"/>
                    <a:pt x="474" y="1455"/>
                  </a:cubicBezTo>
                  <a:cubicBezTo>
                    <a:pt x="474" y="1438"/>
                    <a:pt x="474" y="1438"/>
                    <a:pt x="474" y="1438"/>
                  </a:cubicBezTo>
                  <a:close/>
                  <a:moveTo>
                    <a:pt x="403" y="1368"/>
                  </a:moveTo>
                  <a:cubicBezTo>
                    <a:pt x="403" y="1368"/>
                    <a:pt x="403" y="1385"/>
                    <a:pt x="403" y="1385"/>
                  </a:cubicBezTo>
                  <a:cubicBezTo>
                    <a:pt x="403" y="1368"/>
                    <a:pt x="403" y="1368"/>
                    <a:pt x="403" y="1368"/>
                  </a:cubicBezTo>
                  <a:cubicBezTo>
                    <a:pt x="386" y="1368"/>
                    <a:pt x="403" y="1368"/>
                    <a:pt x="386" y="1368"/>
                  </a:cubicBezTo>
                  <a:cubicBezTo>
                    <a:pt x="403" y="1368"/>
                    <a:pt x="386" y="1350"/>
                    <a:pt x="403" y="1350"/>
                  </a:cubicBezTo>
                  <a:cubicBezTo>
                    <a:pt x="403" y="1350"/>
                    <a:pt x="403" y="1350"/>
                    <a:pt x="403" y="1350"/>
                  </a:cubicBezTo>
                  <a:cubicBezTo>
                    <a:pt x="403" y="1350"/>
                    <a:pt x="403" y="1350"/>
                    <a:pt x="403" y="1350"/>
                  </a:cubicBezTo>
                  <a:cubicBezTo>
                    <a:pt x="403" y="1368"/>
                    <a:pt x="421" y="1368"/>
                    <a:pt x="421" y="1385"/>
                  </a:cubicBezTo>
                  <a:cubicBezTo>
                    <a:pt x="421" y="1385"/>
                    <a:pt x="421" y="1385"/>
                    <a:pt x="421" y="1385"/>
                  </a:cubicBezTo>
                  <a:cubicBezTo>
                    <a:pt x="403" y="1385"/>
                    <a:pt x="403" y="1403"/>
                    <a:pt x="403" y="1403"/>
                  </a:cubicBezTo>
                  <a:cubicBezTo>
                    <a:pt x="421" y="1403"/>
                    <a:pt x="421" y="1403"/>
                    <a:pt x="421" y="1385"/>
                  </a:cubicBezTo>
                  <a:cubicBezTo>
                    <a:pt x="421" y="1385"/>
                    <a:pt x="421" y="1403"/>
                    <a:pt x="439" y="1403"/>
                  </a:cubicBezTo>
                  <a:cubicBezTo>
                    <a:pt x="439" y="1403"/>
                    <a:pt x="421" y="1403"/>
                    <a:pt x="421" y="1420"/>
                  </a:cubicBezTo>
                  <a:cubicBezTo>
                    <a:pt x="421" y="1420"/>
                    <a:pt x="403" y="1420"/>
                    <a:pt x="403" y="1420"/>
                  </a:cubicBezTo>
                  <a:cubicBezTo>
                    <a:pt x="403" y="1420"/>
                    <a:pt x="403" y="1420"/>
                    <a:pt x="403" y="1403"/>
                  </a:cubicBezTo>
                  <a:cubicBezTo>
                    <a:pt x="403" y="1403"/>
                    <a:pt x="403" y="1420"/>
                    <a:pt x="403" y="1403"/>
                  </a:cubicBezTo>
                  <a:cubicBezTo>
                    <a:pt x="403" y="1403"/>
                    <a:pt x="403" y="1385"/>
                    <a:pt x="403" y="1368"/>
                  </a:cubicBezTo>
                  <a:close/>
                  <a:moveTo>
                    <a:pt x="439" y="1420"/>
                  </a:moveTo>
                  <a:cubicBezTo>
                    <a:pt x="439" y="1420"/>
                    <a:pt x="439" y="1420"/>
                    <a:pt x="439" y="1420"/>
                  </a:cubicBezTo>
                  <a:cubicBezTo>
                    <a:pt x="439" y="1420"/>
                    <a:pt x="439" y="1438"/>
                    <a:pt x="439" y="1438"/>
                  </a:cubicBezTo>
                  <a:cubicBezTo>
                    <a:pt x="439" y="1455"/>
                    <a:pt x="421" y="1455"/>
                    <a:pt x="421" y="1455"/>
                  </a:cubicBezTo>
                  <a:cubicBezTo>
                    <a:pt x="421" y="1455"/>
                    <a:pt x="421" y="1438"/>
                    <a:pt x="439" y="1438"/>
                  </a:cubicBezTo>
                  <a:cubicBezTo>
                    <a:pt x="439" y="1438"/>
                    <a:pt x="439" y="1438"/>
                    <a:pt x="421" y="1438"/>
                  </a:cubicBezTo>
                  <a:cubicBezTo>
                    <a:pt x="439" y="1438"/>
                    <a:pt x="421" y="1420"/>
                    <a:pt x="421" y="1420"/>
                  </a:cubicBezTo>
                  <a:cubicBezTo>
                    <a:pt x="439" y="1420"/>
                    <a:pt x="439" y="1403"/>
                    <a:pt x="439" y="1420"/>
                  </a:cubicBezTo>
                  <a:close/>
                  <a:moveTo>
                    <a:pt x="474" y="1473"/>
                  </a:moveTo>
                  <a:cubicBezTo>
                    <a:pt x="474" y="1491"/>
                    <a:pt x="474" y="1491"/>
                    <a:pt x="491" y="1491"/>
                  </a:cubicBezTo>
                  <a:cubicBezTo>
                    <a:pt x="491" y="1491"/>
                    <a:pt x="491" y="1508"/>
                    <a:pt x="491" y="1508"/>
                  </a:cubicBezTo>
                  <a:cubicBezTo>
                    <a:pt x="474" y="1508"/>
                    <a:pt x="474" y="1491"/>
                    <a:pt x="474" y="1491"/>
                  </a:cubicBezTo>
                  <a:cubicBezTo>
                    <a:pt x="474" y="1491"/>
                    <a:pt x="474" y="1473"/>
                    <a:pt x="456" y="1473"/>
                  </a:cubicBezTo>
                  <a:lnTo>
                    <a:pt x="474" y="1473"/>
                  </a:lnTo>
                  <a:cubicBezTo>
                    <a:pt x="474" y="1473"/>
                    <a:pt x="474" y="1473"/>
                    <a:pt x="474" y="1473"/>
                  </a:cubicBezTo>
                  <a:close/>
                  <a:moveTo>
                    <a:pt x="351" y="1333"/>
                  </a:moveTo>
                  <a:cubicBezTo>
                    <a:pt x="351" y="1333"/>
                    <a:pt x="351" y="1333"/>
                    <a:pt x="351" y="1333"/>
                  </a:cubicBezTo>
                  <a:cubicBezTo>
                    <a:pt x="368" y="1333"/>
                    <a:pt x="368" y="1350"/>
                    <a:pt x="368" y="1350"/>
                  </a:cubicBezTo>
                  <a:cubicBezTo>
                    <a:pt x="368" y="1350"/>
                    <a:pt x="368" y="1350"/>
                    <a:pt x="368" y="1350"/>
                  </a:cubicBezTo>
                  <a:cubicBezTo>
                    <a:pt x="351" y="1333"/>
                    <a:pt x="351" y="1315"/>
                    <a:pt x="351" y="1298"/>
                  </a:cubicBezTo>
                  <a:cubicBezTo>
                    <a:pt x="351" y="1315"/>
                    <a:pt x="351" y="1315"/>
                    <a:pt x="351" y="1333"/>
                  </a:cubicBezTo>
                  <a:close/>
                  <a:moveTo>
                    <a:pt x="509" y="1543"/>
                  </a:moveTo>
                  <a:cubicBezTo>
                    <a:pt x="526" y="1543"/>
                    <a:pt x="526" y="1543"/>
                    <a:pt x="526" y="1561"/>
                  </a:cubicBezTo>
                  <a:cubicBezTo>
                    <a:pt x="526" y="1561"/>
                    <a:pt x="509" y="1561"/>
                    <a:pt x="509" y="1543"/>
                  </a:cubicBezTo>
                  <a:cubicBezTo>
                    <a:pt x="509" y="1543"/>
                    <a:pt x="509" y="1543"/>
                    <a:pt x="526" y="1543"/>
                  </a:cubicBezTo>
                  <a:close/>
                  <a:moveTo>
                    <a:pt x="474" y="1491"/>
                  </a:moveTo>
                  <a:lnTo>
                    <a:pt x="456" y="1491"/>
                  </a:lnTo>
                  <a:cubicBezTo>
                    <a:pt x="456" y="1491"/>
                    <a:pt x="456" y="1491"/>
                    <a:pt x="456" y="1491"/>
                  </a:cubicBezTo>
                  <a:cubicBezTo>
                    <a:pt x="456" y="1491"/>
                    <a:pt x="474" y="1491"/>
                    <a:pt x="474" y="1491"/>
                  </a:cubicBezTo>
                  <a:close/>
                  <a:moveTo>
                    <a:pt x="456" y="1491"/>
                  </a:moveTo>
                  <a:cubicBezTo>
                    <a:pt x="474" y="1508"/>
                    <a:pt x="474" y="1526"/>
                    <a:pt x="491" y="1543"/>
                  </a:cubicBezTo>
                  <a:cubicBezTo>
                    <a:pt x="491" y="1561"/>
                    <a:pt x="509" y="1561"/>
                    <a:pt x="509" y="1578"/>
                  </a:cubicBezTo>
                  <a:cubicBezTo>
                    <a:pt x="491" y="1578"/>
                    <a:pt x="509" y="1561"/>
                    <a:pt x="474" y="1543"/>
                  </a:cubicBezTo>
                  <a:cubicBezTo>
                    <a:pt x="474" y="1526"/>
                    <a:pt x="474" y="1526"/>
                    <a:pt x="474" y="1508"/>
                  </a:cubicBezTo>
                  <a:cubicBezTo>
                    <a:pt x="456" y="1508"/>
                    <a:pt x="456" y="1508"/>
                    <a:pt x="456" y="1508"/>
                  </a:cubicBezTo>
                  <a:cubicBezTo>
                    <a:pt x="456" y="1508"/>
                    <a:pt x="456" y="1526"/>
                    <a:pt x="456" y="1526"/>
                  </a:cubicBezTo>
                  <a:cubicBezTo>
                    <a:pt x="456" y="1508"/>
                    <a:pt x="456" y="1491"/>
                    <a:pt x="456" y="1491"/>
                  </a:cubicBezTo>
                  <a:close/>
                  <a:moveTo>
                    <a:pt x="403" y="1455"/>
                  </a:moveTo>
                  <a:cubicBezTo>
                    <a:pt x="403" y="1455"/>
                    <a:pt x="403" y="1455"/>
                    <a:pt x="386" y="1455"/>
                  </a:cubicBezTo>
                  <a:cubicBezTo>
                    <a:pt x="386" y="1438"/>
                    <a:pt x="386" y="1438"/>
                    <a:pt x="403" y="1438"/>
                  </a:cubicBezTo>
                  <a:cubicBezTo>
                    <a:pt x="403" y="1438"/>
                    <a:pt x="403" y="1438"/>
                    <a:pt x="403" y="1455"/>
                  </a:cubicBezTo>
                  <a:close/>
                  <a:moveTo>
                    <a:pt x="386" y="1420"/>
                  </a:moveTo>
                  <a:cubicBezTo>
                    <a:pt x="386" y="1438"/>
                    <a:pt x="386" y="1438"/>
                    <a:pt x="386" y="1438"/>
                  </a:cubicBezTo>
                  <a:cubicBezTo>
                    <a:pt x="386" y="1438"/>
                    <a:pt x="386" y="1420"/>
                    <a:pt x="386" y="1420"/>
                  </a:cubicBezTo>
                  <a:cubicBezTo>
                    <a:pt x="368" y="1420"/>
                    <a:pt x="386" y="1438"/>
                    <a:pt x="386" y="1420"/>
                  </a:cubicBezTo>
                  <a:close/>
                  <a:moveTo>
                    <a:pt x="439" y="1508"/>
                  </a:moveTo>
                  <a:cubicBezTo>
                    <a:pt x="439" y="1508"/>
                    <a:pt x="439" y="1508"/>
                    <a:pt x="439" y="1508"/>
                  </a:cubicBezTo>
                  <a:cubicBezTo>
                    <a:pt x="439" y="1508"/>
                    <a:pt x="439" y="1508"/>
                    <a:pt x="439" y="1508"/>
                  </a:cubicBezTo>
                  <a:cubicBezTo>
                    <a:pt x="439" y="1508"/>
                    <a:pt x="439" y="1508"/>
                    <a:pt x="439" y="1508"/>
                  </a:cubicBezTo>
                  <a:close/>
                  <a:moveTo>
                    <a:pt x="509" y="1596"/>
                  </a:moveTo>
                  <a:lnTo>
                    <a:pt x="509" y="1596"/>
                  </a:lnTo>
                  <a:cubicBezTo>
                    <a:pt x="509" y="1596"/>
                    <a:pt x="509" y="1596"/>
                    <a:pt x="509" y="1596"/>
                  </a:cubicBezTo>
                  <a:cubicBezTo>
                    <a:pt x="509" y="1596"/>
                    <a:pt x="509" y="1596"/>
                    <a:pt x="509" y="1596"/>
                  </a:cubicBezTo>
                  <a:close/>
                  <a:moveTo>
                    <a:pt x="263" y="1280"/>
                  </a:moveTo>
                  <a:cubicBezTo>
                    <a:pt x="263" y="1280"/>
                    <a:pt x="246" y="1263"/>
                    <a:pt x="263" y="1263"/>
                  </a:cubicBezTo>
                  <a:cubicBezTo>
                    <a:pt x="263" y="1263"/>
                    <a:pt x="281" y="1280"/>
                    <a:pt x="263" y="1280"/>
                  </a:cubicBezTo>
                  <a:close/>
                  <a:moveTo>
                    <a:pt x="281" y="1315"/>
                  </a:moveTo>
                  <a:cubicBezTo>
                    <a:pt x="281" y="1315"/>
                    <a:pt x="281" y="1333"/>
                    <a:pt x="263" y="1315"/>
                  </a:cubicBezTo>
                  <a:cubicBezTo>
                    <a:pt x="263" y="1315"/>
                    <a:pt x="263" y="1315"/>
                    <a:pt x="263" y="1298"/>
                  </a:cubicBezTo>
                  <a:cubicBezTo>
                    <a:pt x="263" y="1298"/>
                    <a:pt x="263" y="1315"/>
                    <a:pt x="281" y="1315"/>
                  </a:cubicBezTo>
                  <a:lnTo>
                    <a:pt x="281" y="1298"/>
                  </a:lnTo>
                  <a:cubicBezTo>
                    <a:pt x="281" y="1298"/>
                    <a:pt x="281" y="1298"/>
                    <a:pt x="281" y="1315"/>
                  </a:cubicBezTo>
                  <a:close/>
                  <a:moveTo>
                    <a:pt x="316" y="1350"/>
                  </a:moveTo>
                  <a:cubicBezTo>
                    <a:pt x="316" y="1350"/>
                    <a:pt x="316" y="1368"/>
                    <a:pt x="316" y="1368"/>
                  </a:cubicBezTo>
                  <a:cubicBezTo>
                    <a:pt x="316" y="1368"/>
                    <a:pt x="316" y="1368"/>
                    <a:pt x="316" y="1350"/>
                  </a:cubicBezTo>
                  <a:lnTo>
                    <a:pt x="298" y="1368"/>
                  </a:lnTo>
                  <a:cubicBezTo>
                    <a:pt x="316" y="1350"/>
                    <a:pt x="298" y="1350"/>
                    <a:pt x="316" y="1350"/>
                  </a:cubicBezTo>
                  <a:cubicBezTo>
                    <a:pt x="316" y="1350"/>
                    <a:pt x="316" y="1350"/>
                    <a:pt x="316" y="1350"/>
                  </a:cubicBezTo>
                  <a:close/>
                  <a:moveTo>
                    <a:pt x="333" y="1385"/>
                  </a:moveTo>
                  <a:lnTo>
                    <a:pt x="333" y="1385"/>
                  </a:lnTo>
                  <a:cubicBezTo>
                    <a:pt x="316" y="1385"/>
                    <a:pt x="333" y="1368"/>
                    <a:pt x="316" y="1368"/>
                  </a:cubicBezTo>
                  <a:lnTo>
                    <a:pt x="333" y="1368"/>
                  </a:lnTo>
                  <a:cubicBezTo>
                    <a:pt x="333" y="1368"/>
                    <a:pt x="333" y="1368"/>
                    <a:pt x="333" y="1385"/>
                  </a:cubicBezTo>
                  <a:close/>
                  <a:moveTo>
                    <a:pt x="333" y="1385"/>
                  </a:moveTo>
                  <a:cubicBezTo>
                    <a:pt x="333" y="1385"/>
                    <a:pt x="316" y="1403"/>
                    <a:pt x="333" y="1403"/>
                  </a:cubicBezTo>
                  <a:cubicBezTo>
                    <a:pt x="333" y="1403"/>
                    <a:pt x="316" y="1385"/>
                    <a:pt x="316" y="1385"/>
                  </a:cubicBezTo>
                  <a:cubicBezTo>
                    <a:pt x="316" y="1385"/>
                    <a:pt x="333" y="1385"/>
                    <a:pt x="333" y="1385"/>
                  </a:cubicBezTo>
                  <a:close/>
                  <a:moveTo>
                    <a:pt x="386" y="1473"/>
                  </a:moveTo>
                  <a:lnTo>
                    <a:pt x="386" y="1473"/>
                  </a:lnTo>
                  <a:cubicBezTo>
                    <a:pt x="386" y="1491"/>
                    <a:pt x="386" y="1491"/>
                    <a:pt x="368" y="1491"/>
                  </a:cubicBezTo>
                  <a:cubicBezTo>
                    <a:pt x="368" y="1491"/>
                    <a:pt x="368" y="1473"/>
                    <a:pt x="386" y="1473"/>
                  </a:cubicBezTo>
                  <a:close/>
                  <a:moveTo>
                    <a:pt x="386" y="1491"/>
                  </a:moveTo>
                  <a:cubicBezTo>
                    <a:pt x="386" y="1491"/>
                    <a:pt x="386" y="1491"/>
                    <a:pt x="386" y="1491"/>
                  </a:cubicBezTo>
                  <a:cubicBezTo>
                    <a:pt x="386" y="1491"/>
                    <a:pt x="386" y="1491"/>
                    <a:pt x="386" y="1491"/>
                  </a:cubicBezTo>
                  <a:close/>
                  <a:moveTo>
                    <a:pt x="35" y="789"/>
                  </a:moveTo>
                  <a:cubicBezTo>
                    <a:pt x="35" y="789"/>
                    <a:pt x="35" y="789"/>
                    <a:pt x="35" y="807"/>
                  </a:cubicBezTo>
                  <a:cubicBezTo>
                    <a:pt x="35" y="807"/>
                    <a:pt x="35" y="789"/>
                    <a:pt x="35" y="789"/>
                  </a:cubicBezTo>
                  <a:cubicBezTo>
                    <a:pt x="35" y="789"/>
                    <a:pt x="35" y="789"/>
                    <a:pt x="35" y="789"/>
                  </a:cubicBezTo>
                  <a:cubicBezTo>
                    <a:pt x="35" y="789"/>
                    <a:pt x="35" y="789"/>
                    <a:pt x="35" y="789"/>
                  </a:cubicBezTo>
                  <a:close/>
                  <a:moveTo>
                    <a:pt x="35" y="824"/>
                  </a:moveTo>
                  <a:cubicBezTo>
                    <a:pt x="35" y="824"/>
                    <a:pt x="35" y="807"/>
                    <a:pt x="35" y="807"/>
                  </a:cubicBezTo>
                  <a:cubicBezTo>
                    <a:pt x="35" y="807"/>
                    <a:pt x="35" y="824"/>
                    <a:pt x="35" y="824"/>
                  </a:cubicBezTo>
                  <a:close/>
                  <a:moveTo>
                    <a:pt x="35" y="859"/>
                  </a:moveTo>
                  <a:cubicBezTo>
                    <a:pt x="35" y="842"/>
                    <a:pt x="35" y="842"/>
                    <a:pt x="35" y="824"/>
                  </a:cubicBezTo>
                  <a:cubicBezTo>
                    <a:pt x="35" y="842"/>
                    <a:pt x="53" y="859"/>
                    <a:pt x="35" y="859"/>
                  </a:cubicBezTo>
                  <a:close/>
                  <a:moveTo>
                    <a:pt x="316" y="1455"/>
                  </a:moveTo>
                  <a:cubicBezTo>
                    <a:pt x="316" y="1455"/>
                    <a:pt x="316" y="1473"/>
                    <a:pt x="298" y="1473"/>
                  </a:cubicBezTo>
                  <a:cubicBezTo>
                    <a:pt x="298" y="1455"/>
                    <a:pt x="298" y="1455"/>
                    <a:pt x="298" y="1438"/>
                  </a:cubicBezTo>
                  <a:cubicBezTo>
                    <a:pt x="298" y="1455"/>
                    <a:pt x="298" y="1455"/>
                    <a:pt x="316" y="1455"/>
                  </a:cubicBezTo>
                  <a:close/>
                  <a:moveTo>
                    <a:pt x="263" y="1403"/>
                  </a:moveTo>
                  <a:cubicBezTo>
                    <a:pt x="263" y="1403"/>
                    <a:pt x="263" y="1403"/>
                    <a:pt x="246" y="1403"/>
                  </a:cubicBezTo>
                  <a:cubicBezTo>
                    <a:pt x="246" y="1403"/>
                    <a:pt x="246" y="1403"/>
                    <a:pt x="246" y="1403"/>
                  </a:cubicBezTo>
                  <a:cubicBezTo>
                    <a:pt x="246" y="1403"/>
                    <a:pt x="246" y="1403"/>
                    <a:pt x="246" y="1403"/>
                  </a:cubicBezTo>
                  <a:cubicBezTo>
                    <a:pt x="246" y="1403"/>
                    <a:pt x="246" y="1385"/>
                    <a:pt x="246" y="1385"/>
                  </a:cubicBezTo>
                  <a:cubicBezTo>
                    <a:pt x="263" y="1403"/>
                    <a:pt x="263" y="1403"/>
                    <a:pt x="263" y="1403"/>
                  </a:cubicBezTo>
                  <a:close/>
                  <a:moveTo>
                    <a:pt x="281" y="1420"/>
                  </a:moveTo>
                  <a:cubicBezTo>
                    <a:pt x="281" y="1420"/>
                    <a:pt x="281" y="1420"/>
                    <a:pt x="281" y="1420"/>
                  </a:cubicBezTo>
                  <a:cubicBezTo>
                    <a:pt x="281" y="1420"/>
                    <a:pt x="263" y="1420"/>
                    <a:pt x="263" y="1420"/>
                  </a:cubicBezTo>
                  <a:cubicBezTo>
                    <a:pt x="263" y="1403"/>
                    <a:pt x="263" y="1420"/>
                    <a:pt x="281" y="1420"/>
                  </a:cubicBezTo>
                  <a:close/>
                  <a:moveTo>
                    <a:pt x="105" y="1175"/>
                  </a:moveTo>
                  <a:cubicBezTo>
                    <a:pt x="105" y="1157"/>
                    <a:pt x="105" y="1157"/>
                    <a:pt x="105" y="1157"/>
                  </a:cubicBezTo>
                  <a:cubicBezTo>
                    <a:pt x="123" y="1157"/>
                    <a:pt x="123" y="1157"/>
                    <a:pt x="105" y="11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3"/>
            <p:cNvSpPr/>
            <p:nvPr/>
          </p:nvSpPr>
          <p:spPr>
            <a:xfrm>
              <a:off x="2020650" y="2717875"/>
              <a:ext cx="900" cy="135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8"/>
                  </a:moveTo>
                  <a:cubicBezTo>
                    <a:pt x="18" y="36"/>
                    <a:pt x="36" y="36"/>
                    <a:pt x="36" y="36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18" y="53"/>
                    <a:pt x="18" y="53"/>
                  </a:cubicBezTo>
                  <a:cubicBezTo>
                    <a:pt x="18" y="36"/>
                    <a:pt x="1" y="18"/>
                    <a:pt x="1" y="1"/>
                  </a:cubicBezTo>
                  <a:cubicBezTo>
                    <a:pt x="18" y="1"/>
                    <a:pt x="18" y="1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3"/>
            <p:cNvSpPr/>
            <p:nvPr/>
          </p:nvSpPr>
          <p:spPr>
            <a:xfrm>
              <a:off x="2016275" y="27249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18"/>
                  </a:moveTo>
                  <a:cubicBezTo>
                    <a:pt x="0" y="18"/>
                    <a:pt x="18" y="0"/>
                    <a:pt x="18" y="18"/>
                  </a:cubicBezTo>
                  <a:lnTo>
                    <a:pt x="35" y="18"/>
                  </a:lnTo>
                  <a:cubicBezTo>
                    <a:pt x="18" y="35"/>
                    <a:pt x="0" y="18"/>
                    <a:pt x="0" y="35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3"/>
            <p:cNvSpPr/>
            <p:nvPr/>
          </p:nvSpPr>
          <p:spPr>
            <a:xfrm>
              <a:off x="2017575" y="2724900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18"/>
                    <a:pt x="36" y="0"/>
                  </a:cubicBezTo>
                  <a:cubicBezTo>
                    <a:pt x="36" y="18"/>
                    <a:pt x="18" y="18"/>
                    <a:pt x="1" y="18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3"/>
            <p:cNvSpPr/>
            <p:nvPr/>
          </p:nvSpPr>
          <p:spPr>
            <a:xfrm>
              <a:off x="2015825" y="2725325"/>
              <a:ext cx="2225" cy="900"/>
            </a:xfrm>
            <a:custGeom>
              <a:avLst/>
              <a:gdLst/>
              <a:ahLst/>
              <a:cxnLst/>
              <a:rect l="l" t="t" r="r" b="b"/>
              <a:pathLst>
                <a:path w="89" h="36" extrusionOk="0">
                  <a:moveTo>
                    <a:pt x="1" y="36"/>
                  </a:moveTo>
                  <a:cubicBezTo>
                    <a:pt x="1" y="36"/>
                    <a:pt x="18" y="36"/>
                    <a:pt x="18" y="18"/>
                  </a:cubicBezTo>
                  <a:cubicBezTo>
                    <a:pt x="18" y="18"/>
                    <a:pt x="18" y="18"/>
                    <a:pt x="18" y="3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18"/>
                    <a:pt x="53" y="18"/>
                    <a:pt x="53" y="18"/>
                  </a:cubicBezTo>
                  <a:cubicBezTo>
                    <a:pt x="53" y="36"/>
                    <a:pt x="88" y="1"/>
                    <a:pt x="88" y="18"/>
                  </a:cubicBezTo>
                  <a:cubicBezTo>
                    <a:pt x="88" y="18"/>
                    <a:pt x="71" y="18"/>
                    <a:pt x="71" y="18"/>
                  </a:cubicBezTo>
                  <a:cubicBezTo>
                    <a:pt x="53" y="36"/>
                    <a:pt x="36" y="18"/>
                    <a:pt x="18" y="36"/>
                  </a:cubicBezTo>
                  <a:cubicBezTo>
                    <a:pt x="18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3"/>
            <p:cNvSpPr/>
            <p:nvPr/>
          </p:nvSpPr>
          <p:spPr>
            <a:xfrm>
              <a:off x="2021100" y="27262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3" y="18"/>
                  </a:moveTo>
                  <a:cubicBezTo>
                    <a:pt x="53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18" y="36"/>
                    <a:pt x="0" y="36"/>
                  </a:cubicBezTo>
                  <a:cubicBezTo>
                    <a:pt x="0" y="36"/>
                    <a:pt x="18" y="18"/>
                    <a:pt x="0" y="18"/>
                  </a:cubicBezTo>
                  <a:cubicBezTo>
                    <a:pt x="0" y="1"/>
                    <a:pt x="35" y="18"/>
                    <a:pt x="5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3"/>
            <p:cNvSpPr/>
            <p:nvPr/>
          </p:nvSpPr>
          <p:spPr>
            <a:xfrm>
              <a:off x="2022850" y="27262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3"/>
            <p:cNvSpPr/>
            <p:nvPr/>
          </p:nvSpPr>
          <p:spPr>
            <a:xfrm>
              <a:off x="2022400" y="27262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3"/>
            <p:cNvSpPr/>
            <p:nvPr/>
          </p:nvSpPr>
          <p:spPr>
            <a:xfrm>
              <a:off x="2024600" y="27257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3"/>
            <p:cNvSpPr/>
            <p:nvPr/>
          </p:nvSpPr>
          <p:spPr>
            <a:xfrm>
              <a:off x="2021975" y="27266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lnTo>
                    <a:pt x="18" y="0"/>
                  </a:lnTo>
                  <a:cubicBezTo>
                    <a:pt x="18" y="0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3"/>
            <p:cNvSpPr/>
            <p:nvPr/>
          </p:nvSpPr>
          <p:spPr>
            <a:xfrm>
              <a:off x="2022400" y="27270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8" y="1"/>
                    <a:pt x="1" y="18"/>
                    <a:pt x="1" y="1"/>
                  </a:cubicBezTo>
                  <a:cubicBezTo>
                    <a:pt x="1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3"/>
            <p:cNvSpPr/>
            <p:nvPr/>
          </p:nvSpPr>
          <p:spPr>
            <a:xfrm>
              <a:off x="2022850" y="27266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3"/>
            <p:cNvSpPr/>
            <p:nvPr/>
          </p:nvSpPr>
          <p:spPr>
            <a:xfrm>
              <a:off x="2023275" y="27266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8" y="0"/>
                  </a:lnTo>
                  <a:cubicBezTo>
                    <a:pt x="18" y="18"/>
                    <a:pt x="18" y="18"/>
                    <a:pt x="1" y="18"/>
                  </a:cubicBezTo>
                  <a:cubicBezTo>
                    <a:pt x="1" y="18"/>
                    <a:pt x="1" y="1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3"/>
            <p:cNvSpPr/>
            <p:nvPr/>
          </p:nvSpPr>
          <p:spPr>
            <a:xfrm>
              <a:off x="2023725" y="27270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0" y="18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3"/>
            <p:cNvSpPr/>
            <p:nvPr/>
          </p:nvSpPr>
          <p:spPr>
            <a:xfrm>
              <a:off x="2024600" y="27270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3"/>
            <p:cNvSpPr/>
            <p:nvPr/>
          </p:nvSpPr>
          <p:spPr>
            <a:xfrm>
              <a:off x="2024150" y="27270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" y="18"/>
                    <a:pt x="1" y="18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3"/>
            <p:cNvSpPr/>
            <p:nvPr/>
          </p:nvSpPr>
          <p:spPr>
            <a:xfrm>
              <a:off x="2025025" y="27270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" y="1"/>
                    <a:pt x="1" y="1"/>
                  </a:cubicBezTo>
                  <a:cubicBezTo>
                    <a:pt x="1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3"/>
            <p:cNvSpPr/>
            <p:nvPr/>
          </p:nvSpPr>
          <p:spPr>
            <a:xfrm>
              <a:off x="2025475" y="27266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18"/>
                    <a:pt x="0" y="18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3"/>
            <p:cNvSpPr/>
            <p:nvPr/>
          </p:nvSpPr>
          <p:spPr>
            <a:xfrm>
              <a:off x="2018450" y="27292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3"/>
            <p:cNvSpPr/>
            <p:nvPr/>
          </p:nvSpPr>
          <p:spPr>
            <a:xfrm>
              <a:off x="2023275" y="272752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0"/>
                    <a:pt x="1" y="0"/>
                    <a:pt x="1" y="18"/>
                  </a:cubicBezTo>
                  <a:cubicBezTo>
                    <a:pt x="1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3"/>
            <p:cNvSpPr/>
            <p:nvPr/>
          </p:nvSpPr>
          <p:spPr>
            <a:xfrm>
              <a:off x="2022400" y="2727950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cubicBezTo>
                    <a:pt x="36" y="1"/>
                    <a:pt x="18" y="1"/>
                    <a:pt x="18" y="18"/>
                  </a:cubicBezTo>
                  <a:cubicBezTo>
                    <a:pt x="1" y="1"/>
                    <a:pt x="18" y="1"/>
                    <a:pt x="18" y="1"/>
                  </a:cubicBezTo>
                  <a:cubicBezTo>
                    <a:pt x="36" y="1"/>
                    <a:pt x="36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3"/>
            <p:cNvSpPr/>
            <p:nvPr/>
          </p:nvSpPr>
          <p:spPr>
            <a:xfrm>
              <a:off x="2017150" y="27301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3"/>
            <p:cNvSpPr/>
            <p:nvPr/>
          </p:nvSpPr>
          <p:spPr>
            <a:xfrm>
              <a:off x="2021100" y="2728825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3" y="1"/>
                  </a:moveTo>
                  <a:cubicBezTo>
                    <a:pt x="35" y="1"/>
                    <a:pt x="18" y="1"/>
                    <a:pt x="18" y="1"/>
                  </a:cubicBezTo>
                  <a:cubicBezTo>
                    <a:pt x="0" y="1"/>
                    <a:pt x="18" y="1"/>
                    <a:pt x="18" y="1"/>
                  </a:cubicBezTo>
                  <a:cubicBezTo>
                    <a:pt x="18" y="1"/>
                    <a:pt x="35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3"/>
            <p:cNvSpPr/>
            <p:nvPr/>
          </p:nvSpPr>
          <p:spPr>
            <a:xfrm>
              <a:off x="2020650" y="272927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8"/>
                    <a:pt x="18" y="1"/>
                    <a:pt x="18" y="18"/>
                  </a:cubicBez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3"/>
            <p:cNvSpPr/>
            <p:nvPr/>
          </p:nvSpPr>
          <p:spPr>
            <a:xfrm>
              <a:off x="2008375" y="27376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3"/>
            <p:cNvSpPr/>
            <p:nvPr/>
          </p:nvSpPr>
          <p:spPr>
            <a:xfrm>
              <a:off x="1991725" y="2724025"/>
              <a:ext cx="40350" cy="35075"/>
            </a:xfrm>
            <a:custGeom>
              <a:avLst/>
              <a:gdLst/>
              <a:ahLst/>
              <a:cxnLst/>
              <a:rect l="l" t="t" r="r" b="b"/>
              <a:pathLst>
                <a:path w="1614" h="1403" extrusionOk="0">
                  <a:moveTo>
                    <a:pt x="491" y="246"/>
                  </a:moveTo>
                  <a:cubicBezTo>
                    <a:pt x="491" y="246"/>
                    <a:pt x="491" y="246"/>
                    <a:pt x="491" y="246"/>
                  </a:cubicBezTo>
                  <a:cubicBezTo>
                    <a:pt x="491" y="246"/>
                    <a:pt x="491" y="246"/>
                    <a:pt x="474" y="246"/>
                  </a:cubicBezTo>
                  <a:cubicBezTo>
                    <a:pt x="474" y="246"/>
                    <a:pt x="474" y="246"/>
                    <a:pt x="474" y="263"/>
                  </a:cubicBezTo>
                  <a:cubicBezTo>
                    <a:pt x="474" y="263"/>
                    <a:pt x="456" y="263"/>
                    <a:pt x="456" y="263"/>
                  </a:cubicBezTo>
                  <a:cubicBezTo>
                    <a:pt x="439" y="281"/>
                    <a:pt x="439" y="263"/>
                    <a:pt x="439" y="281"/>
                  </a:cubicBezTo>
                  <a:cubicBezTo>
                    <a:pt x="421" y="281"/>
                    <a:pt x="421" y="281"/>
                    <a:pt x="421" y="298"/>
                  </a:cubicBezTo>
                  <a:cubicBezTo>
                    <a:pt x="404" y="298"/>
                    <a:pt x="386" y="298"/>
                    <a:pt x="386" y="316"/>
                  </a:cubicBezTo>
                  <a:cubicBezTo>
                    <a:pt x="369" y="316"/>
                    <a:pt x="369" y="316"/>
                    <a:pt x="369" y="316"/>
                  </a:cubicBezTo>
                  <a:cubicBezTo>
                    <a:pt x="334" y="351"/>
                    <a:pt x="264" y="368"/>
                    <a:pt x="228" y="438"/>
                  </a:cubicBezTo>
                  <a:cubicBezTo>
                    <a:pt x="211" y="438"/>
                    <a:pt x="193" y="474"/>
                    <a:pt x="176" y="491"/>
                  </a:cubicBezTo>
                  <a:cubicBezTo>
                    <a:pt x="176" y="509"/>
                    <a:pt x="158" y="526"/>
                    <a:pt x="158" y="526"/>
                  </a:cubicBezTo>
                  <a:cubicBezTo>
                    <a:pt x="141" y="526"/>
                    <a:pt x="141" y="561"/>
                    <a:pt x="141" y="561"/>
                  </a:cubicBezTo>
                  <a:cubicBezTo>
                    <a:pt x="123" y="579"/>
                    <a:pt x="123" y="579"/>
                    <a:pt x="123" y="579"/>
                  </a:cubicBezTo>
                  <a:cubicBezTo>
                    <a:pt x="123" y="579"/>
                    <a:pt x="123" y="596"/>
                    <a:pt x="123" y="596"/>
                  </a:cubicBezTo>
                  <a:cubicBezTo>
                    <a:pt x="106" y="596"/>
                    <a:pt x="106" y="614"/>
                    <a:pt x="106" y="631"/>
                  </a:cubicBezTo>
                  <a:cubicBezTo>
                    <a:pt x="106" y="631"/>
                    <a:pt x="106" y="631"/>
                    <a:pt x="106" y="631"/>
                  </a:cubicBezTo>
                  <a:cubicBezTo>
                    <a:pt x="106" y="649"/>
                    <a:pt x="88" y="649"/>
                    <a:pt x="71" y="666"/>
                  </a:cubicBezTo>
                  <a:cubicBezTo>
                    <a:pt x="71" y="701"/>
                    <a:pt x="53" y="736"/>
                    <a:pt x="36" y="772"/>
                  </a:cubicBezTo>
                  <a:cubicBezTo>
                    <a:pt x="18" y="789"/>
                    <a:pt x="18" y="807"/>
                    <a:pt x="18" y="842"/>
                  </a:cubicBezTo>
                  <a:cubicBezTo>
                    <a:pt x="18" y="842"/>
                    <a:pt x="18" y="859"/>
                    <a:pt x="18" y="859"/>
                  </a:cubicBezTo>
                  <a:cubicBezTo>
                    <a:pt x="18" y="894"/>
                    <a:pt x="1" y="947"/>
                    <a:pt x="1" y="982"/>
                  </a:cubicBezTo>
                  <a:lnTo>
                    <a:pt x="1" y="982"/>
                  </a:lnTo>
                  <a:lnTo>
                    <a:pt x="1" y="999"/>
                  </a:lnTo>
                  <a:cubicBezTo>
                    <a:pt x="1" y="1017"/>
                    <a:pt x="1" y="1035"/>
                    <a:pt x="18" y="1052"/>
                  </a:cubicBezTo>
                  <a:cubicBezTo>
                    <a:pt x="18" y="1070"/>
                    <a:pt x="18" y="1087"/>
                    <a:pt x="36" y="1105"/>
                  </a:cubicBezTo>
                  <a:cubicBezTo>
                    <a:pt x="36" y="1140"/>
                    <a:pt x="53" y="1157"/>
                    <a:pt x="71" y="1192"/>
                  </a:cubicBezTo>
                  <a:cubicBezTo>
                    <a:pt x="88" y="1192"/>
                    <a:pt x="88" y="1192"/>
                    <a:pt x="106" y="1210"/>
                  </a:cubicBezTo>
                  <a:cubicBezTo>
                    <a:pt x="106" y="1210"/>
                    <a:pt x="106" y="1210"/>
                    <a:pt x="106" y="1210"/>
                  </a:cubicBezTo>
                  <a:cubicBezTo>
                    <a:pt x="106" y="1227"/>
                    <a:pt x="123" y="1245"/>
                    <a:pt x="141" y="1262"/>
                  </a:cubicBezTo>
                  <a:cubicBezTo>
                    <a:pt x="141" y="1262"/>
                    <a:pt x="141" y="1262"/>
                    <a:pt x="158" y="1262"/>
                  </a:cubicBezTo>
                  <a:cubicBezTo>
                    <a:pt x="158" y="1280"/>
                    <a:pt x="158" y="1280"/>
                    <a:pt x="158" y="1280"/>
                  </a:cubicBezTo>
                  <a:cubicBezTo>
                    <a:pt x="193" y="1333"/>
                    <a:pt x="246" y="1368"/>
                    <a:pt x="299" y="1368"/>
                  </a:cubicBezTo>
                  <a:cubicBezTo>
                    <a:pt x="351" y="1385"/>
                    <a:pt x="404" y="1403"/>
                    <a:pt x="456" y="1385"/>
                  </a:cubicBezTo>
                  <a:cubicBezTo>
                    <a:pt x="456" y="1385"/>
                    <a:pt x="474" y="1385"/>
                    <a:pt x="491" y="1368"/>
                  </a:cubicBezTo>
                  <a:cubicBezTo>
                    <a:pt x="491" y="1368"/>
                    <a:pt x="491" y="1368"/>
                    <a:pt x="509" y="1385"/>
                  </a:cubicBezTo>
                  <a:cubicBezTo>
                    <a:pt x="509" y="1385"/>
                    <a:pt x="491" y="1385"/>
                    <a:pt x="491" y="1385"/>
                  </a:cubicBezTo>
                  <a:cubicBezTo>
                    <a:pt x="491" y="1385"/>
                    <a:pt x="491" y="1385"/>
                    <a:pt x="491" y="1385"/>
                  </a:cubicBezTo>
                  <a:cubicBezTo>
                    <a:pt x="509" y="1385"/>
                    <a:pt x="526" y="1385"/>
                    <a:pt x="544" y="1385"/>
                  </a:cubicBezTo>
                  <a:cubicBezTo>
                    <a:pt x="562" y="1385"/>
                    <a:pt x="597" y="1368"/>
                    <a:pt x="632" y="1368"/>
                  </a:cubicBezTo>
                  <a:cubicBezTo>
                    <a:pt x="632" y="1368"/>
                    <a:pt x="632" y="1368"/>
                    <a:pt x="632" y="1350"/>
                  </a:cubicBezTo>
                  <a:cubicBezTo>
                    <a:pt x="667" y="1368"/>
                    <a:pt x="719" y="1333"/>
                    <a:pt x="754" y="1315"/>
                  </a:cubicBezTo>
                  <a:cubicBezTo>
                    <a:pt x="772" y="1315"/>
                    <a:pt x="772" y="1315"/>
                    <a:pt x="789" y="1315"/>
                  </a:cubicBezTo>
                  <a:cubicBezTo>
                    <a:pt x="807" y="1315"/>
                    <a:pt x="807" y="1315"/>
                    <a:pt x="807" y="1315"/>
                  </a:cubicBezTo>
                  <a:cubicBezTo>
                    <a:pt x="842" y="1297"/>
                    <a:pt x="860" y="1280"/>
                    <a:pt x="895" y="1262"/>
                  </a:cubicBezTo>
                  <a:cubicBezTo>
                    <a:pt x="895" y="1262"/>
                    <a:pt x="895" y="1245"/>
                    <a:pt x="912" y="1245"/>
                  </a:cubicBezTo>
                  <a:cubicBezTo>
                    <a:pt x="912" y="1227"/>
                    <a:pt x="947" y="1210"/>
                    <a:pt x="965" y="1210"/>
                  </a:cubicBezTo>
                  <a:cubicBezTo>
                    <a:pt x="982" y="1192"/>
                    <a:pt x="1000" y="1192"/>
                    <a:pt x="1000" y="1175"/>
                  </a:cubicBezTo>
                  <a:cubicBezTo>
                    <a:pt x="1035" y="1175"/>
                    <a:pt x="1052" y="1140"/>
                    <a:pt x="1070" y="1122"/>
                  </a:cubicBezTo>
                  <a:cubicBezTo>
                    <a:pt x="1088" y="1105"/>
                    <a:pt x="1105" y="1105"/>
                    <a:pt x="1123" y="1087"/>
                  </a:cubicBezTo>
                  <a:cubicBezTo>
                    <a:pt x="1123" y="1087"/>
                    <a:pt x="1123" y="1070"/>
                    <a:pt x="1140" y="1070"/>
                  </a:cubicBezTo>
                  <a:cubicBezTo>
                    <a:pt x="1140" y="1070"/>
                    <a:pt x="1140" y="1070"/>
                    <a:pt x="1140" y="1070"/>
                  </a:cubicBezTo>
                  <a:cubicBezTo>
                    <a:pt x="1158" y="1052"/>
                    <a:pt x="1175" y="1017"/>
                    <a:pt x="1193" y="999"/>
                  </a:cubicBezTo>
                  <a:cubicBezTo>
                    <a:pt x="1193" y="999"/>
                    <a:pt x="1193" y="999"/>
                    <a:pt x="1210" y="999"/>
                  </a:cubicBezTo>
                  <a:cubicBezTo>
                    <a:pt x="1210" y="999"/>
                    <a:pt x="1210" y="982"/>
                    <a:pt x="1228" y="964"/>
                  </a:cubicBezTo>
                  <a:cubicBezTo>
                    <a:pt x="1228" y="964"/>
                    <a:pt x="1228" y="947"/>
                    <a:pt x="1245" y="947"/>
                  </a:cubicBezTo>
                  <a:cubicBezTo>
                    <a:pt x="1263" y="912"/>
                    <a:pt x="1280" y="894"/>
                    <a:pt x="1298" y="859"/>
                  </a:cubicBezTo>
                  <a:cubicBezTo>
                    <a:pt x="1333" y="789"/>
                    <a:pt x="1386" y="719"/>
                    <a:pt x="1403" y="666"/>
                  </a:cubicBezTo>
                  <a:cubicBezTo>
                    <a:pt x="1403" y="666"/>
                    <a:pt x="1403" y="666"/>
                    <a:pt x="1403" y="649"/>
                  </a:cubicBezTo>
                  <a:cubicBezTo>
                    <a:pt x="1403" y="649"/>
                    <a:pt x="1421" y="649"/>
                    <a:pt x="1421" y="649"/>
                  </a:cubicBezTo>
                  <a:lnTo>
                    <a:pt x="1421" y="631"/>
                  </a:lnTo>
                  <a:cubicBezTo>
                    <a:pt x="1438" y="614"/>
                    <a:pt x="1438" y="596"/>
                    <a:pt x="1438" y="579"/>
                  </a:cubicBezTo>
                  <a:cubicBezTo>
                    <a:pt x="1456" y="561"/>
                    <a:pt x="1456" y="544"/>
                    <a:pt x="1473" y="544"/>
                  </a:cubicBezTo>
                  <a:lnTo>
                    <a:pt x="1508" y="438"/>
                  </a:lnTo>
                  <a:cubicBezTo>
                    <a:pt x="1508" y="421"/>
                    <a:pt x="1508" y="403"/>
                    <a:pt x="1526" y="386"/>
                  </a:cubicBezTo>
                  <a:cubicBezTo>
                    <a:pt x="1526" y="368"/>
                    <a:pt x="1526" y="368"/>
                    <a:pt x="1526" y="351"/>
                  </a:cubicBezTo>
                  <a:cubicBezTo>
                    <a:pt x="1543" y="333"/>
                    <a:pt x="1561" y="316"/>
                    <a:pt x="1578" y="281"/>
                  </a:cubicBezTo>
                  <a:cubicBezTo>
                    <a:pt x="1578" y="263"/>
                    <a:pt x="1613" y="263"/>
                    <a:pt x="1613" y="246"/>
                  </a:cubicBezTo>
                  <a:cubicBezTo>
                    <a:pt x="1613" y="193"/>
                    <a:pt x="1578" y="175"/>
                    <a:pt x="1596" y="140"/>
                  </a:cubicBezTo>
                  <a:cubicBezTo>
                    <a:pt x="1578" y="123"/>
                    <a:pt x="1578" y="105"/>
                    <a:pt x="1561" y="88"/>
                  </a:cubicBezTo>
                  <a:cubicBezTo>
                    <a:pt x="1561" y="88"/>
                    <a:pt x="1561" y="70"/>
                    <a:pt x="1561" y="70"/>
                  </a:cubicBezTo>
                  <a:cubicBezTo>
                    <a:pt x="1543" y="70"/>
                    <a:pt x="1526" y="70"/>
                    <a:pt x="1526" y="53"/>
                  </a:cubicBezTo>
                  <a:cubicBezTo>
                    <a:pt x="1508" y="70"/>
                    <a:pt x="1491" y="35"/>
                    <a:pt x="1473" y="35"/>
                  </a:cubicBezTo>
                  <a:cubicBezTo>
                    <a:pt x="1438" y="0"/>
                    <a:pt x="1403" y="18"/>
                    <a:pt x="1386" y="0"/>
                  </a:cubicBezTo>
                  <a:cubicBezTo>
                    <a:pt x="1368" y="0"/>
                    <a:pt x="1368" y="0"/>
                    <a:pt x="1368" y="0"/>
                  </a:cubicBezTo>
                  <a:cubicBezTo>
                    <a:pt x="1350" y="0"/>
                    <a:pt x="1333" y="18"/>
                    <a:pt x="1315" y="0"/>
                  </a:cubicBezTo>
                  <a:cubicBezTo>
                    <a:pt x="1315" y="18"/>
                    <a:pt x="1298" y="0"/>
                    <a:pt x="1298" y="0"/>
                  </a:cubicBezTo>
                  <a:cubicBezTo>
                    <a:pt x="1298" y="0"/>
                    <a:pt x="1280" y="18"/>
                    <a:pt x="1280" y="0"/>
                  </a:cubicBezTo>
                  <a:cubicBezTo>
                    <a:pt x="1263" y="18"/>
                    <a:pt x="1245" y="35"/>
                    <a:pt x="1245" y="53"/>
                  </a:cubicBezTo>
                  <a:cubicBezTo>
                    <a:pt x="1245" y="53"/>
                    <a:pt x="1245" y="53"/>
                    <a:pt x="1245" y="70"/>
                  </a:cubicBezTo>
                  <a:cubicBezTo>
                    <a:pt x="1228" y="88"/>
                    <a:pt x="1210" y="123"/>
                    <a:pt x="1193" y="175"/>
                  </a:cubicBezTo>
                  <a:cubicBezTo>
                    <a:pt x="1193" y="175"/>
                    <a:pt x="1175" y="193"/>
                    <a:pt x="1175" y="211"/>
                  </a:cubicBezTo>
                  <a:cubicBezTo>
                    <a:pt x="1158" y="228"/>
                    <a:pt x="1158" y="263"/>
                    <a:pt x="1158" y="281"/>
                  </a:cubicBezTo>
                  <a:cubicBezTo>
                    <a:pt x="1140" y="298"/>
                    <a:pt x="1140" y="316"/>
                    <a:pt x="1140" y="333"/>
                  </a:cubicBezTo>
                  <a:lnTo>
                    <a:pt x="1123" y="351"/>
                  </a:lnTo>
                  <a:cubicBezTo>
                    <a:pt x="1123" y="368"/>
                    <a:pt x="1123" y="368"/>
                    <a:pt x="1105" y="386"/>
                  </a:cubicBezTo>
                  <a:cubicBezTo>
                    <a:pt x="1105" y="386"/>
                    <a:pt x="1105" y="403"/>
                    <a:pt x="1105" y="403"/>
                  </a:cubicBezTo>
                  <a:cubicBezTo>
                    <a:pt x="1105" y="421"/>
                    <a:pt x="1088" y="421"/>
                    <a:pt x="1088" y="438"/>
                  </a:cubicBezTo>
                  <a:cubicBezTo>
                    <a:pt x="1088" y="456"/>
                    <a:pt x="1088" y="474"/>
                    <a:pt x="1070" y="474"/>
                  </a:cubicBezTo>
                  <a:cubicBezTo>
                    <a:pt x="1070" y="491"/>
                    <a:pt x="1052" y="509"/>
                    <a:pt x="1052" y="509"/>
                  </a:cubicBezTo>
                  <a:cubicBezTo>
                    <a:pt x="1052" y="526"/>
                    <a:pt x="1052" y="526"/>
                    <a:pt x="1052" y="544"/>
                  </a:cubicBezTo>
                  <a:cubicBezTo>
                    <a:pt x="1035" y="544"/>
                    <a:pt x="1035" y="561"/>
                    <a:pt x="1035" y="561"/>
                  </a:cubicBezTo>
                  <a:cubicBezTo>
                    <a:pt x="1035" y="561"/>
                    <a:pt x="1035" y="561"/>
                    <a:pt x="1035" y="561"/>
                  </a:cubicBezTo>
                  <a:cubicBezTo>
                    <a:pt x="1017" y="579"/>
                    <a:pt x="1000" y="614"/>
                    <a:pt x="982" y="631"/>
                  </a:cubicBezTo>
                  <a:cubicBezTo>
                    <a:pt x="982" y="649"/>
                    <a:pt x="965" y="666"/>
                    <a:pt x="965" y="666"/>
                  </a:cubicBezTo>
                  <a:cubicBezTo>
                    <a:pt x="965" y="684"/>
                    <a:pt x="965" y="684"/>
                    <a:pt x="965" y="684"/>
                  </a:cubicBezTo>
                  <a:cubicBezTo>
                    <a:pt x="930" y="719"/>
                    <a:pt x="895" y="754"/>
                    <a:pt x="877" y="789"/>
                  </a:cubicBezTo>
                  <a:cubicBezTo>
                    <a:pt x="842" y="807"/>
                    <a:pt x="842" y="842"/>
                    <a:pt x="807" y="842"/>
                  </a:cubicBezTo>
                  <a:cubicBezTo>
                    <a:pt x="807" y="877"/>
                    <a:pt x="754" y="877"/>
                    <a:pt x="754" y="912"/>
                  </a:cubicBezTo>
                  <a:cubicBezTo>
                    <a:pt x="737" y="912"/>
                    <a:pt x="719" y="929"/>
                    <a:pt x="719" y="929"/>
                  </a:cubicBezTo>
                  <a:cubicBezTo>
                    <a:pt x="702" y="929"/>
                    <a:pt x="684" y="929"/>
                    <a:pt x="684" y="947"/>
                  </a:cubicBezTo>
                  <a:cubicBezTo>
                    <a:pt x="684" y="947"/>
                    <a:pt x="667" y="964"/>
                    <a:pt x="649" y="964"/>
                  </a:cubicBezTo>
                  <a:cubicBezTo>
                    <a:pt x="649" y="964"/>
                    <a:pt x="649" y="964"/>
                    <a:pt x="649" y="964"/>
                  </a:cubicBezTo>
                  <a:cubicBezTo>
                    <a:pt x="632" y="964"/>
                    <a:pt x="632" y="982"/>
                    <a:pt x="614" y="982"/>
                  </a:cubicBezTo>
                  <a:cubicBezTo>
                    <a:pt x="597" y="999"/>
                    <a:pt x="562" y="982"/>
                    <a:pt x="544" y="999"/>
                  </a:cubicBezTo>
                  <a:cubicBezTo>
                    <a:pt x="544" y="999"/>
                    <a:pt x="526" y="999"/>
                    <a:pt x="526" y="999"/>
                  </a:cubicBezTo>
                  <a:cubicBezTo>
                    <a:pt x="526" y="999"/>
                    <a:pt x="526" y="999"/>
                    <a:pt x="526" y="999"/>
                  </a:cubicBezTo>
                  <a:cubicBezTo>
                    <a:pt x="509" y="999"/>
                    <a:pt x="509" y="1017"/>
                    <a:pt x="491" y="1017"/>
                  </a:cubicBezTo>
                  <a:cubicBezTo>
                    <a:pt x="491" y="999"/>
                    <a:pt x="474" y="1017"/>
                    <a:pt x="474" y="1017"/>
                  </a:cubicBezTo>
                  <a:cubicBezTo>
                    <a:pt x="474" y="1017"/>
                    <a:pt x="456" y="1017"/>
                    <a:pt x="456" y="1035"/>
                  </a:cubicBezTo>
                  <a:cubicBezTo>
                    <a:pt x="439" y="1017"/>
                    <a:pt x="421" y="1035"/>
                    <a:pt x="404" y="1017"/>
                  </a:cubicBezTo>
                  <a:cubicBezTo>
                    <a:pt x="404" y="1017"/>
                    <a:pt x="404" y="1017"/>
                    <a:pt x="404" y="1017"/>
                  </a:cubicBezTo>
                  <a:cubicBezTo>
                    <a:pt x="404" y="1017"/>
                    <a:pt x="404" y="1035"/>
                    <a:pt x="404" y="1035"/>
                  </a:cubicBezTo>
                  <a:cubicBezTo>
                    <a:pt x="421" y="1017"/>
                    <a:pt x="421" y="1017"/>
                    <a:pt x="421" y="1035"/>
                  </a:cubicBezTo>
                  <a:cubicBezTo>
                    <a:pt x="439" y="1035"/>
                    <a:pt x="421" y="1017"/>
                    <a:pt x="421" y="1017"/>
                  </a:cubicBezTo>
                  <a:cubicBezTo>
                    <a:pt x="421" y="999"/>
                    <a:pt x="404" y="1017"/>
                    <a:pt x="404" y="1017"/>
                  </a:cubicBezTo>
                  <a:cubicBezTo>
                    <a:pt x="404" y="999"/>
                    <a:pt x="386" y="999"/>
                    <a:pt x="386" y="982"/>
                  </a:cubicBezTo>
                  <a:cubicBezTo>
                    <a:pt x="386" y="964"/>
                    <a:pt x="369" y="964"/>
                    <a:pt x="369" y="964"/>
                  </a:cubicBezTo>
                  <a:cubicBezTo>
                    <a:pt x="369" y="964"/>
                    <a:pt x="369" y="964"/>
                    <a:pt x="369" y="964"/>
                  </a:cubicBezTo>
                  <a:cubicBezTo>
                    <a:pt x="369" y="964"/>
                    <a:pt x="386" y="982"/>
                    <a:pt x="386" y="982"/>
                  </a:cubicBezTo>
                  <a:cubicBezTo>
                    <a:pt x="386" y="982"/>
                    <a:pt x="386" y="982"/>
                    <a:pt x="386" y="964"/>
                  </a:cubicBezTo>
                  <a:cubicBezTo>
                    <a:pt x="369" y="964"/>
                    <a:pt x="386" y="947"/>
                    <a:pt x="386" y="947"/>
                  </a:cubicBezTo>
                  <a:cubicBezTo>
                    <a:pt x="369" y="929"/>
                    <a:pt x="386" y="894"/>
                    <a:pt x="386" y="894"/>
                  </a:cubicBezTo>
                  <a:cubicBezTo>
                    <a:pt x="386" y="877"/>
                    <a:pt x="386" y="877"/>
                    <a:pt x="386" y="877"/>
                  </a:cubicBezTo>
                  <a:cubicBezTo>
                    <a:pt x="386" y="877"/>
                    <a:pt x="386" y="877"/>
                    <a:pt x="386" y="877"/>
                  </a:cubicBezTo>
                  <a:cubicBezTo>
                    <a:pt x="386" y="877"/>
                    <a:pt x="386" y="877"/>
                    <a:pt x="386" y="877"/>
                  </a:cubicBezTo>
                  <a:cubicBezTo>
                    <a:pt x="386" y="877"/>
                    <a:pt x="404" y="877"/>
                    <a:pt x="404" y="859"/>
                  </a:cubicBezTo>
                  <a:cubicBezTo>
                    <a:pt x="404" y="859"/>
                    <a:pt x="404" y="859"/>
                    <a:pt x="404" y="859"/>
                  </a:cubicBezTo>
                  <a:cubicBezTo>
                    <a:pt x="404" y="859"/>
                    <a:pt x="404" y="842"/>
                    <a:pt x="404" y="842"/>
                  </a:cubicBezTo>
                  <a:cubicBezTo>
                    <a:pt x="421" y="842"/>
                    <a:pt x="421" y="807"/>
                    <a:pt x="421" y="789"/>
                  </a:cubicBezTo>
                  <a:cubicBezTo>
                    <a:pt x="421" y="789"/>
                    <a:pt x="421" y="789"/>
                    <a:pt x="421" y="789"/>
                  </a:cubicBezTo>
                  <a:cubicBezTo>
                    <a:pt x="421" y="789"/>
                    <a:pt x="439" y="789"/>
                    <a:pt x="439" y="772"/>
                  </a:cubicBezTo>
                  <a:cubicBezTo>
                    <a:pt x="439" y="772"/>
                    <a:pt x="439" y="754"/>
                    <a:pt x="439" y="754"/>
                  </a:cubicBezTo>
                  <a:cubicBezTo>
                    <a:pt x="474" y="754"/>
                    <a:pt x="456" y="701"/>
                    <a:pt x="474" y="701"/>
                  </a:cubicBezTo>
                  <a:cubicBezTo>
                    <a:pt x="491" y="701"/>
                    <a:pt x="474" y="701"/>
                    <a:pt x="474" y="684"/>
                  </a:cubicBezTo>
                  <a:cubicBezTo>
                    <a:pt x="491" y="684"/>
                    <a:pt x="491" y="666"/>
                    <a:pt x="491" y="666"/>
                  </a:cubicBezTo>
                  <a:cubicBezTo>
                    <a:pt x="491" y="666"/>
                    <a:pt x="491" y="666"/>
                    <a:pt x="491" y="666"/>
                  </a:cubicBezTo>
                  <a:cubicBezTo>
                    <a:pt x="509" y="666"/>
                    <a:pt x="509" y="649"/>
                    <a:pt x="509" y="649"/>
                  </a:cubicBezTo>
                  <a:cubicBezTo>
                    <a:pt x="509" y="649"/>
                    <a:pt x="509" y="649"/>
                    <a:pt x="509" y="631"/>
                  </a:cubicBezTo>
                  <a:cubicBezTo>
                    <a:pt x="526" y="649"/>
                    <a:pt x="526" y="631"/>
                    <a:pt x="544" y="614"/>
                  </a:cubicBezTo>
                  <a:cubicBezTo>
                    <a:pt x="544" y="614"/>
                    <a:pt x="562" y="614"/>
                    <a:pt x="562" y="596"/>
                  </a:cubicBezTo>
                  <a:cubicBezTo>
                    <a:pt x="597" y="579"/>
                    <a:pt x="632" y="561"/>
                    <a:pt x="667" y="544"/>
                  </a:cubicBezTo>
                  <a:cubicBezTo>
                    <a:pt x="667" y="544"/>
                    <a:pt x="667" y="526"/>
                    <a:pt x="684" y="526"/>
                  </a:cubicBezTo>
                  <a:cubicBezTo>
                    <a:pt x="684" y="526"/>
                    <a:pt x="684" y="526"/>
                    <a:pt x="684" y="526"/>
                  </a:cubicBezTo>
                  <a:cubicBezTo>
                    <a:pt x="702" y="526"/>
                    <a:pt x="719" y="509"/>
                    <a:pt x="719" y="509"/>
                  </a:cubicBezTo>
                  <a:cubicBezTo>
                    <a:pt x="737" y="509"/>
                    <a:pt x="737" y="509"/>
                    <a:pt x="737" y="509"/>
                  </a:cubicBezTo>
                  <a:cubicBezTo>
                    <a:pt x="754" y="509"/>
                    <a:pt x="789" y="491"/>
                    <a:pt x="807" y="491"/>
                  </a:cubicBezTo>
                  <a:cubicBezTo>
                    <a:pt x="807" y="474"/>
                    <a:pt x="807" y="474"/>
                    <a:pt x="807" y="474"/>
                  </a:cubicBezTo>
                  <a:cubicBezTo>
                    <a:pt x="807" y="456"/>
                    <a:pt x="825" y="456"/>
                    <a:pt x="825" y="456"/>
                  </a:cubicBezTo>
                  <a:cubicBezTo>
                    <a:pt x="825" y="456"/>
                    <a:pt x="825" y="456"/>
                    <a:pt x="825" y="474"/>
                  </a:cubicBezTo>
                  <a:cubicBezTo>
                    <a:pt x="825" y="456"/>
                    <a:pt x="807" y="474"/>
                    <a:pt x="807" y="474"/>
                  </a:cubicBezTo>
                  <a:cubicBezTo>
                    <a:pt x="842" y="474"/>
                    <a:pt x="860" y="474"/>
                    <a:pt x="877" y="438"/>
                  </a:cubicBezTo>
                  <a:cubicBezTo>
                    <a:pt x="895" y="438"/>
                    <a:pt x="912" y="438"/>
                    <a:pt x="930" y="421"/>
                  </a:cubicBezTo>
                  <a:cubicBezTo>
                    <a:pt x="930" y="421"/>
                    <a:pt x="947" y="403"/>
                    <a:pt x="965" y="403"/>
                  </a:cubicBezTo>
                  <a:cubicBezTo>
                    <a:pt x="965" y="403"/>
                    <a:pt x="982" y="386"/>
                    <a:pt x="1000" y="386"/>
                  </a:cubicBezTo>
                  <a:cubicBezTo>
                    <a:pt x="1000" y="368"/>
                    <a:pt x="1000" y="368"/>
                    <a:pt x="1000" y="368"/>
                  </a:cubicBezTo>
                  <a:cubicBezTo>
                    <a:pt x="1017" y="351"/>
                    <a:pt x="1035" y="351"/>
                    <a:pt x="1035" y="333"/>
                  </a:cubicBezTo>
                  <a:cubicBezTo>
                    <a:pt x="1052" y="333"/>
                    <a:pt x="1052" y="333"/>
                    <a:pt x="1052" y="333"/>
                  </a:cubicBezTo>
                  <a:cubicBezTo>
                    <a:pt x="1052" y="316"/>
                    <a:pt x="1052" y="333"/>
                    <a:pt x="1035" y="333"/>
                  </a:cubicBezTo>
                  <a:cubicBezTo>
                    <a:pt x="1052" y="316"/>
                    <a:pt x="1070" y="316"/>
                    <a:pt x="1070" y="316"/>
                  </a:cubicBezTo>
                  <a:cubicBezTo>
                    <a:pt x="1052" y="298"/>
                    <a:pt x="1070" y="298"/>
                    <a:pt x="1070" y="298"/>
                  </a:cubicBezTo>
                  <a:cubicBezTo>
                    <a:pt x="1070" y="298"/>
                    <a:pt x="1070" y="298"/>
                    <a:pt x="1088" y="281"/>
                  </a:cubicBezTo>
                  <a:cubicBezTo>
                    <a:pt x="1088" y="298"/>
                    <a:pt x="1088" y="281"/>
                    <a:pt x="1088" y="281"/>
                  </a:cubicBezTo>
                  <a:cubicBezTo>
                    <a:pt x="1105" y="281"/>
                    <a:pt x="1123" y="281"/>
                    <a:pt x="1140" y="263"/>
                  </a:cubicBezTo>
                  <a:cubicBezTo>
                    <a:pt x="1140" y="263"/>
                    <a:pt x="1140" y="263"/>
                    <a:pt x="1140" y="263"/>
                  </a:cubicBezTo>
                  <a:cubicBezTo>
                    <a:pt x="1140" y="263"/>
                    <a:pt x="1140" y="263"/>
                    <a:pt x="1140" y="263"/>
                  </a:cubicBezTo>
                  <a:cubicBezTo>
                    <a:pt x="1158" y="263"/>
                    <a:pt x="1158" y="263"/>
                    <a:pt x="1175" y="263"/>
                  </a:cubicBezTo>
                  <a:cubicBezTo>
                    <a:pt x="1175" y="246"/>
                    <a:pt x="1158" y="263"/>
                    <a:pt x="1158" y="263"/>
                  </a:cubicBezTo>
                  <a:cubicBezTo>
                    <a:pt x="1140" y="263"/>
                    <a:pt x="1123" y="263"/>
                    <a:pt x="1105" y="281"/>
                  </a:cubicBezTo>
                  <a:cubicBezTo>
                    <a:pt x="1105" y="263"/>
                    <a:pt x="1105" y="263"/>
                    <a:pt x="1105" y="263"/>
                  </a:cubicBezTo>
                  <a:cubicBezTo>
                    <a:pt x="1070" y="281"/>
                    <a:pt x="1052" y="281"/>
                    <a:pt x="1017" y="298"/>
                  </a:cubicBezTo>
                  <a:cubicBezTo>
                    <a:pt x="1017" y="298"/>
                    <a:pt x="1035" y="298"/>
                    <a:pt x="1035" y="298"/>
                  </a:cubicBezTo>
                  <a:cubicBezTo>
                    <a:pt x="1052" y="281"/>
                    <a:pt x="1070" y="263"/>
                    <a:pt x="1105" y="263"/>
                  </a:cubicBezTo>
                  <a:cubicBezTo>
                    <a:pt x="1105" y="263"/>
                    <a:pt x="1105" y="263"/>
                    <a:pt x="1105" y="263"/>
                  </a:cubicBezTo>
                  <a:cubicBezTo>
                    <a:pt x="1088" y="246"/>
                    <a:pt x="1088" y="263"/>
                    <a:pt x="1070" y="263"/>
                  </a:cubicBezTo>
                  <a:cubicBezTo>
                    <a:pt x="1070" y="263"/>
                    <a:pt x="1070" y="263"/>
                    <a:pt x="1070" y="263"/>
                  </a:cubicBezTo>
                  <a:cubicBezTo>
                    <a:pt x="1088" y="246"/>
                    <a:pt x="1088" y="263"/>
                    <a:pt x="1088" y="263"/>
                  </a:cubicBezTo>
                  <a:cubicBezTo>
                    <a:pt x="1088" y="246"/>
                    <a:pt x="1105" y="246"/>
                    <a:pt x="1105" y="246"/>
                  </a:cubicBezTo>
                  <a:cubicBezTo>
                    <a:pt x="1105" y="246"/>
                    <a:pt x="1105" y="246"/>
                    <a:pt x="1105" y="263"/>
                  </a:cubicBezTo>
                  <a:cubicBezTo>
                    <a:pt x="1105" y="246"/>
                    <a:pt x="1123" y="246"/>
                    <a:pt x="1123" y="246"/>
                  </a:cubicBezTo>
                  <a:lnTo>
                    <a:pt x="1123" y="246"/>
                  </a:lnTo>
                  <a:cubicBezTo>
                    <a:pt x="1123" y="263"/>
                    <a:pt x="1105" y="263"/>
                    <a:pt x="1105" y="263"/>
                  </a:cubicBezTo>
                  <a:cubicBezTo>
                    <a:pt x="1123" y="263"/>
                    <a:pt x="1140" y="263"/>
                    <a:pt x="1158" y="246"/>
                  </a:cubicBezTo>
                  <a:cubicBezTo>
                    <a:pt x="1140" y="246"/>
                    <a:pt x="1140" y="246"/>
                    <a:pt x="1140" y="246"/>
                  </a:cubicBezTo>
                  <a:cubicBezTo>
                    <a:pt x="1140" y="246"/>
                    <a:pt x="1140" y="246"/>
                    <a:pt x="1123" y="246"/>
                  </a:cubicBezTo>
                  <a:cubicBezTo>
                    <a:pt x="1123" y="246"/>
                    <a:pt x="1123" y="228"/>
                    <a:pt x="1123" y="228"/>
                  </a:cubicBezTo>
                  <a:cubicBezTo>
                    <a:pt x="1140" y="228"/>
                    <a:pt x="1140" y="228"/>
                    <a:pt x="1158" y="228"/>
                  </a:cubicBezTo>
                  <a:lnTo>
                    <a:pt x="1140" y="211"/>
                  </a:lnTo>
                  <a:cubicBezTo>
                    <a:pt x="1140" y="228"/>
                    <a:pt x="1123" y="211"/>
                    <a:pt x="1105" y="228"/>
                  </a:cubicBezTo>
                  <a:cubicBezTo>
                    <a:pt x="1105" y="228"/>
                    <a:pt x="1088" y="228"/>
                    <a:pt x="1088" y="228"/>
                  </a:cubicBezTo>
                  <a:cubicBezTo>
                    <a:pt x="1088" y="228"/>
                    <a:pt x="1088" y="228"/>
                    <a:pt x="1088" y="228"/>
                  </a:cubicBezTo>
                  <a:cubicBezTo>
                    <a:pt x="1070" y="228"/>
                    <a:pt x="1088" y="228"/>
                    <a:pt x="1070" y="228"/>
                  </a:cubicBezTo>
                  <a:cubicBezTo>
                    <a:pt x="1052" y="246"/>
                    <a:pt x="1035" y="246"/>
                    <a:pt x="1035" y="246"/>
                  </a:cubicBezTo>
                  <a:cubicBezTo>
                    <a:pt x="1017" y="246"/>
                    <a:pt x="1035" y="263"/>
                    <a:pt x="1017" y="263"/>
                  </a:cubicBezTo>
                  <a:cubicBezTo>
                    <a:pt x="1017" y="246"/>
                    <a:pt x="1000" y="263"/>
                    <a:pt x="982" y="263"/>
                  </a:cubicBezTo>
                  <a:cubicBezTo>
                    <a:pt x="1000" y="263"/>
                    <a:pt x="1000" y="246"/>
                    <a:pt x="1000" y="246"/>
                  </a:cubicBezTo>
                  <a:cubicBezTo>
                    <a:pt x="1017" y="246"/>
                    <a:pt x="1052" y="246"/>
                    <a:pt x="1070" y="228"/>
                  </a:cubicBezTo>
                  <a:cubicBezTo>
                    <a:pt x="1052" y="228"/>
                    <a:pt x="1052" y="228"/>
                    <a:pt x="1052" y="211"/>
                  </a:cubicBezTo>
                  <a:cubicBezTo>
                    <a:pt x="1052" y="228"/>
                    <a:pt x="1070" y="211"/>
                    <a:pt x="1070" y="211"/>
                  </a:cubicBezTo>
                  <a:cubicBezTo>
                    <a:pt x="1070" y="211"/>
                    <a:pt x="1070" y="211"/>
                    <a:pt x="1070" y="228"/>
                  </a:cubicBezTo>
                  <a:cubicBezTo>
                    <a:pt x="1088" y="228"/>
                    <a:pt x="1088" y="211"/>
                    <a:pt x="1088" y="211"/>
                  </a:cubicBezTo>
                  <a:cubicBezTo>
                    <a:pt x="1105" y="211"/>
                    <a:pt x="1123" y="211"/>
                    <a:pt x="1123" y="211"/>
                  </a:cubicBezTo>
                  <a:cubicBezTo>
                    <a:pt x="1123" y="211"/>
                    <a:pt x="1140" y="211"/>
                    <a:pt x="1140" y="211"/>
                  </a:cubicBezTo>
                  <a:cubicBezTo>
                    <a:pt x="1140" y="211"/>
                    <a:pt x="1140" y="193"/>
                    <a:pt x="1158" y="211"/>
                  </a:cubicBezTo>
                  <a:cubicBezTo>
                    <a:pt x="1158" y="211"/>
                    <a:pt x="1158" y="193"/>
                    <a:pt x="1158" y="211"/>
                  </a:cubicBezTo>
                  <a:cubicBezTo>
                    <a:pt x="1158" y="193"/>
                    <a:pt x="1175" y="193"/>
                    <a:pt x="1175" y="193"/>
                  </a:cubicBezTo>
                  <a:cubicBezTo>
                    <a:pt x="1158" y="193"/>
                    <a:pt x="1158" y="193"/>
                    <a:pt x="1140" y="193"/>
                  </a:cubicBezTo>
                  <a:cubicBezTo>
                    <a:pt x="1158" y="193"/>
                    <a:pt x="1175" y="193"/>
                    <a:pt x="1193" y="175"/>
                  </a:cubicBezTo>
                  <a:cubicBezTo>
                    <a:pt x="1193" y="193"/>
                    <a:pt x="1175" y="193"/>
                    <a:pt x="1193" y="193"/>
                  </a:cubicBezTo>
                  <a:cubicBezTo>
                    <a:pt x="1193" y="193"/>
                    <a:pt x="1210" y="175"/>
                    <a:pt x="1228" y="175"/>
                  </a:cubicBezTo>
                  <a:cubicBezTo>
                    <a:pt x="1228" y="175"/>
                    <a:pt x="1228" y="175"/>
                    <a:pt x="1228" y="158"/>
                  </a:cubicBezTo>
                  <a:cubicBezTo>
                    <a:pt x="1228" y="158"/>
                    <a:pt x="1228" y="158"/>
                    <a:pt x="1228" y="158"/>
                  </a:cubicBezTo>
                  <a:cubicBezTo>
                    <a:pt x="1210" y="158"/>
                    <a:pt x="1228" y="175"/>
                    <a:pt x="1210" y="175"/>
                  </a:cubicBezTo>
                  <a:cubicBezTo>
                    <a:pt x="1210" y="158"/>
                    <a:pt x="1193" y="158"/>
                    <a:pt x="1193" y="158"/>
                  </a:cubicBezTo>
                  <a:cubicBezTo>
                    <a:pt x="1193" y="158"/>
                    <a:pt x="1210" y="158"/>
                    <a:pt x="1228" y="158"/>
                  </a:cubicBezTo>
                  <a:cubicBezTo>
                    <a:pt x="1210" y="158"/>
                    <a:pt x="1210" y="140"/>
                    <a:pt x="1210" y="140"/>
                  </a:cubicBezTo>
                  <a:cubicBezTo>
                    <a:pt x="1228" y="140"/>
                    <a:pt x="1228" y="158"/>
                    <a:pt x="1228" y="158"/>
                  </a:cubicBezTo>
                  <a:cubicBezTo>
                    <a:pt x="1228" y="158"/>
                    <a:pt x="1245" y="140"/>
                    <a:pt x="1245" y="140"/>
                  </a:cubicBezTo>
                  <a:cubicBezTo>
                    <a:pt x="1245" y="140"/>
                    <a:pt x="1245" y="158"/>
                    <a:pt x="1245" y="158"/>
                  </a:cubicBezTo>
                  <a:cubicBezTo>
                    <a:pt x="1245" y="140"/>
                    <a:pt x="1263" y="140"/>
                    <a:pt x="1280" y="140"/>
                  </a:cubicBezTo>
                  <a:cubicBezTo>
                    <a:pt x="1280" y="140"/>
                    <a:pt x="1280" y="140"/>
                    <a:pt x="1263" y="123"/>
                  </a:cubicBezTo>
                  <a:lnTo>
                    <a:pt x="1263" y="140"/>
                  </a:lnTo>
                  <a:cubicBezTo>
                    <a:pt x="1263" y="140"/>
                    <a:pt x="1263" y="140"/>
                    <a:pt x="1263" y="140"/>
                  </a:cubicBezTo>
                  <a:cubicBezTo>
                    <a:pt x="1263" y="140"/>
                    <a:pt x="1263" y="140"/>
                    <a:pt x="1263" y="140"/>
                  </a:cubicBezTo>
                  <a:cubicBezTo>
                    <a:pt x="1245" y="140"/>
                    <a:pt x="1245" y="140"/>
                    <a:pt x="1245" y="140"/>
                  </a:cubicBezTo>
                  <a:cubicBezTo>
                    <a:pt x="1245" y="140"/>
                    <a:pt x="1245" y="140"/>
                    <a:pt x="1245" y="140"/>
                  </a:cubicBezTo>
                  <a:cubicBezTo>
                    <a:pt x="1228" y="140"/>
                    <a:pt x="1210" y="140"/>
                    <a:pt x="1193" y="140"/>
                  </a:cubicBezTo>
                  <a:cubicBezTo>
                    <a:pt x="1175" y="140"/>
                    <a:pt x="1175" y="140"/>
                    <a:pt x="1175" y="140"/>
                  </a:cubicBezTo>
                  <a:cubicBezTo>
                    <a:pt x="1175" y="123"/>
                    <a:pt x="1210" y="140"/>
                    <a:pt x="1210" y="123"/>
                  </a:cubicBezTo>
                  <a:cubicBezTo>
                    <a:pt x="1210" y="123"/>
                    <a:pt x="1210" y="123"/>
                    <a:pt x="1210" y="123"/>
                  </a:cubicBezTo>
                  <a:cubicBezTo>
                    <a:pt x="1193" y="123"/>
                    <a:pt x="1175" y="140"/>
                    <a:pt x="1158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23"/>
                    <a:pt x="1158" y="123"/>
                    <a:pt x="1175" y="123"/>
                  </a:cubicBezTo>
                  <a:cubicBezTo>
                    <a:pt x="1158" y="105"/>
                    <a:pt x="1175" y="105"/>
                    <a:pt x="1175" y="105"/>
                  </a:cubicBezTo>
                  <a:cubicBezTo>
                    <a:pt x="1175" y="105"/>
                    <a:pt x="1175" y="88"/>
                    <a:pt x="1175" y="88"/>
                  </a:cubicBezTo>
                  <a:cubicBezTo>
                    <a:pt x="1175" y="88"/>
                    <a:pt x="1158" y="88"/>
                    <a:pt x="1158" y="88"/>
                  </a:cubicBezTo>
                  <a:cubicBezTo>
                    <a:pt x="1140" y="88"/>
                    <a:pt x="1123" y="88"/>
                    <a:pt x="1105" y="88"/>
                  </a:cubicBezTo>
                  <a:cubicBezTo>
                    <a:pt x="1123" y="70"/>
                    <a:pt x="1140" y="88"/>
                    <a:pt x="1158" y="53"/>
                  </a:cubicBezTo>
                  <a:cubicBezTo>
                    <a:pt x="1158" y="70"/>
                    <a:pt x="1175" y="53"/>
                    <a:pt x="1193" y="53"/>
                  </a:cubicBezTo>
                  <a:cubicBezTo>
                    <a:pt x="1193" y="53"/>
                    <a:pt x="1193" y="53"/>
                    <a:pt x="1193" y="53"/>
                  </a:cubicBezTo>
                  <a:cubicBezTo>
                    <a:pt x="1193" y="53"/>
                    <a:pt x="1175" y="53"/>
                    <a:pt x="1175" y="53"/>
                  </a:cubicBezTo>
                  <a:cubicBezTo>
                    <a:pt x="1175" y="53"/>
                    <a:pt x="1175" y="53"/>
                    <a:pt x="1175" y="53"/>
                  </a:cubicBezTo>
                  <a:cubicBezTo>
                    <a:pt x="1158" y="53"/>
                    <a:pt x="1158" y="53"/>
                    <a:pt x="1158" y="53"/>
                  </a:cubicBezTo>
                  <a:cubicBezTo>
                    <a:pt x="1158" y="53"/>
                    <a:pt x="1158" y="53"/>
                    <a:pt x="1140" y="53"/>
                  </a:cubicBezTo>
                  <a:cubicBezTo>
                    <a:pt x="1123" y="53"/>
                    <a:pt x="1088" y="53"/>
                    <a:pt x="1070" y="70"/>
                  </a:cubicBezTo>
                  <a:cubicBezTo>
                    <a:pt x="1070" y="70"/>
                    <a:pt x="1070" y="70"/>
                    <a:pt x="1052" y="70"/>
                  </a:cubicBezTo>
                  <a:cubicBezTo>
                    <a:pt x="1052" y="88"/>
                    <a:pt x="1035" y="70"/>
                    <a:pt x="1035" y="70"/>
                  </a:cubicBezTo>
                  <a:cubicBezTo>
                    <a:pt x="1017" y="88"/>
                    <a:pt x="1000" y="88"/>
                    <a:pt x="1000" y="88"/>
                  </a:cubicBezTo>
                  <a:cubicBezTo>
                    <a:pt x="1000" y="88"/>
                    <a:pt x="1000" y="105"/>
                    <a:pt x="1000" y="105"/>
                  </a:cubicBezTo>
                  <a:cubicBezTo>
                    <a:pt x="1000" y="105"/>
                    <a:pt x="1000" y="123"/>
                    <a:pt x="982" y="105"/>
                  </a:cubicBezTo>
                  <a:cubicBezTo>
                    <a:pt x="982" y="105"/>
                    <a:pt x="1000" y="105"/>
                    <a:pt x="982" y="88"/>
                  </a:cubicBezTo>
                  <a:cubicBezTo>
                    <a:pt x="982" y="88"/>
                    <a:pt x="1000" y="88"/>
                    <a:pt x="1000" y="88"/>
                  </a:cubicBezTo>
                  <a:cubicBezTo>
                    <a:pt x="982" y="88"/>
                    <a:pt x="982" y="88"/>
                    <a:pt x="965" y="88"/>
                  </a:cubicBezTo>
                  <a:cubicBezTo>
                    <a:pt x="947" y="88"/>
                    <a:pt x="930" y="88"/>
                    <a:pt x="930" y="88"/>
                  </a:cubicBezTo>
                  <a:cubicBezTo>
                    <a:pt x="912" y="88"/>
                    <a:pt x="912" y="105"/>
                    <a:pt x="912" y="105"/>
                  </a:cubicBezTo>
                  <a:cubicBezTo>
                    <a:pt x="912" y="105"/>
                    <a:pt x="895" y="105"/>
                    <a:pt x="895" y="88"/>
                  </a:cubicBezTo>
                  <a:cubicBezTo>
                    <a:pt x="895" y="105"/>
                    <a:pt x="895" y="105"/>
                    <a:pt x="895" y="105"/>
                  </a:cubicBezTo>
                  <a:cubicBezTo>
                    <a:pt x="877" y="105"/>
                    <a:pt x="877" y="105"/>
                    <a:pt x="860" y="105"/>
                  </a:cubicBezTo>
                  <a:cubicBezTo>
                    <a:pt x="877" y="105"/>
                    <a:pt x="877" y="88"/>
                    <a:pt x="895" y="88"/>
                  </a:cubicBezTo>
                  <a:cubicBezTo>
                    <a:pt x="877" y="70"/>
                    <a:pt x="860" y="105"/>
                    <a:pt x="825" y="105"/>
                  </a:cubicBezTo>
                  <a:cubicBezTo>
                    <a:pt x="825" y="105"/>
                    <a:pt x="825" y="105"/>
                    <a:pt x="825" y="105"/>
                  </a:cubicBezTo>
                  <a:cubicBezTo>
                    <a:pt x="825" y="105"/>
                    <a:pt x="825" y="105"/>
                    <a:pt x="825" y="105"/>
                  </a:cubicBezTo>
                  <a:cubicBezTo>
                    <a:pt x="807" y="105"/>
                    <a:pt x="807" y="105"/>
                    <a:pt x="807" y="105"/>
                  </a:cubicBezTo>
                  <a:cubicBezTo>
                    <a:pt x="807" y="105"/>
                    <a:pt x="807" y="105"/>
                    <a:pt x="807" y="105"/>
                  </a:cubicBezTo>
                  <a:cubicBezTo>
                    <a:pt x="807" y="105"/>
                    <a:pt x="789" y="123"/>
                    <a:pt x="789" y="123"/>
                  </a:cubicBezTo>
                  <a:cubicBezTo>
                    <a:pt x="789" y="123"/>
                    <a:pt x="772" y="123"/>
                    <a:pt x="772" y="123"/>
                  </a:cubicBezTo>
                  <a:cubicBezTo>
                    <a:pt x="772" y="123"/>
                    <a:pt x="772" y="123"/>
                    <a:pt x="772" y="140"/>
                  </a:cubicBezTo>
                  <a:cubicBezTo>
                    <a:pt x="772" y="123"/>
                    <a:pt x="772" y="123"/>
                    <a:pt x="772" y="123"/>
                  </a:cubicBezTo>
                  <a:cubicBezTo>
                    <a:pt x="754" y="140"/>
                    <a:pt x="737" y="158"/>
                    <a:pt x="737" y="158"/>
                  </a:cubicBezTo>
                  <a:cubicBezTo>
                    <a:pt x="737" y="158"/>
                    <a:pt x="719" y="140"/>
                    <a:pt x="719" y="140"/>
                  </a:cubicBezTo>
                  <a:cubicBezTo>
                    <a:pt x="702" y="175"/>
                    <a:pt x="667" y="158"/>
                    <a:pt x="649" y="175"/>
                  </a:cubicBezTo>
                  <a:cubicBezTo>
                    <a:pt x="649" y="175"/>
                    <a:pt x="649" y="193"/>
                    <a:pt x="649" y="193"/>
                  </a:cubicBezTo>
                  <a:cubicBezTo>
                    <a:pt x="632" y="193"/>
                    <a:pt x="649" y="193"/>
                    <a:pt x="649" y="193"/>
                  </a:cubicBezTo>
                  <a:cubicBezTo>
                    <a:pt x="632" y="193"/>
                    <a:pt x="632" y="175"/>
                    <a:pt x="632" y="193"/>
                  </a:cubicBezTo>
                  <a:cubicBezTo>
                    <a:pt x="632" y="193"/>
                    <a:pt x="632" y="193"/>
                    <a:pt x="632" y="211"/>
                  </a:cubicBezTo>
                  <a:cubicBezTo>
                    <a:pt x="632" y="211"/>
                    <a:pt x="632" y="211"/>
                    <a:pt x="614" y="211"/>
                  </a:cubicBezTo>
                  <a:cubicBezTo>
                    <a:pt x="614" y="175"/>
                    <a:pt x="597" y="211"/>
                    <a:pt x="579" y="211"/>
                  </a:cubicBezTo>
                  <a:cubicBezTo>
                    <a:pt x="579" y="211"/>
                    <a:pt x="597" y="211"/>
                    <a:pt x="597" y="193"/>
                  </a:cubicBezTo>
                  <a:cubicBezTo>
                    <a:pt x="579" y="211"/>
                    <a:pt x="579" y="211"/>
                    <a:pt x="562" y="228"/>
                  </a:cubicBezTo>
                  <a:cubicBezTo>
                    <a:pt x="562" y="228"/>
                    <a:pt x="562" y="228"/>
                    <a:pt x="562" y="228"/>
                  </a:cubicBezTo>
                  <a:cubicBezTo>
                    <a:pt x="544" y="228"/>
                    <a:pt x="544" y="228"/>
                    <a:pt x="544" y="228"/>
                  </a:cubicBezTo>
                  <a:cubicBezTo>
                    <a:pt x="526" y="246"/>
                    <a:pt x="509" y="228"/>
                    <a:pt x="491" y="246"/>
                  </a:cubicBezTo>
                  <a:close/>
                  <a:moveTo>
                    <a:pt x="807" y="140"/>
                  </a:moveTo>
                  <a:cubicBezTo>
                    <a:pt x="825" y="140"/>
                    <a:pt x="825" y="140"/>
                    <a:pt x="825" y="140"/>
                  </a:cubicBezTo>
                  <a:cubicBezTo>
                    <a:pt x="825" y="140"/>
                    <a:pt x="807" y="140"/>
                    <a:pt x="807" y="158"/>
                  </a:cubicBezTo>
                  <a:cubicBezTo>
                    <a:pt x="807" y="158"/>
                    <a:pt x="807" y="158"/>
                    <a:pt x="807" y="158"/>
                  </a:cubicBezTo>
                  <a:cubicBezTo>
                    <a:pt x="789" y="140"/>
                    <a:pt x="807" y="140"/>
                    <a:pt x="807" y="140"/>
                  </a:cubicBezTo>
                  <a:close/>
                  <a:moveTo>
                    <a:pt x="930" y="105"/>
                  </a:moveTo>
                  <a:cubicBezTo>
                    <a:pt x="930" y="105"/>
                    <a:pt x="912" y="105"/>
                    <a:pt x="912" y="105"/>
                  </a:cubicBezTo>
                  <a:cubicBezTo>
                    <a:pt x="912" y="105"/>
                    <a:pt x="912" y="105"/>
                    <a:pt x="912" y="105"/>
                  </a:cubicBezTo>
                  <a:cubicBezTo>
                    <a:pt x="912" y="105"/>
                    <a:pt x="912" y="105"/>
                    <a:pt x="930" y="105"/>
                  </a:cubicBezTo>
                  <a:close/>
                  <a:moveTo>
                    <a:pt x="702" y="246"/>
                  </a:moveTo>
                  <a:cubicBezTo>
                    <a:pt x="702" y="246"/>
                    <a:pt x="702" y="246"/>
                    <a:pt x="719" y="246"/>
                  </a:cubicBezTo>
                  <a:cubicBezTo>
                    <a:pt x="702" y="246"/>
                    <a:pt x="702" y="263"/>
                    <a:pt x="702" y="263"/>
                  </a:cubicBezTo>
                  <a:cubicBezTo>
                    <a:pt x="702" y="263"/>
                    <a:pt x="702" y="263"/>
                    <a:pt x="702" y="246"/>
                  </a:cubicBezTo>
                  <a:close/>
                  <a:moveTo>
                    <a:pt x="1035" y="88"/>
                  </a:moveTo>
                  <a:cubicBezTo>
                    <a:pt x="1052" y="88"/>
                    <a:pt x="1035" y="88"/>
                    <a:pt x="1035" y="105"/>
                  </a:cubicBezTo>
                  <a:cubicBezTo>
                    <a:pt x="1035" y="105"/>
                    <a:pt x="1035" y="88"/>
                    <a:pt x="1035" y="88"/>
                  </a:cubicBezTo>
                  <a:close/>
                  <a:moveTo>
                    <a:pt x="860" y="211"/>
                  </a:moveTo>
                  <a:cubicBezTo>
                    <a:pt x="877" y="211"/>
                    <a:pt x="860" y="211"/>
                    <a:pt x="860" y="211"/>
                  </a:cubicBezTo>
                  <a:cubicBezTo>
                    <a:pt x="860" y="211"/>
                    <a:pt x="860" y="211"/>
                    <a:pt x="877" y="211"/>
                  </a:cubicBezTo>
                  <a:close/>
                  <a:moveTo>
                    <a:pt x="947" y="175"/>
                  </a:moveTo>
                  <a:cubicBezTo>
                    <a:pt x="947" y="175"/>
                    <a:pt x="947" y="175"/>
                    <a:pt x="947" y="175"/>
                  </a:cubicBezTo>
                  <a:cubicBezTo>
                    <a:pt x="947" y="175"/>
                    <a:pt x="947" y="175"/>
                    <a:pt x="947" y="193"/>
                  </a:cubicBezTo>
                  <a:cubicBezTo>
                    <a:pt x="930" y="193"/>
                    <a:pt x="930" y="193"/>
                    <a:pt x="912" y="193"/>
                  </a:cubicBezTo>
                  <a:cubicBezTo>
                    <a:pt x="912" y="193"/>
                    <a:pt x="930" y="175"/>
                    <a:pt x="947" y="175"/>
                  </a:cubicBezTo>
                  <a:cubicBezTo>
                    <a:pt x="947" y="175"/>
                    <a:pt x="947" y="175"/>
                    <a:pt x="947" y="175"/>
                  </a:cubicBezTo>
                  <a:cubicBezTo>
                    <a:pt x="930" y="175"/>
                    <a:pt x="930" y="175"/>
                    <a:pt x="930" y="175"/>
                  </a:cubicBezTo>
                  <a:cubicBezTo>
                    <a:pt x="930" y="175"/>
                    <a:pt x="930" y="175"/>
                    <a:pt x="930" y="175"/>
                  </a:cubicBezTo>
                  <a:cubicBezTo>
                    <a:pt x="947" y="175"/>
                    <a:pt x="947" y="158"/>
                    <a:pt x="965" y="175"/>
                  </a:cubicBezTo>
                  <a:cubicBezTo>
                    <a:pt x="947" y="175"/>
                    <a:pt x="947" y="175"/>
                    <a:pt x="947" y="175"/>
                  </a:cubicBezTo>
                  <a:cubicBezTo>
                    <a:pt x="947" y="175"/>
                    <a:pt x="947" y="175"/>
                    <a:pt x="947" y="175"/>
                  </a:cubicBezTo>
                  <a:close/>
                  <a:moveTo>
                    <a:pt x="1017" y="140"/>
                  </a:moveTo>
                  <a:cubicBezTo>
                    <a:pt x="1017" y="140"/>
                    <a:pt x="1017" y="140"/>
                    <a:pt x="1035" y="140"/>
                  </a:cubicBezTo>
                  <a:cubicBezTo>
                    <a:pt x="1035" y="140"/>
                    <a:pt x="1017" y="140"/>
                    <a:pt x="1017" y="140"/>
                  </a:cubicBezTo>
                  <a:cubicBezTo>
                    <a:pt x="1017" y="158"/>
                    <a:pt x="1000" y="140"/>
                    <a:pt x="1017" y="140"/>
                  </a:cubicBezTo>
                  <a:close/>
                  <a:moveTo>
                    <a:pt x="982" y="158"/>
                  </a:moveTo>
                  <a:lnTo>
                    <a:pt x="982" y="158"/>
                  </a:lnTo>
                  <a:cubicBezTo>
                    <a:pt x="982" y="158"/>
                    <a:pt x="982" y="158"/>
                    <a:pt x="965" y="158"/>
                  </a:cubicBezTo>
                  <a:cubicBezTo>
                    <a:pt x="965" y="158"/>
                    <a:pt x="965" y="158"/>
                    <a:pt x="982" y="158"/>
                  </a:cubicBezTo>
                  <a:close/>
                  <a:moveTo>
                    <a:pt x="982" y="175"/>
                  </a:moveTo>
                  <a:lnTo>
                    <a:pt x="982" y="175"/>
                  </a:lnTo>
                  <a:cubicBezTo>
                    <a:pt x="982" y="175"/>
                    <a:pt x="965" y="175"/>
                    <a:pt x="965" y="175"/>
                  </a:cubicBezTo>
                  <a:cubicBezTo>
                    <a:pt x="965" y="175"/>
                    <a:pt x="965" y="175"/>
                    <a:pt x="982" y="175"/>
                  </a:cubicBezTo>
                  <a:close/>
                  <a:moveTo>
                    <a:pt x="1052" y="140"/>
                  </a:moveTo>
                  <a:cubicBezTo>
                    <a:pt x="1070" y="140"/>
                    <a:pt x="1070" y="140"/>
                    <a:pt x="1070" y="140"/>
                  </a:cubicBezTo>
                  <a:cubicBezTo>
                    <a:pt x="1070" y="140"/>
                    <a:pt x="1052" y="140"/>
                    <a:pt x="1052" y="140"/>
                  </a:cubicBezTo>
                  <a:close/>
                  <a:moveTo>
                    <a:pt x="1052" y="140"/>
                  </a:moveTo>
                  <a:cubicBezTo>
                    <a:pt x="1052" y="140"/>
                    <a:pt x="1052" y="140"/>
                    <a:pt x="1052" y="140"/>
                  </a:cubicBezTo>
                  <a:cubicBezTo>
                    <a:pt x="1052" y="158"/>
                    <a:pt x="1052" y="158"/>
                    <a:pt x="1052" y="140"/>
                  </a:cubicBezTo>
                  <a:close/>
                  <a:moveTo>
                    <a:pt x="965" y="193"/>
                  </a:moveTo>
                  <a:cubicBezTo>
                    <a:pt x="965" y="193"/>
                    <a:pt x="982" y="193"/>
                    <a:pt x="965" y="211"/>
                  </a:cubicBezTo>
                  <a:cubicBezTo>
                    <a:pt x="965" y="211"/>
                    <a:pt x="965" y="211"/>
                    <a:pt x="965" y="211"/>
                  </a:cubicBezTo>
                  <a:cubicBezTo>
                    <a:pt x="965" y="211"/>
                    <a:pt x="965" y="211"/>
                    <a:pt x="965" y="211"/>
                  </a:cubicBezTo>
                  <a:cubicBezTo>
                    <a:pt x="965" y="193"/>
                    <a:pt x="947" y="211"/>
                    <a:pt x="947" y="193"/>
                  </a:cubicBezTo>
                  <a:cubicBezTo>
                    <a:pt x="947" y="193"/>
                    <a:pt x="947" y="193"/>
                    <a:pt x="947" y="193"/>
                  </a:cubicBezTo>
                  <a:cubicBezTo>
                    <a:pt x="947" y="193"/>
                    <a:pt x="947" y="193"/>
                    <a:pt x="947" y="193"/>
                  </a:cubicBezTo>
                  <a:cubicBezTo>
                    <a:pt x="965" y="193"/>
                    <a:pt x="965" y="175"/>
                    <a:pt x="982" y="175"/>
                  </a:cubicBezTo>
                  <a:cubicBezTo>
                    <a:pt x="982" y="193"/>
                    <a:pt x="982" y="193"/>
                    <a:pt x="982" y="193"/>
                  </a:cubicBezTo>
                  <a:cubicBezTo>
                    <a:pt x="982" y="193"/>
                    <a:pt x="1000" y="193"/>
                    <a:pt x="1000" y="193"/>
                  </a:cubicBezTo>
                  <a:cubicBezTo>
                    <a:pt x="1000" y="193"/>
                    <a:pt x="1000" y="175"/>
                    <a:pt x="982" y="193"/>
                  </a:cubicBezTo>
                  <a:cubicBezTo>
                    <a:pt x="982" y="175"/>
                    <a:pt x="1000" y="193"/>
                    <a:pt x="1000" y="175"/>
                  </a:cubicBezTo>
                  <a:cubicBezTo>
                    <a:pt x="1000" y="175"/>
                    <a:pt x="1000" y="193"/>
                    <a:pt x="1017" y="193"/>
                  </a:cubicBezTo>
                  <a:cubicBezTo>
                    <a:pt x="1017" y="193"/>
                    <a:pt x="1017" y="193"/>
                    <a:pt x="1017" y="211"/>
                  </a:cubicBezTo>
                  <a:cubicBezTo>
                    <a:pt x="1000" y="211"/>
                    <a:pt x="1000" y="211"/>
                    <a:pt x="1000" y="211"/>
                  </a:cubicBezTo>
                  <a:cubicBezTo>
                    <a:pt x="1000" y="211"/>
                    <a:pt x="1000" y="211"/>
                    <a:pt x="1000" y="193"/>
                  </a:cubicBezTo>
                  <a:cubicBezTo>
                    <a:pt x="1000" y="193"/>
                    <a:pt x="982" y="193"/>
                    <a:pt x="965" y="193"/>
                  </a:cubicBezTo>
                  <a:close/>
                  <a:moveTo>
                    <a:pt x="1017" y="175"/>
                  </a:moveTo>
                  <a:cubicBezTo>
                    <a:pt x="1017" y="175"/>
                    <a:pt x="1017" y="175"/>
                    <a:pt x="1017" y="175"/>
                  </a:cubicBezTo>
                  <a:cubicBezTo>
                    <a:pt x="1035" y="175"/>
                    <a:pt x="1035" y="175"/>
                    <a:pt x="1035" y="175"/>
                  </a:cubicBezTo>
                  <a:cubicBezTo>
                    <a:pt x="1052" y="175"/>
                    <a:pt x="1052" y="193"/>
                    <a:pt x="1052" y="211"/>
                  </a:cubicBezTo>
                  <a:cubicBezTo>
                    <a:pt x="1035" y="193"/>
                    <a:pt x="1035" y="193"/>
                    <a:pt x="1035" y="193"/>
                  </a:cubicBezTo>
                  <a:cubicBezTo>
                    <a:pt x="1035" y="175"/>
                    <a:pt x="1035" y="193"/>
                    <a:pt x="1035" y="193"/>
                  </a:cubicBezTo>
                  <a:cubicBezTo>
                    <a:pt x="1035" y="175"/>
                    <a:pt x="1017" y="193"/>
                    <a:pt x="1017" y="193"/>
                  </a:cubicBezTo>
                  <a:cubicBezTo>
                    <a:pt x="1017" y="175"/>
                    <a:pt x="1000" y="175"/>
                    <a:pt x="1017" y="175"/>
                  </a:cubicBezTo>
                  <a:close/>
                  <a:moveTo>
                    <a:pt x="1070" y="158"/>
                  </a:moveTo>
                  <a:cubicBezTo>
                    <a:pt x="1088" y="158"/>
                    <a:pt x="1088" y="158"/>
                    <a:pt x="1105" y="158"/>
                  </a:cubicBezTo>
                  <a:cubicBezTo>
                    <a:pt x="1105" y="140"/>
                    <a:pt x="1105" y="158"/>
                    <a:pt x="1105" y="158"/>
                  </a:cubicBezTo>
                  <a:cubicBezTo>
                    <a:pt x="1105" y="158"/>
                    <a:pt x="1088" y="158"/>
                    <a:pt x="1105" y="175"/>
                  </a:cubicBezTo>
                  <a:cubicBezTo>
                    <a:pt x="1088" y="158"/>
                    <a:pt x="1088" y="158"/>
                    <a:pt x="1070" y="175"/>
                  </a:cubicBezTo>
                  <a:lnTo>
                    <a:pt x="1070" y="158"/>
                  </a:lnTo>
                  <a:cubicBezTo>
                    <a:pt x="1070" y="158"/>
                    <a:pt x="1070" y="158"/>
                    <a:pt x="1070" y="158"/>
                  </a:cubicBezTo>
                  <a:close/>
                  <a:moveTo>
                    <a:pt x="912" y="228"/>
                  </a:moveTo>
                  <a:cubicBezTo>
                    <a:pt x="912" y="228"/>
                    <a:pt x="912" y="246"/>
                    <a:pt x="930" y="246"/>
                  </a:cubicBezTo>
                  <a:cubicBezTo>
                    <a:pt x="930" y="228"/>
                    <a:pt x="930" y="228"/>
                    <a:pt x="947" y="228"/>
                  </a:cubicBezTo>
                  <a:cubicBezTo>
                    <a:pt x="947" y="228"/>
                    <a:pt x="947" y="228"/>
                    <a:pt x="947" y="228"/>
                  </a:cubicBezTo>
                  <a:cubicBezTo>
                    <a:pt x="930" y="246"/>
                    <a:pt x="912" y="246"/>
                    <a:pt x="895" y="246"/>
                  </a:cubicBezTo>
                  <a:cubicBezTo>
                    <a:pt x="912" y="246"/>
                    <a:pt x="912" y="246"/>
                    <a:pt x="912" y="228"/>
                  </a:cubicBezTo>
                  <a:close/>
                  <a:moveTo>
                    <a:pt x="1158" y="140"/>
                  </a:moveTo>
                  <a:cubicBezTo>
                    <a:pt x="1158" y="140"/>
                    <a:pt x="1158" y="140"/>
                    <a:pt x="1158" y="140"/>
                  </a:cubicBezTo>
                  <a:cubicBezTo>
                    <a:pt x="1158" y="140"/>
                    <a:pt x="1158" y="140"/>
                    <a:pt x="1158" y="140"/>
                  </a:cubicBezTo>
                  <a:cubicBezTo>
                    <a:pt x="1158" y="140"/>
                    <a:pt x="1158" y="140"/>
                    <a:pt x="1158" y="140"/>
                  </a:cubicBezTo>
                  <a:close/>
                  <a:moveTo>
                    <a:pt x="1088" y="175"/>
                  </a:moveTo>
                  <a:lnTo>
                    <a:pt x="1088" y="175"/>
                  </a:lnTo>
                  <a:cubicBezTo>
                    <a:pt x="1088" y="175"/>
                    <a:pt x="1088" y="175"/>
                    <a:pt x="1088" y="175"/>
                  </a:cubicBezTo>
                  <a:cubicBezTo>
                    <a:pt x="1088" y="175"/>
                    <a:pt x="1088" y="175"/>
                    <a:pt x="1088" y="175"/>
                  </a:cubicBezTo>
                  <a:close/>
                  <a:moveTo>
                    <a:pt x="1088" y="175"/>
                  </a:moveTo>
                  <a:cubicBezTo>
                    <a:pt x="1105" y="158"/>
                    <a:pt x="1140" y="175"/>
                    <a:pt x="1140" y="158"/>
                  </a:cubicBezTo>
                  <a:cubicBezTo>
                    <a:pt x="1158" y="175"/>
                    <a:pt x="1175" y="158"/>
                    <a:pt x="1193" y="158"/>
                  </a:cubicBezTo>
                  <a:cubicBezTo>
                    <a:pt x="1175" y="175"/>
                    <a:pt x="1158" y="158"/>
                    <a:pt x="1140" y="175"/>
                  </a:cubicBezTo>
                  <a:cubicBezTo>
                    <a:pt x="1123" y="175"/>
                    <a:pt x="1123" y="175"/>
                    <a:pt x="1105" y="175"/>
                  </a:cubicBezTo>
                  <a:cubicBezTo>
                    <a:pt x="1105" y="175"/>
                    <a:pt x="1105" y="175"/>
                    <a:pt x="1105" y="175"/>
                  </a:cubicBezTo>
                  <a:cubicBezTo>
                    <a:pt x="1105" y="193"/>
                    <a:pt x="1123" y="193"/>
                    <a:pt x="1105" y="193"/>
                  </a:cubicBezTo>
                  <a:cubicBezTo>
                    <a:pt x="1105" y="193"/>
                    <a:pt x="1088" y="193"/>
                    <a:pt x="1088" y="175"/>
                  </a:cubicBezTo>
                  <a:close/>
                  <a:moveTo>
                    <a:pt x="1035" y="211"/>
                  </a:moveTo>
                  <a:cubicBezTo>
                    <a:pt x="1035" y="211"/>
                    <a:pt x="1035" y="228"/>
                    <a:pt x="1035" y="228"/>
                  </a:cubicBezTo>
                  <a:cubicBezTo>
                    <a:pt x="1035" y="228"/>
                    <a:pt x="1035" y="228"/>
                    <a:pt x="1035" y="228"/>
                  </a:cubicBezTo>
                  <a:cubicBezTo>
                    <a:pt x="1035" y="211"/>
                    <a:pt x="1035" y="211"/>
                    <a:pt x="1035" y="211"/>
                  </a:cubicBezTo>
                  <a:close/>
                  <a:moveTo>
                    <a:pt x="1017" y="228"/>
                  </a:moveTo>
                  <a:cubicBezTo>
                    <a:pt x="1017" y="228"/>
                    <a:pt x="1017" y="228"/>
                    <a:pt x="1017" y="228"/>
                  </a:cubicBezTo>
                  <a:cubicBezTo>
                    <a:pt x="1017" y="228"/>
                    <a:pt x="1017" y="228"/>
                    <a:pt x="1017" y="228"/>
                  </a:cubicBezTo>
                  <a:cubicBezTo>
                    <a:pt x="1000" y="228"/>
                    <a:pt x="1017" y="228"/>
                    <a:pt x="1017" y="228"/>
                  </a:cubicBezTo>
                  <a:close/>
                  <a:moveTo>
                    <a:pt x="1105" y="211"/>
                  </a:moveTo>
                  <a:cubicBezTo>
                    <a:pt x="1105" y="211"/>
                    <a:pt x="1105" y="211"/>
                    <a:pt x="1105" y="211"/>
                  </a:cubicBezTo>
                  <a:cubicBezTo>
                    <a:pt x="1088" y="211"/>
                    <a:pt x="1088" y="211"/>
                    <a:pt x="1088" y="211"/>
                  </a:cubicBezTo>
                  <a:cubicBezTo>
                    <a:pt x="1105" y="193"/>
                    <a:pt x="1105" y="193"/>
                    <a:pt x="1105" y="211"/>
                  </a:cubicBezTo>
                  <a:close/>
                  <a:moveTo>
                    <a:pt x="1193" y="158"/>
                  </a:moveTo>
                  <a:lnTo>
                    <a:pt x="1193" y="158"/>
                  </a:lnTo>
                  <a:cubicBezTo>
                    <a:pt x="1193" y="175"/>
                    <a:pt x="1193" y="175"/>
                    <a:pt x="1193" y="175"/>
                  </a:cubicBezTo>
                  <a:cubicBezTo>
                    <a:pt x="1193" y="175"/>
                    <a:pt x="1193" y="175"/>
                    <a:pt x="1193" y="175"/>
                  </a:cubicBezTo>
                  <a:close/>
                  <a:moveTo>
                    <a:pt x="877" y="316"/>
                  </a:moveTo>
                  <a:cubicBezTo>
                    <a:pt x="877" y="316"/>
                    <a:pt x="860" y="333"/>
                    <a:pt x="860" y="333"/>
                  </a:cubicBezTo>
                  <a:cubicBezTo>
                    <a:pt x="860" y="316"/>
                    <a:pt x="877" y="316"/>
                    <a:pt x="877" y="316"/>
                  </a:cubicBezTo>
                  <a:close/>
                  <a:moveTo>
                    <a:pt x="895" y="298"/>
                  </a:moveTo>
                  <a:cubicBezTo>
                    <a:pt x="912" y="316"/>
                    <a:pt x="912" y="316"/>
                    <a:pt x="912" y="333"/>
                  </a:cubicBezTo>
                  <a:cubicBezTo>
                    <a:pt x="912" y="333"/>
                    <a:pt x="895" y="333"/>
                    <a:pt x="895" y="333"/>
                  </a:cubicBezTo>
                  <a:cubicBezTo>
                    <a:pt x="895" y="333"/>
                    <a:pt x="912" y="316"/>
                    <a:pt x="912" y="316"/>
                  </a:cubicBezTo>
                  <a:lnTo>
                    <a:pt x="895" y="316"/>
                  </a:lnTo>
                  <a:cubicBezTo>
                    <a:pt x="895" y="316"/>
                    <a:pt x="895" y="298"/>
                    <a:pt x="895" y="298"/>
                  </a:cubicBezTo>
                  <a:close/>
                  <a:moveTo>
                    <a:pt x="930" y="281"/>
                  </a:moveTo>
                  <a:cubicBezTo>
                    <a:pt x="947" y="281"/>
                    <a:pt x="947" y="281"/>
                    <a:pt x="947" y="281"/>
                  </a:cubicBezTo>
                  <a:cubicBezTo>
                    <a:pt x="947" y="281"/>
                    <a:pt x="947" y="281"/>
                    <a:pt x="947" y="281"/>
                  </a:cubicBezTo>
                  <a:lnTo>
                    <a:pt x="947" y="298"/>
                  </a:lnTo>
                  <a:cubicBezTo>
                    <a:pt x="947" y="281"/>
                    <a:pt x="947" y="298"/>
                    <a:pt x="930" y="281"/>
                  </a:cubicBezTo>
                  <a:cubicBezTo>
                    <a:pt x="947" y="281"/>
                    <a:pt x="947" y="281"/>
                    <a:pt x="947" y="281"/>
                  </a:cubicBezTo>
                  <a:close/>
                  <a:moveTo>
                    <a:pt x="965" y="281"/>
                  </a:moveTo>
                  <a:lnTo>
                    <a:pt x="965" y="281"/>
                  </a:lnTo>
                  <a:cubicBezTo>
                    <a:pt x="965" y="281"/>
                    <a:pt x="965" y="281"/>
                    <a:pt x="965" y="281"/>
                  </a:cubicBezTo>
                  <a:lnTo>
                    <a:pt x="965" y="281"/>
                  </a:lnTo>
                  <a:cubicBezTo>
                    <a:pt x="965" y="281"/>
                    <a:pt x="965" y="281"/>
                    <a:pt x="965" y="281"/>
                  </a:cubicBezTo>
                  <a:close/>
                  <a:moveTo>
                    <a:pt x="982" y="281"/>
                  </a:moveTo>
                  <a:cubicBezTo>
                    <a:pt x="982" y="263"/>
                    <a:pt x="982" y="281"/>
                    <a:pt x="982" y="281"/>
                  </a:cubicBezTo>
                  <a:cubicBezTo>
                    <a:pt x="982" y="281"/>
                    <a:pt x="982" y="281"/>
                    <a:pt x="982" y="281"/>
                  </a:cubicBezTo>
                  <a:cubicBezTo>
                    <a:pt x="982" y="281"/>
                    <a:pt x="982" y="281"/>
                    <a:pt x="982" y="281"/>
                  </a:cubicBezTo>
                  <a:close/>
                  <a:moveTo>
                    <a:pt x="1052" y="246"/>
                  </a:moveTo>
                  <a:lnTo>
                    <a:pt x="1070" y="246"/>
                  </a:lnTo>
                  <a:cubicBezTo>
                    <a:pt x="1070" y="246"/>
                    <a:pt x="1070" y="246"/>
                    <a:pt x="1070" y="263"/>
                  </a:cubicBezTo>
                  <a:cubicBezTo>
                    <a:pt x="1070" y="263"/>
                    <a:pt x="1070" y="263"/>
                    <a:pt x="1052" y="246"/>
                  </a:cubicBezTo>
                  <a:close/>
                  <a:moveTo>
                    <a:pt x="1070" y="246"/>
                  </a:moveTo>
                  <a:cubicBezTo>
                    <a:pt x="1070" y="246"/>
                    <a:pt x="1070" y="246"/>
                    <a:pt x="1070" y="246"/>
                  </a:cubicBezTo>
                  <a:cubicBezTo>
                    <a:pt x="1070" y="246"/>
                    <a:pt x="1070" y="246"/>
                    <a:pt x="1070" y="246"/>
                  </a:cubicBezTo>
                  <a:close/>
                  <a:moveTo>
                    <a:pt x="526" y="596"/>
                  </a:moveTo>
                  <a:cubicBezTo>
                    <a:pt x="526" y="596"/>
                    <a:pt x="526" y="596"/>
                    <a:pt x="526" y="596"/>
                  </a:cubicBezTo>
                  <a:cubicBezTo>
                    <a:pt x="526" y="596"/>
                    <a:pt x="526" y="596"/>
                    <a:pt x="526" y="596"/>
                  </a:cubicBezTo>
                  <a:cubicBezTo>
                    <a:pt x="526" y="596"/>
                    <a:pt x="526" y="596"/>
                    <a:pt x="526" y="614"/>
                  </a:cubicBezTo>
                  <a:cubicBezTo>
                    <a:pt x="526" y="614"/>
                    <a:pt x="526" y="596"/>
                    <a:pt x="526" y="596"/>
                  </a:cubicBezTo>
                  <a:close/>
                  <a:moveTo>
                    <a:pt x="544" y="596"/>
                  </a:moveTo>
                  <a:cubicBezTo>
                    <a:pt x="544" y="596"/>
                    <a:pt x="544" y="596"/>
                    <a:pt x="544" y="596"/>
                  </a:cubicBezTo>
                  <a:cubicBezTo>
                    <a:pt x="544" y="596"/>
                    <a:pt x="544" y="596"/>
                    <a:pt x="544" y="596"/>
                  </a:cubicBezTo>
                  <a:close/>
                  <a:moveTo>
                    <a:pt x="562" y="579"/>
                  </a:moveTo>
                  <a:cubicBezTo>
                    <a:pt x="562" y="579"/>
                    <a:pt x="562" y="596"/>
                    <a:pt x="544" y="596"/>
                  </a:cubicBezTo>
                  <a:cubicBezTo>
                    <a:pt x="544" y="579"/>
                    <a:pt x="562" y="579"/>
                    <a:pt x="562" y="579"/>
                  </a:cubicBezTo>
                  <a:close/>
                  <a:moveTo>
                    <a:pt x="1035" y="298"/>
                  </a:moveTo>
                  <a:cubicBezTo>
                    <a:pt x="1035" y="316"/>
                    <a:pt x="1035" y="316"/>
                    <a:pt x="1035" y="316"/>
                  </a:cubicBezTo>
                  <a:cubicBezTo>
                    <a:pt x="1035" y="316"/>
                    <a:pt x="1035" y="333"/>
                    <a:pt x="1017" y="316"/>
                  </a:cubicBezTo>
                  <a:cubicBezTo>
                    <a:pt x="1017" y="316"/>
                    <a:pt x="1035" y="316"/>
                    <a:pt x="1035" y="298"/>
                  </a:cubicBezTo>
                  <a:close/>
                  <a:moveTo>
                    <a:pt x="982" y="333"/>
                  </a:moveTo>
                  <a:cubicBezTo>
                    <a:pt x="982" y="333"/>
                    <a:pt x="982" y="351"/>
                    <a:pt x="982" y="351"/>
                  </a:cubicBezTo>
                  <a:cubicBezTo>
                    <a:pt x="982" y="351"/>
                    <a:pt x="982" y="351"/>
                    <a:pt x="1000" y="351"/>
                  </a:cubicBezTo>
                  <a:cubicBezTo>
                    <a:pt x="982" y="351"/>
                    <a:pt x="982" y="351"/>
                    <a:pt x="982" y="351"/>
                  </a:cubicBezTo>
                  <a:cubicBezTo>
                    <a:pt x="982" y="351"/>
                    <a:pt x="982" y="351"/>
                    <a:pt x="982" y="351"/>
                  </a:cubicBezTo>
                  <a:cubicBezTo>
                    <a:pt x="982" y="351"/>
                    <a:pt x="982" y="333"/>
                    <a:pt x="982" y="333"/>
                  </a:cubicBezTo>
                  <a:close/>
                  <a:moveTo>
                    <a:pt x="1000" y="333"/>
                  </a:moveTo>
                  <a:cubicBezTo>
                    <a:pt x="1000" y="333"/>
                    <a:pt x="1000" y="333"/>
                    <a:pt x="1000" y="333"/>
                  </a:cubicBezTo>
                  <a:cubicBezTo>
                    <a:pt x="1000" y="333"/>
                    <a:pt x="1000" y="333"/>
                    <a:pt x="1000" y="351"/>
                  </a:cubicBezTo>
                  <a:cubicBezTo>
                    <a:pt x="982" y="333"/>
                    <a:pt x="1000" y="333"/>
                    <a:pt x="1000" y="333"/>
                  </a:cubicBezTo>
                  <a:close/>
                  <a:moveTo>
                    <a:pt x="789" y="474"/>
                  </a:moveTo>
                  <a:cubicBezTo>
                    <a:pt x="789" y="474"/>
                    <a:pt x="772" y="474"/>
                    <a:pt x="772" y="474"/>
                  </a:cubicBezTo>
                  <a:cubicBezTo>
                    <a:pt x="772" y="474"/>
                    <a:pt x="789" y="474"/>
                    <a:pt x="789" y="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3"/>
            <p:cNvSpPr/>
            <p:nvPr/>
          </p:nvSpPr>
          <p:spPr>
            <a:xfrm>
              <a:off x="2014525" y="2725325"/>
              <a:ext cx="1775" cy="900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18" y="1"/>
                  </a:moveTo>
                  <a:cubicBezTo>
                    <a:pt x="35" y="18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70" y="1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5" y="18"/>
                    <a:pt x="18" y="36"/>
                    <a:pt x="0" y="36"/>
                  </a:cubicBezTo>
                  <a:cubicBezTo>
                    <a:pt x="0" y="18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3"/>
            <p:cNvSpPr/>
            <p:nvPr/>
          </p:nvSpPr>
          <p:spPr>
            <a:xfrm>
              <a:off x="1978575" y="27051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0"/>
                  </a:moveTo>
                  <a:cubicBezTo>
                    <a:pt x="18" y="0"/>
                    <a:pt x="36" y="18"/>
                    <a:pt x="36" y="18"/>
                  </a:cubicBezTo>
                  <a:lnTo>
                    <a:pt x="36" y="18"/>
                  </a:lnTo>
                  <a:cubicBezTo>
                    <a:pt x="18" y="18"/>
                    <a:pt x="18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3"/>
            <p:cNvSpPr/>
            <p:nvPr/>
          </p:nvSpPr>
          <p:spPr>
            <a:xfrm>
              <a:off x="1979900" y="2706475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36"/>
                  </a:cubicBezTo>
                  <a:cubicBezTo>
                    <a:pt x="18" y="18"/>
                    <a:pt x="0" y="18"/>
                    <a:pt x="0" y="1"/>
                  </a:cubicBezTo>
                  <a:cubicBezTo>
                    <a:pt x="0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3"/>
            <p:cNvSpPr/>
            <p:nvPr/>
          </p:nvSpPr>
          <p:spPr>
            <a:xfrm>
              <a:off x="1977700" y="2704725"/>
              <a:ext cx="2225" cy="2225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1" y="1"/>
                  </a:moveTo>
                  <a:cubicBezTo>
                    <a:pt x="18" y="1"/>
                    <a:pt x="18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53" y="36"/>
                    <a:pt x="53" y="53"/>
                    <a:pt x="71" y="53"/>
                  </a:cubicBezTo>
                  <a:cubicBezTo>
                    <a:pt x="53" y="71"/>
                    <a:pt x="88" y="71"/>
                    <a:pt x="71" y="88"/>
                  </a:cubicBezTo>
                  <a:cubicBezTo>
                    <a:pt x="71" y="88"/>
                    <a:pt x="71" y="71"/>
                    <a:pt x="71" y="71"/>
                  </a:cubicBezTo>
                  <a:cubicBezTo>
                    <a:pt x="53" y="71"/>
                    <a:pt x="36" y="53"/>
                    <a:pt x="36" y="36"/>
                  </a:cubicBezTo>
                  <a:cubicBezTo>
                    <a:pt x="36" y="18"/>
                    <a:pt x="18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3"/>
            <p:cNvSpPr/>
            <p:nvPr/>
          </p:nvSpPr>
          <p:spPr>
            <a:xfrm>
              <a:off x="1980775" y="2710000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0" y="18"/>
                    <a:pt x="0" y="18"/>
                    <a:pt x="0" y="0"/>
                  </a:cubicBezTo>
                  <a:cubicBezTo>
                    <a:pt x="0" y="0"/>
                    <a:pt x="0" y="18"/>
                    <a:pt x="0" y="0"/>
                  </a:cubicBezTo>
                  <a:cubicBezTo>
                    <a:pt x="0" y="0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3"/>
            <p:cNvSpPr/>
            <p:nvPr/>
          </p:nvSpPr>
          <p:spPr>
            <a:xfrm>
              <a:off x="1982075" y="2711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3"/>
            <p:cNvSpPr/>
            <p:nvPr/>
          </p:nvSpPr>
          <p:spPr>
            <a:xfrm>
              <a:off x="1981650" y="27113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18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3"/>
            <p:cNvSpPr/>
            <p:nvPr/>
          </p:nvSpPr>
          <p:spPr>
            <a:xfrm>
              <a:off x="1983400" y="27130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"/>
                    <a:pt x="0" y="1"/>
                  </a:cubicBezTo>
                  <a:cubicBezTo>
                    <a:pt x="0" y="1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3"/>
            <p:cNvSpPr/>
            <p:nvPr/>
          </p:nvSpPr>
          <p:spPr>
            <a:xfrm>
              <a:off x="1981200" y="27108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3"/>
            <p:cNvSpPr/>
            <p:nvPr/>
          </p:nvSpPr>
          <p:spPr>
            <a:xfrm>
              <a:off x="1980775" y="27113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8"/>
                  </a:moveTo>
                  <a:cubicBezTo>
                    <a:pt x="18" y="18"/>
                    <a:pt x="0" y="1"/>
                    <a:pt x="0" y="1"/>
                  </a:cubicBezTo>
                  <a:cubicBezTo>
                    <a:pt x="18" y="1"/>
                    <a:pt x="18" y="1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3"/>
            <p:cNvSpPr/>
            <p:nvPr/>
          </p:nvSpPr>
          <p:spPr>
            <a:xfrm>
              <a:off x="1981200" y="27117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3"/>
            <p:cNvSpPr/>
            <p:nvPr/>
          </p:nvSpPr>
          <p:spPr>
            <a:xfrm>
              <a:off x="1981650" y="271217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1"/>
                  </a:cubicBezTo>
                  <a:cubicBezTo>
                    <a:pt x="0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3"/>
            <p:cNvSpPr/>
            <p:nvPr/>
          </p:nvSpPr>
          <p:spPr>
            <a:xfrm>
              <a:off x="1981650" y="27126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18" y="18"/>
                    <a:pt x="0" y="18"/>
                    <a:pt x="0" y="18"/>
                  </a:cubicBezTo>
                  <a:cubicBezTo>
                    <a:pt x="0" y="0"/>
                    <a:pt x="0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3"/>
            <p:cNvSpPr/>
            <p:nvPr/>
          </p:nvSpPr>
          <p:spPr>
            <a:xfrm>
              <a:off x="1982075" y="27135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8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3"/>
            <p:cNvSpPr/>
            <p:nvPr/>
          </p:nvSpPr>
          <p:spPr>
            <a:xfrm>
              <a:off x="1982075" y="27130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8"/>
                    <a:pt x="1" y="1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3"/>
            <p:cNvSpPr/>
            <p:nvPr/>
          </p:nvSpPr>
          <p:spPr>
            <a:xfrm>
              <a:off x="1982525" y="27139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0" y="1"/>
                    <a:pt x="0" y="1"/>
                  </a:cubicBezTo>
                  <a:cubicBezTo>
                    <a:pt x="0" y="1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3"/>
            <p:cNvSpPr/>
            <p:nvPr/>
          </p:nvSpPr>
          <p:spPr>
            <a:xfrm>
              <a:off x="1982950" y="271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3"/>
            <p:cNvSpPr/>
            <p:nvPr/>
          </p:nvSpPr>
          <p:spPr>
            <a:xfrm>
              <a:off x="1976825" y="270780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3"/>
            <p:cNvSpPr/>
            <p:nvPr/>
          </p:nvSpPr>
          <p:spPr>
            <a:xfrm>
              <a:off x="1981200" y="27121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18"/>
                    <a:pt x="1" y="18"/>
                    <a:pt x="1" y="1"/>
                  </a:cubicBezTo>
                  <a:cubicBezTo>
                    <a:pt x="1" y="1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3"/>
            <p:cNvSpPr/>
            <p:nvPr/>
          </p:nvSpPr>
          <p:spPr>
            <a:xfrm>
              <a:off x="1980325" y="27117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5"/>
                  </a:moveTo>
                  <a:cubicBezTo>
                    <a:pt x="18" y="35"/>
                    <a:pt x="18" y="0"/>
                    <a:pt x="1" y="0"/>
                  </a:cubicBezTo>
                  <a:cubicBezTo>
                    <a:pt x="1" y="0"/>
                    <a:pt x="18" y="0"/>
                    <a:pt x="18" y="18"/>
                  </a:cubicBezTo>
                  <a:cubicBezTo>
                    <a:pt x="18" y="18"/>
                    <a:pt x="36" y="35"/>
                    <a:pt x="3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3"/>
            <p:cNvSpPr/>
            <p:nvPr/>
          </p:nvSpPr>
          <p:spPr>
            <a:xfrm>
              <a:off x="1975500" y="27069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0"/>
                    <a:pt x="1" y="18"/>
                    <a:pt x="1" y="18"/>
                  </a:cubicBezTo>
                  <a:cubicBezTo>
                    <a:pt x="1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3"/>
            <p:cNvSpPr/>
            <p:nvPr/>
          </p:nvSpPr>
          <p:spPr>
            <a:xfrm>
              <a:off x="1979025" y="2710875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35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18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3"/>
            <p:cNvSpPr/>
            <p:nvPr/>
          </p:nvSpPr>
          <p:spPr>
            <a:xfrm>
              <a:off x="1978150" y="2710425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18" y="18"/>
                    <a:pt x="18" y="1"/>
                    <a:pt x="0" y="1"/>
                  </a:cubicBezTo>
                  <a:cubicBezTo>
                    <a:pt x="18" y="1"/>
                    <a:pt x="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3"/>
            <p:cNvSpPr/>
            <p:nvPr/>
          </p:nvSpPr>
          <p:spPr>
            <a:xfrm>
              <a:off x="1964550" y="27012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8" y="1"/>
                    <a:pt x="1" y="1"/>
                    <a:pt x="1" y="1"/>
                  </a:cubicBezTo>
                  <a:cubicBezTo>
                    <a:pt x="1" y="1"/>
                    <a:pt x="1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3"/>
            <p:cNvSpPr/>
            <p:nvPr/>
          </p:nvSpPr>
          <p:spPr>
            <a:xfrm>
              <a:off x="1939125" y="2690700"/>
              <a:ext cx="49125" cy="28525"/>
            </a:xfrm>
            <a:custGeom>
              <a:avLst/>
              <a:gdLst/>
              <a:ahLst/>
              <a:cxnLst/>
              <a:rect l="l" t="t" r="r" b="b"/>
              <a:pathLst>
                <a:path w="1965" h="1141" extrusionOk="0">
                  <a:moveTo>
                    <a:pt x="1158" y="194"/>
                  </a:moveTo>
                  <a:cubicBezTo>
                    <a:pt x="1158" y="194"/>
                    <a:pt x="1158" y="194"/>
                    <a:pt x="1140" y="194"/>
                  </a:cubicBezTo>
                  <a:cubicBezTo>
                    <a:pt x="1140" y="194"/>
                    <a:pt x="1140" y="176"/>
                    <a:pt x="1140" y="176"/>
                  </a:cubicBezTo>
                  <a:cubicBezTo>
                    <a:pt x="1123" y="176"/>
                    <a:pt x="1123" y="176"/>
                    <a:pt x="1123" y="176"/>
                  </a:cubicBezTo>
                  <a:cubicBezTo>
                    <a:pt x="1123" y="176"/>
                    <a:pt x="1105" y="176"/>
                    <a:pt x="1105" y="159"/>
                  </a:cubicBezTo>
                  <a:cubicBezTo>
                    <a:pt x="1088" y="159"/>
                    <a:pt x="1088" y="159"/>
                    <a:pt x="1088" y="159"/>
                  </a:cubicBezTo>
                  <a:cubicBezTo>
                    <a:pt x="1070" y="141"/>
                    <a:pt x="1070" y="141"/>
                    <a:pt x="1070" y="141"/>
                  </a:cubicBezTo>
                  <a:cubicBezTo>
                    <a:pt x="1053" y="141"/>
                    <a:pt x="1035" y="123"/>
                    <a:pt x="1018" y="123"/>
                  </a:cubicBezTo>
                  <a:cubicBezTo>
                    <a:pt x="1018" y="123"/>
                    <a:pt x="1018" y="123"/>
                    <a:pt x="1018" y="123"/>
                  </a:cubicBezTo>
                  <a:cubicBezTo>
                    <a:pt x="965" y="88"/>
                    <a:pt x="912" y="71"/>
                    <a:pt x="842" y="53"/>
                  </a:cubicBezTo>
                  <a:cubicBezTo>
                    <a:pt x="825" y="36"/>
                    <a:pt x="807" y="36"/>
                    <a:pt x="790" y="36"/>
                  </a:cubicBezTo>
                  <a:cubicBezTo>
                    <a:pt x="772" y="36"/>
                    <a:pt x="755" y="18"/>
                    <a:pt x="737" y="18"/>
                  </a:cubicBezTo>
                  <a:cubicBezTo>
                    <a:pt x="737" y="18"/>
                    <a:pt x="702" y="18"/>
                    <a:pt x="684" y="18"/>
                  </a:cubicBezTo>
                  <a:cubicBezTo>
                    <a:pt x="684" y="18"/>
                    <a:pt x="684" y="18"/>
                    <a:pt x="684" y="18"/>
                  </a:cubicBezTo>
                  <a:cubicBezTo>
                    <a:pt x="667" y="18"/>
                    <a:pt x="649" y="18"/>
                    <a:pt x="649" y="18"/>
                  </a:cubicBezTo>
                  <a:cubicBezTo>
                    <a:pt x="632" y="1"/>
                    <a:pt x="614" y="1"/>
                    <a:pt x="597" y="18"/>
                  </a:cubicBezTo>
                  <a:cubicBezTo>
                    <a:pt x="597" y="18"/>
                    <a:pt x="597" y="1"/>
                    <a:pt x="597" y="1"/>
                  </a:cubicBezTo>
                  <a:cubicBezTo>
                    <a:pt x="579" y="18"/>
                    <a:pt x="562" y="18"/>
                    <a:pt x="544" y="1"/>
                  </a:cubicBezTo>
                  <a:cubicBezTo>
                    <a:pt x="509" y="18"/>
                    <a:pt x="457" y="18"/>
                    <a:pt x="421" y="36"/>
                  </a:cubicBezTo>
                  <a:cubicBezTo>
                    <a:pt x="404" y="36"/>
                    <a:pt x="369" y="36"/>
                    <a:pt x="351" y="53"/>
                  </a:cubicBezTo>
                  <a:cubicBezTo>
                    <a:pt x="351" y="53"/>
                    <a:pt x="334" y="53"/>
                    <a:pt x="334" y="53"/>
                  </a:cubicBezTo>
                  <a:cubicBezTo>
                    <a:pt x="299" y="71"/>
                    <a:pt x="264" y="88"/>
                    <a:pt x="229" y="106"/>
                  </a:cubicBezTo>
                  <a:lnTo>
                    <a:pt x="211" y="106"/>
                  </a:lnTo>
                  <a:cubicBezTo>
                    <a:pt x="176" y="141"/>
                    <a:pt x="123" y="176"/>
                    <a:pt x="106" y="211"/>
                  </a:cubicBezTo>
                  <a:cubicBezTo>
                    <a:pt x="88" y="229"/>
                    <a:pt x="88" y="229"/>
                    <a:pt x="88" y="246"/>
                  </a:cubicBezTo>
                  <a:cubicBezTo>
                    <a:pt x="71" y="246"/>
                    <a:pt x="71" y="264"/>
                    <a:pt x="71" y="264"/>
                  </a:cubicBezTo>
                  <a:cubicBezTo>
                    <a:pt x="53" y="281"/>
                    <a:pt x="36" y="316"/>
                    <a:pt x="36" y="351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36" y="369"/>
                    <a:pt x="18" y="369"/>
                    <a:pt x="18" y="369"/>
                  </a:cubicBezTo>
                  <a:cubicBezTo>
                    <a:pt x="1" y="404"/>
                    <a:pt x="1" y="439"/>
                    <a:pt x="1" y="474"/>
                  </a:cubicBezTo>
                  <a:cubicBezTo>
                    <a:pt x="18" y="492"/>
                    <a:pt x="18" y="527"/>
                    <a:pt x="36" y="544"/>
                  </a:cubicBezTo>
                  <a:cubicBezTo>
                    <a:pt x="53" y="597"/>
                    <a:pt x="88" y="632"/>
                    <a:pt x="123" y="667"/>
                  </a:cubicBezTo>
                  <a:cubicBezTo>
                    <a:pt x="123" y="667"/>
                    <a:pt x="141" y="667"/>
                    <a:pt x="159" y="684"/>
                  </a:cubicBezTo>
                  <a:cubicBezTo>
                    <a:pt x="159" y="684"/>
                    <a:pt x="159" y="684"/>
                    <a:pt x="159" y="684"/>
                  </a:cubicBezTo>
                  <a:cubicBezTo>
                    <a:pt x="159" y="702"/>
                    <a:pt x="141" y="684"/>
                    <a:pt x="141" y="684"/>
                  </a:cubicBezTo>
                  <a:cubicBezTo>
                    <a:pt x="141" y="684"/>
                    <a:pt x="141" y="684"/>
                    <a:pt x="141" y="702"/>
                  </a:cubicBezTo>
                  <a:cubicBezTo>
                    <a:pt x="159" y="702"/>
                    <a:pt x="159" y="720"/>
                    <a:pt x="176" y="720"/>
                  </a:cubicBezTo>
                  <a:cubicBezTo>
                    <a:pt x="194" y="737"/>
                    <a:pt x="211" y="755"/>
                    <a:pt x="246" y="772"/>
                  </a:cubicBezTo>
                  <a:cubicBezTo>
                    <a:pt x="246" y="772"/>
                    <a:pt x="246" y="772"/>
                    <a:pt x="264" y="790"/>
                  </a:cubicBezTo>
                  <a:cubicBezTo>
                    <a:pt x="264" y="807"/>
                    <a:pt x="316" y="842"/>
                    <a:pt x="351" y="842"/>
                  </a:cubicBezTo>
                  <a:cubicBezTo>
                    <a:pt x="351" y="860"/>
                    <a:pt x="369" y="877"/>
                    <a:pt x="386" y="877"/>
                  </a:cubicBezTo>
                  <a:cubicBezTo>
                    <a:pt x="386" y="877"/>
                    <a:pt x="386" y="877"/>
                    <a:pt x="386" y="877"/>
                  </a:cubicBezTo>
                  <a:cubicBezTo>
                    <a:pt x="421" y="912"/>
                    <a:pt x="457" y="930"/>
                    <a:pt x="474" y="930"/>
                  </a:cubicBezTo>
                  <a:cubicBezTo>
                    <a:pt x="492" y="930"/>
                    <a:pt x="492" y="947"/>
                    <a:pt x="492" y="947"/>
                  </a:cubicBezTo>
                  <a:cubicBezTo>
                    <a:pt x="527" y="947"/>
                    <a:pt x="544" y="947"/>
                    <a:pt x="562" y="983"/>
                  </a:cubicBezTo>
                  <a:cubicBezTo>
                    <a:pt x="579" y="983"/>
                    <a:pt x="597" y="1000"/>
                    <a:pt x="597" y="1000"/>
                  </a:cubicBezTo>
                  <a:cubicBezTo>
                    <a:pt x="632" y="1018"/>
                    <a:pt x="667" y="1018"/>
                    <a:pt x="684" y="1035"/>
                  </a:cubicBezTo>
                  <a:cubicBezTo>
                    <a:pt x="702" y="1035"/>
                    <a:pt x="720" y="1053"/>
                    <a:pt x="737" y="1053"/>
                  </a:cubicBezTo>
                  <a:cubicBezTo>
                    <a:pt x="755" y="1070"/>
                    <a:pt x="755" y="1053"/>
                    <a:pt x="755" y="1070"/>
                  </a:cubicBezTo>
                  <a:cubicBezTo>
                    <a:pt x="755" y="1070"/>
                    <a:pt x="755" y="1070"/>
                    <a:pt x="772" y="1070"/>
                  </a:cubicBezTo>
                  <a:cubicBezTo>
                    <a:pt x="790" y="1070"/>
                    <a:pt x="825" y="1088"/>
                    <a:pt x="842" y="1088"/>
                  </a:cubicBezTo>
                  <a:cubicBezTo>
                    <a:pt x="842" y="1088"/>
                    <a:pt x="860" y="1088"/>
                    <a:pt x="860" y="1105"/>
                  </a:cubicBezTo>
                  <a:cubicBezTo>
                    <a:pt x="877" y="1105"/>
                    <a:pt x="877" y="1105"/>
                    <a:pt x="895" y="1105"/>
                  </a:cubicBezTo>
                  <a:cubicBezTo>
                    <a:pt x="912" y="1105"/>
                    <a:pt x="912" y="1105"/>
                    <a:pt x="930" y="1123"/>
                  </a:cubicBezTo>
                  <a:cubicBezTo>
                    <a:pt x="965" y="1123"/>
                    <a:pt x="1000" y="1123"/>
                    <a:pt x="1053" y="1140"/>
                  </a:cubicBezTo>
                  <a:cubicBezTo>
                    <a:pt x="1123" y="1140"/>
                    <a:pt x="1210" y="1140"/>
                    <a:pt x="1298" y="1140"/>
                  </a:cubicBezTo>
                  <a:cubicBezTo>
                    <a:pt x="1298" y="1140"/>
                    <a:pt x="1298" y="1140"/>
                    <a:pt x="1316" y="1140"/>
                  </a:cubicBezTo>
                  <a:cubicBezTo>
                    <a:pt x="1316" y="1140"/>
                    <a:pt x="1316" y="1140"/>
                    <a:pt x="1316" y="1140"/>
                  </a:cubicBezTo>
                  <a:lnTo>
                    <a:pt x="1333" y="1123"/>
                  </a:lnTo>
                  <a:cubicBezTo>
                    <a:pt x="1368" y="1140"/>
                    <a:pt x="1386" y="1123"/>
                    <a:pt x="1421" y="1123"/>
                  </a:cubicBezTo>
                  <a:lnTo>
                    <a:pt x="1456" y="1123"/>
                  </a:lnTo>
                  <a:lnTo>
                    <a:pt x="1579" y="1105"/>
                  </a:lnTo>
                  <a:cubicBezTo>
                    <a:pt x="1596" y="1105"/>
                    <a:pt x="1614" y="1105"/>
                    <a:pt x="1631" y="1088"/>
                  </a:cubicBezTo>
                  <a:cubicBezTo>
                    <a:pt x="1649" y="1088"/>
                    <a:pt x="1666" y="1088"/>
                    <a:pt x="1666" y="1088"/>
                  </a:cubicBezTo>
                  <a:cubicBezTo>
                    <a:pt x="1701" y="1088"/>
                    <a:pt x="1736" y="1088"/>
                    <a:pt x="1771" y="1088"/>
                  </a:cubicBezTo>
                  <a:cubicBezTo>
                    <a:pt x="1789" y="1088"/>
                    <a:pt x="1806" y="1088"/>
                    <a:pt x="1824" y="1088"/>
                  </a:cubicBezTo>
                  <a:cubicBezTo>
                    <a:pt x="1877" y="1070"/>
                    <a:pt x="1877" y="1035"/>
                    <a:pt x="1912" y="1035"/>
                  </a:cubicBezTo>
                  <a:cubicBezTo>
                    <a:pt x="1929" y="1018"/>
                    <a:pt x="1929" y="1000"/>
                    <a:pt x="1947" y="1000"/>
                  </a:cubicBezTo>
                  <a:cubicBezTo>
                    <a:pt x="1947" y="1000"/>
                    <a:pt x="1947" y="983"/>
                    <a:pt x="1964" y="983"/>
                  </a:cubicBezTo>
                  <a:cubicBezTo>
                    <a:pt x="1964" y="965"/>
                    <a:pt x="1947" y="965"/>
                    <a:pt x="1964" y="947"/>
                  </a:cubicBezTo>
                  <a:cubicBezTo>
                    <a:pt x="1947" y="947"/>
                    <a:pt x="1964" y="930"/>
                    <a:pt x="1947" y="912"/>
                  </a:cubicBezTo>
                  <a:cubicBezTo>
                    <a:pt x="1964" y="877"/>
                    <a:pt x="1929" y="860"/>
                    <a:pt x="1929" y="842"/>
                  </a:cubicBezTo>
                  <a:cubicBezTo>
                    <a:pt x="1929" y="842"/>
                    <a:pt x="1929" y="842"/>
                    <a:pt x="1929" y="825"/>
                  </a:cubicBezTo>
                  <a:cubicBezTo>
                    <a:pt x="1929" y="825"/>
                    <a:pt x="1894" y="825"/>
                    <a:pt x="1894" y="807"/>
                  </a:cubicBezTo>
                  <a:cubicBezTo>
                    <a:pt x="1877" y="807"/>
                    <a:pt x="1894" y="790"/>
                    <a:pt x="1894" y="790"/>
                  </a:cubicBezTo>
                  <a:cubicBezTo>
                    <a:pt x="1877" y="790"/>
                    <a:pt x="1877" y="790"/>
                    <a:pt x="1877" y="772"/>
                  </a:cubicBezTo>
                  <a:cubicBezTo>
                    <a:pt x="1859" y="772"/>
                    <a:pt x="1824" y="772"/>
                    <a:pt x="1806" y="772"/>
                  </a:cubicBezTo>
                  <a:cubicBezTo>
                    <a:pt x="1806" y="772"/>
                    <a:pt x="1806" y="772"/>
                    <a:pt x="1789" y="772"/>
                  </a:cubicBezTo>
                  <a:cubicBezTo>
                    <a:pt x="1754" y="772"/>
                    <a:pt x="1701" y="790"/>
                    <a:pt x="1666" y="790"/>
                  </a:cubicBezTo>
                  <a:cubicBezTo>
                    <a:pt x="1649" y="790"/>
                    <a:pt x="1631" y="790"/>
                    <a:pt x="1614" y="807"/>
                  </a:cubicBezTo>
                  <a:cubicBezTo>
                    <a:pt x="1596" y="807"/>
                    <a:pt x="1561" y="807"/>
                    <a:pt x="1526" y="807"/>
                  </a:cubicBezTo>
                  <a:cubicBezTo>
                    <a:pt x="1508" y="825"/>
                    <a:pt x="1491" y="825"/>
                    <a:pt x="1473" y="825"/>
                  </a:cubicBezTo>
                  <a:lnTo>
                    <a:pt x="1456" y="825"/>
                  </a:lnTo>
                  <a:cubicBezTo>
                    <a:pt x="1438" y="825"/>
                    <a:pt x="1421" y="825"/>
                    <a:pt x="1403" y="825"/>
                  </a:cubicBezTo>
                  <a:cubicBezTo>
                    <a:pt x="1403" y="842"/>
                    <a:pt x="1386" y="842"/>
                    <a:pt x="1386" y="842"/>
                  </a:cubicBezTo>
                  <a:cubicBezTo>
                    <a:pt x="1368" y="842"/>
                    <a:pt x="1351" y="842"/>
                    <a:pt x="1351" y="842"/>
                  </a:cubicBezTo>
                  <a:cubicBezTo>
                    <a:pt x="1333" y="842"/>
                    <a:pt x="1316" y="842"/>
                    <a:pt x="1298" y="842"/>
                  </a:cubicBezTo>
                  <a:cubicBezTo>
                    <a:pt x="1281" y="842"/>
                    <a:pt x="1263" y="842"/>
                    <a:pt x="1245" y="842"/>
                  </a:cubicBezTo>
                  <a:cubicBezTo>
                    <a:pt x="1245" y="842"/>
                    <a:pt x="1228" y="842"/>
                    <a:pt x="1228" y="860"/>
                  </a:cubicBezTo>
                  <a:cubicBezTo>
                    <a:pt x="1210" y="842"/>
                    <a:pt x="1193" y="842"/>
                    <a:pt x="1193" y="860"/>
                  </a:cubicBezTo>
                  <a:cubicBezTo>
                    <a:pt x="1193" y="860"/>
                    <a:pt x="1193" y="842"/>
                    <a:pt x="1193" y="842"/>
                  </a:cubicBezTo>
                  <a:cubicBezTo>
                    <a:pt x="1158" y="842"/>
                    <a:pt x="1123" y="842"/>
                    <a:pt x="1088" y="842"/>
                  </a:cubicBezTo>
                  <a:cubicBezTo>
                    <a:pt x="1070" y="842"/>
                    <a:pt x="1053" y="842"/>
                    <a:pt x="1053" y="842"/>
                  </a:cubicBezTo>
                  <a:cubicBezTo>
                    <a:pt x="1035" y="842"/>
                    <a:pt x="1035" y="842"/>
                    <a:pt x="1035" y="842"/>
                  </a:cubicBezTo>
                  <a:cubicBezTo>
                    <a:pt x="983" y="825"/>
                    <a:pt x="930" y="807"/>
                    <a:pt x="877" y="807"/>
                  </a:cubicBezTo>
                  <a:cubicBezTo>
                    <a:pt x="860" y="772"/>
                    <a:pt x="807" y="790"/>
                    <a:pt x="790" y="755"/>
                  </a:cubicBezTo>
                  <a:cubicBezTo>
                    <a:pt x="755" y="755"/>
                    <a:pt x="720" y="737"/>
                    <a:pt x="684" y="720"/>
                  </a:cubicBezTo>
                  <a:cubicBezTo>
                    <a:pt x="684" y="702"/>
                    <a:pt x="649" y="702"/>
                    <a:pt x="632" y="702"/>
                  </a:cubicBezTo>
                  <a:cubicBezTo>
                    <a:pt x="632" y="684"/>
                    <a:pt x="614" y="667"/>
                    <a:pt x="614" y="684"/>
                  </a:cubicBezTo>
                  <a:cubicBezTo>
                    <a:pt x="597" y="667"/>
                    <a:pt x="579" y="667"/>
                    <a:pt x="562" y="649"/>
                  </a:cubicBezTo>
                  <a:cubicBezTo>
                    <a:pt x="562" y="649"/>
                    <a:pt x="562" y="649"/>
                    <a:pt x="562" y="649"/>
                  </a:cubicBezTo>
                  <a:cubicBezTo>
                    <a:pt x="544" y="632"/>
                    <a:pt x="527" y="632"/>
                    <a:pt x="527" y="614"/>
                  </a:cubicBezTo>
                  <a:cubicBezTo>
                    <a:pt x="492" y="614"/>
                    <a:pt x="474" y="579"/>
                    <a:pt x="439" y="579"/>
                  </a:cubicBezTo>
                  <a:cubicBezTo>
                    <a:pt x="439" y="562"/>
                    <a:pt x="421" y="562"/>
                    <a:pt x="421" y="544"/>
                  </a:cubicBezTo>
                  <a:lnTo>
                    <a:pt x="421" y="544"/>
                  </a:lnTo>
                  <a:lnTo>
                    <a:pt x="386" y="527"/>
                  </a:lnTo>
                  <a:cubicBezTo>
                    <a:pt x="386" y="509"/>
                    <a:pt x="369" y="509"/>
                    <a:pt x="369" y="509"/>
                  </a:cubicBezTo>
                  <a:cubicBezTo>
                    <a:pt x="369" y="492"/>
                    <a:pt x="351" y="492"/>
                    <a:pt x="334" y="492"/>
                  </a:cubicBezTo>
                  <a:cubicBezTo>
                    <a:pt x="334" y="457"/>
                    <a:pt x="299" y="457"/>
                    <a:pt x="299" y="439"/>
                  </a:cubicBezTo>
                  <a:cubicBezTo>
                    <a:pt x="299" y="422"/>
                    <a:pt x="281" y="422"/>
                    <a:pt x="299" y="422"/>
                  </a:cubicBezTo>
                  <a:cubicBezTo>
                    <a:pt x="299" y="422"/>
                    <a:pt x="281" y="422"/>
                    <a:pt x="281" y="422"/>
                  </a:cubicBezTo>
                  <a:cubicBezTo>
                    <a:pt x="299" y="422"/>
                    <a:pt x="299" y="457"/>
                    <a:pt x="299" y="439"/>
                  </a:cubicBezTo>
                  <a:cubicBezTo>
                    <a:pt x="299" y="439"/>
                    <a:pt x="299" y="439"/>
                    <a:pt x="299" y="422"/>
                  </a:cubicBezTo>
                  <a:cubicBezTo>
                    <a:pt x="299" y="422"/>
                    <a:pt x="299" y="422"/>
                    <a:pt x="299" y="422"/>
                  </a:cubicBezTo>
                  <a:cubicBezTo>
                    <a:pt x="316" y="422"/>
                    <a:pt x="299" y="404"/>
                    <a:pt x="316" y="404"/>
                  </a:cubicBezTo>
                  <a:cubicBezTo>
                    <a:pt x="316" y="386"/>
                    <a:pt x="334" y="386"/>
                    <a:pt x="351" y="369"/>
                  </a:cubicBezTo>
                  <a:cubicBezTo>
                    <a:pt x="351" y="369"/>
                    <a:pt x="351" y="369"/>
                    <a:pt x="351" y="351"/>
                  </a:cubicBezTo>
                  <a:cubicBezTo>
                    <a:pt x="369" y="351"/>
                    <a:pt x="386" y="334"/>
                    <a:pt x="404" y="334"/>
                  </a:cubicBezTo>
                  <a:cubicBezTo>
                    <a:pt x="421" y="316"/>
                    <a:pt x="457" y="316"/>
                    <a:pt x="474" y="316"/>
                  </a:cubicBezTo>
                  <a:cubicBezTo>
                    <a:pt x="474" y="299"/>
                    <a:pt x="474" y="299"/>
                    <a:pt x="474" y="299"/>
                  </a:cubicBezTo>
                  <a:cubicBezTo>
                    <a:pt x="474" y="299"/>
                    <a:pt x="474" y="299"/>
                    <a:pt x="492" y="299"/>
                  </a:cubicBezTo>
                  <a:cubicBezTo>
                    <a:pt x="474" y="299"/>
                    <a:pt x="492" y="299"/>
                    <a:pt x="492" y="299"/>
                  </a:cubicBezTo>
                  <a:cubicBezTo>
                    <a:pt x="492" y="299"/>
                    <a:pt x="509" y="299"/>
                    <a:pt x="509" y="299"/>
                  </a:cubicBezTo>
                  <a:cubicBezTo>
                    <a:pt x="509" y="299"/>
                    <a:pt x="509" y="299"/>
                    <a:pt x="509" y="299"/>
                  </a:cubicBezTo>
                  <a:cubicBezTo>
                    <a:pt x="509" y="299"/>
                    <a:pt x="527" y="299"/>
                    <a:pt x="527" y="299"/>
                  </a:cubicBezTo>
                  <a:cubicBezTo>
                    <a:pt x="544" y="299"/>
                    <a:pt x="562" y="299"/>
                    <a:pt x="597" y="299"/>
                  </a:cubicBezTo>
                  <a:cubicBezTo>
                    <a:pt x="597" y="281"/>
                    <a:pt x="597" y="281"/>
                    <a:pt x="597" y="281"/>
                  </a:cubicBezTo>
                  <a:cubicBezTo>
                    <a:pt x="597" y="281"/>
                    <a:pt x="597" y="299"/>
                    <a:pt x="597" y="281"/>
                  </a:cubicBezTo>
                  <a:cubicBezTo>
                    <a:pt x="614" y="281"/>
                    <a:pt x="632" y="281"/>
                    <a:pt x="632" y="281"/>
                  </a:cubicBezTo>
                  <a:cubicBezTo>
                    <a:pt x="649" y="299"/>
                    <a:pt x="684" y="281"/>
                    <a:pt x="684" y="299"/>
                  </a:cubicBezTo>
                  <a:cubicBezTo>
                    <a:pt x="702" y="299"/>
                    <a:pt x="702" y="299"/>
                    <a:pt x="702" y="299"/>
                  </a:cubicBezTo>
                  <a:cubicBezTo>
                    <a:pt x="720" y="299"/>
                    <a:pt x="720" y="299"/>
                    <a:pt x="737" y="299"/>
                  </a:cubicBezTo>
                  <a:cubicBezTo>
                    <a:pt x="737" y="299"/>
                    <a:pt x="737" y="299"/>
                    <a:pt x="737" y="299"/>
                  </a:cubicBezTo>
                  <a:cubicBezTo>
                    <a:pt x="755" y="316"/>
                    <a:pt x="772" y="299"/>
                    <a:pt x="772" y="316"/>
                  </a:cubicBezTo>
                  <a:cubicBezTo>
                    <a:pt x="790" y="316"/>
                    <a:pt x="790" y="316"/>
                    <a:pt x="790" y="316"/>
                  </a:cubicBezTo>
                  <a:cubicBezTo>
                    <a:pt x="807" y="334"/>
                    <a:pt x="825" y="334"/>
                    <a:pt x="860" y="334"/>
                  </a:cubicBezTo>
                  <a:cubicBezTo>
                    <a:pt x="860" y="334"/>
                    <a:pt x="877" y="334"/>
                    <a:pt x="895" y="351"/>
                  </a:cubicBezTo>
                  <a:cubicBezTo>
                    <a:pt x="930" y="369"/>
                    <a:pt x="983" y="386"/>
                    <a:pt x="1018" y="422"/>
                  </a:cubicBezTo>
                  <a:cubicBezTo>
                    <a:pt x="1018" y="422"/>
                    <a:pt x="1035" y="422"/>
                    <a:pt x="1035" y="422"/>
                  </a:cubicBezTo>
                  <a:cubicBezTo>
                    <a:pt x="1035" y="422"/>
                    <a:pt x="1035" y="422"/>
                    <a:pt x="1035" y="422"/>
                  </a:cubicBezTo>
                  <a:cubicBezTo>
                    <a:pt x="1053" y="439"/>
                    <a:pt x="1070" y="439"/>
                    <a:pt x="1070" y="457"/>
                  </a:cubicBezTo>
                  <a:cubicBezTo>
                    <a:pt x="1088" y="457"/>
                    <a:pt x="1088" y="457"/>
                    <a:pt x="1105" y="457"/>
                  </a:cubicBezTo>
                  <a:cubicBezTo>
                    <a:pt x="1105" y="474"/>
                    <a:pt x="1140" y="492"/>
                    <a:pt x="1140" y="509"/>
                  </a:cubicBezTo>
                  <a:cubicBezTo>
                    <a:pt x="1140" y="509"/>
                    <a:pt x="1140" y="509"/>
                    <a:pt x="1158" y="492"/>
                  </a:cubicBezTo>
                  <a:cubicBezTo>
                    <a:pt x="1158" y="492"/>
                    <a:pt x="1175" y="509"/>
                    <a:pt x="1175" y="509"/>
                  </a:cubicBezTo>
                  <a:cubicBezTo>
                    <a:pt x="1175" y="509"/>
                    <a:pt x="1175" y="527"/>
                    <a:pt x="1175" y="509"/>
                  </a:cubicBezTo>
                  <a:cubicBezTo>
                    <a:pt x="1175" y="509"/>
                    <a:pt x="1158" y="509"/>
                    <a:pt x="1158" y="509"/>
                  </a:cubicBezTo>
                  <a:cubicBezTo>
                    <a:pt x="1175" y="527"/>
                    <a:pt x="1193" y="544"/>
                    <a:pt x="1210" y="562"/>
                  </a:cubicBezTo>
                  <a:cubicBezTo>
                    <a:pt x="1228" y="579"/>
                    <a:pt x="1245" y="579"/>
                    <a:pt x="1263" y="597"/>
                  </a:cubicBezTo>
                  <a:cubicBezTo>
                    <a:pt x="1263" y="597"/>
                    <a:pt x="1281" y="614"/>
                    <a:pt x="1298" y="614"/>
                  </a:cubicBezTo>
                  <a:cubicBezTo>
                    <a:pt x="1298" y="632"/>
                    <a:pt x="1333" y="649"/>
                    <a:pt x="1333" y="667"/>
                  </a:cubicBezTo>
                  <a:cubicBezTo>
                    <a:pt x="1333" y="667"/>
                    <a:pt x="1351" y="649"/>
                    <a:pt x="1351" y="649"/>
                  </a:cubicBezTo>
                  <a:cubicBezTo>
                    <a:pt x="1368" y="667"/>
                    <a:pt x="1386" y="684"/>
                    <a:pt x="1403" y="684"/>
                  </a:cubicBezTo>
                  <a:cubicBezTo>
                    <a:pt x="1403" y="702"/>
                    <a:pt x="1403" y="702"/>
                    <a:pt x="1403" y="702"/>
                  </a:cubicBezTo>
                  <a:cubicBezTo>
                    <a:pt x="1421" y="702"/>
                    <a:pt x="1403" y="684"/>
                    <a:pt x="1403" y="684"/>
                  </a:cubicBezTo>
                  <a:cubicBezTo>
                    <a:pt x="1421" y="684"/>
                    <a:pt x="1421" y="702"/>
                    <a:pt x="1438" y="702"/>
                  </a:cubicBezTo>
                  <a:cubicBezTo>
                    <a:pt x="1438" y="702"/>
                    <a:pt x="1456" y="702"/>
                    <a:pt x="1456" y="702"/>
                  </a:cubicBezTo>
                  <a:cubicBezTo>
                    <a:pt x="1456" y="702"/>
                    <a:pt x="1456" y="720"/>
                    <a:pt x="1473" y="720"/>
                  </a:cubicBezTo>
                  <a:cubicBezTo>
                    <a:pt x="1456" y="720"/>
                    <a:pt x="1473" y="720"/>
                    <a:pt x="1473" y="720"/>
                  </a:cubicBezTo>
                  <a:cubicBezTo>
                    <a:pt x="1473" y="737"/>
                    <a:pt x="1491" y="755"/>
                    <a:pt x="1508" y="772"/>
                  </a:cubicBezTo>
                  <a:cubicBezTo>
                    <a:pt x="1508" y="772"/>
                    <a:pt x="1508" y="772"/>
                    <a:pt x="1508" y="772"/>
                  </a:cubicBezTo>
                  <a:cubicBezTo>
                    <a:pt x="1508" y="772"/>
                    <a:pt x="1508" y="772"/>
                    <a:pt x="1508" y="772"/>
                  </a:cubicBezTo>
                  <a:cubicBezTo>
                    <a:pt x="1526" y="772"/>
                    <a:pt x="1526" y="790"/>
                    <a:pt x="1544" y="807"/>
                  </a:cubicBezTo>
                  <a:cubicBezTo>
                    <a:pt x="1544" y="790"/>
                    <a:pt x="1544" y="790"/>
                    <a:pt x="1526" y="772"/>
                  </a:cubicBezTo>
                  <a:cubicBezTo>
                    <a:pt x="1526" y="772"/>
                    <a:pt x="1508" y="755"/>
                    <a:pt x="1491" y="737"/>
                  </a:cubicBezTo>
                  <a:cubicBezTo>
                    <a:pt x="1491" y="737"/>
                    <a:pt x="1491" y="737"/>
                    <a:pt x="1491" y="737"/>
                  </a:cubicBezTo>
                  <a:cubicBezTo>
                    <a:pt x="1473" y="720"/>
                    <a:pt x="1438" y="684"/>
                    <a:pt x="1421" y="667"/>
                  </a:cubicBezTo>
                  <a:cubicBezTo>
                    <a:pt x="1421" y="667"/>
                    <a:pt x="1421" y="667"/>
                    <a:pt x="1438" y="667"/>
                  </a:cubicBezTo>
                  <a:cubicBezTo>
                    <a:pt x="1456" y="684"/>
                    <a:pt x="1473" y="720"/>
                    <a:pt x="1491" y="737"/>
                  </a:cubicBezTo>
                  <a:cubicBezTo>
                    <a:pt x="1491" y="737"/>
                    <a:pt x="1491" y="737"/>
                    <a:pt x="1508" y="737"/>
                  </a:cubicBezTo>
                  <a:cubicBezTo>
                    <a:pt x="1491" y="720"/>
                    <a:pt x="1473" y="720"/>
                    <a:pt x="1473" y="720"/>
                  </a:cubicBezTo>
                  <a:cubicBezTo>
                    <a:pt x="1473" y="702"/>
                    <a:pt x="1491" y="702"/>
                    <a:pt x="1491" y="702"/>
                  </a:cubicBezTo>
                  <a:cubicBezTo>
                    <a:pt x="1491" y="702"/>
                    <a:pt x="1491" y="720"/>
                    <a:pt x="1491" y="720"/>
                  </a:cubicBezTo>
                  <a:cubicBezTo>
                    <a:pt x="1508" y="720"/>
                    <a:pt x="1508" y="720"/>
                    <a:pt x="1508" y="737"/>
                  </a:cubicBezTo>
                  <a:cubicBezTo>
                    <a:pt x="1508" y="737"/>
                    <a:pt x="1508" y="737"/>
                    <a:pt x="1508" y="737"/>
                  </a:cubicBezTo>
                  <a:cubicBezTo>
                    <a:pt x="1508" y="737"/>
                    <a:pt x="1526" y="737"/>
                    <a:pt x="1526" y="737"/>
                  </a:cubicBezTo>
                  <a:lnTo>
                    <a:pt x="1508" y="755"/>
                  </a:lnTo>
                  <a:cubicBezTo>
                    <a:pt x="1508" y="755"/>
                    <a:pt x="1508" y="737"/>
                    <a:pt x="1508" y="737"/>
                  </a:cubicBezTo>
                  <a:cubicBezTo>
                    <a:pt x="1508" y="755"/>
                    <a:pt x="1526" y="772"/>
                    <a:pt x="1544" y="790"/>
                  </a:cubicBezTo>
                  <a:cubicBezTo>
                    <a:pt x="1526" y="772"/>
                    <a:pt x="1544" y="772"/>
                    <a:pt x="1526" y="772"/>
                  </a:cubicBezTo>
                  <a:cubicBezTo>
                    <a:pt x="1544" y="772"/>
                    <a:pt x="1526" y="755"/>
                    <a:pt x="1526" y="755"/>
                  </a:cubicBezTo>
                  <a:cubicBezTo>
                    <a:pt x="1526" y="755"/>
                    <a:pt x="1526" y="755"/>
                    <a:pt x="1544" y="755"/>
                  </a:cubicBezTo>
                  <a:cubicBezTo>
                    <a:pt x="1544" y="772"/>
                    <a:pt x="1544" y="772"/>
                    <a:pt x="1561" y="772"/>
                  </a:cubicBezTo>
                  <a:lnTo>
                    <a:pt x="1561" y="772"/>
                  </a:lnTo>
                  <a:cubicBezTo>
                    <a:pt x="1544" y="755"/>
                    <a:pt x="1544" y="737"/>
                    <a:pt x="1526" y="737"/>
                  </a:cubicBezTo>
                  <a:cubicBezTo>
                    <a:pt x="1526" y="720"/>
                    <a:pt x="1508" y="720"/>
                    <a:pt x="1508" y="720"/>
                  </a:cubicBezTo>
                  <a:cubicBezTo>
                    <a:pt x="1508" y="702"/>
                    <a:pt x="1508" y="720"/>
                    <a:pt x="1508" y="720"/>
                  </a:cubicBezTo>
                  <a:cubicBezTo>
                    <a:pt x="1508" y="702"/>
                    <a:pt x="1508" y="720"/>
                    <a:pt x="1508" y="702"/>
                  </a:cubicBezTo>
                  <a:cubicBezTo>
                    <a:pt x="1491" y="684"/>
                    <a:pt x="1491" y="684"/>
                    <a:pt x="1456" y="667"/>
                  </a:cubicBezTo>
                  <a:cubicBezTo>
                    <a:pt x="1456" y="667"/>
                    <a:pt x="1456" y="667"/>
                    <a:pt x="1456" y="667"/>
                  </a:cubicBezTo>
                  <a:cubicBezTo>
                    <a:pt x="1456" y="649"/>
                    <a:pt x="1438" y="649"/>
                    <a:pt x="1438" y="632"/>
                  </a:cubicBezTo>
                  <a:cubicBezTo>
                    <a:pt x="1438" y="632"/>
                    <a:pt x="1438" y="632"/>
                    <a:pt x="1438" y="632"/>
                  </a:cubicBezTo>
                  <a:cubicBezTo>
                    <a:pt x="1473" y="649"/>
                    <a:pt x="1491" y="684"/>
                    <a:pt x="1508" y="684"/>
                  </a:cubicBezTo>
                  <a:cubicBezTo>
                    <a:pt x="1508" y="684"/>
                    <a:pt x="1508" y="684"/>
                    <a:pt x="1508" y="684"/>
                  </a:cubicBezTo>
                  <a:cubicBezTo>
                    <a:pt x="1508" y="684"/>
                    <a:pt x="1526" y="684"/>
                    <a:pt x="1526" y="702"/>
                  </a:cubicBezTo>
                  <a:cubicBezTo>
                    <a:pt x="1526" y="702"/>
                    <a:pt x="1508" y="702"/>
                    <a:pt x="1508" y="702"/>
                  </a:cubicBezTo>
                  <a:cubicBezTo>
                    <a:pt x="1526" y="702"/>
                    <a:pt x="1526" y="720"/>
                    <a:pt x="1526" y="720"/>
                  </a:cubicBezTo>
                  <a:cubicBezTo>
                    <a:pt x="1526" y="737"/>
                    <a:pt x="1544" y="737"/>
                    <a:pt x="1561" y="755"/>
                  </a:cubicBezTo>
                  <a:cubicBezTo>
                    <a:pt x="1561" y="755"/>
                    <a:pt x="1561" y="755"/>
                    <a:pt x="1561" y="755"/>
                  </a:cubicBezTo>
                  <a:cubicBezTo>
                    <a:pt x="1561" y="755"/>
                    <a:pt x="1579" y="772"/>
                    <a:pt x="1579" y="772"/>
                  </a:cubicBezTo>
                  <a:cubicBezTo>
                    <a:pt x="1579" y="772"/>
                    <a:pt x="1579" y="790"/>
                    <a:pt x="1579" y="790"/>
                  </a:cubicBezTo>
                  <a:cubicBezTo>
                    <a:pt x="1579" y="790"/>
                    <a:pt x="1596" y="790"/>
                    <a:pt x="1596" y="790"/>
                  </a:cubicBezTo>
                  <a:cubicBezTo>
                    <a:pt x="1579" y="772"/>
                    <a:pt x="1579" y="772"/>
                    <a:pt x="1579" y="772"/>
                  </a:cubicBezTo>
                  <a:cubicBezTo>
                    <a:pt x="1579" y="772"/>
                    <a:pt x="1596" y="790"/>
                    <a:pt x="1614" y="807"/>
                  </a:cubicBezTo>
                  <a:cubicBezTo>
                    <a:pt x="1614" y="807"/>
                    <a:pt x="1596" y="790"/>
                    <a:pt x="1596" y="807"/>
                  </a:cubicBezTo>
                  <a:cubicBezTo>
                    <a:pt x="1614" y="807"/>
                    <a:pt x="1631" y="825"/>
                    <a:pt x="1631" y="842"/>
                  </a:cubicBezTo>
                  <a:cubicBezTo>
                    <a:pt x="1631" y="825"/>
                    <a:pt x="1649" y="842"/>
                    <a:pt x="1649" y="842"/>
                  </a:cubicBezTo>
                  <a:cubicBezTo>
                    <a:pt x="1649" y="842"/>
                    <a:pt x="1649" y="825"/>
                    <a:pt x="1649" y="825"/>
                  </a:cubicBezTo>
                  <a:cubicBezTo>
                    <a:pt x="1649" y="825"/>
                    <a:pt x="1631" y="825"/>
                    <a:pt x="1631" y="825"/>
                  </a:cubicBezTo>
                  <a:cubicBezTo>
                    <a:pt x="1649" y="825"/>
                    <a:pt x="1631" y="807"/>
                    <a:pt x="1631" y="790"/>
                  </a:cubicBezTo>
                  <a:cubicBezTo>
                    <a:pt x="1649" y="807"/>
                    <a:pt x="1649" y="825"/>
                    <a:pt x="1649" y="825"/>
                  </a:cubicBezTo>
                  <a:cubicBezTo>
                    <a:pt x="1649" y="825"/>
                    <a:pt x="1649" y="825"/>
                    <a:pt x="1649" y="825"/>
                  </a:cubicBezTo>
                  <a:cubicBezTo>
                    <a:pt x="1666" y="825"/>
                    <a:pt x="1649" y="825"/>
                    <a:pt x="1666" y="825"/>
                  </a:cubicBezTo>
                  <a:cubicBezTo>
                    <a:pt x="1666" y="842"/>
                    <a:pt x="1666" y="842"/>
                    <a:pt x="1666" y="842"/>
                  </a:cubicBezTo>
                  <a:cubicBezTo>
                    <a:pt x="1666" y="842"/>
                    <a:pt x="1666" y="842"/>
                    <a:pt x="1666" y="842"/>
                  </a:cubicBezTo>
                  <a:cubicBezTo>
                    <a:pt x="1684" y="860"/>
                    <a:pt x="1684" y="860"/>
                    <a:pt x="1701" y="877"/>
                  </a:cubicBezTo>
                  <a:cubicBezTo>
                    <a:pt x="1701" y="877"/>
                    <a:pt x="1701" y="877"/>
                    <a:pt x="1701" y="877"/>
                  </a:cubicBezTo>
                  <a:lnTo>
                    <a:pt x="1684" y="860"/>
                  </a:lnTo>
                  <a:cubicBezTo>
                    <a:pt x="1684" y="860"/>
                    <a:pt x="1684" y="860"/>
                    <a:pt x="1684" y="860"/>
                  </a:cubicBezTo>
                  <a:cubicBezTo>
                    <a:pt x="1684" y="860"/>
                    <a:pt x="1684" y="860"/>
                    <a:pt x="1684" y="860"/>
                  </a:cubicBezTo>
                  <a:cubicBezTo>
                    <a:pt x="1684" y="842"/>
                    <a:pt x="1684" y="860"/>
                    <a:pt x="1684" y="842"/>
                  </a:cubicBezTo>
                  <a:cubicBezTo>
                    <a:pt x="1684" y="842"/>
                    <a:pt x="1684" y="842"/>
                    <a:pt x="1684" y="842"/>
                  </a:cubicBezTo>
                  <a:cubicBezTo>
                    <a:pt x="1666" y="825"/>
                    <a:pt x="1649" y="807"/>
                    <a:pt x="1649" y="790"/>
                  </a:cubicBezTo>
                  <a:cubicBezTo>
                    <a:pt x="1631" y="790"/>
                    <a:pt x="1631" y="790"/>
                    <a:pt x="1631" y="772"/>
                  </a:cubicBezTo>
                  <a:cubicBezTo>
                    <a:pt x="1649" y="790"/>
                    <a:pt x="1649" y="807"/>
                    <a:pt x="1666" y="807"/>
                  </a:cubicBezTo>
                  <a:cubicBezTo>
                    <a:pt x="1666" y="807"/>
                    <a:pt x="1666" y="807"/>
                    <a:pt x="1666" y="807"/>
                  </a:cubicBezTo>
                  <a:cubicBezTo>
                    <a:pt x="1666" y="790"/>
                    <a:pt x="1631" y="772"/>
                    <a:pt x="1631" y="755"/>
                  </a:cubicBezTo>
                  <a:lnTo>
                    <a:pt x="1649" y="755"/>
                  </a:lnTo>
                  <a:cubicBezTo>
                    <a:pt x="1649" y="755"/>
                    <a:pt x="1649" y="772"/>
                    <a:pt x="1649" y="772"/>
                  </a:cubicBezTo>
                  <a:cubicBezTo>
                    <a:pt x="1649" y="755"/>
                    <a:pt x="1666" y="772"/>
                    <a:pt x="1666" y="772"/>
                  </a:cubicBezTo>
                  <a:cubicBezTo>
                    <a:pt x="1666" y="772"/>
                    <a:pt x="1684" y="772"/>
                    <a:pt x="1684" y="772"/>
                  </a:cubicBezTo>
                  <a:cubicBezTo>
                    <a:pt x="1666" y="772"/>
                    <a:pt x="1666" y="755"/>
                    <a:pt x="1684" y="755"/>
                  </a:cubicBezTo>
                  <a:cubicBezTo>
                    <a:pt x="1649" y="737"/>
                    <a:pt x="1649" y="720"/>
                    <a:pt x="1631" y="702"/>
                  </a:cubicBezTo>
                  <a:cubicBezTo>
                    <a:pt x="1649" y="720"/>
                    <a:pt x="1666" y="737"/>
                    <a:pt x="1684" y="737"/>
                  </a:cubicBezTo>
                  <a:cubicBezTo>
                    <a:pt x="1684" y="755"/>
                    <a:pt x="1701" y="755"/>
                    <a:pt x="1701" y="772"/>
                  </a:cubicBezTo>
                  <a:cubicBezTo>
                    <a:pt x="1701" y="772"/>
                    <a:pt x="1719" y="772"/>
                    <a:pt x="1719" y="772"/>
                  </a:cubicBezTo>
                  <a:cubicBezTo>
                    <a:pt x="1719" y="772"/>
                    <a:pt x="1701" y="755"/>
                    <a:pt x="1701" y="755"/>
                  </a:cubicBezTo>
                  <a:cubicBezTo>
                    <a:pt x="1701" y="755"/>
                    <a:pt x="1701" y="755"/>
                    <a:pt x="1701" y="755"/>
                  </a:cubicBezTo>
                  <a:cubicBezTo>
                    <a:pt x="1701" y="755"/>
                    <a:pt x="1701" y="737"/>
                    <a:pt x="1684" y="737"/>
                  </a:cubicBezTo>
                  <a:cubicBezTo>
                    <a:pt x="1684" y="737"/>
                    <a:pt x="1684" y="737"/>
                    <a:pt x="1684" y="737"/>
                  </a:cubicBezTo>
                  <a:cubicBezTo>
                    <a:pt x="1666" y="702"/>
                    <a:pt x="1649" y="684"/>
                    <a:pt x="1631" y="667"/>
                  </a:cubicBezTo>
                  <a:cubicBezTo>
                    <a:pt x="1631" y="667"/>
                    <a:pt x="1631" y="667"/>
                    <a:pt x="1631" y="649"/>
                  </a:cubicBezTo>
                  <a:cubicBezTo>
                    <a:pt x="1614" y="649"/>
                    <a:pt x="1614" y="632"/>
                    <a:pt x="1596" y="632"/>
                  </a:cubicBezTo>
                  <a:cubicBezTo>
                    <a:pt x="1596" y="614"/>
                    <a:pt x="1579" y="614"/>
                    <a:pt x="1579" y="597"/>
                  </a:cubicBezTo>
                  <a:cubicBezTo>
                    <a:pt x="1561" y="597"/>
                    <a:pt x="1561" y="597"/>
                    <a:pt x="1561" y="614"/>
                  </a:cubicBezTo>
                  <a:cubicBezTo>
                    <a:pt x="1561" y="597"/>
                    <a:pt x="1561" y="614"/>
                    <a:pt x="1544" y="597"/>
                  </a:cubicBezTo>
                  <a:cubicBezTo>
                    <a:pt x="1561" y="597"/>
                    <a:pt x="1561" y="597"/>
                    <a:pt x="1561" y="597"/>
                  </a:cubicBezTo>
                  <a:cubicBezTo>
                    <a:pt x="1579" y="597"/>
                    <a:pt x="1579" y="597"/>
                    <a:pt x="1579" y="597"/>
                  </a:cubicBezTo>
                  <a:cubicBezTo>
                    <a:pt x="1561" y="597"/>
                    <a:pt x="1561" y="579"/>
                    <a:pt x="1544" y="579"/>
                  </a:cubicBezTo>
                  <a:cubicBezTo>
                    <a:pt x="1561" y="562"/>
                    <a:pt x="1544" y="544"/>
                    <a:pt x="1544" y="527"/>
                  </a:cubicBezTo>
                  <a:cubicBezTo>
                    <a:pt x="1526" y="527"/>
                    <a:pt x="1526" y="527"/>
                    <a:pt x="1508" y="527"/>
                  </a:cubicBezTo>
                  <a:cubicBezTo>
                    <a:pt x="1508" y="527"/>
                    <a:pt x="1508" y="509"/>
                    <a:pt x="1508" y="509"/>
                  </a:cubicBezTo>
                  <a:cubicBezTo>
                    <a:pt x="1508" y="509"/>
                    <a:pt x="1508" y="509"/>
                    <a:pt x="1491" y="509"/>
                  </a:cubicBezTo>
                  <a:cubicBezTo>
                    <a:pt x="1491" y="509"/>
                    <a:pt x="1491" y="492"/>
                    <a:pt x="1491" y="492"/>
                  </a:cubicBezTo>
                  <a:cubicBezTo>
                    <a:pt x="1491" y="492"/>
                    <a:pt x="1508" y="509"/>
                    <a:pt x="1526" y="509"/>
                  </a:cubicBezTo>
                  <a:cubicBezTo>
                    <a:pt x="1526" y="492"/>
                    <a:pt x="1491" y="474"/>
                    <a:pt x="1473" y="457"/>
                  </a:cubicBezTo>
                  <a:cubicBezTo>
                    <a:pt x="1473" y="457"/>
                    <a:pt x="1473" y="457"/>
                    <a:pt x="1456" y="457"/>
                  </a:cubicBezTo>
                  <a:cubicBezTo>
                    <a:pt x="1473" y="439"/>
                    <a:pt x="1473" y="457"/>
                    <a:pt x="1473" y="439"/>
                  </a:cubicBezTo>
                  <a:cubicBezTo>
                    <a:pt x="1473" y="439"/>
                    <a:pt x="1456" y="439"/>
                    <a:pt x="1456" y="439"/>
                  </a:cubicBezTo>
                  <a:cubicBezTo>
                    <a:pt x="1456" y="439"/>
                    <a:pt x="1473" y="439"/>
                    <a:pt x="1456" y="439"/>
                  </a:cubicBezTo>
                  <a:cubicBezTo>
                    <a:pt x="1456" y="439"/>
                    <a:pt x="1438" y="422"/>
                    <a:pt x="1438" y="422"/>
                  </a:cubicBezTo>
                  <a:cubicBezTo>
                    <a:pt x="1438" y="422"/>
                    <a:pt x="1438" y="422"/>
                    <a:pt x="1421" y="404"/>
                  </a:cubicBezTo>
                  <a:cubicBezTo>
                    <a:pt x="1421" y="404"/>
                    <a:pt x="1421" y="404"/>
                    <a:pt x="1421" y="404"/>
                  </a:cubicBezTo>
                  <a:cubicBezTo>
                    <a:pt x="1421" y="404"/>
                    <a:pt x="1421" y="404"/>
                    <a:pt x="1421" y="404"/>
                  </a:cubicBezTo>
                  <a:cubicBezTo>
                    <a:pt x="1403" y="386"/>
                    <a:pt x="1386" y="386"/>
                    <a:pt x="1386" y="369"/>
                  </a:cubicBezTo>
                  <a:cubicBezTo>
                    <a:pt x="1386" y="386"/>
                    <a:pt x="1386" y="369"/>
                    <a:pt x="1386" y="369"/>
                  </a:cubicBezTo>
                  <a:cubicBezTo>
                    <a:pt x="1351" y="369"/>
                    <a:pt x="1333" y="316"/>
                    <a:pt x="1316" y="316"/>
                  </a:cubicBezTo>
                  <a:cubicBezTo>
                    <a:pt x="1298" y="299"/>
                    <a:pt x="1298" y="299"/>
                    <a:pt x="1298" y="299"/>
                  </a:cubicBezTo>
                  <a:cubicBezTo>
                    <a:pt x="1298" y="299"/>
                    <a:pt x="1298" y="299"/>
                    <a:pt x="1298" y="299"/>
                  </a:cubicBezTo>
                  <a:cubicBezTo>
                    <a:pt x="1281" y="299"/>
                    <a:pt x="1298" y="299"/>
                    <a:pt x="1298" y="299"/>
                  </a:cubicBezTo>
                  <a:cubicBezTo>
                    <a:pt x="1281" y="281"/>
                    <a:pt x="1281" y="299"/>
                    <a:pt x="1281" y="299"/>
                  </a:cubicBezTo>
                  <a:cubicBezTo>
                    <a:pt x="1281" y="299"/>
                    <a:pt x="1263" y="281"/>
                    <a:pt x="1263" y="281"/>
                  </a:cubicBezTo>
                  <a:cubicBezTo>
                    <a:pt x="1281" y="281"/>
                    <a:pt x="1245" y="264"/>
                    <a:pt x="1245" y="264"/>
                  </a:cubicBezTo>
                  <a:cubicBezTo>
                    <a:pt x="1245" y="264"/>
                    <a:pt x="1245" y="264"/>
                    <a:pt x="1245" y="264"/>
                  </a:cubicBezTo>
                  <a:cubicBezTo>
                    <a:pt x="1245" y="246"/>
                    <a:pt x="1228" y="246"/>
                    <a:pt x="1210" y="246"/>
                  </a:cubicBezTo>
                  <a:cubicBezTo>
                    <a:pt x="1210" y="246"/>
                    <a:pt x="1193" y="246"/>
                    <a:pt x="1193" y="229"/>
                  </a:cubicBezTo>
                  <a:cubicBezTo>
                    <a:pt x="1193" y="229"/>
                    <a:pt x="1193" y="229"/>
                    <a:pt x="1193" y="229"/>
                  </a:cubicBezTo>
                  <a:cubicBezTo>
                    <a:pt x="1175" y="229"/>
                    <a:pt x="1175" y="194"/>
                    <a:pt x="1158" y="194"/>
                  </a:cubicBezTo>
                  <a:close/>
                  <a:moveTo>
                    <a:pt x="1438" y="439"/>
                  </a:moveTo>
                  <a:cubicBezTo>
                    <a:pt x="1438" y="457"/>
                    <a:pt x="1438" y="457"/>
                    <a:pt x="1438" y="457"/>
                  </a:cubicBezTo>
                  <a:cubicBezTo>
                    <a:pt x="1438" y="457"/>
                    <a:pt x="1421" y="439"/>
                    <a:pt x="1421" y="439"/>
                  </a:cubicBezTo>
                  <a:cubicBezTo>
                    <a:pt x="1421" y="439"/>
                    <a:pt x="1421" y="439"/>
                    <a:pt x="1421" y="439"/>
                  </a:cubicBezTo>
                  <a:cubicBezTo>
                    <a:pt x="1421" y="439"/>
                    <a:pt x="1421" y="439"/>
                    <a:pt x="1438" y="439"/>
                  </a:cubicBezTo>
                  <a:close/>
                  <a:moveTo>
                    <a:pt x="1526" y="544"/>
                  </a:moveTo>
                  <a:lnTo>
                    <a:pt x="1508" y="544"/>
                  </a:lnTo>
                  <a:cubicBezTo>
                    <a:pt x="1508" y="527"/>
                    <a:pt x="1508" y="527"/>
                    <a:pt x="1508" y="527"/>
                  </a:cubicBezTo>
                  <a:cubicBezTo>
                    <a:pt x="1508" y="527"/>
                    <a:pt x="1526" y="527"/>
                    <a:pt x="1526" y="544"/>
                  </a:cubicBezTo>
                  <a:close/>
                  <a:moveTo>
                    <a:pt x="1263" y="369"/>
                  </a:moveTo>
                  <a:cubicBezTo>
                    <a:pt x="1281" y="369"/>
                    <a:pt x="1281" y="369"/>
                    <a:pt x="1281" y="369"/>
                  </a:cubicBezTo>
                  <a:cubicBezTo>
                    <a:pt x="1281" y="369"/>
                    <a:pt x="1281" y="369"/>
                    <a:pt x="1263" y="369"/>
                  </a:cubicBezTo>
                  <a:cubicBezTo>
                    <a:pt x="1263" y="369"/>
                    <a:pt x="1263" y="369"/>
                    <a:pt x="1263" y="369"/>
                  </a:cubicBezTo>
                  <a:close/>
                  <a:moveTo>
                    <a:pt x="1596" y="649"/>
                  </a:moveTo>
                  <a:cubicBezTo>
                    <a:pt x="1596" y="649"/>
                    <a:pt x="1596" y="632"/>
                    <a:pt x="1579" y="632"/>
                  </a:cubicBezTo>
                  <a:cubicBezTo>
                    <a:pt x="1579" y="632"/>
                    <a:pt x="1596" y="632"/>
                    <a:pt x="1596" y="649"/>
                  </a:cubicBezTo>
                  <a:close/>
                  <a:moveTo>
                    <a:pt x="1403" y="509"/>
                  </a:moveTo>
                  <a:cubicBezTo>
                    <a:pt x="1403" y="509"/>
                    <a:pt x="1403" y="509"/>
                    <a:pt x="1386" y="492"/>
                  </a:cubicBezTo>
                  <a:cubicBezTo>
                    <a:pt x="1403" y="492"/>
                    <a:pt x="1403" y="509"/>
                    <a:pt x="1403" y="509"/>
                  </a:cubicBezTo>
                  <a:close/>
                  <a:moveTo>
                    <a:pt x="1473" y="579"/>
                  </a:moveTo>
                  <a:cubicBezTo>
                    <a:pt x="1473" y="579"/>
                    <a:pt x="1473" y="579"/>
                    <a:pt x="1473" y="579"/>
                  </a:cubicBezTo>
                  <a:cubicBezTo>
                    <a:pt x="1473" y="579"/>
                    <a:pt x="1473" y="579"/>
                    <a:pt x="1473" y="579"/>
                  </a:cubicBezTo>
                  <a:cubicBezTo>
                    <a:pt x="1456" y="562"/>
                    <a:pt x="1438" y="562"/>
                    <a:pt x="1438" y="544"/>
                  </a:cubicBezTo>
                  <a:cubicBezTo>
                    <a:pt x="1438" y="544"/>
                    <a:pt x="1456" y="562"/>
                    <a:pt x="1456" y="562"/>
                  </a:cubicBezTo>
                  <a:cubicBezTo>
                    <a:pt x="1473" y="579"/>
                    <a:pt x="1473" y="579"/>
                    <a:pt x="1473" y="562"/>
                  </a:cubicBezTo>
                  <a:cubicBezTo>
                    <a:pt x="1473" y="562"/>
                    <a:pt x="1473" y="562"/>
                    <a:pt x="1456" y="562"/>
                  </a:cubicBezTo>
                  <a:cubicBezTo>
                    <a:pt x="1456" y="562"/>
                    <a:pt x="1456" y="562"/>
                    <a:pt x="1473" y="562"/>
                  </a:cubicBezTo>
                  <a:cubicBezTo>
                    <a:pt x="1473" y="562"/>
                    <a:pt x="1491" y="579"/>
                    <a:pt x="1473" y="579"/>
                  </a:cubicBezTo>
                  <a:cubicBezTo>
                    <a:pt x="1473" y="579"/>
                    <a:pt x="1473" y="579"/>
                    <a:pt x="1473" y="579"/>
                  </a:cubicBezTo>
                  <a:cubicBezTo>
                    <a:pt x="1473" y="579"/>
                    <a:pt x="1473" y="579"/>
                    <a:pt x="1473" y="579"/>
                  </a:cubicBezTo>
                  <a:close/>
                  <a:moveTo>
                    <a:pt x="1544" y="632"/>
                  </a:moveTo>
                  <a:cubicBezTo>
                    <a:pt x="1544" y="632"/>
                    <a:pt x="1544" y="632"/>
                    <a:pt x="1561" y="632"/>
                  </a:cubicBezTo>
                  <a:cubicBezTo>
                    <a:pt x="1544" y="649"/>
                    <a:pt x="1544" y="632"/>
                    <a:pt x="1544" y="632"/>
                  </a:cubicBezTo>
                  <a:cubicBezTo>
                    <a:pt x="1526" y="632"/>
                    <a:pt x="1544" y="632"/>
                    <a:pt x="1544" y="632"/>
                  </a:cubicBezTo>
                  <a:close/>
                  <a:moveTo>
                    <a:pt x="1508" y="597"/>
                  </a:moveTo>
                  <a:lnTo>
                    <a:pt x="1508" y="597"/>
                  </a:lnTo>
                  <a:cubicBezTo>
                    <a:pt x="1508" y="597"/>
                    <a:pt x="1508" y="597"/>
                    <a:pt x="1491" y="597"/>
                  </a:cubicBezTo>
                  <a:cubicBezTo>
                    <a:pt x="1508" y="597"/>
                    <a:pt x="1508" y="597"/>
                    <a:pt x="1508" y="597"/>
                  </a:cubicBezTo>
                  <a:close/>
                  <a:moveTo>
                    <a:pt x="1491" y="597"/>
                  </a:moveTo>
                  <a:lnTo>
                    <a:pt x="1491" y="597"/>
                  </a:lnTo>
                  <a:cubicBezTo>
                    <a:pt x="1491" y="597"/>
                    <a:pt x="1491" y="597"/>
                    <a:pt x="1473" y="597"/>
                  </a:cubicBezTo>
                  <a:cubicBezTo>
                    <a:pt x="1491" y="579"/>
                    <a:pt x="1491" y="597"/>
                    <a:pt x="1491" y="597"/>
                  </a:cubicBezTo>
                  <a:close/>
                  <a:moveTo>
                    <a:pt x="1561" y="667"/>
                  </a:moveTo>
                  <a:cubicBezTo>
                    <a:pt x="1561" y="667"/>
                    <a:pt x="1579" y="684"/>
                    <a:pt x="1579" y="684"/>
                  </a:cubicBezTo>
                  <a:cubicBezTo>
                    <a:pt x="1579" y="684"/>
                    <a:pt x="1561" y="667"/>
                    <a:pt x="1561" y="667"/>
                  </a:cubicBezTo>
                  <a:close/>
                  <a:moveTo>
                    <a:pt x="1561" y="667"/>
                  </a:moveTo>
                  <a:cubicBezTo>
                    <a:pt x="1561" y="667"/>
                    <a:pt x="1561" y="667"/>
                    <a:pt x="1561" y="667"/>
                  </a:cubicBezTo>
                  <a:cubicBezTo>
                    <a:pt x="1561" y="667"/>
                    <a:pt x="1561" y="667"/>
                    <a:pt x="1561" y="667"/>
                  </a:cubicBezTo>
                  <a:close/>
                  <a:moveTo>
                    <a:pt x="1473" y="597"/>
                  </a:moveTo>
                  <a:cubicBezTo>
                    <a:pt x="1456" y="597"/>
                    <a:pt x="1473" y="597"/>
                    <a:pt x="1473" y="597"/>
                  </a:cubicBezTo>
                  <a:cubicBezTo>
                    <a:pt x="1473" y="597"/>
                    <a:pt x="1456" y="597"/>
                    <a:pt x="1456" y="597"/>
                  </a:cubicBezTo>
                  <a:cubicBezTo>
                    <a:pt x="1456" y="597"/>
                    <a:pt x="1456" y="597"/>
                    <a:pt x="1456" y="597"/>
                  </a:cubicBezTo>
                  <a:cubicBezTo>
                    <a:pt x="1456" y="579"/>
                    <a:pt x="1456" y="579"/>
                    <a:pt x="1456" y="579"/>
                  </a:cubicBezTo>
                  <a:cubicBezTo>
                    <a:pt x="1456" y="579"/>
                    <a:pt x="1456" y="579"/>
                    <a:pt x="1456" y="579"/>
                  </a:cubicBezTo>
                  <a:cubicBezTo>
                    <a:pt x="1456" y="579"/>
                    <a:pt x="1456" y="579"/>
                    <a:pt x="1456" y="579"/>
                  </a:cubicBezTo>
                  <a:cubicBezTo>
                    <a:pt x="1456" y="597"/>
                    <a:pt x="1473" y="597"/>
                    <a:pt x="1491" y="614"/>
                  </a:cubicBezTo>
                  <a:cubicBezTo>
                    <a:pt x="1491" y="614"/>
                    <a:pt x="1491" y="614"/>
                    <a:pt x="1473" y="614"/>
                  </a:cubicBezTo>
                  <a:cubicBezTo>
                    <a:pt x="1473" y="614"/>
                    <a:pt x="1491" y="614"/>
                    <a:pt x="1491" y="614"/>
                  </a:cubicBezTo>
                  <a:cubicBezTo>
                    <a:pt x="1491" y="632"/>
                    <a:pt x="1491" y="614"/>
                    <a:pt x="1491" y="614"/>
                  </a:cubicBezTo>
                  <a:cubicBezTo>
                    <a:pt x="1491" y="614"/>
                    <a:pt x="1491" y="614"/>
                    <a:pt x="1508" y="614"/>
                  </a:cubicBezTo>
                  <a:cubicBezTo>
                    <a:pt x="1508" y="632"/>
                    <a:pt x="1491" y="632"/>
                    <a:pt x="1491" y="632"/>
                  </a:cubicBezTo>
                  <a:cubicBezTo>
                    <a:pt x="1491" y="632"/>
                    <a:pt x="1491" y="632"/>
                    <a:pt x="1491" y="632"/>
                  </a:cubicBezTo>
                  <a:cubicBezTo>
                    <a:pt x="1491" y="632"/>
                    <a:pt x="1473" y="632"/>
                    <a:pt x="1473" y="632"/>
                  </a:cubicBezTo>
                  <a:cubicBezTo>
                    <a:pt x="1473" y="632"/>
                    <a:pt x="1491" y="632"/>
                    <a:pt x="1491" y="632"/>
                  </a:cubicBezTo>
                  <a:cubicBezTo>
                    <a:pt x="1473" y="614"/>
                    <a:pt x="1473" y="614"/>
                    <a:pt x="1473" y="597"/>
                  </a:cubicBezTo>
                  <a:close/>
                  <a:moveTo>
                    <a:pt x="1526" y="632"/>
                  </a:moveTo>
                  <a:cubicBezTo>
                    <a:pt x="1508" y="649"/>
                    <a:pt x="1508" y="649"/>
                    <a:pt x="1508" y="649"/>
                  </a:cubicBezTo>
                  <a:cubicBezTo>
                    <a:pt x="1508" y="649"/>
                    <a:pt x="1526" y="649"/>
                    <a:pt x="1526" y="649"/>
                  </a:cubicBezTo>
                  <a:cubicBezTo>
                    <a:pt x="1526" y="667"/>
                    <a:pt x="1526" y="684"/>
                    <a:pt x="1508" y="667"/>
                  </a:cubicBezTo>
                  <a:cubicBezTo>
                    <a:pt x="1508" y="667"/>
                    <a:pt x="1508" y="667"/>
                    <a:pt x="1526" y="667"/>
                  </a:cubicBezTo>
                  <a:cubicBezTo>
                    <a:pt x="1526" y="667"/>
                    <a:pt x="1508" y="667"/>
                    <a:pt x="1508" y="649"/>
                  </a:cubicBezTo>
                  <a:cubicBezTo>
                    <a:pt x="1508" y="649"/>
                    <a:pt x="1508" y="649"/>
                    <a:pt x="1508" y="632"/>
                  </a:cubicBezTo>
                  <a:cubicBezTo>
                    <a:pt x="1508" y="632"/>
                    <a:pt x="1508" y="632"/>
                    <a:pt x="1526" y="632"/>
                  </a:cubicBezTo>
                  <a:close/>
                  <a:moveTo>
                    <a:pt x="1561" y="684"/>
                  </a:moveTo>
                  <a:cubicBezTo>
                    <a:pt x="1561" y="702"/>
                    <a:pt x="1579" y="702"/>
                    <a:pt x="1579" y="720"/>
                  </a:cubicBezTo>
                  <a:cubicBezTo>
                    <a:pt x="1579" y="720"/>
                    <a:pt x="1579" y="720"/>
                    <a:pt x="1579" y="720"/>
                  </a:cubicBezTo>
                  <a:cubicBezTo>
                    <a:pt x="1579" y="720"/>
                    <a:pt x="1561" y="702"/>
                    <a:pt x="1561" y="720"/>
                  </a:cubicBezTo>
                  <a:cubicBezTo>
                    <a:pt x="1561" y="702"/>
                    <a:pt x="1561" y="702"/>
                    <a:pt x="1561" y="684"/>
                  </a:cubicBezTo>
                  <a:lnTo>
                    <a:pt x="1561" y="684"/>
                  </a:lnTo>
                  <a:cubicBezTo>
                    <a:pt x="1561" y="684"/>
                    <a:pt x="1561" y="684"/>
                    <a:pt x="1561" y="684"/>
                  </a:cubicBezTo>
                  <a:close/>
                  <a:moveTo>
                    <a:pt x="1403" y="562"/>
                  </a:moveTo>
                  <a:cubicBezTo>
                    <a:pt x="1403" y="562"/>
                    <a:pt x="1403" y="562"/>
                    <a:pt x="1403" y="562"/>
                  </a:cubicBezTo>
                  <a:cubicBezTo>
                    <a:pt x="1421" y="562"/>
                    <a:pt x="1421" y="579"/>
                    <a:pt x="1438" y="579"/>
                  </a:cubicBezTo>
                  <a:cubicBezTo>
                    <a:pt x="1438" y="579"/>
                    <a:pt x="1421" y="579"/>
                    <a:pt x="1421" y="579"/>
                  </a:cubicBezTo>
                  <a:cubicBezTo>
                    <a:pt x="1421" y="562"/>
                    <a:pt x="1403" y="562"/>
                    <a:pt x="1386" y="544"/>
                  </a:cubicBezTo>
                  <a:cubicBezTo>
                    <a:pt x="1386" y="544"/>
                    <a:pt x="1403" y="562"/>
                    <a:pt x="1403" y="562"/>
                  </a:cubicBezTo>
                  <a:close/>
                  <a:moveTo>
                    <a:pt x="1614" y="755"/>
                  </a:moveTo>
                  <a:cubicBezTo>
                    <a:pt x="1631" y="755"/>
                    <a:pt x="1631" y="772"/>
                    <a:pt x="1631" y="772"/>
                  </a:cubicBezTo>
                  <a:cubicBezTo>
                    <a:pt x="1631" y="772"/>
                    <a:pt x="1614" y="772"/>
                    <a:pt x="1614" y="755"/>
                  </a:cubicBezTo>
                  <a:cubicBezTo>
                    <a:pt x="1614" y="755"/>
                    <a:pt x="1614" y="755"/>
                    <a:pt x="1614" y="755"/>
                  </a:cubicBezTo>
                  <a:close/>
                  <a:moveTo>
                    <a:pt x="1561" y="702"/>
                  </a:moveTo>
                  <a:lnTo>
                    <a:pt x="1561" y="702"/>
                  </a:lnTo>
                  <a:cubicBezTo>
                    <a:pt x="1561" y="702"/>
                    <a:pt x="1561" y="702"/>
                    <a:pt x="1561" y="702"/>
                  </a:cubicBezTo>
                  <a:cubicBezTo>
                    <a:pt x="1561" y="702"/>
                    <a:pt x="1561" y="702"/>
                    <a:pt x="1561" y="702"/>
                  </a:cubicBezTo>
                  <a:close/>
                  <a:moveTo>
                    <a:pt x="1561" y="702"/>
                  </a:moveTo>
                  <a:cubicBezTo>
                    <a:pt x="1579" y="720"/>
                    <a:pt x="1579" y="755"/>
                    <a:pt x="1596" y="755"/>
                  </a:cubicBezTo>
                  <a:cubicBezTo>
                    <a:pt x="1596" y="772"/>
                    <a:pt x="1614" y="772"/>
                    <a:pt x="1631" y="790"/>
                  </a:cubicBezTo>
                  <a:cubicBezTo>
                    <a:pt x="1596" y="790"/>
                    <a:pt x="1614" y="772"/>
                    <a:pt x="1579" y="755"/>
                  </a:cubicBezTo>
                  <a:cubicBezTo>
                    <a:pt x="1596" y="737"/>
                    <a:pt x="1579" y="737"/>
                    <a:pt x="1561" y="720"/>
                  </a:cubicBezTo>
                  <a:cubicBezTo>
                    <a:pt x="1561" y="720"/>
                    <a:pt x="1561" y="720"/>
                    <a:pt x="1561" y="720"/>
                  </a:cubicBezTo>
                  <a:cubicBezTo>
                    <a:pt x="1561" y="720"/>
                    <a:pt x="1561" y="737"/>
                    <a:pt x="1561" y="737"/>
                  </a:cubicBezTo>
                  <a:cubicBezTo>
                    <a:pt x="1561" y="720"/>
                    <a:pt x="1544" y="720"/>
                    <a:pt x="1561" y="702"/>
                  </a:cubicBezTo>
                  <a:close/>
                  <a:moveTo>
                    <a:pt x="1491" y="667"/>
                  </a:moveTo>
                  <a:cubicBezTo>
                    <a:pt x="1491" y="667"/>
                    <a:pt x="1491" y="667"/>
                    <a:pt x="1491" y="667"/>
                  </a:cubicBezTo>
                  <a:cubicBezTo>
                    <a:pt x="1491" y="667"/>
                    <a:pt x="1491" y="667"/>
                    <a:pt x="1491" y="667"/>
                  </a:cubicBezTo>
                  <a:cubicBezTo>
                    <a:pt x="1491" y="667"/>
                    <a:pt x="1491" y="667"/>
                    <a:pt x="1491" y="667"/>
                  </a:cubicBezTo>
                  <a:close/>
                  <a:moveTo>
                    <a:pt x="1473" y="649"/>
                  </a:moveTo>
                  <a:cubicBezTo>
                    <a:pt x="1473" y="649"/>
                    <a:pt x="1473" y="649"/>
                    <a:pt x="1473" y="649"/>
                  </a:cubicBezTo>
                  <a:cubicBezTo>
                    <a:pt x="1473" y="649"/>
                    <a:pt x="1473" y="649"/>
                    <a:pt x="1456" y="649"/>
                  </a:cubicBezTo>
                  <a:cubicBezTo>
                    <a:pt x="1456" y="649"/>
                    <a:pt x="1473" y="649"/>
                    <a:pt x="1473" y="649"/>
                  </a:cubicBezTo>
                  <a:close/>
                  <a:moveTo>
                    <a:pt x="1544" y="720"/>
                  </a:moveTo>
                  <a:cubicBezTo>
                    <a:pt x="1544" y="720"/>
                    <a:pt x="1544" y="720"/>
                    <a:pt x="1544" y="720"/>
                  </a:cubicBezTo>
                  <a:cubicBezTo>
                    <a:pt x="1544" y="720"/>
                    <a:pt x="1544" y="720"/>
                    <a:pt x="1544" y="720"/>
                  </a:cubicBezTo>
                  <a:cubicBezTo>
                    <a:pt x="1544" y="720"/>
                    <a:pt x="1544" y="720"/>
                    <a:pt x="1544" y="737"/>
                  </a:cubicBezTo>
                  <a:close/>
                  <a:moveTo>
                    <a:pt x="1614" y="807"/>
                  </a:moveTo>
                  <a:lnTo>
                    <a:pt x="1631" y="807"/>
                  </a:lnTo>
                  <a:cubicBezTo>
                    <a:pt x="1631" y="807"/>
                    <a:pt x="1614" y="807"/>
                    <a:pt x="1614" y="807"/>
                  </a:cubicBezTo>
                  <a:cubicBezTo>
                    <a:pt x="1614" y="807"/>
                    <a:pt x="1614" y="807"/>
                    <a:pt x="1614" y="807"/>
                  </a:cubicBezTo>
                  <a:close/>
                  <a:moveTo>
                    <a:pt x="1316" y="544"/>
                  </a:moveTo>
                  <a:cubicBezTo>
                    <a:pt x="1316" y="527"/>
                    <a:pt x="1298" y="527"/>
                    <a:pt x="1298" y="527"/>
                  </a:cubicBezTo>
                  <a:cubicBezTo>
                    <a:pt x="1298" y="509"/>
                    <a:pt x="1316" y="527"/>
                    <a:pt x="1316" y="544"/>
                  </a:cubicBezTo>
                  <a:close/>
                  <a:moveTo>
                    <a:pt x="1333" y="562"/>
                  </a:moveTo>
                  <a:cubicBezTo>
                    <a:pt x="1333" y="562"/>
                    <a:pt x="1333" y="579"/>
                    <a:pt x="1333" y="562"/>
                  </a:cubicBezTo>
                  <a:cubicBezTo>
                    <a:pt x="1316" y="562"/>
                    <a:pt x="1316" y="562"/>
                    <a:pt x="1316" y="562"/>
                  </a:cubicBezTo>
                  <a:cubicBezTo>
                    <a:pt x="1316" y="562"/>
                    <a:pt x="1333" y="562"/>
                    <a:pt x="1333" y="562"/>
                  </a:cubicBezTo>
                  <a:lnTo>
                    <a:pt x="1333" y="544"/>
                  </a:lnTo>
                  <a:cubicBezTo>
                    <a:pt x="1333" y="544"/>
                    <a:pt x="1333" y="544"/>
                    <a:pt x="1333" y="562"/>
                  </a:cubicBezTo>
                  <a:close/>
                  <a:moveTo>
                    <a:pt x="1386" y="579"/>
                  </a:moveTo>
                  <a:cubicBezTo>
                    <a:pt x="1386" y="597"/>
                    <a:pt x="1386" y="597"/>
                    <a:pt x="1386" y="597"/>
                  </a:cubicBezTo>
                  <a:cubicBezTo>
                    <a:pt x="1386" y="597"/>
                    <a:pt x="1386" y="597"/>
                    <a:pt x="1386" y="597"/>
                  </a:cubicBezTo>
                  <a:lnTo>
                    <a:pt x="1386" y="597"/>
                  </a:lnTo>
                  <a:cubicBezTo>
                    <a:pt x="1386" y="597"/>
                    <a:pt x="1368" y="597"/>
                    <a:pt x="1368" y="579"/>
                  </a:cubicBezTo>
                  <a:cubicBezTo>
                    <a:pt x="1368" y="579"/>
                    <a:pt x="1386" y="597"/>
                    <a:pt x="1386" y="579"/>
                  </a:cubicBezTo>
                  <a:close/>
                  <a:moveTo>
                    <a:pt x="1403" y="614"/>
                  </a:moveTo>
                  <a:lnTo>
                    <a:pt x="1403" y="614"/>
                  </a:lnTo>
                  <a:cubicBezTo>
                    <a:pt x="1403" y="614"/>
                    <a:pt x="1403" y="614"/>
                    <a:pt x="1403" y="597"/>
                  </a:cubicBezTo>
                  <a:lnTo>
                    <a:pt x="1403" y="597"/>
                  </a:lnTo>
                  <a:cubicBezTo>
                    <a:pt x="1403" y="614"/>
                    <a:pt x="1403" y="614"/>
                    <a:pt x="1403" y="614"/>
                  </a:cubicBezTo>
                  <a:close/>
                  <a:moveTo>
                    <a:pt x="1403" y="614"/>
                  </a:moveTo>
                  <a:cubicBezTo>
                    <a:pt x="1421" y="614"/>
                    <a:pt x="1403" y="632"/>
                    <a:pt x="1421" y="632"/>
                  </a:cubicBezTo>
                  <a:cubicBezTo>
                    <a:pt x="1403" y="632"/>
                    <a:pt x="1403" y="632"/>
                    <a:pt x="1403" y="614"/>
                  </a:cubicBezTo>
                  <a:cubicBezTo>
                    <a:pt x="1403" y="614"/>
                    <a:pt x="1403" y="614"/>
                    <a:pt x="1403" y="614"/>
                  </a:cubicBezTo>
                  <a:close/>
                  <a:moveTo>
                    <a:pt x="1473" y="684"/>
                  </a:moveTo>
                  <a:lnTo>
                    <a:pt x="1491" y="702"/>
                  </a:lnTo>
                  <a:cubicBezTo>
                    <a:pt x="1491" y="702"/>
                    <a:pt x="1491" y="702"/>
                    <a:pt x="1473" y="702"/>
                  </a:cubicBezTo>
                  <a:cubicBezTo>
                    <a:pt x="1473" y="702"/>
                    <a:pt x="1473" y="702"/>
                    <a:pt x="1473" y="684"/>
                  </a:cubicBezTo>
                  <a:close/>
                  <a:moveTo>
                    <a:pt x="1491" y="702"/>
                  </a:moveTo>
                  <a:cubicBezTo>
                    <a:pt x="1491" y="702"/>
                    <a:pt x="1491" y="702"/>
                    <a:pt x="1491" y="702"/>
                  </a:cubicBezTo>
                  <a:cubicBezTo>
                    <a:pt x="1491" y="702"/>
                    <a:pt x="1491" y="702"/>
                    <a:pt x="1491" y="702"/>
                  </a:cubicBezTo>
                  <a:close/>
                  <a:moveTo>
                    <a:pt x="860" y="316"/>
                  </a:moveTo>
                  <a:cubicBezTo>
                    <a:pt x="860" y="316"/>
                    <a:pt x="860" y="334"/>
                    <a:pt x="860" y="334"/>
                  </a:cubicBezTo>
                  <a:cubicBezTo>
                    <a:pt x="860" y="334"/>
                    <a:pt x="860" y="334"/>
                    <a:pt x="860" y="334"/>
                  </a:cubicBezTo>
                  <a:cubicBezTo>
                    <a:pt x="860" y="334"/>
                    <a:pt x="860" y="334"/>
                    <a:pt x="860" y="334"/>
                  </a:cubicBezTo>
                  <a:cubicBezTo>
                    <a:pt x="860" y="334"/>
                    <a:pt x="860" y="334"/>
                    <a:pt x="860" y="316"/>
                  </a:cubicBezTo>
                  <a:close/>
                  <a:moveTo>
                    <a:pt x="877" y="334"/>
                  </a:moveTo>
                  <a:cubicBezTo>
                    <a:pt x="877" y="334"/>
                    <a:pt x="877" y="334"/>
                    <a:pt x="877" y="334"/>
                  </a:cubicBezTo>
                  <a:cubicBezTo>
                    <a:pt x="877" y="334"/>
                    <a:pt x="877" y="334"/>
                    <a:pt x="877" y="334"/>
                  </a:cubicBezTo>
                  <a:close/>
                  <a:moveTo>
                    <a:pt x="912" y="351"/>
                  </a:moveTo>
                  <a:cubicBezTo>
                    <a:pt x="895" y="351"/>
                    <a:pt x="895" y="351"/>
                    <a:pt x="877" y="334"/>
                  </a:cubicBezTo>
                  <a:cubicBezTo>
                    <a:pt x="895" y="334"/>
                    <a:pt x="912" y="334"/>
                    <a:pt x="912" y="351"/>
                  </a:cubicBezTo>
                  <a:close/>
                  <a:moveTo>
                    <a:pt x="1421" y="684"/>
                  </a:moveTo>
                  <a:cubicBezTo>
                    <a:pt x="1421" y="684"/>
                    <a:pt x="1421" y="684"/>
                    <a:pt x="1421" y="684"/>
                  </a:cubicBezTo>
                  <a:cubicBezTo>
                    <a:pt x="1403" y="684"/>
                    <a:pt x="1403" y="684"/>
                    <a:pt x="1403" y="667"/>
                  </a:cubicBezTo>
                  <a:cubicBezTo>
                    <a:pt x="1403" y="667"/>
                    <a:pt x="1421" y="684"/>
                    <a:pt x="1421" y="684"/>
                  </a:cubicBezTo>
                  <a:close/>
                  <a:moveTo>
                    <a:pt x="1368" y="632"/>
                  </a:moveTo>
                  <a:cubicBezTo>
                    <a:pt x="1351" y="632"/>
                    <a:pt x="1351" y="632"/>
                    <a:pt x="1351" y="632"/>
                  </a:cubicBezTo>
                  <a:cubicBezTo>
                    <a:pt x="1351" y="649"/>
                    <a:pt x="1351" y="649"/>
                    <a:pt x="1351" y="649"/>
                  </a:cubicBezTo>
                  <a:cubicBezTo>
                    <a:pt x="1351" y="649"/>
                    <a:pt x="1351" y="649"/>
                    <a:pt x="1333" y="649"/>
                  </a:cubicBezTo>
                  <a:cubicBezTo>
                    <a:pt x="1333" y="632"/>
                    <a:pt x="1351" y="632"/>
                    <a:pt x="1351" y="632"/>
                  </a:cubicBezTo>
                  <a:cubicBezTo>
                    <a:pt x="1351" y="632"/>
                    <a:pt x="1351" y="632"/>
                    <a:pt x="1368" y="632"/>
                  </a:cubicBezTo>
                  <a:close/>
                  <a:moveTo>
                    <a:pt x="1368" y="649"/>
                  </a:moveTo>
                  <a:cubicBezTo>
                    <a:pt x="1368" y="649"/>
                    <a:pt x="1368" y="649"/>
                    <a:pt x="1386" y="649"/>
                  </a:cubicBezTo>
                  <a:cubicBezTo>
                    <a:pt x="1368" y="649"/>
                    <a:pt x="1368" y="649"/>
                    <a:pt x="1368" y="649"/>
                  </a:cubicBezTo>
                  <a:cubicBezTo>
                    <a:pt x="1368" y="649"/>
                    <a:pt x="1368" y="649"/>
                    <a:pt x="1368" y="649"/>
                  </a:cubicBezTo>
                  <a:close/>
                  <a:moveTo>
                    <a:pt x="1140" y="492"/>
                  </a:moveTo>
                  <a:cubicBezTo>
                    <a:pt x="1140" y="492"/>
                    <a:pt x="1140" y="492"/>
                    <a:pt x="1123" y="492"/>
                  </a:cubicBezTo>
                  <a:cubicBezTo>
                    <a:pt x="1140" y="492"/>
                    <a:pt x="1140" y="492"/>
                    <a:pt x="1140" y="4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3"/>
            <p:cNvSpPr/>
            <p:nvPr/>
          </p:nvSpPr>
          <p:spPr>
            <a:xfrm>
              <a:off x="1977250" y="2703850"/>
              <a:ext cx="1350" cy="135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36" y="18"/>
                  </a:moveTo>
                  <a:cubicBezTo>
                    <a:pt x="36" y="18"/>
                    <a:pt x="54" y="36"/>
                    <a:pt x="54" y="36"/>
                  </a:cubicBezTo>
                  <a:cubicBezTo>
                    <a:pt x="54" y="36"/>
                    <a:pt x="54" y="36"/>
                    <a:pt x="54" y="53"/>
                  </a:cubicBezTo>
                  <a:cubicBezTo>
                    <a:pt x="54" y="53"/>
                    <a:pt x="54" y="53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36" y="36"/>
                    <a:pt x="19" y="18"/>
                    <a:pt x="1" y="1"/>
                  </a:cubicBezTo>
                  <a:cubicBezTo>
                    <a:pt x="19" y="1"/>
                    <a:pt x="36" y="1"/>
                    <a:pt x="3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3"/>
            <p:cNvSpPr/>
            <p:nvPr/>
          </p:nvSpPr>
          <p:spPr>
            <a:xfrm>
              <a:off x="1977700" y="27139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8"/>
                    <a:pt x="1" y="18"/>
                    <a:pt x="1" y="1"/>
                  </a:cubicBezTo>
                  <a:lnTo>
                    <a:pt x="1" y="1"/>
                  </a:lnTo>
                  <a:cubicBezTo>
                    <a:pt x="18" y="1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3"/>
            <p:cNvSpPr/>
            <p:nvPr/>
          </p:nvSpPr>
          <p:spPr>
            <a:xfrm>
              <a:off x="1977250" y="271350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9" y="0"/>
                    <a:pt x="19" y="0"/>
                  </a:cubicBezTo>
                  <a:cubicBezTo>
                    <a:pt x="19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3"/>
            <p:cNvSpPr/>
            <p:nvPr/>
          </p:nvSpPr>
          <p:spPr>
            <a:xfrm>
              <a:off x="1977700" y="2713050"/>
              <a:ext cx="900" cy="135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36"/>
                  </a:moveTo>
                  <a:cubicBezTo>
                    <a:pt x="36" y="53"/>
                    <a:pt x="36" y="36"/>
                    <a:pt x="36" y="36"/>
                  </a:cubicBezTo>
                  <a:cubicBezTo>
                    <a:pt x="18" y="36"/>
                    <a:pt x="36" y="36"/>
                    <a:pt x="3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18"/>
                  </a:cubicBezTo>
                  <a:cubicBezTo>
                    <a:pt x="18" y="18"/>
                    <a:pt x="1" y="18"/>
                    <a:pt x="1" y="1"/>
                  </a:cubicBezTo>
                  <a:cubicBezTo>
                    <a:pt x="1" y="1"/>
                    <a:pt x="18" y="18"/>
                    <a:pt x="1" y="18"/>
                  </a:cubicBezTo>
                  <a:cubicBezTo>
                    <a:pt x="18" y="18"/>
                    <a:pt x="18" y="36"/>
                    <a:pt x="18" y="36"/>
                  </a:cubicBezTo>
                  <a:cubicBezTo>
                    <a:pt x="36" y="36"/>
                    <a:pt x="36" y="36"/>
                    <a:pt x="3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1976825" y="27108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36" y="0"/>
                    <a:pt x="36" y="0"/>
                  </a:cubicBezTo>
                  <a:cubicBezTo>
                    <a:pt x="36" y="0"/>
                    <a:pt x="18" y="18"/>
                    <a:pt x="18" y="18"/>
                  </a:cubicBez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1976375" y="27104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1"/>
                    <a:pt x="1" y="1"/>
                    <a:pt x="18" y="1"/>
                  </a:cubicBezTo>
                  <a:cubicBezTo>
                    <a:pt x="1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1976825" y="27104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18"/>
                    <a:pt x="0" y="18"/>
                    <a:pt x="0" y="1"/>
                  </a:cubicBezTo>
                  <a:cubicBezTo>
                    <a:pt x="0" y="1"/>
                    <a:pt x="0" y="1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1975950" y="271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1977250" y="271042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1"/>
                    <a:pt x="1" y="1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1977250" y="271000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0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1976825" y="27100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18" y="0"/>
                    <a:pt x="18" y="0"/>
                    <a:pt x="18" y="18"/>
                  </a:cubicBezTo>
                  <a:cubicBezTo>
                    <a:pt x="18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1976825" y="271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1976825" y="27095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cubicBezTo>
                    <a:pt x="0" y="1"/>
                    <a:pt x="0" y="1"/>
                    <a:pt x="18" y="1"/>
                  </a:cubicBezTo>
                  <a:cubicBezTo>
                    <a:pt x="18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1976825" y="27091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ubicBezTo>
                    <a:pt x="0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1976825" y="270912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18"/>
                    <a:pt x="0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1976375" y="27091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1976375" y="270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1979450" y="271087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" y="0"/>
                    <a:pt x="18" y="0"/>
                  </a:cubicBezTo>
                  <a:cubicBezTo>
                    <a:pt x="1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1977250" y="270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1977250" y="27095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8"/>
                    <a:pt x="19" y="1"/>
                    <a:pt x="19" y="1"/>
                  </a:cubicBezTo>
                  <a:cubicBezTo>
                    <a:pt x="19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1980325" y="2710875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0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1978150" y="270955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1978575" y="27095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8"/>
                  </a:moveTo>
                  <a:cubicBezTo>
                    <a:pt x="18" y="1"/>
                    <a:pt x="1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1986025" y="271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3"/>
            <p:cNvSpPr/>
            <p:nvPr/>
          </p:nvSpPr>
          <p:spPr>
            <a:xfrm>
              <a:off x="1976375" y="2709125"/>
              <a:ext cx="41675" cy="19300"/>
            </a:xfrm>
            <a:custGeom>
              <a:avLst/>
              <a:gdLst/>
              <a:ahLst/>
              <a:cxnLst/>
              <a:rect l="l" t="t" r="r" b="b"/>
              <a:pathLst>
                <a:path w="1667" h="772" extrusionOk="0">
                  <a:moveTo>
                    <a:pt x="281" y="368"/>
                  </a:moveTo>
                  <a:cubicBezTo>
                    <a:pt x="281" y="368"/>
                    <a:pt x="281" y="368"/>
                    <a:pt x="281" y="368"/>
                  </a:cubicBezTo>
                  <a:cubicBezTo>
                    <a:pt x="281" y="368"/>
                    <a:pt x="281" y="386"/>
                    <a:pt x="281" y="386"/>
                  </a:cubicBezTo>
                  <a:cubicBezTo>
                    <a:pt x="281" y="386"/>
                    <a:pt x="299" y="386"/>
                    <a:pt x="299" y="386"/>
                  </a:cubicBezTo>
                  <a:cubicBezTo>
                    <a:pt x="299" y="386"/>
                    <a:pt x="299" y="386"/>
                    <a:pt x="299" y="386"/>
                  </a:cubicBezTo>
                  <a:cubicBezTo>
                    <a:pt x="316" y="386"/>
                    <a:pt x="316" y="386"/>
                    <a:pt x="316" y="386"/>
                  </a:cubicBezTo>
                  <a:cubicBezTo>
                    <a:pt x="316" y="403"/>
                    <a:pt x="316" y="386"/>
                    <a:pt x="316" y="386"/>
                  </a:cubicBezTo>
                  <a:cubicBezTo>
                    <a:pt x="316" y="386"/>
                    <a:pt x="334" y="403"/>
                    <a:pt x="334" y="403"/>
                  </a:cubicBezTo>
                  <a:cubicBezTo>
                    <a:pt x="334" y="403"/>
                    <a:pt x="334" y="403"/>
                    <a:pt x="334" y="403"/>
                  </a:cubicBezTo>
                  <a:cubicBezTo>
                    <a:pt x="369" y="421"/>
                    <a:pt x="387" y="438"/>
                    <a:pt x="404" y="438"/>
                  </a:cubicBezTo>
                  <a:cubicBezTo>
                    <a:pt x="404" y="456"/>
                    <a:pt x="422" y="456"/>
                    <a:pt x="422" y="456"/>
                  </a:cubicBezTo>
                  <a:cubicBezTo>
                    <a:pt x="422" y="473"/>
                    <a:pt x="439" y="473"/>
                    <a:pt x="439" y="473"/>
                  </a:cubicBezTo>
                  <a:cubicBezTo>
                    <a:pt x="439" y="473"/>
                    <a:pt x="457" y="491"/>
                    <a:pt x="457" y="491"/>
                  </a:cubicBezTo>
                  <a:cubicBezTo>
                    <a:pt x="474" y="491"/>
                    <a:pt x="474" y="491"/>
                    <a:pt x="474" y="491"/>
                  </a:cubicBezTo>
                  <a:cubicBezTo>
                    <a:pt x="474" y="491"/>
                    <a:pt x="474" y="491"/>
                    <a:pt x="474" y="491"/>
                  </a:cubicBezTo>
                  <a:cubicBezTo>
                    <a:pt x="474" y="491"/>
                    <a:pt x="492" y="508"/>
                    <a:pt x="492" y="491"/>
                  </a:cubicBezTo>
                  <a:cubicBezTo>
                    <a:pt x="492" y="491"/>
                    <a:pt x="492" y="508"/>
                    <a:pt x="492" y="508"/>
                  </a:cubicBezTo>
                  <a:cubicBezTo>
                    <a:pt x="492" y="491"/>
                    <a:pt x="509" y="508"/>
                    <a:pt x="509" y="508"/>
                  </a:cubicBezTo>
                  <a:cubicBezTo>
                    <a:pt x="527" y="508"/>
                    <a:pt x="544" y="526"/>
                    <a:pt x="562" y="526"/>
                  </a:cubicBezTo>
                  <a:cubicBezTo>
                    <a:pt x="562" y="544"/>
                    <a:pt x="579" y="544"/>
                    <a:pt x="579" y="544"/>
                  </a:cubicBezTo>
                  <a:cubicBezTo>
                    <a:pt x="579" y="544"/>
                    <a:pt x="579" y="544"/>
                    <a:pt x="597" y="544"/>
                  </a:cubicBezTo>
                  <a:cubicBezTo>
                    <a:pt x="597" y="544"/>
                    <a:pt x="615" y="561"/>
                    <a:pt x="632" y="561"/>
                  </a:cubicBezTo>
                  <a:lnTo>
                    <a:pt x="632" y="561"/>
                  </a:lnTo>
                  <a:cubicBezTo>
                    <a:pt x="650" y="561"/>
                    <a:pt x="667" y="561"/>
                    <a:pt x="685" y="579"/>
                  </a:cubicBezTo>
                  <a:cubicBezTo>
                    <a:pt x="685" y="579"/>
                    <a:pt x="685" y="561"/>
                    <a:pt x="702" y="561"/>
                  </a:cubicBezTo>
                  <a:cubicBezTo>
                    <a:pt x="702" y="579"/>
                    <a:pt x="702" y="579"/>
                    <a:pt x="702" y="579"/>
                  </a:cubicBezTo>
                  <a:cubicBezTo>
                    <a:pt x="702" y="579"/>
                    <a:pt x="720" y="579"/>
                    <a:pt x="720" y="579"/>
                  </a:cubicBezTo>
                  <a:cubicBezTo>
                    <a:pt x="720" y="579"/>
                    <a:pt x="720" y="579"/>
                    <a:pt x="720" y="579"/>
                  </a:cubicBezTo>
                  <a:cubicBezTo>
                    <a:pt x="737" y="579"/>
                    <a:pt x="737" y="579"/>
                    <a:pt x="720" y="579"/>
                  </a:cubicBezTo>
                  <a:cubicBezTo>
                    <a:pt x="737" y="596"/>
                    <a:pt x="755" y="596"/>
                    <a:pt x="755" y="596"/>
                  </a:cubicBezTo>
                  <a:cubicBezTo>
                    <a:pt x="772" y="614"/>
                    <a:pt x="790" y="596"/>
                    <a:pt x="807" y="614"/>
                  </a:cubicBezTo>
                  <a:cubicBezTo>
                    <a:pt x="807" y="596"/>
                    <a:pt x="807" y="596"/>
                    <a:pt x="825" y="596"/>
                  </a:cubicBezTo>
                  <a:cubicBezTo>
                    <a:pt x="825" y="596"/>
                    <a:pt x="825" y="596"/>
                    <a:pt x="825" y="614"/>
                  </a:cubicBezTo>
                  <a:cubicBezTo>
                    <a:pt x="825" y="614"/>
                    <a:pt x="825" y="614"/>
                    <a:pt x="825" y="614"/>
                  </a:cubicBezTo>
                  <a:cubicBezTo>
                    <a:pt x="807" y="614"/>
                    <a:pt x="825" y="614"/>
                    <a:pt x="825" y="614"/>
                  </a:cubicBezTo>
                  <a:cubicBezTo>
                    <a:pt x="825" y="614"/>
                    <a:pt x="825" y="614"/>
                    <a:pt x="825" y="614"/>
                  </a:cubicBezTo>
                  <a:cubicBezTo>
                    <a:pt x="842" y="631"/>
                    <a:pt x="860" y="631"/>
                    <a:pt x="860" y="631"/>
                  </a:cubicBezTo>
                  <a:cubicBezTo>
                    <a:pt x="860" y="631"/>
                    <a:pt x="878" y="631"/>
                    <a:pt x="878" y="631"/>
                  </a:cubicBezTo>
                  <a:cubicBezTo>
                    <a:pt x="878" y="649"/>
                    <a:pt x="913" y="649"/>
                    <a:pt x="913" y="649"/>
                  </a:cubicBezTo>
                  <a:cubicBezTo>
                    <a:pt x="930" y="649"/>
                    <a:pt x="930" y="649"/>
                    <a:pt x="930" y="666"/>
                  </a:cubicBezTo>
                  <a:cubicBezTo>
                    <a:pt x="930" y="666"/>
                    <a:pt x="930" y="649"/>
                    <a:pt x="948" y="666"/>
                  </a:cubicBezTo>
                  <a:cubicBezTo>
                    <a:pt x="948" y="666"/>
                    <a:pt x="965" y="666"/>
                    <a:pt x="983" y="666"/>
                  </a:cubicBezTo>
                  <a:cubicBezTo>
                    <a:pt x="983" y="666"/>
                    <a:pt x="983" y="666"/>
                    <a:pt x="983" y="666"/>
                  </a:cubicBezTo>
                  <a:cubicBezTo>
                    <a:pt x="1000" y="684"/>
                    <a:pt x="1000" y="684"/>
                    <a:pt x="1018" y="684"/>
                  </a:cubicBezTo>
                  <a:cubicBezTo>
                    <a:pt x="1018" y="684"/>
                    <a:pt x="1018" y="684"/>
                    <a:pt x="1018" y="684"/>
                  </a:cubicBezTo>
                  <a:cubicBezTo>
                    <a:pt x="1018" y="684"/>
                    <a:pt x="1035" y="684"/>
                    <a:pt x="1035" y="684"/>
                  </a:cubicBezTo>
                  <a:cubicBezTo>
                    <a:pt x="1053" y="701"/>
                    <a:pt x="1070" y="684"/>
                    <a:pt x="1070" y="701"/>
                  </a:cubicBezTo>
                  <a:cubicBezTo>
                    <a:pt x="1088" y="701"/>
                    <a:pt x="1088" y="701"/>
                    <a:pt x="1105" y="701"/>
                  </a:cubicBezTo>
                  <a:cubicBezTo>
                    <a:pt x="1105" y="701"/>
                    <a:pt x="1105" y="701"/>
                    <a:pt x="1105" y="701"/>
                  </a:cubicBezTo>
                  <a:cubicBezTo>
                    <a:pt x="1105" y="701"/>
                    <a:pt x="1105" y="701"/>
                    <a:pt x="1105" y="701"/>
                  </a:cubicBezTo>
                  <a:cubicBezTo>
                    <a:pt x="1123" y="701"/>
                    <a:pt x="1140" y="701"/>
                    <a:pt x="1140" y="719"/>
                  </a:cubicBezTo>
                  <a:cubicBezTo>
                    <a:pt x="1140" y="719"/>
                    <a:pt x="1140" y="719"/>
                    <a:pt x="1140" y="719"/>
                  </a:cubicBezTo>
                  <a:cubicBezTo>
                    <a:pt x="1158" y="719"/>
                    <a:pt x="1158" y="719"/>
                    <a:pt x="1158" y="719"/>
                  </a:cubicBezTo>
                  <a:cubicBezTo>
                    <a:pt x="1176" y="719"/>
                    <a:pt x="1176" y="719"/>
                    <a:pt x="1176" y="719"/>
                  </a:cubicBezTo>
                  <a:cubicBezTo>
                    <a:pt x="1193" y="719"/>
                    <a:pt x="1211" y="719"/>
                    <a:pt x="1228" y="736"/>
                  </a:cubicBezTo>
                  <a:cubicBezTo>
                    <a:pt x="1263" y="736"/>
                    <a:pt x="1298" y="736"/>
                    <a:pt x="1333" y="736"/>
                  </a:cubicBezTo>
                  <a:cubicBezTo>
                    <a:pt x="1333" y="736"/>
                    <a:pt x="1333" y="736"/>
                    <a:pt x="1333" y="736"/>
                  </a:cubicBezTo>
                  <a:cubicBezTo>
                    <a:pt x="1333" y="736"/>
                    <a:pt x="1333" y="736"/>
                    <a:pt x="1333" y="736"/>
                  </a:cubicBezTo>
                  <a:lnTo>
                    <a:pt x="1351" y="736"/>
                  </a:lnTo>
                  <a:cubicBezTo>
                    <a:pt x="1351" y="736"/>
                    <a:pt x="1368" y="736"/>
                    <a:pt x="1386" y="736"/>
                  </a:cubicBezTo>
                  <a:cubicBezTo>
                    <a:pt x="1386" y="736"/>
                    <a:pt x="1386" y="736"/>
                    <a:pt x="1403" y="736"/>
                  </a:cubicBezTo>
                  <a:lnTo>
                    <a:pt x="1456" y="736"/>
                  </a:lnTo>
                  <a:cubicBezTo>
                    <a:pt x="1474" y="736"/>
                    <a:pt x="1474" y="736"/>
                    <a:pt x="1491" y="736"/>
                  </a:cubicBezTo>
                  <a:cubicBezTo>
                    <a:pt x="1491" y="736"/>
                    <a:pt x="1491" y="736"/>
                    <a:pt x="1509" y="736"/>
                  </a:cubicBezTo>
                  <a:cubicBezTo>
                    <a:pt x="1526" y="736"/>
                    <a:pt x="1526" y="754"/>
                    <a:pt x="1544" y="754"/>
                  </a:cubicBezTo>
                  <a:cubicBezTo>
                    <a:pt x="1561" y="754"/>
                    <a:pt x="1561" y="771"/>
                    <a:pt x="1579" y="771"/>
                  </a:cubicBezTo>
                  <a:cubicBezTo>
                    <a:pt x="1596" y="754"/>
                    <a:pt x="1596" y="719"/>
                    <a:pt x="1631" y="719"/>
                  </a:cubicBezTo>
                  <a:cubicBezTo>
                    <a:pt x="1631" y="701"/>
                    <a:pt x="1631" y="701"/>
                    <a:pt x="1649" y="684"/>
                  </a:cubicBezTo>
                  <a:cubicBezTo>
                    <a:pt x="1649" y="684"/>
                    <a:pt x="1649" y="684"/>
                    <a:pt x="1649" y="684"/>
                  </a:cubicBezTo>
                  <a:cubicBezTo>
                    <a:pt x="1649" y="666"/>
                    <a:pt x="1649" y="649"/>
                    <a:pt x="1649" y="649"/>
                  </a:cubicBezTo>
                  <a:cubicBezTo>
                    <a:pt x="1649" y="631"/>
                    <a:pt x="1666" y="614"/>
                    <a:pt x="1666" y="614"/>
                  </a:cubicBezTo>
                  <a:cubicBezTo>
                    <a:pt x="1666" y="579"/>
                    <a:pt x="1666" y="544"/>
                    <a:pt x="1666" y="526"/>
                  </a:cubicBezTo>
                  <a:cubicBezTo>
                    <a:pt x="1666" y="526"/>
                    <a:pt x="1666" y="508"/>
                    <a:pt x="1666" y="508"/>
                  </a:cubicBezTo>
                  <a:cubicBezTo>
                    <a:pt x="1666" y="508"/>
                    <a:pt x="1649" y="491"/>
                    <a:pt x="1649" y="491"/>
                  </a:cubicBezTo>
                  <a:cubicBezTo>
                    <a:pt x="1649" y="491"/>
                    <a:pt x="1649" y="473"/>
                    <a:pt x="1649" y="456"/>
                  </a:cubicBezTo>
                  <a:cubicBezTo>
                    <a:pt x="1649" y="456"/>
                    <a:pt x="1649" y="456"/>
                    <a:pt x="1649" y="456"/>
                  </a:cubicBezTo>
                  <a:cubicBezTo>
                    <a:pt x="1649" y="456"/>
                    <a:pt x="1631" y="438"/>
                    <a:pt x="1631" y="438"/>
                  </a:cubicBezTo>
                  <a:cubicBezTo>
                    <a:pt x="1614" y="438"/>
                    <a:pt x="1614" y="438"/>
                    <a:pt x="1614" y="438"/>
                  </a:cubicBezTo>
                  <a:cubicBezTo>
                    <a:pt x="1596" y="438"/>
                    <a:pt x="1579" y="438"/>
                    <a:pt x="1561" y="438"/>
                  </a:cubicBezTo>
                  <a:cubicBezTo>
                    <a:pt x="1561" y="438"/>
                    <a:pt x="1544" y="438"/>
                    <a:pt x="1544" y="438"/>
                  </a:cubicBezTo>
                  <a:cubicBezTo>
                    <a:pt x="1526" y="438"/>
                    <a:pt x="1509" y="438"/>
                    <a:pt x="1509" y="438"/>
                  </a:cubicBezTo>
                  <a:cubicBezTo>
                    <a:pt x="1491" y="438"/>
                    <a:pt x="1491" y="438"/>
                    <a:pt x="1474" y="438"/>
                  </a:cubicBezTo>
                  <a:cubicBezTo>
                    <a:pt x="1474" y="438"/>
                    <a:pt x="1474" y="438"/>
                    <a:pt x="1456" y="438"/>
                  </a:cubicBezTo>
                  <a:cubicBezTo>
                    <a:pt x="1456" y="438"/>
                    <a:pt x="1456" y="438"/>
                    <a:pt x="1439" y="438"/>
                  </a:cubicBezTo>
                  <a:cubicBezTo>
                    <a:pt x="1439" y="438"/>
                    <a:pt x="1439" y="438"/>
                    <a:pt x="1439" y="438"/>
                  </a:cubicBezTo>
                  <a:cubicBezTo>
                    <a:pt x="1421" y="438"/>
                    <a:pt x="1421" y="438"/>
                    <a:pt x="1421" y="438"/>
                  </a:cubicBezTo>
                  <a:cubicBezTo>
                    <a:pt x="1403" y="438"/>
                    <a:pt x="1403" y="438"/>
                    <a:pt x="1386" y="438"/>
                  </a:cubicBezTo>
                  <a:cubicBezTo>
                    <a:pt x="1386" y="438"/>
                    <a:pt x="1368" y="438"/>
                    <a:pt x="1368" y="438"/>
                  </a:cubicBezTo>
                  <a:cubicBezTo>
                    <a:pt x="1368" y="438"/>
                    <a:pt x="1351" y="438"/>
                    <a:pt x="1351" y="438"/>
                  </a:cubicBezTo>
                  <a:cubicBezTo>
                    <a:pt x="1351" y="421"/>
                    <a:pt x="1351" y="438"/>
                    <a:pt x="1333" y="438"/>
                  </a:cubicBezTo>
                  <a:cubicBezTo>
                    <a:pt x="1333" y="438"/>
                    <a:pt x="1333" y="438"/>
                    <a:pt x="1333" y="438"/>
                  </a:cubicBezTo>
                  <a:cubicBezTo>
                    <a:pt x="1333" y="421"/>
                    <a:pt x="1316" y="438"/>
                    <a:pt x="1298" y="421"/>
                  </a:cubicBezTo>
                  <a:cubicBezTo>
                    <a:pt x="1281" y="421"/>
                    <a:pt x="1281" y="421"/>
                    <a:pt x="1263" y="421"/>
                  </a:cubicBezTo>
                  <a:cubicBezTo>
                    <a:pt x="1263" y="421"/>
                    <a:pt x="1263" y="421"/>
                    <a:pt x="1263" y="421"/>
                  </a:cubicBezTo>
                  <a:cubicBezTo>
                    <a:pt x="1246" y="421"/>
                    <a:pt x="1211" y="403"/>
                    <a:pt x="1193" y="403"/>
                  </a:cubicBezTo>
                  <a:cubicBezTo>
                    <a:pt x="1176" y="403"/>
                    <a:pt x="1158" y="403"/>
                    <a:pt x="1140" y="386"/>
                  </a:cubicBezTo>
                  <a:cubicBezTo>
                    <a:pt x="1123" y="403"/>
                    <a:pt x="1105" y="386"/>
                    <a:pt x="1088" y="386"/>
                  </a:cubicBezTo>
                  <a:cubicBezTo>
                    <a:pt x="1088" y="368"/>
                    <a:pt x="1070" y="386"/>
                    <a:pt x="1070" y="386"/>
                  </a:cubicBezTo>
                  <a:cubicBezTo>
                    <a:pt x="1053" y="368"/>
                    <a:pt x="1053" y="368"/>
                    <a:pt x="1053" y="368"/>
                  </a:cubicBezTo>
                  <a:cubicBezTo>
                    <a:pt x="1053" y="368"/>
                    <a:pt x="1035" y="368"/>
                    <a:pt x="1035" y="368"/>
                  </a:cubicBezTo>
                  <a:cubicBezTo>
                    <a:pt x="1018" y="368"/>
                    <a:pt x="1018" y="368"/>
                    <a:pt x="1018" y="368"/>
                  </a:cubicBezTo>
                  <a:cubicBezTo>
                    <a:pt x="1018" y="368"/>
                    <a:pt x="1018" y="368"/>
                    <a:pt x="1000" y="351"/>
                  </a:cubicBezTo>
                  <a:cubicBezTo>
                    <a:pt x="983" y="351"/>
                    <a:pt x="983" y="351"/>
                    <a:pt x="965" y="351"/>
                  </a:cubicBezTo>
                  <a:cubicBezTo>
                    <a:pt x="965" y="333"/>
                    <a:pt x="948" y="333"/>
                    <a:pt x="948" y="333"/>
                  </a:cubicBezTo>
                  <a:lnTo>
                    <a:pt x="948" y="333"/>
                  </a:lnTo>
                  <a:cubicBezTo>
                    <a:pt x="930" y="333"/>
                    <a:pt x="930" y="333"/>
                    <a:pt x="930" y="333"/>
                  </a:cubicBezTo>
                  <a:cubicBezTo>
                    <a:pt x="930" y="333"/>
                    <a:pt x="913" y="333"/>
                    <a:pt x="913" y="333"/>
                  </a:cubicBezTo>
                  <a:cubicBezTo>
                    <a:pt x="913" y="333"/>
                    <a:pt x="913" y="333"/>
                    <a:pt x="895" y="333"/>
                  </a:cubicBezTo>
                  <a:cubicBezTo>
                    <a:pt x="895" y="316"/>
                    <a:pt x="860" y="333"/>
                    <a:pt x="860" y="316"/>
                  </a:cubicBezTo>
                  <a:cubicBezTo>
                    <a:pt x="842" y="316"/>
                    <a:pt x="842" y="316"/>
                    <a:pt x="842" y="316"/>
                  </a:cubicBezTo>
                  <a:cubicBezTo>
                    <a:pt x="825" y="316"/>
                    <a:pt x="825" y="316"/>
                    <a:pt x="825" y="316"/>
                  </a:cubicBezTo>
                  <a:cubicBezTo>
                    <a:pt x="825" y="298"/>
                    <a:pt x="807" y="298"/>
                    <a:pt x="807" y="298"/>
                  </a:cubicBezTo>
                  <a:cubicBezTo>
                    <a:pt x="790" y="298"/>
                    <a:pt x="790" y="298"/>
                    <a:pt x="790" y="298"/>
                  </a:cubicBezTo>
                  <a:cubicBezTo>
                    <a:pt x="790" y="298"/>
                    <a:pt x="790" y="298"/>
                    <a:pt x="772" y="298"/>
                  </a:cubicBezTo>
                  <a:cubicBezTo>
                    <a:pt x="772" y="281"/>
                    <a:pt x="755" y="281"/>
                    <a:pt x="755" y="281"/>
                  </a:cubicBezTo>
                  <a:cubicBezTo>
                    <a:pt x="737" y="281"/>
                    <a:pt x="737" y="281"/>
                    <a:pt x="737" y="281"/>
                  </a:cubicBezTo>
                  <a:cubicBezTo>
                    <a:pt x="720" y="263"/>
                    <a:pt x="702" y="281"/>
                    <a:pt x="702" y="263"/>
                  </a:cubicBezTo>
                  <a:cubicBezTo>
                    <a:pt x="685" y="263"/>
                    <a:pt x="667" y="246"/>
                    <a:pt x="667" y="246"/>
                  </a:cubicBezTo>
                  <a:cubicBezTo>
                    <a:pt x="667" y="246"/>
                    <a:pt x="667" y="263"/>
                    <a:pt x="650" y="263"/>
                  </a:cubicBezTo>
                  <a:cubicBezTo>
                    <a:pt x="650" y="263"/>
                    <a:pt x="650" y="246"/>
                    <a:pt x="650" y="246"/>
                  </a:cubicBezTo>
                  <a:cubicBezTo>
                    <a:pt x="650" y="263"/>
                    <a:pt x="650" y="263"/>
                    <a:pt x="650" y="263"/>
                  </a:cubicBezTo>
                  <a:cubicBezTo>
                    <a:pt x="650" y="246"/>
                    <a:pt x="650" y="246"/>
                    <a:pt x="650" y="246"/>
                  </a:cubicBezTo>
                  <a:cubicBezTo>
                    <a:pt x="650" y="246"/>
                    <a:pt x="650" y="246"/>
                    <a:pt x="650" y="246"/>
                  </a:cubicBezTo>
                  <a:cubicBezTo>
                    <a:pt x="650" y="246"/>
                    <a:pt x="632" y="246"/>
                    <a:pt x="632" y="246"/>
                  </a:cubicBezTo>
                  <a:cubicBezTo>
                    <a:pt x="632" y="228"/>
                    <a:pt x="615" y="228"/>
                    <a:pt x="597" y="228"/>
                  </a:cubicBezTo>
                  <a:cubicBezTo>
                    <a:pt x="597" y="228"/>
                    <a:pt x="597" y="228"/>
                    <a:pt x="597" y="228"/>
                  </a:cubicBezTo>
                  <a:cubicBezTo>
                    <a:pt x="597" y="228"/>
                    <a:pt x="597" y="228"/>
                    <a:pt x="597" y="228"/>
                  </a:cubicBezTo>
                  <a:cubicBezTo>
                    <a:pt x="597" y="228"/>
                    <a:pt x="579" y="210"/>
                    <a:pt x="579" y="210"/>
                  </a:cubicBezTo>
                  <a:cubicBezTo>
                    <a:pt x="579" y="193"/>
                    <a:pt x="562" y="210"/>
                    <a:pt x="562" y="193"/>
                  </a:cubicBezTo>
                  <a:cubicBezTo>
                    <a:pt x="544" y="193"/>
                    <a:pt x="544" y="210"/>
                    <a:pt x="544" y="210"/>
                  </a:cubicBezTo>
                  <a:cubicBezTo>
                    <a:pt x="544" y="193"/>
                    <a:pt x="544" y="210"/>
                    <a:pt x="527" y="193"/>
                  </a:cubicBezTo>
                  <a:cubicBezTo>
                    <a:pt x="527" y="193"/>
                    <a:pt x="527" y="193"/>
                    <a:pt x="527" y="193"/>
                  </a:cubicBezTo>
                  <a:cubicBezTo>
                    <a:pt x="527" y="193"/>
                    <a:pt x="509" y="193"/>
                    <a:pt x="509" y="175"/>
                  </a:cubicBezTo>
                  <a:cubicBezTo>
                    <a:pt x="509" y="175"/>
                    <a:pt x="509" y="193"/>
                    <a:pt x="509" y="193"/>
                  </a:cubicBezTo>
                  <a:cubicBezTo>
                    <a:pt x="492" y="175"/>
                    <a:pt x="492" y="175"/>
                    <a:pt x="474" y="175"/>
                  </a:cubicBezTo>
                  <a:cubicBezTo>
                    <a:pt x="474" y="158"/>
                    <a:pt x="457" y="158"/>
                    <a:pt x="457" y="158"/>
                  </a:cubicBezTo>
                  <a:cubicBezTo>
                    <a:pt x="439" y="140"/>
                    <a:pt x="422" y="140"/>
                    <a:pt x="404" y="123"/>
                  </a:cubicBezTo>
                  <a:cubicBezTo>
                    <a:pt x="387" y="123"/>
                    <a:pt x="387" y="123"/>
                    <a:pt x="387" y="123"/>
                  </a:cubicBezTo>
                  <a:lnTo>
                    <a:pt x="387" y="123"/>
                  </a:lnTo>
                  <a:cubicBezTo>
                    <a:pt x="369" y="105"/>
                    <a:pt x="369" y="105"/>
                    <a:pt x="369" y="105"/>
                  </a:cubicBezTo>
                  <a:cubicBezTo>
                    <a:pt x="369" y="105"/>
                    <a:pt x="352" y="105"/>
                    <a:pt x="352" y="105"/>
                  </a:cubicBezTo>
                  <a:cubicBezTo>
                    <a:pt x="352" y="88"/>
                    <a:pt x="334" y="88"/>
                    <a:pt x="334" y="88"/>
                  </a:cubicBezTo>
                  <a:cubicBezTo>
                    <a:pt x="334" y="88"/>
                    <a:pt x="334" y="88"/>
                    <a:pt x="334" y="88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6" y="88"/>
                    <a:pt x="316" y="70"/>
                    <a:pt x="316" y="88"/>
                  </a:cubicBezTo>
                  <a:cubicBezTo>
                    <a:pt x="316" y="88"/>
                    <a:pt x="316" y="88"/>
                    <a:pt x="334" y="88"/>
                  </a:cubicBezTo>
                  <a:cubicBezTo>
                    <a:pt x="316" y="70"/>
                    <a:pt x="316" y="53"/>
                    <a:pt x="299" y="53"/>
                  </a:cubicBezTo>
                  <a:cubicBezTo>
                    <a:pt x="299" y="53"/>
                    <a:pt x="281" y="53"/>
                    <a:pt x="281" y="53"/>
                  </a:cubicBezTo>
                  <a:cubicBezTo>
                    <a:pt x="281" y="35"/>
                    <a:pt x="264" y="35"/>
                    <a:pt x="264" y="35"/>
                  </a:cubicBezTo>
                  <a:cubicBezTo>
                    <a:pt x="246" y="35"/>
                    <a:pt x="246" y="35"/>
                    <a:pt x="229" y="18"/>
                  </a:cubicBezTo>
                  <a:cubicBezTo>
                    <a:pt x="229" y="35"/>
                    <a:pt x="229" y="35"/>
                    <a:pt x="229" y="35"/>
                  </a:cubicBezTo>
                  <a:cubicBezTo>
                    <a:pt x="211" y="35"/>
                    <a:pt x="211" y="18"/>
                    <a:pt x="194" y="35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194" y="35"/>
                    <a:pt x="194" y="18"/>
                    <a:pt x="194" y="35"/>
                  </a:cubicBezTo>
                  <a:cubicBezTo>
                    <a:pt x="194" y="35"/>
                    <a:pt x="176" y="35"/>
                    <a:pt x="176" y="35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59" y="35"/>
                    <a:pt x="159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9" y="18"/>
                    <a:pt x="141" y="18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24" y="0"/>
                    <a:pt x="124" y="0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41" y="18"/>
                    <a:pt x="141" y="35"/>
                    <a:pt x="141" y="18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59" y="35"/>
                    <a:pt x="176" y="53"/>
                    <a:pt x="194" y="53"/>
                  </a:cubicBezTo>
                  <a:cubicBezTo>
                    <a:pt x="194" y="53"/>
                    <a:pt x="176" y="53"/>
                    <a:pt x="176" y="53"/>
                  </a:cubicBezTo>
                  <a:cubicBezTo>
                    <a:pt x="176" y="53"/>
                    <a:pt x="159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53"/>
                    <a:pt x="159" y="35"/>
                    <a:pt x="159" y="53"/>
                  </a:cubicBezTo>
                  <a:cubicBezTo>
                    <a:pt x="159" y="53"/>
                    <a:pt x="159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35"/>
                  </a:ln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24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06" y="35"/>
                  </a:cubicBezTo>
                  <a:lnTo>
                    <a:pt x="106" y="35"/>
                  </a:lnTo>
                  <a:cubicBezTo>
                    <a:pt x="124" y="35"/>
                    <a:pt x="124" y="53"/>
                    <a:pt x="124" y="53"/>
                  </a:cubicBezTo>
                  <a:cubicBezTo>
                    <a:pt x="124" y="53"/>
                    <a:pt x="141" y="53"/>
                    <a:pt x="124" y="53"/>
                  </a:cubicBezTo>
                  <a:cubicBezTo>
                    <a:pt x="141" y="70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70"/>
                  </a:cubicBezTo>
                  <a:cubicBezTo>
                    <a:pt x="141" y="70"/>
                    <a:pt x="159" y="70"/>
                    <a:pt x="159" y="88"/>
                  </a:cubicBezTo>
                  <a:cubicBezTo>
                    <a:pt x="159" y="88"/>
                    <a:pt x="159" y="70"/>
                    <a:pt x="159" y="70"/>
                  </a:cubicBezTo>
                  <a:cubicBezTo>
                    <a:pt x="159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59" y="88"/>
                  </a:cubicBezTo>
                  <a:cubicBezTo>
                    <a:pt x="159" y="88"/>
                    <a:pt x="141" y="70"/>
                    <a:pt x="141" y="7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70"/>
                    <a:pt x="124" y="88"/>
                    <a:pt x="124" y="70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4" y="53"/>
                    <a:pt x="124" y="53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3"/>
                    <a:pt x="106" y="53"/>
                    <a:pt x="106" y="35"/>
                  </a:cubicBezTo>
                  <a:cubicBezTo>
                    <a:pt x="106" y="35"/>
                    <a:pt x="89" y="35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89" y="53"/>
                    <a:pt x="106" y="53"/>
                  </a:cubicBezTo>
                  <a:cubicBezTo>
                    <a:pt x="89" y="53"/>
                    <a:pt x="89" y="35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71" y="35"/>
                    <a:pt x="71" y="35"/>
                    <a:pt x="71" y="18"/>
                  </a:cubicBezTo>
                  <a:cubicBezTo>
                    <a:pt x="71" y="35"/>
                    <a:pt x="71" y="18"/>
                    <a:pt x="54" y="18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71" y="35"/>
                    <a:pt x="71" y="35"/>
                  </a:cubicBezTo>
                  <a:cubicBezTo>
                    <a:pt x="54" y="35"/>
                    <a:pt x="71" y="53"/>
                    <a:pt x="71" y="53"/>
                  </a:cubicBezTo>
                  <a:cubicBezTo>
                    <a:pt x="54" y="53"/>
                    <a:pt x="54" y="35"/>
                    <a:pt x="54" y="35"/>
                  </a:cubicBezTo>
                  <a:cubicBezTo>
                    <a:pt x="54" y="35"/>
                    <a:pt x="54" y="53"/>
                    <a:pt x="54" y="53"/>
                  </a:cubicBezTo>
                  <a:cubicBezTo>
                    <a:pt x="54" y="53"/>
                    <a:pt x="54" y="35"/>
                    <a:pt x="54" y="35"/>
                  </a:cubicBezTo>
                  <a:cubicBezTo>
                    <a:pt x="54" y="35"/>
                    <a:pt x="36" y="35"/>
                    <a:pt x="36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36" y="35"/>
                    <a:pt x="36" y="18"/>
                  </a:cubicBezTo>
                  <a:cubicBezTo>
                    <a:pt x="36" y="18"/>
                    <a:pt x="36" y="35"/>
                    <a:pt x="36" y="35"/>
                  </a:cubicBezTo>
                  <a:lnTo>
                    <a:pt x="36" y="35"/>
                  </a:ln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54" y="35"/>
                    <a:pt x="36" y="35"/>
                    <a:pt x="36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53"/>
                    <a:pt x="36" y="53"/>
                  </a:cubicBezTo>
                  <a:cubicBezTo>
                    <a:pt x="36" y="70"/>
                    <a:pt x="54" y="53"/>
                    <a:pt x="54" y="70"/>
                  </a:cubicBezTo>
                  <a:cubicBezTo>
                    <a:pt x="54" y="70"/>
                    <a:pt x="54" y="70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105"/>
                  </a:cubicBezTo>
                  <a:cubicBezTo>
                    <a:pt x="36" y="88"/>
                    <a:pt x="36" y="105"/>
                    <a:pt x="36" y="105"/>
                  </a:cubicBezTo>
                  <a:cubicBezTo>
                    <a:pt x="36" y="123"/>
                    <a:pt x="36" y="123"/>
                    <a:pt x="54" y="140"/>
                  </a:cubicBezTo>
                  <a:cubicBezTo>
                    <a:pt x="36" y="123"/>
                    <a:pt x="36" y="123"/>
                    <a:pt x="18" y="123"/>
                  </a:cubicBezTo>
                  <a:cubicBezTo>
                    <a:pt x="36" y="123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" y="105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40"/>
                  </a:cubicBezTo>
                  <a:cubicBezTo>
                    <a:pt x="36" y="140"/>
                    <a:pt x="36" y="158"/>
                    <a:pt x="54" y="158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71" y="158"/>
                    <a:pt x="71" y="175"/>
                    <a:pt x="71" y="175"/>
                  </a:cubicBezTo>
                  <a:cubicBezTo>
                    <a:pt x="71" y="175"/>
                    <a:pt x="89" y="175"/>
                    <a:pt x="89" y="175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75"/>
                    <a:pt x="89" y="175"/>
                    <a:pt x="106" y="175"/>
                  </a:cubicBezTo>
                  <a:cubicBezTo>
                    <a:pt x="89" y="175"/>
                    <a:pt x="89" y="175"/>
                    <a:pt x="89" y="193"/>
                  </a:cubicBezTo>
                  <a:cubicBezTo>
                    <a:pt x="89" y="193"/>
                    <a:pt x="89" y="175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210"/>
                    <a:pt x="106" y="210"/>
                    <a:pt x="106" y="228"/>
                  </a:cubicBezTo>
                  <a:cubicBezTo>
                    <a:pt x="106" y="228"/>
                    <a:pt x="106" y="228"/>
                    <a:pt x="106" y="210"/>
                  </a:cubicBezTo>
                  <a:lnTo>
                    <a:pt x="106" y="228"/>
                  </a:lnTo>
                  <a:cubicBezTo>
                    <a:pt x="124" y="228"/>
                    <a:pt x="124" y="228"/>
                    <a:pt x="124" y="228"/>
                  </a:cubicBezTo>
                  <a:cubicBezTo>
                    <a:pt x="124" y="228"/>
                    <a:pt x="124" y="228"/>
                    <a:pt x="124" y="246"/>
                  </a:cubicBezTo>
                  <a:cubicBezTo>
                    <a:pt x="124" y="228"/>
                    <a:pt x="106" y="228"/>
                    <a:pt x="106" y="228"/>
                  </a:cubicBezTo>
                  <a:cubicBezTo>
                    <a:pt x="106" y="263"/>
                    <a:pt x="124" y="246"/>
                    <a:pt x="124" y="263"/>
                  </a:cubicBezTo>
                  <a:cubicBezTo>
                    <a:pt x="141" y="263"/>
                    <a:pt x="141" y="263"/>
                    <a:pt x="141" y="263"/>
                  </a:cubicBezTo>
                  <a:cubicBezTo>
                    <a:pt x="141" y="263"/>
                    <a:pt x="141" y="263"/>
                    <a:pt x="141" y="263"/>
                  </a:cubicBezTo>
                  <a:cubicBezTo>
                    <a:pt x="141" y="263"/>
                    <a:pt x="141" y="263"/>
                    <a:pt x="141" y="263"/>
                  </a:cubicBezTo>
                  <a:cubicBezTo>
                    <a:pt x="141" y="263"/>
                    <a:pt x="141" y="263"/>
                    <a:pt x="141" y="281"/>
                  </a:cubicBezTo>
                  <a:cubicBezTo>
                    <a:pt x="141" y="263"/>
                    <a:pt x="141" y="263"/>
                    <a:pt x="159" y="263"/>
                  </a:cubicBezTo>
                  <a:cubicBezTo>
                    <a:pt x="141" y="281"/>
                    <a:pt x="159" y="281"/>
                    <a:pt x="159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59" y="281"/>
                    <a:pt x="176" y="281"/>
                    <a:pt x="176" y="281"/>
                  </a:cubicBezTo>
                  <a:cubicBezTo>
                    <a:pt x="176" y="281"/>
                    <a:pt x="176" y="298"/>
                    <a:pt x="176" y="298"/>
                  </a:cubicBezTo>
                  <a:cubicBezTo>
                    <a:pt x="194" y="298"/>
                    <a:pt x="194" y="316"/>
                    <a:pt x="211" y="316"/>
                  </a:cubicBezTo>
                  <a:cubicBezTo>
                    <a:pt x="211" y="316"/>
                    <a:pt x="211" y="316"/>
                    <a:pt x="211" y="316"/>
                  </a:cubicBezTo>
                  <a:cubicBezTo>
                    <a:pt x="229" y="316"/>
                    <a:pt x="211" y="316"/>
                    <a:pt x="229" y="316"/>
                  </a:cubicBezTo>
                  <a:cubicBezTo>
                    <a:pt x="229" y="316"/>
                    <a:pt x="211" y="333"/>
                    <a:pt x="211" y="333"/>
                  </a:cubicBezTo>
                  <a:cubicBezTo>
                    <a:pt x="229" y="333"/>
                    <a:pt x="229" y="316"/>
                    <a:pt x="229" y="316"/>
                  </a:cubicBezTo>
                  <a:cubicBezTo>
                    <a:pt x="229" y="316"/>
                    <a:pt x="229" y="316"/>
                    <a:pt x="229" y="333"/>
                  </a:cubicBezTo>
                  <a:cubicBezTo>
                    <a:pt x="229" y="333"/>
                    <a:pt x="246" y="333"/>
                    <a:pt x="246" y="351"/>
                  </a:cubicBezTo>
                  <a:cubicBezTo>
                    <a:pt x="246" y="351"/>
                    <a:pt x="246" y="351"/>
                    <a:pt x="246" y="351"/>
                  </a:cubicBezTo>
                  <a:cubicBezTo>
                    <a:pt x="246" y="351"/>
                    <a:pt x="246" y="351"/>
                    <a:pt x="264" y="351"/>
                  </a:cubicBezTo>
                  <a:cubicBezTo>
                    <a:pt x="264" y="351"/>
                    <a:pt x="264" y="351"/>
                    <a:pt x="264" y="351"/>
                  </a:cubicBezTo>
                  <a:cubicBezTo>
                    <a:pt x="264" y="351"/>
                    <a:pt x="264" y="351"/>
                    <a:pt x="264" y="351"/>
                  </a:cubicBezTo>
                  <a:cubicBezTo>
                    <a:pt x="264" y="351"/>
                    <a:pt x="281" y="368"/>
                    <a:pt x="281" y="368"/>
                  </a:cubicBezTo>
                  <a:close/>
                  <a:moveTo>
                    <a:pt x="141" y="263"/>
                  </a:moveTo>
                  <a:cubicBezTo>
                    <a:pt x="159" y="246"/>
                    <a:pt x="141" y="246"/>
                    <a:pt x="141" y="246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9" y="246"/>
                    <a:pt x="159" y="263"/>
                    <a:pt x="159" y="263"/>
                  </a:cubicBezTo>
                  <a:close/>
                  <a:moveTo>
                    <a:pt x="106" y="210"/>
                  </a:moveTo>
                  <a:cubicBezTo>
                    <a:pt x="106" y="210"/>
                    <a:pt x="106" y="210"/>
                    <a:pt x="106" y="210"/>
                  </a:cubicBezTo>
                  <a:cubicBezTo>
                    <a:pt x="106" y="210"/>
                    <a:pt x="124" y="210"/>
                    <a:pt x="106" y="210"/>
                  </a:cubicBezTo>
                  <a:cubicBezTo>
                    <a:pt x="106" y="210"/>
                    <a:pt x="106" y="210"/>
                    <a:pt x="106" y="210"/>
                  </a:cubicBezTo>
                  <a:close/>
                  <a:moveTo>
                    <a:pt x="246" y="263"/>
                  </a:moveTo>
                  <a:cubicBezTo>
                    <a:pt x="246" y="263"/>
                    <a:pt x="229" y="263"/>
                    <a:pt x="229" y="246"/>
                  </a:cubicBezTo>
                  <a:cubicBezTo>
                    <a:pt x="229" y="246"/>
                    <a:pt x="246" y="246"/>
                    <a:pt x="246" y="246"/>
                  </a:cubicBezTo>
                  <a:cubicBezTo>
                    <a:pt x="246" y="263"/>
                    <a:pt x="246" y="263"/>
                    <a:pt x="246" y="263"/>
                  </a:cubicBezTo>
                  <a:close/>
                  <a:moveTo>
                    <a:pt x="71" y="158"/>
                  </a:move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lose/>
                  <a:moveTo>
                    <a:pt x="176" y="193"/>
                  </a:moveTo>
                  <a:cubicBezTo>
                    <a:pt x="176" y="175"/>
                    <a:pt x="176" y="193"/>
                    <a:pt x="176" y="193"/>
                  </a:cubicBezTo>
                  <a:cubicBezTo>
                    <a:pt x="176" y="193"/>
                    <a:pt x="176" y="193"/>
                    <a:pt x="176" y="193"/>
                  </a:cubicBezTo>
                  <a:close/>
                  <a:moveTo>
                    <a:pt x="141" y="158"/>
                  </a:moveTo>
                  <a:cubicBezTo>
                    <a:pt x="141" y="158"/>
                    <a:pt x="141" y="158"/>
                    <a:pt x="141" y="158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175"/>
                    <a:pt x="141" y="158"/>
                    <a:pt x="141" y="158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41" y="175"/>
                    <a:pt x="141" y="175"/>
                    <a:pt x="141" y="175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41" y="158"/>
                    <a:pt x="141" y="158"/>
                    <a:pt x="141" y="158"/>
                  </a:cubicBezTo>
                  <a:close/>
                  <a:moveTo>
                    <a:pt x="106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lose/>
                  <a:moveTo>
                    <a:pt x="124" y="158"/>
                  </a:moveTo>
                  <a:lnTo>
                    <a:pt x="124" y="158"/>
                  </a:lnTo>
                  <a:cubicBezTo>
                    <a:pt x="124" y="158"/>
                    <a:pt x="124" y="158"/>
                    <a:pt x="124" y="158"/>
                  </a:cubicBezTo>
                  <a:cubicBezTo>
                    <a:pt x="124" y="158"/>
                    <a:pt x="124" y="158"/>
                    <a:pt x="124" y="158"/>
                  </a:cubicBezTo>
                  <a:close/>
                  <a:moveTo>
                    <a:pt x="124" y="140"/>
                  </a:moveTo>
                  <a:lnTo>
                    <a:pt x="124" y="140"/>
                  </a:lnTo>
                  <a:cubicBezTo>
                    <a:pt x="141" y="140"/>
                    <a:pt x="141" y="140"/>
                    <a:pt x="141" y="158"/>
                  </a:cubicBezTo>
                  <a:cubicBezTo>
                    <a:pt x="141" y="158"/>
                    <a:pt x="124" y="158"/>
                    <a:pt x="124" y="140"/>
                  </a:cubicBezTo>
                  <a:close/>
                  <a:moveTo>
                    <a:pt x="89" y="123"/>
                  </a:moveTo>
                  <a:cubicBezTo>
                    <a:pt x="89" y="123"/>
                    <a:pt x="89" y="123"/>
                    <a:pt x="89" y="123"/>
                  </a:cubicBezTo>
                  <a:cubicBezTo>
                    <a:pt x="89" y="105"/>
                    <a:pt x="89" y="123"/>
                    <a:pt x="89" y="123"/>
                  </a:cubicBezTo>
                  <a:close/>
                  <a:moveTo>
                    <a:pt x="106" y="123"/>
                  </a:moveTo>
                  <a:cubicBezTo>
                    <a:pt x="89" y="123"/>
                    <a:pt x="89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lose/>
                  <a:moveTo>
                    <a:pt x="141" y="140"/>
                  </a:moveTo>
                  <a:cubicBezTo>
                    <a:pt x="141" y="140"/>
                    <a:pt x="141" y="140"/>
                    <a:pt x="141" y="123"/>
                  </a:cubicBezTo>
                  <a:lnTo>
                    <a:pt x="159" y="123"/>
                  </a:lnTo>
                  <a:cubicBezTo>
                    <a:pt x="159" y="123"/>
                    <a:pt x="159" y="140"/>
                    <a:pt x="159" y="140"/>
                  </a:cubicBezTo>
                  <a:cubicBezTo>
                    <a:pt x="141" y="140"/>
                    <a:pt x="159" y="140"/>
                    <a:pt x="159" y="140"/>
                  </a:cubicBezTo>
                  <a:cubicBezTo>
                    <a:pt x="159" y="140"/>
                    <a:pt x="141" y="158"/>
                    <a:pt x="141" y="140"/>
                  </a:cubicBezTo>
                  <a:cubicBezTo>
                    <a:pt x="141" y="140"/>
                    <a:pt x="141" y="140"/>
                    <a:pt x="159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40"/>
                  </a:cubicBezTo>
                  <a:cubicBezTo>
                    <a:pt x="124" y="140"/>
                    <a:pt x="124" y="123"/>
                    <a:pt x="124" y="140"/>
                  </a:cubicBezTo>
                  <a:cubicBezTo>
                    <a:pt x="124" y="123"/>
                    <a:pt x="141" y="123"/>
                    <a:pt x="124" y="123"/>
                  </a:cubicBezTo>
                  <a:cubicBezTo>
                    <a:pt x="141" y="105"/>
                    <a:pt x="141" y="123"/>
                    <a:pt x="141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23"/>
                    <a:pt x="141" y="105"/>
                    <a:pt x="141" y="123"/>
                  </a:cubicBezTo>
                  <a:cubicBezTo>
                    <a:pt x="141" y="123"/>
                    <a:pt x="141" y="123"/>
                    <a:pt x="141" y="140"/>
                  </a:cubicBezTo>
                  <a:close/>
                  <a:moveTo>
                    <a:pt x="124" y="123"/>
                  </a:move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06" y="123"/>
                  </a:cubicBezTo>
                  <a:cubicBezTo>
                    <a:pt x="124" y="105"/>
                    <a:pt x="124" y="88"/>
                    <a:pt x="124" y="88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5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lose/>
                  <a:moveTo>
                    <a:pt x="89" y="105"/>
                  </a:moveTo>
                  <a:cubicBezTo>
                    <a:pt x="89" y="105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106" y="105"/>
                    <a:pt x="106" y="105"/>
                  </a:cubicBezTo>
                  <a:lnTo>
                    <a:pt x="106" y="105"/>
                  </a:lnTo>
                  <a:cubicBezTo>
                    <a:pt x="106" y="105"/>
                    <a:pt x="89" y="105"/>
                    <a:pt x="89" y="105"/>
                  </a:cubicBezTo>
                  <a:close/>
                  <a:moveTo>
                    <a:pt x="176" y="140"/>
                  </a:moveTo>
                  <a:lnTo>
                    <a:pt x="176" y="140"/>
                  </a:lnTo>
                  <a:cubicBezTo>
                    <a:pt x="176" y="140"/>
                    <a:pt x="176" y="140"/>
                    <a:pt x="159" y="140"/>
                  </a:cubicBezTo>
                  <a:cubicBezTo>
                    <a:pt x="159" y="123"/>
                    <a:pt x="176" y="123"/>
                    <a:pt x="176" y="123"/>
                  </a:cubicBezTo>
                  <a:cubicBezTo>
                    <a:pt x="176" y="140"/>
                    <a:pt x="194" y="140"/>
                    <a:pt x="194" y="140"/>
                  </a:cubicBezTo>
                  <a:cubicBezTo>
                    <a:pt x="194" y="140"/>
                    <a:pt x="176" y="140"/>
                    <a:pt x="176" y="140"/>
                  </a:cubicBezTo>
                  <a:close/>
                  <a:moveTo>
                    <a:pt x="71" y="70"/>
                  </a:moveTo>
                  <a:cubicBezTo>
                    <a:pt x="54" y="88"/>
                    <a:pt x="71" y="70"/>
                    <a:pt x="54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06" y="88"/>
                  </a:moveTo>
                  <a:lnTo>
                    <a:pt x="106" y="88"/>
                  </a:lnTo>
                  <a:cubicBezTo>
                    <a:pt x="106" y="88"/>
                    <a:pt x="106" y="88"/>
                    <a:pt x="106" y="88"/>
                  </a:cubicBezTo>
                  <a:cubicBezTo>
                    <a:pt x="106" y="88"/>
                    <a:pt x="106" y="88"/>
                    <a:pt x="106" y="88"/>
                  </a:cubicBezTo>
                  <a:close/>
                  <a:moveTo>
                    <a:pt x="106" y="88"/>
                  </a:moveTo>
                  <a:cubicBezTo>
                    <a:pt x="89" y="88"/>
                    <a:pt x="89" y="70"/>
                    <a:pt x="71" y="70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88"/>
                  </a:cubicBezTo>
                  <a:close/>
                  <a:moveTo>
                    <a:pt x="141" y="88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1" y="88"/>
                    <a:pt x="141" y="88"/>
                  </a:cubicBezTo>
                  <a:close/>
                  <a:moveTo>
                    <a:pt x="141" y="88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59" y="88"/>
                    <a:pt x="159" y="88"/>
                  </a:cubicBezTo>
                  <a:cubicBezTo>
                    <a:pt x="159" y="105"/>
                    <a:pt x="159" y="88"/>
                    <a:pt x="141" y="105"/>
                  </a:cubicBezTo>
                  <a:close/>
                  <a:moveTo>
                    <a:pt x="106" y="70"/>
                  </a:moveTo>
                  <a:cubicBezTo>
                    <a:pt x="106" y="70"/>
                    <a:pt x="124" y="70"/>
                    <a:pt x="124" y="70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06" y="70"/>
                    <a:pt x="106" y="70"/>
                    <a:pt x="106" y="70"/>
                  </a:cubicBezTo>
                  <a:close/>
                  <a:moveTo>
                    <a:pt x="71" y="53"/>
                  </a:moveTo>
                  <a:lnTo>
                    <a:pt x="71" y="35"/>
                  </a:ln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53"/>
                  </a:cubicBezTo>
                  <a:close/>
                  <a:moveTo>
                    <a:pt x="229" y="123"/>
                  </a:moveTo>
                  <a:cubicBezTo>
                    <a:pt x="229" y="123"/>
                    <a:pt x="246" y="123"/>
                    <a:pt x="246" y="123"/>
                  </a:cubicBezTo>
                  <a:cubicBezTo>
                    <a:pt x="246" y="140"/>
                    <a:pt x="229" y="123"/>
                    <a:pt x="229" y="123"/>
                  </a:cubicBezTo>
                  <a:close/>
                  <a:moveTo>
                    <a:pt x="211" y="123"/>
                  </a:moveTo>
                  <a:cubicBezTo>
                    <a:pt x="229" y="105"/>
                    <a:pt x="229" y="105"/>
                    <a:pt x="229" y="105"/>
                  </a:cubicBezTo>
                  <a:cubicBezTo>
                    <a:pt x="229" y="105"/>
                    <a:pt x="229" y="105"/>
                    <a:pt x="229" y="105"/>
                  </a:cubicBezTo>
                  <a:cubicBezTo>
                    <a:pt x="229" y="105"/>
                    <a:pt x="229" y="105"/>
                    <a:pt x="229" y="105"/>
                  </a:cubicBezTo>
                  <a:lnTo>
                    <a:pt x="229" y="123"/>
                  </a:lnTo>
                  <a:cubicBezTo>
                    <a:pt x="229" y="123"/>
                    <a:pt x="229" y="123"/>
                    <a:pt x="229" y="123"/>
                  </a:cubicBezTo>
                  <a:close/>
                  <a:moveTo>
                    <a:pt x="194" y="105"/>
                  </a:moveTo>
                  <a:cubicBezTo>
                    <a:pt x="194" y="105"/>
                    <a:pt x="194" y="105"/>
                    <a:pt x="194" y="105"/>
                  </a:cubicBezTo>
                  <a:cubicBezTo>
                    <a:pt x="194" y="105"/>
                    <a:pt x="194" y="105"/>
                    <a:pt x="194" y="105"/>
                  </a:cubicBezTo>
                  <a:lnTo>
                    <a:pt x="194" y="88"/>
                  </a:lnTo>
                  <a:lnTo>
                    <a:pt x="194" y="105"/>
                  </a:lnTo>
                  <a:cubicBezTo>
                    <a:pt x="194" y="105"/>
                    <a:pt x="194" y="105"/>
                    <a:pt x="194" y="105"/>
                  </a:cubicBezTo>
                  <a:close/>
                  <a:moveTo>
                    <a:pt x="194" y="105"/>
                  </a:moveTo>
                  <a:lnTo>
                    <a:pt x="194" y="88"/>
                  </a:lnTo>
                  <a:cubicBezTo>
                    <a:pt x="194" y="88"/>
                    <a:pt x="194" y="88"/>
                    <a:pt x="194" y="88"/>
                  </a:cubicBezTo>
                  <a:lnTo>
                    <a:pt x="194" y="105"/>
                  </a:lnTo>
                  <a:cubicBezTo>
                    <a:pt x="194" y="105"/>
                    <a:pt x="194" y="105"/>
                    <a:pt x="194" y="105"/>
                  </a:cubicBezTo>
                  <a:close/>
                  <a:moveTo>
                    <a:pt x="176" y="88"/>
                  </a:moveTo>
                  <a:cubicBezTo>
                    <a:pt x="176" y="88"/>
                    <a:pt x="194" y="88"/>
                    <a:pt x="176" y="88"/>
                  </a:cubicBezTo>
                  <a:cubicBezTo>
                    <a:pt x="176" y="88"/>
                    <a:pt x="194" y="88"/>
                    <a:pt x="194" y="88"/>
                  </a:cubicBezTo>
                  <a:close/>
                  <a:moveTo>
                    <a:pt x="141" y="70"/>
                  </a:moveTo>
                  <a:lnTo>
                    <a:pt x="141" y="70"/>
                  </a:lnTo>
                  <a:cubicBezTo>
                    <a:pt x="141" y="53"/>
                    <a:pt x="141" y="53"/>
                    <a:pt x="159" y="53"/>
                  </a:cubicBezTo>
                  <a:cubicBezTo>
                    <a:pt x="159" y="53"/>
                    <a:pt x="159" y="53"/>
                    <a:pt x="141" y="70"/>
                  </a:cubicBezTo>
                  <a:close/>
                  <a:moveTo>
                    <a:pt x="141" y="53"/>
                  </a:move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lose/>
                  <a:moveTo>
                    <a:pt x="474" y="175"/>
                  </a:moveTo>
                  <a:cubicBezTo>
                    <a:pt x="474" y="175"/>
                    <a:pt x="457" y="175"/>
                    <a:pt x="457" y="175"/>
                  </a:cubicBezTo>
                  <a:cubicBezTo>
                    <a:pt x="457" y="175"/>
                    <a:pt x="474" y="175"/>
                    <a:pt x="474" y="175"/>
                  </a:cubicBezTo>
                  <a:cubicBezTo>
                    <a:pt x="474" y="175"/>
                    <a:pt x="474" y="175"/>
                    <a:pt x="474" y="175"/>
                  </a:cubicBezTo>
                  <a:cubicBezTo>
                    <a:pt x="474" y="175"/>
                    <a:pt x="474" y="175"/>
                    <a:pt x="474" y="175"/>
                  </a:cubicBezTo>
                  <a:close/>
                  <a:moveTo>
                    <a:pt x="457" y="175"/>
                  </a:moveTo>
                  <a:cubicBezTo>
                    <a:pt x="457" y="175"/>
                    <a:pt x="457" y="175"/>
                    <a:pt x="457" y="175"/>
                  </a:cubicBezTo>
                  <a:cubicBezTo>
                    <a:pt x="457" y="175"/>
                    <a:pt x="457" y="175"/>
                    <a:pt x="457" y="175"/>
                  </a:cubicBezTo>
                  <a:close/>
                  <a:moveTo>
                    <a:pt x="439" y="158"/>
                  </a:moveTo>
                  <a:cubicBezTo>
                    <a:pt x="457" y="158"/>
                    <a:pt x="457" y="158"/>
                    <a:pt x="457" y="175"/>
                  </a:cubicBezTo>
                  <a:cubicBezTo>
                    <a:pt x="457" y="175"/>
                    <a:pt x="439" y="175"/>
                    <a:pt x="439" y="158"/>
                  </a:cubicBezTo>
                  <a:close/>
                  <a:moveTo>
                    <a:pt x="176" y="35"/>
                  </a:moveTo>
                  <a:lnTo>
                    <a:pt x="194" y="35"/>
                  </a:ln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76" y="35"/>
                  </a:cubicBezTo>
                  <a:close/>
                  <a:moveTo>
                    <a:pt x="211" y="53"/>
                  </a:moveTo>
                  <a:cubicBezTo>
                    <a:pt x="211" y="53"/>
                    <a:pt x="229" y="53"/>
                    <a:pt x="229" y="53"/>
                  </a:cubicBezTo>
                  <a:cubicBezTo>
                    <a:pt x="229" y="53"/>
                    <a:pt x="229" y="35"/>
                    <a:pt x="229" y="35"/>
                  </a:cubicBezTo>
                  <a:cubicBezTo>
                    <a:pt x="229" y="35"/>
                    <a:pt x="229" y="35"/>
                    <a:pt x="229" y="35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53"/>
                    <a:pt x="229" y="53"/>
                    <a:pt x="211" y="53"/>
                  </a:cubicBezTo>
                  <a:close/>
                  <a:moveTo>
                    <a:pt x="211" y="53"/>
                  </a:moveTo>
                  <a:cubicBezTo>
                    <a:pt x="211" y="53"/>
                    <a:pt x="211" y="53"/>
                    <a:pt x="211" y="53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53"/>
                    <a:pt x="211" y="53"/>
                    <a:pt x="211" y="53"/>
                  </a:cubicBezTo>
                  <a:close/>
                  <a:moveTo>
                    <a:pt x="334" y="88"/>
                  </a:moveTo>
                  <a:cubicBezTo>
                    <a:pt x="334" y="88"/>
                    <a:pt x="334" y="88"/>
                    <a:pt x="334" y="88"/>
                  </a:cubicBezTo>
                  <a:cubicBezTo>
                    <a:pt x="334" y="105"/>
                    <a:pt x="334" y="105"/>
                    <a:pt x="334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3"/>
            <p:cNvSpPr/>
            <p:nvPr/>
          </p:nvSpPr>
          <p:spPr>
            <a:xfrm>
              <a:off x="1978150" y="271437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8" y="18"/>
                  </a:moveTo>
                  <a:cubicBezTo>
                    <a:pt x="1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35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1961475" y="269552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8" y="1"/>
                  </a:cubicBezTo>
                  <a:cubicBezTo>
                    <a:pt x="18" y="1"/>
                    <a:pt x="18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1961050" y="26951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1961475" y="26946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36"/>
                  </a:moveTo>
                  <a:cubicBezTo>
                    <a:pt x="18" y="36"/>
                    <a:pt x="18" y="18"/>
                    <a:pt x="18" y="36"/>
                  </a:cubicBezTo>
                  <a:cubicBezTo>
                    <a:pt x="18" y="36"/>
                    <a:pt x="18" y="36"/>
                    <a:pt x="18" y="1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18"/>
                    <a:pt x="1" y="18"/>
                    <a:pt x="1" y="18"/>
                  </a:cubicBezTo>
                  <a:cubicBezTo>
                    <a:pt x="18" y="1"/>
                    <a:pt x="1" y="18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8" y="1"/>
                    <a:pt x="18" y="18"/>
                    <a:pt x="18" y="18"/>
                  </a:cubicBezTo>
                  <a:cubicBezTo>
                    <a:pt x="18" y="36"/>
                    <a:pt x="36" y="18"/>
                    <a:pt x="3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1960600" y="26924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8" y="1"/>
                    <a:pt x="18" y="1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1960175" y="269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1960175" y="269245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1959300" y="269202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1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1960600" y="269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1960600" y="2692025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8" y="0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1960600" y="269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1960175" y="2691575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18"/>
                    <a:pt x="0" y="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1960175" y="26911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0" y="0"/>
                    <a:pt x="18" y="0"/>
                    <a:pt x="18" y="0"/>
                  </a:cubicBezTo>
                  <a:cubicBezTo>
                    <a:pt x="18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1960175" y="26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1960175" y="26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1959725" y="269115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8" y="0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1959725" y="26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1962800" y="269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1960600" y="2691150"/>
              <a:ext cx="25" cy="450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0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1960600" y="26911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8" y="0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1963675" y="269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1961475" y="26911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0"/>
                    <a:pt x="18" y="0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3"/>
            <p:cNvSpPr/>
            <p:nvPr/>
          </p:nvSpPr>
          <p:spPr>
            <a:xfrm>
              <a:off x="1961925" y="26911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3"/>
            <p:cNvSpPr/>
            <p:nvPr/>
          </p:nvSpPr>
          <p:spPr>
            <a:xfrm>
              <a:off x="1968925" y="269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1960175" y="2690700"/>
              <a:ext cx="31575" cy="26325"/>
            </a:xfrm>
            <a:custGeom>
              <a:avLst/>
              <a:gdLst/>
              <a:ahLst/>
              <a:cxnLst/>
              <a:rect l="l" t="t" r="r" b="b"/>
              <a:pathLst>
                <a:path w="1263" h="1053" extrusionOk="0">
                  <a:moveTo>
                    <a:pt x="228" y="351"/>
                  </a:moveTo>
                  <a:cubicBezTo>
                    <a:pt x="228" y="351"/>
                    <a:pt x="228" y="334"/>
                    <a:pt x="228" y="334"/>
                  </a:cubicBezTo>
                  <a:cubicBezTo>
                    <a:pt x="246" y="351"/>
                    <a:pt x="228" y="351"/>
                    <a:pt x="246" y="351"/>
                  </a:cubicBezTo>
                  <a:cubicBezTo>
                    <a:pt x="246" y="351"/>
                    <a:pt x="246" y="351"/>
                    <a:pt x="246" y="351"/>
                  </a:cubicBezTo>
                  <a:cubicBezTo>
                    <a:pt x="246" y="351"/>
                    <a:pt x="246" y="351"/>
                    <a:pt x="246" y="351"/>
                  </a:cubicBezTo>
                  <a:cubicBezTo>
                    <a:pt x="246" y="351"/>
                    <a:pt x="246" y="351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81" y="369"/>
                  </a:cubicBezTo>
                  <a:lnTo>
                    <a:pt x="281" y="369"/>
                  </a:lnTo>
                  <a:cubicBezTo>
                    <a:pt x="298" y="386"/>
                    <a:pt x="316" y="404"/>
                    <a:pt x="333" y="404"/>
                  </a:cubicBezTo>
                  <a:cubicBezTo>
                    <a:pt x="333" y="422"/>
                    <a:pt x="333" y="422"/>
                    <a:pt x="351" y="422"/>
                  </a:cubicBezTo>
                  <a:cubicBezTo>
                    <a:pt x="351" y="439"/>
                    <a:pt x="351" y="439"/>
                    <a:pt x="351" y="439"/>
                  </a:cubicBezTo>
                  <a:cubicBezTo>
                    <a:pt x="351" y="439"/>
                    <a:pt x="368" y="457"/>
                    <a:pt x="368" y="457"/>
                  </a:cubicBezTo>
                  <a:cubicBezTo>
                    <a:pt x="368" y="457"/>
                    <a:pt x="368" y="457"/>
                    <a:pt x="368" y="457"/>
                  </a:cubicBezTo>
                  <a:cubicBezTo>
                    <a:pt x="368" y="457"/>
                    <a:pt x="368" y="457"/>
                    <a:pt x="386" y="457"/>
                  </a:cubicBezTo>
                  <a:cubicBezTo>
                    <a:pt x="386" y="457"/>
                    <a:pt x="386" y="474"/>
                    <a:pt x="386" y="474"/>
                  </a:cubicBezTo>
                  <a:cubicBezTo>
                    <a:pt x="386" y="474"/>
                    <a:pt x="386" y="474"/>
                    <a:pt x="386" y="474"/>
                  </a:cubicBezTo>
                  <a:cubicBezTo>
                    <a:pt x="403" y="474"/>
                    <a:pt x="403" y="474"/>
                    <a:pt x="403" y="474"/>
                  </a:cubicBezTo>
                  <a:cubicBezTo>
                    <a:pt x="421" y="492"/>
                    <a:pt x="421" y="492"/>
                    <a:pt x="439" y="509"/>
                  </a:cubicBezTo>
                  <a:cubicBezTo>
                    <a:pt x="439" y="509"/>
                    <a:pt x="439" y="509"/>
                    <a:pt x="456" y="509"/>
                  </a:cubicBezTo>
                  <a:cubicBezTo>
                    <a:pt x="456" y="509"/>
                    <a:pt x="456" y="509"/>
                    <a:pt x="456" y="527"/>
                  </a:cubicBezTo>
                  <a:cubicBezTo>
                    <a:pt x="474" y="527"/>
                    <a:pt x="474" y="544"/>
                    <a:pt x="491" y="527"/>
                  </a:cubicBezTo>
                  <a:lnTo>
                    <a:pt x="491" y="544"/>
                  </a:lnTo>
                  <a:cubicBezTo>
                    <a:pt x="491" y="544"/>
                    <a:pt x="509" y="544"/>
                    <a:pt x="526" y="562"/>
                  </a:cubicBezTo>
                  <a:cubicBezTo>
                    <a:pt x="526" y="562"/>
                    <a:pt x="526" y="562"/>
                    <a:pt x="526" y="562"/>
                  </a:cubicBezTo>
                  <a:cubicBezTo>
                    <a:pt x="526" y="562"/>
                    <a:pt x="526" y="562"/>
                    <a:pt x="526" y="562"/>
                  </a:cubicBezTo>
                  <a:cubicBezTo>
                    <a:pt x="544" y="562"/>
                    <a:pt x="544" y="579"/>
                    <a:pt x="544" y="579"/>
                  </a:cubicBezTo>
                  <a:cubicBezTo>
                    <a:pt x="561" y="562"/>
                    <a:pt x="561" y="562"/>
                    <a:pt x="561" y="562"/>
                  </a:cubicBezTo>
                  <a:cubicBezTo>
                    <a:pt x="561" y="562"/>
                    <a:pt x="561" y="579"/>
                    <a:pt x="561" y="579"/>
                  </a:cubicBezTo>
                  <a:cubicBezTo>
                    <a:pt x="561" y="579"/>
                    <a:pt x="561" y="597"/>
                    <a:pt x="579" y="597"/>
                  </a:cubicBezTo>
                  <a:cubicBezTo>
                    <a:pt x="579" y="597"/>
                    <a:pt x="596" y="614"/>
                    <a:pt x="596" y="614"/>
                  </a:cubicBezTo>
                  <a:cubicBezTo>
                    <a:pt x="596" y="614"/>
                    <a:pt x="614" y="614"/>
                    <a:pt x="614" y="614"/>
                  </a:cubicBezTo>
                  <a:cubicBezTo>
                    <a:pt x="614" y="614"/>
                    <a:pt x="614" y="614"/>
                    <a:pt x="614" y="614"/>
                  </a:cubicBezTo>
                  <a:cubicBezTo>
                    <a:pt x="614" y="614"/>
                    <a:pt x="614" y="614"/>
                    <a:pt x="614" y="614"/>
                  </a:cubicBezTo>
                  <a:lnTo>
                    <a:pt x="614" y="614"/>
                  </a:lnTo>
                  <a:cubicBezTo>
                    <a:pt x="614" y="632"/>
                    <a:pt x="614" y="632"/>
                    <a:pt x="614" y="632"/>
                  </a:cubicBezTo>
                  <a:cubicBezTo>
                    <a:pt x="631" y="632"/>
                    <a:pt x="631" y="632"/>
                    <a:pt x="631" y="649"/>
                  </a:cubicBezTo>
                  <a:cubicBezTo>
                    <a:pt x="649" y="649"/>
                    <a:pt x="649" y="649"/>
                    <a:pt x="649" y="649"/>
                  </a:cubicBezTo>
                  <a:cubicBezTo>
                    <a:pt x="649" y="667"/>
                    <a:pt x="666" y="667"/>
                    <a:pt x="666" y="667"/>
                  </a:cubicBezTo>
                  <a:cubicBezTo>
                    <a:pt x="666" y="667"/>
                    <a:pt x="666" y="684"/>
                    <a:pt x="684" y="684"/>
                  </a:cubicBezTo>
                  <a:cubicBezTo>
                    <a:pt x="684" y="684"/>
                    <a:pt x="684" y="684"/>
                    <a:pt x="684" y="684"/>
                  </a:cubicBezTo>
                  <a:cubicBezTo>
                    <a:pt x="684" y="702"/>
                    <a:pt x="702" y="702"/>
                    <a:pt x="702" y="702"/>
                  </a:cubicBezTo>
                  <a:cubicBezTo>
                    <a:pt x="702" y="702"/>
                    <a:pt x="702" y="702"/>
                    <a:pt x="702" y="702"/>
                  </a:cubicBezTo>
                  <a:cubicBezTo>
                    <a:pt x="702" y="720"/>
                    <a:pt x="719" y="720"/>
                    <a:pt x="719" y="720"/>
                  </a:cubicBezTo>
                  <a:lnTo>
                    <a:pt x="719" y="720"/>
                  </a:lnTo>
                  <a:cubicBezTo>
                    <a:pt x="737" y="737"/>
                    <a:pt x="737" y="737"/>
                    <a:pt x="737" y="737"/>
                  </a:cubicBezTo>
                  <a:cubicBezTo>
                    <a:pt x="737" y="755"/>
                    <a:pt x="754" y="755"/>
                    <a:pt x="754" y="755"/>
                  </a:cubicBezTo>
                  <a:cubicBezTo>
                    <a:pt x="754" y="755"/>
                    <a:pt x="754" y="772"/>
                    <a:pt x="772" y="772"/>
                  </a:cubicBezTo>
                  <a:lnTo>
                    <a:pt x="772" y="772"/>
                  </a:lnTo>
                  <a:cubicBezTo>
                    <a:pt x="772" y="772"/>
                    <a:pt x="772" y="772"/>
                    <a:pt x="772" y="772"/>
                  </a:cubicBezTo>
                  <a:cubicBezTo>
                    <a:pt x="772" y="772"/>
                    <a:pt x="789" y="790"/>
                    <a:pt x="789" y="790"/>
                  </a:cubicBezTo>
                  <a:cubicBezTo>
                    <a:pt x="789" y="790"/>
                    <a:pt x="789" y="790"/>
                    <a:pt x="789" y="790"/>
                  </a:cubicBezTo>
                  <a:cubicBezTo>
                    <a:pt x="789" y="790"/>
                    <a:pt x="789" y="807"/>
                    <a:pt x="789" y="790"/>
                  </a:cubicBezTo>
                  <a:cubicBezTo>
                    <a:pt x="789" y="807"/>
                    <a:pt x="807" y="807"/>
                    <a:pt x="807" y="807"/>
                  </a:cubicBezTo>
                  <a:cubicBezTo>
                    <a:pt x="807" y="807"/>
                    <a:pt x="824" y="825"/>
                    <a:pt x="824" y="825"/>
                  </a:cubicBezTo>
                  <a:cubicBezTo>
                    <a:pt x="842" y="842"/>
                    <a:pt x="859" y="860"/>
                    <a:pt x="877" y="877"/>
                  </a:cubicBezTo>
                  <a:lnTo>
                    <a:pt x="877" y="877"/>
                  </a:lnTo>
                  <a:cubicBezTo>
                    <a:pt x="877" y="877"/>
                    <a:pt x="877" y="895"/>
                    <a:pt x="877" y="895"/>
                  </a:cubicBezTo>
                  <a:lnTo>
                    <a:pt x="894" y="895"/>
                  </a:lnTo>
                  <a:cubicBezTo>
                    <a:pt x="894" y="895"/>
                    <a:pt x="894" y="912"/>
                    <a:pt x="912" y="912"/>
                  </a:cubicBezTo>
                  <a:cubicBezTo>
                    <a:pt x="912" y="912"/>
                    <a:pt x="912" y="912"/>
                    <a:pt x="912" y="930"/>
                  </a:cubicBezTo>
                  <a:cubicBezTo>
                    <a:pt x="929" y="930"/>
                    <a:pt x="929" y="947"/>
                    <a:pt x="947" y="965"/>
                  </a:cubicBezTo>
                  <a:cubicBezTo>
                    <a:pt x="947" y="965"/>
                    <a:pt x="947" y="965"/>
                    <a:pt x="964" y="965"/>
                  </a:cubicBezTo>
                  <a:cubicBezTo>
                    <a:pt x="964" y="983"/>
                    <a:pt x="964" y="983"/>
                    <a:pt x="964" y="983"/>
                  </a:cubicBezTo>
                  <a:cubicBezTo>
                    <a:pt x="982" y="1000"/>
                    <a:pt x="982" y="1000"/>
                    <a:pt x="982" y="1018"/>
                  </a:cubicBezTo>
                  <a:cubicBezTo>
                    <a:pt x="982" y="1018"/>
                    <a:pt x="982" y="1035"/>
                    <a:pt x="982" y="1035"/>
                  </a:cubicBezTo>
                  <a:cubicBezTo>
                    <a:pt x="1000" y="1053"/>
                    <a:pt x="1035" y="1035"/>
                    <a:pt x="1052" y="1035"/>
                  </a:cubicBezTo>
                  <a:cubicBezTo>
                    <a:pt x="1052" y="1035"/>
                    <a:pt x="1070" y="1035"/>
                    <a:pt x="1087" y="1035"/>
                  </a:cubicBezTo>
                  <a:cubicBezTo>
                    <a:pt x="1087" y="1035"/>
                    <a:pt x="1087" y="1035"/>
                    <a:pt x="1087" y="1035"/>
                  </a:cubicBezTo>
                  <a:cubicBezTo>
                    <a:pt x="1105" y="1035"/>
                    <a:pt x="1105" y="1018"/>
                    <a:pt x="1122" y="1018"/>
                  </a:cubicBezTo>
                  <a:cubicBezTo>
                    <a:pt x="1122" y="1018"/>
                    <a:pt x="1140" y="1018"/>
                    <a:pt x="1157" y="1000"/>
                  </a:cubicBezTo>
                  <a:cubicBezTo>
                    <a:pt x="1192" y="1000"/>
                    <a:pt x="1192" y="983"/>
                    <a:pt x="1227" y="965"/>
                  </a:cubicBezTo>
                  <a:cubicBezTo>
                    <a:pt x="1227" y="965"/>
                    <a:pt x="1227" y="965"/>
                    <a:pt x="1227" y="965"/>
                  </a:cubicBezTo>
                  <a:cubicBezTo>
                    <a:pt x="1245" y="947"/>
                    <a:pt x="1245" y="947"/>
                    <a:pt x="1245" y="930"/>
                  </a:cubicBezTo>
                  <a:cubicBezTo>
                    <a:pt x="1245" y="930"/>
                    <a:pt x="1263" y="930"/>
                    <a:pt x="1263" y="930"/>
                  </a:cubicBezTo>
                  <a:cubicBezTo>
                    <a:pt x="1263" y="912"/>
                    <a:pt x="1263" y="912"/>
                    <a:pt x="1263" y="912"/>
                  </a:cubicBezTo>
                  <a:cubicBezTo>
                    <a:pt x="1263" y="895"/>
                    <a:pt x="1263" y="895"/>
                    <a:pt x="1263" y="877"/>
                  </a:cubicBezTo>
                  <a:cubicBezTo>
                    <a:pt x="1263" y="877"/>
                    <a:pt x="1263" y="877"/>
                    <a:pt x="1263" y="877"/>
                  </a:cubicBezTo>
                  <a:cubicBezTo>
                    <a:pt x="1245" y="860"/>
                    <a:pt x="1245" y="842"/>
                    <a:pt x="1227" y="842"/>
                  </a:cubicBezTo>
                  <a:cubicBezTo>
                    <a:pt x="1227" y="825"/>
                    <a:pt x="1227" y="825"/>
                    <a:pt x="1210" y="825"/>
                  </a:cubicBezTo>
                  <a:cubicBezTo>
                    <a:pt x="1210" y="807"/>
                    <a:pt x="1192" y="807"/>
                    <a:pt x="1192" y="790"/>
                  </a:cubicBezTo>
                  <a:cubicBezTo>
                    <a:pt x="1192" y="790"/>
                    <a:pt x="1175" y="790"/>
                    <a:pt x="1175" y="772"/>
                  </a:cubicBezTo>
                  <a:cubicBezTo>
                    <a:pt x="1175" y="772"/>
                    <a:pt x="1175" y="772"/>
                    <a:pt x="1157" y="772"/>
                  </a:cubicBezTo>
                  <a:cubicBezTo>
                    <a:pt x="1157" y="755"/>
                    <a:pt x="1157" y="755"/>
                    <a:pt x="1157" y="755"/>
                  </a:cubicBezTo>
                  <a:cubicBezTo>
                    <a:pt x="1157" y="755"/>
                    <a:pt x="1140" y="755"/>
                    <a:pt x="1140" y="737"/>
                  </a:cubicBezTo>
                  <a:cubicBezTo>
                    <a:pt x="1140" y="737"/>
                    <a:pt x="1140" y="737"/>
                    <a:pt x="1140" y="737"/>
                  </a:cubicBezTo>
                  <a:cubicBezTo>
                    <a:pt x="1122" y="737"/>
                    <a:pt x="1122" y="720"/>
                    <a:pt x="1122" y="720"/>
                  </a:cubicBezTo>
                  <a:cubicBezTo>
                    <a:pt x="1105" y="720"/>
                    <a:pt x="1105" y="702"/>
                    <a:pt x="1105" y="702"/>
                  </a:cubicBezTo>
                  <a:cubicBezTo>
                    <a:pt x="1105" y="702"/>
                    <a:pt x="1105" y="702"/>
                    <a:pt x="1087" y="702"/>
                  </a:cubicBezTo>
                  <a:cubicBezTo>
                    <a:pt x="1105" y="684"/>
                    <a:pt x="1087" y="684"/>
                    <a:pt x="1087" y="684"/>
                  </a:cubicBezTo>
                  <a:cubicBezTo>
                    <a:pt x="1087" y="684"/>
                    <a:pt x="1087" y="684"/>
                    <a:pt x="1087" y="684"/>
                  </a:cubicBezTo>
                  <a:cubicBezTo>
                    <a:pt x="1087" y="667"/>
                    <a:pt x="1070" y="667"/>
                    <a:pt x="1052" y="649"/>
                  </a:cubicBezTo>
                  <a:cubicBezTo>
                    <a:pt x="1052" y="649"/>
                    <a:pt x="1052" y="632"/>
                    <a:pt x="1052" y="632"/>
                  </a:cubicBezTo>
                  <a:cubicBezTo>
                    <a:pt x="1035" y="632"/>
                    <a:pt x="1035" y="632"/>
                    <a:pt x="1035" y="632"/>
                  </a:cubicBezTo>
                  <a:cubicBezTo>
                    <a:pt x="1017" y="614"/>
                    <a:pt x="1000" y="597"/>
                    <a:pt x="982" y="579"/>
                  </a:cubicBezTo>
                  <a:cubicBezTo>
                    <a:pt x="982" y="562"/>
                    <a:pt x="947" y="562"/>
                    <a:pt x="947" y="544"/>
                  </a:cubicBezTo>
                  <a:cubicBezTo>
                    <a:pt x="929" y="527"/>
                    <a:pt x="929" y="509"/>
                    <a:pt x="912" y="509"/>
                  </a:cubicBezTo>
                  <a:cubicBezTo>
                    <a:pt x="912" y="492"/>
                    <a:pt x="912" y="492"/>
                    <a:pt x="894" y="492"/>
                  </a:cubicBezTo>
                  <a:cubicBezTo>
                    <a:pt x="894" y="492"/>
                    <a:pt x="894" y="474"/>
                    <a:pt x="894" y="474"/>
                  </a:cubicBezTo>
                  <a:cubicBezTo>
                    <a:pt x="894" y="474"/>
                    <a:pt x="877" y="474"/>
                    <a:pt x="877" y="457"/>
                  </a:cubicBezTo>
                  <a:cubicBezTo>
                    <a:pt x="877" y="457"/>
                    <a:pt x="877" y="457"/>
                    <a:pt x="859" y="457"/>
                  </a:cubicBezTo>
                  <a:cubicBezTo>
                    <a:pt x="859" y="457"/>
                    <a:pt x="859" y="457"/>
                    <a:pt x="859" y="439"/>
                  </a:cubicBezTo>
                  <a:cubicBezTo>
                    <a:pt x="842" y="439"/>
                    <a:pt x="842" y="422"/>
                    <a:pt x="824" y="422"/>
                  </a:cubicBezTo>
                  <a:cubicBezTo>
                    <a:pt x="824" y="422"/>
                    <a:pt x="807" y="422"/>
                    <a:pt x="807" y="404"/>
                  </a:cubicBezTo>
                  <a:lnTo>
                    <a:pt x="807" y="404"/>
                  </a:lnTo>
                  <a:cubicBezTo>
                    <a:pt x="807" y="404"/>
                    <a:pt x="789" y="404"/>
                    <a:pt x="789" y="404"/>
                  </a:cubicBezTo>
                  <a:cubicBezTo>
                    <a:pt x="789" y="386"/>
                    <a:pt x="789" y="404"/>
                    <a:pt x="789" y="404"/>
                  </a:cubicBezTo>
                  <a:cubicBezTo>
                    <a:pt x="789" y="386"/>
                    <a:pt x="772" y="386"/>
                    <a:pt x="772" y="386"/>
                  </a:cubicBezTo>
                  <a:cubicBezTo>
                    <a:pt x="772" y="369"/>
                    <a:pt x="737" y="369"/>
                    <a:pt x="737" y="351"/>
                  </a:cubicBezTo>
                  <a:cubicBezTo>
                    <a:pt x="737" y="351"/>
                    <a:pt x="719" y="351"/>
                    <a:pt x="719" y="351"/>
                  </a:cubicBezTo>
                  <a:cubicBezTo>
                    <a:pt x="719" y="351"/>
                    <a:pt x="719" y="351"/>
                    <a:pt x="719" y="351"/>
                  </a:cubicBezTo>
                  <a:cubicBezTo>
                    <a:pt x="719" y="334"/>
                    <a:pt x="702" y="334"/>
                    <a:pt x="702" y="334"/>
                  </a:cubicBezTo>
                  <a:cubicBezTo>
                    <a:pt x="702" y="334"/>
                    <a:pt x="684" y="334"/>
                    <a:pt x="684" y="334"/>
                  </a:cubicBezTo>
                  <a:cubicBezTo>
                    <a:pt x="684" y="316"/>
                    <a:pt x="684" y="316"/>
                    <a:pt x="666" y="316"/>
                  </a:cubicBezTo>
                  <a:cubicBezTo>
                    <a:pt x="666" y="316"/>
                    <a:pt x="666" y="316"/>
                    <a:pt x="649" y="299"/>
                  </a:cubicBezTo>
                  <a:cubicBezTo>
                    <a:pt x="649" y="299"/>
                    <a:pt x="649" y="299"/>
                    <a:pt x="649" y="299"/>
                  </a:cubicBezTo>
                  <a:cubicBezTo>
                    <a:pt x="631" y="299"/>
                    <a:pt x="614" y="281"/>
                    <a:pt x="614" y="281"/>
                  </a:cubicBezTo>
                  <a:cubicBezTo>
                    <a:pt x="596" y="281"/>
                    <a:pt x="596" y="264"/>
                    <a:pt x="579" y="264"/>
                  </a:cubicBezTo>
                  <a:cubicBezTo>
                    <a:pt x="579" y="264"/>
                    <a:pt x="579" y="264"/>
                    <a:pt x="579" y="264"/>
                  </a:cubicBezTo>
                  <a:cubicBezTo>
                    <a:pt x="579" y="264"/>
                    <a:pt x="579" y="264"/>
                    <a:pt x="579" y="264"/>
                  </a:cubicBezTo>
                  <a:cubicBezTo>
                    <a:pt x="579" y="264"/>
                    <a:pt x="579" y="264"/>
                    <a:pt x="579" y="264"/>
                  </a:cubicBezTo>
                  <a:cubicBezTo>
                    <a:pt x="579" y="264"/>
                    <a:pt x="579" y="246"/>
                    <a:pt x="561" y="246"/>
                  </a:cubicBezTo>
                  <a:cubicBezTo>
                    <a:pt x="561" y="246"/>
                    <a:pt x="561" y="246"/>
                    <a:pt x="561" y="246"/>
                  </a:cubicBezTo>
                  <a:cubicBezTo>
                    <a:pt x="561" y="246"/>
                    <a:pt x="561" y="246"/>
                    <a:pt x="561" y="246"/>
                  </a:cubicBezTo>
                  <a:cubicBezTo>
                    <a:pt x="561" y="229"/>
                    <a:pt x="544" y="229"/>
                    <a:pt x="526" y="229"/>
                  </a:cubicBezTo>
                  <a:cubicBezTo>
                    <a:pt x="526" y="229"/>
                    <a:pt x="526" y="229"/>
                    <a:pt x="526" y="229"/>
                  </a:cubicBezTo>
                  <a:cubicBezTo>
                    <a:pt x="526" y="229"/>
                    <a:pt x="526" y="229"/>
                    <a:pt x="526" y="229"/>
                  </a:cubicBezTo>
                  <a:cubicBezTo>
                    <a:pt x="526" y="211"/>
                    <a:pt x="526" y="211"/>
                    <a:pt x="509" y="211"/>
                  </a:cubicBezTo>
                  <a:cubicBezTo>
                    <a:pt x="509" y="194"/>
                    <a:pt x="491" y="211"/>
                    <a:pt x="491" y="194"/>
                  </a:cubicBezTo>
                  <a:cubicBezTo>
                    <a:pt x="491" y="194"/>
                    <a:pt x="491" y="194"/>
                    <a:pt x="491" y="194"/>
                  </a:cubicBezTo>
                  <a:cubicBezTo>
                    <a:pt x="491" y="176"/>
                    <a:pt x="474" y="194"/>
                    <a:pt x="474" y="194"/>
                  </a:cubicBezTo>
                  <a:cubicBezTo>
                    <a:pt x="474" y="194"/>
                    <a:pt x="474" y="194"/>
                    <a:pt x="474" y="176"/>
                  </a:cubicBezTo>
                  <a:cubicBezTo>
                    <a:pt x="474" y="176"/>
                    <a:pt x="456" y="176"/>
                    <a:pt x="456" y="176"/>
                  </a:cubicBezTo>
                  <a:cubicBezTo>
                    <a:pt x="456" y="176"/>
                    <a:pt x="456" y="176"/>
                    <a:pt x="439" y="176"/>
                  </a:cubicBezTo>
                  <a:cubicBezTo>
                    <a:pt x="439" y="159"/>
                    <a:pt x="439" y="159"/>
                    <a:pt x="421" y="159"/>
                  </a:cubicBezTo>
                  <a:cubicBezTo>
                    <a:pt x="421" y="159"/>
                    <a:pt x="421" y="141"/>
                    <a:pt x="403" y="141"/>
                  </a:cubicBezTo>
                  <a:lnTo>
                    <a:pt x="351" y="106"/>
                  </a:lnTo>
                  <a:cubicBezTo>
                    <a:pt x="351" y="106"/>
                    <a:pt x="351" y="106"/>
                    <a:pt x="351" y="106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33" y="88"/>
                    <a:pt x="333" y="88"/>
                    <a:pt x="333" y="88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6" y="71"/>
                    <a:pt x="298" y="71"/>
                    <a:pt x="298" y="71"/>
                  </a:cubicBezTo>
                  <a:cubicBezTo>
                    <a:pt x="298" y="71"/>
                    <a:pt x="298" y="71"/>
                    <a:pt x="298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1" y="71"/>
                    <a:pt x="281" y="53"/>
                    <a:pt x="281" y="71"/>
                  </a:cubicBezTo>
                  <a:cubicBezTo>
                    <a:pt x="281" y="71"/>
                    <a:pt x="298" y="71"/>
                    <a:pt x="298" y="71"/>
                  </a:cubicBezTo>
                  <a:cubicBezTo>
                    <a:pt x="298" y="53"/>
                    <a:pt x="281" y="36"/>
                    <a:pt x="263" y="36"/>
                  </a:cubicBezTo>
                  <a:cubicBezTo>
                    <a:pt x="263" y="36"/>
                    <a:pt x="263" y="36"/>
                    <a:pt x="246" y="36"/>
                  </a:cubicBezTo>
                  <a:cubicBezTo>
                    <a:pt x="246" y="18"/>
                    <a:pt x="228" y="18"/>
                    <a:pt x="228" y="18"/>
                  </a:cubicBezTo>
                  <a:cubicBezTo>
                    <a:pt x="228" y="18"/>
                    <a:pt x="211" y="18"/>
                    <a:pt x="211" y="18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193" y="18"/>
                    <a:pt x="176" y="18"/>
                    <a:pt x="176" y="18"/>
                  </a:cubicBezTo>
                  <a:cubicBezTo>
                    <a:pt x="176" y="18"/>
                    <a:pt x="176" y="1"/>
                    <a:pt x="176" y="18"/>
                  </a:cubicBezTo>
                  <a:cubicBezTo>
                    <a:pt x="158" y="18"/>
                    <a:pt x="176" y="18"/>
                    <a:pt x="176" y="18"/>
                  </a:cubicBezTo>
                  <a:cubicBezTo>
                    <a:pt x="176" y="18"/>
                    <a:pt x="158" y="18"/>
                    <a:pt x="158" y="18"/>
                  </a:cubicBezTo>
                  <a:cubicBezTo>
                    <a:pt x="158" y="18"/>
                    <a:pt x="141" y="18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23" y="18"/>
                    <a:pt x="123" y="18"/>
                    <a:pt x="123" y="1"/>
                  </a:cubicBezTo>
                  <a:cubicBezTo>
                    <a:pt x="123" y="18"/>
                    <a:pt x="105" y="18"/>
                    <a:pt x="105" y="1"/>
                  </a:cubicBezTo>
                  <a:cubicBezTo>
                    <a:pt x="105" y="1"/>
                    <a:pt x="105" y="1"/>
                    <a:pt x="123" y="1"/>
                  </a:cubicBezTo>
                  <a:cubicBezTo>
                    <a:pt x="105" y="1"/>
                    <a:pt x="105" y="1"/>
                    <a:pt x="88" y="1"/>
                  </a:cubicBezTo>
                  <a:cubicBezTo>
                    <a:pt x="88" y="1"/>
                    <a:pt x="105" y="1"/>
                    <a:pt x="105" y="1"/>
                  </a:cubicBezTo>
                  <a:cubicBezTo>
                    <a:pt x="105" y="18"/>
                    <a:pt x="123" y="18"/>
                    <a:pt x="123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41" y="36"/>
                    <a:pt x="158" y="36"/>
                    <a:pt x="158" y="36"/>
                  </a:cubicBezTo>
                  <a:cubicBezTo>
                    <a:pt x="158" y="53"/>
                    <a:pt x="158" y="36"/>
                    <a:pt x="158" y="36"/>
                  </a:cubicBezTo>
                  <a:cubicBezTo>
                    <a:pt x="141" y="36"/>
                    <a:pt x="141" y="36"/>
                    <a:pt x="123" y="18"/>
                  </a:cubicBezTo>
                  <a:cubicBezTo>
                    <a:pt x="123" y="36"/>
                    <a:pt x="123" y="18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18"/>
                    <a:pt x="105" y="36"/>
                    <a:pt x="105" y="36"/>
                  </a:cubicBezTo>
                  <a:lnTo>
                    <a:pt x="105" y="18"/>
                  </a:lnTo>
                  <a:cubicBezTo>
                    <a:pt x="123" y="18"/>
                    <a:pt x="123" y="18"/>
                    <a:pt x="123" y="18"/>
                  </a:cubicBezTo>
                  <a:cubicBezTo>
                    <a:pt x="123" y="18"/>
                    <a:pt x="105" y="18"/>
                    <a:pt x="105" y="1"/>
                  </a:cubicBezTo>
                  <a:cubicBezTo>
                    <a:pt x="105" y="1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36"/>
                  </a:cubicBezTo>
                  <a:cubicBezTo>
                    <a:pt x="105" y="18"/>
                    <a:pt x="88" y="18"/>
                    <a:pt x="88" y="18"/>
                  </a:cubicBezTo>
                  <a:lnTo>
                    <a:pt x="88" y="36"/>
                  </a:lnTo>
                  <a:cubicBezTo>
                    <a:pt x="88" y="36"/>
                    <a:pt x="105" y="36"/>
                    <a:pt x="105" y="36"/>
                  </a:cubicBezTo>
                  <a:cubicBezTo>
                    <a:pt x="105" y="53"/>
                    <a:pt x="105" y="36"/>
                    <a:pt x="105" y="53"/>
                  </a:cubicBezTo>
                  <a:cubicBezTo>
                    <a:pt x="105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41" y="53"/>
                    <a:pt x="141" y="71"/>
                  </a:cubicBezTo>
                  <a:cubicBezTo>
                    <a:pt x="141" y="71"/>
                    <a:pt x="141" y="53"/>
                    <a:pt x="141" y="53"/>
                  </a:cubicBezTo>
                  <a:cubicBezTo>
                    <a:pt x="141" y="71"/>
                    <a:pt x="158" y="71"/>
                    <a:pt x="158" y="71"/>
                  </a:cubicBezTo>
                  <a:cubicBezTo>
                    <a:pt x="158" y="71"/>
                    <a:pt x="158" y="71"/>
                    <a:pt x="141" y="71"/>
                  </a:cubicBezTo>
                  <a:cubicBezTo>
                    <a:pt x="141" y="71"/>
                    <a:pt x="123" y="5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1"/>
                    <a:pt x="105" y="71"/>
                    <a:pt x="105" y="71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88" y="53"/>
                    <a:pt x="88" y="53"/>
                  </a:cubicBezTo>
                  <a:lnTo>
                    <a:pt x="88" y="36"/>
                  </a:ln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70" y="36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0" y="36"/>
                    <a:pt x="88" y="53"/>
                  </a:cubicBezTo>
                  <a:cubicBezTo>
                    <a:pt x="70" y="53"/>
                    <a:pt x="70" y="36"/>
                    <a:pt x="70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53" y="36"/>
                    <a:pt x="53" y="36"/>
                    <a:pt x="53" y="18"/>
                  </a:cubicBezTo>
                  <a:cubicBezTo>
                    <a:pt x="53" y="36"/>
                    <a:pt x="53" y="18"/>
                    <a:pt x="35" y="36"/>
                  </a:cubicBezTo>
                  <a:cubicBezTo>
                    <a:pt x="35" y="36"/>
                    <a:pt x="35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53"/>
                    <a:pt x="53" y="53"/>
                  </a:cubicBezTo>
                  <a:cubicBezTo>
                    <a:pt x="53" y="53"/>
                    <a:pt x="35" y="53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6"/>
                  </a:ln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35" y="36"/>
                  </a:cubicBezTo>
                  <a:cubicBezTo>
                    <a:pt x="35" y="36"/>
                    <a:pt x="18" y="36"/>
                    <a:pt x="18" y="53"/>
                  </a:cubicBezTo>
                  <a:cubicBezTo>
                    <a:pt x="35" y="53"/>
                    <a:pt x="35" y="5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35" y="71"/>
                    <a:pt x="35" y="53"/>
                    <a:pt x="35" y="53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53" y="71"/>
                    <a:pt x="53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106"/>
                    <a:pt x="35" y="106"/>
                  </a:cubicBezTo>
                  <a:cubicBezTo>
                    <a:pt x="35" y="88"/>
                    <a:pt x="35" y="106"/>
                    <a:pt x="35" y="106"/>
                  </a:cubicBezTo>
                  <a:cubicBezTo>
                    <a:pt x="35" y="106"/>
                    <a:pt x="35" y="123"/>
                    <a:pt x="53" y="123"/>
                  </a:cubicBezTo>
                  <a:cubicBezTo>
                    <a:pt x="35" y="123"/>
                    <a:pt x="35" y="123"/>
                    <a:pt x="18" y="123"/>
                  </a:cubicBezTo>
                  <a:cubicBezTo>
                    <a:pt x="18" y="123"/>
                    <a:pt x="18" y="123"/>
                    <a:pt x="18" y="106"/>
                  </a:cubicBezTo>
                  <a:cubicBezTo>
                    <a:pt x="18" y="123"/>
                    <a:pt x="0" y="106"/>
                    <a:pt x="0" y="123"/>
                  </a:cubicBezTo>
                  <a:cubicBezTo>
                    <a:pt x="0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41"/>
                  </a:cubicBezTo>
                  <a:cubicBezTo>
                    <a:pt x="35" y="141"/>
                    <a:pt x="35" y="141"/>
                    <a:pt x="53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70" y="159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9"/>
                    <a:pt x="70" y="176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70" y="176"/>
                    <a:pt x="70" y="176"/>
                    <a:pt x="88" y="176"/>
                  </a:cubicBezTo>
                  <a:cubicBezTo>
                    <a:pt x="88" y="194"/>
                    <a:pt x="88" y="194"/>
                    <a:pt x="88" y="211"/>
                  </a:cubicBezTo>
                  <a:cubicBezTo>
                    <a:pt x="88" y="211"/>
                    <a:pt x="105" y="211"/>
                    <a:pt x="105" y="194"/>
                  </a:cubicBezTo>
                  <a:lnTo>
                    <a:pt x="105" y="211"/>
                  </a:lnTo>
                  <a:cubicBezTo>
                    <a:pt x="105" y="211"/>
                    <a:pt x="105" y="211"/>
                    <a:pt x="105" y="211"/>
                  </a:cubicBezTo>
                  <a:cubicBezTo>
                    <a:pt x="105" y="211"/>
                    <a:pt x="105" y="211"/>
                    <a:pt x="105" y="229"/>
                  </a:cubicBezTo>
                  <a:cubicBezTo>
                    <a:pt x="105" y="211"/>
                    <a:pt x="105" y="211"/>
                    <a:pt x="88" y="211"/>
                  </a:cubicBezTo>
                  <a:cubicBezTo>
                    <a:pt x="88" y="246"/>
                    <a:pt x="105" y="229"/>
                    <a:pt x="123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3" y="246"/>
                    <a:pt x="123" y="246"/>
                    <a:pt x="141" y="264"/>
                  </a:cubicBezTo>
                  <a:cubicBezTo>
                    <a:pt x="141" y="246"/>
                    <a:pt x="141" y="246"/>
                    <a:pt x="141" y="246"/>
                  </a:cubicBezTo>
                  <a:cubicBezTo>
                    <a:pt x="141" y="246"/>
                    <a:pt x="141" y="246"/>
                    <a:pt x="141" y="264"/>
                  </a:cubicBezTo>
                  <a:cubicBezTo>
                    <a:pt x="141" y="264"/>
                    <a:pt x="158" y="264"/>
                    <a:pt x="158" y="264"/>
                  </a:cubicBezTo>
                  <a:cubicBezTo>
                    <a:pt x="158" y="264"/>
                    <a:pt x="158" y="264"/>
                    <a:pt x="158" y="264"/>
                  </a:cubicBezTo>
                  <a:cubicBezTo>
                    <a:pt x="158" y="264"/>
                    <a:pt x="176" y="281"/>
                    <a:pt x="176" y="281"/>
                  </a:cubicBezTo>
                  <a:cubicBezTo>
                    <a:pt x="176" y="299"/>
                    <a:pt x="176" y="299"/>
                    <a:pt x="193" y="299"/>
                  </a:cubicBezTo>
                  <a:cubicBezTo>
                    <a:pt x="193" y="299"/>
                    <a:pt x="193" y="281"/>
                    <a:pt x="193" y="281"/>
                  </a:cubicBezTo>
                  <a:cubicBezTo>
                    <a:pt x="193" y="281"/>
                    <a:pt x="176" y="299"/>
                    <a:pt x="193" y="299"/>
                  </a:cubicBezTo>
                  <a:cubicBezTo>
                    <a:pt x="193" y="299"/>
                    <a:pt x="193" y="299"/>
                    <a:pt x="193" y="281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316"/>
                    <a:pt x="211" y="299"/>
                    <a:pt x="211" y="316"/>
                  </a:cubicBezTo>
                  <a:cubicBezTo>
                    <a:pt x="211" y="316"/>
                    <a:pt x="193" y="316"/>
                    <a:pt x="193" y="316"/>
                  </a:cubicBezTo>
                  <a:cubicBezTo>
                    <a:pt x="211" y="316"/>
                    <a:pt x="211" y="316"/>
                    <a:pt x="211" y="316"/>
                  </a:cubicBezTo>
                  <a:cubicBezTo>
                    <a:pt x="211" y="316"/>
                    <a:pt x="228" y="316"/>
                    <a:pt x="228" y="316"/>
                  </a:cubicBezTo>
                  <a:cubicBezTo>
                    <a:pt x="228" y="316"/>
                    <a:pt x="228" y="316"/>
                    <a:pt x="228" y="334"/>
                  </a:cubicBezTo>
                  <a:cubicBezTo>
                    <a:pt x="228" y="334"/>
                    <a:pt x="228" y="334"/>
                    <a:pt x="228" y="351"/>
                  </a:cubicBezTo>
                  <a:close/>
                  <a:moveTo>
                    <a:pt x="123" y="229"/>
                  </a:moveTo>
                  <a:cubicBezTo>
                    <a:pt x="141" y="229"/>
                    <a:pt x="123" y="229"/>
                    <a:pt x="123" y="229"/>
                  </a:cubicBezTo>
                  <a:cubicBezTo>
                    <a:pt x="141" y="229"/>
                    <a:pt x="141" y="229"/>
                    <a:pt x="141" y="229"/>
                  </a:cubicBezTo>
                  <a:lnTo>
                    <a:pt x="141" y="229"/>
                  </a:lnTo>
                  <a:cubicBezTo>
                    <a:pt x="141" y="229"/>
                    <a:pt x="141" y="229"/>
                    <a:pt x="123" y="229"/>
                  </a:cubicBezTo>
                  <a:close/>
                  <a:moveTo>
                    <a:pt x="88" y="194"/>
                  </a:moveTo>
                  <a:cubicBezTo>
                    <a:pt x="88" y="194"/>
                    <a:pt x="105" y="194"/>
                    <a:pt x="105" y="194"/>
                  </a:cubicBezTo>
                  <a:cubicBezTo>
                    <a:pt x="105" y="194"/>
                    <a:pt x="105" y="194"/>
                    <a:pt x="105" y="194"/>
                  </a:cubicBezTo>
                  <a:cubicBezTo>
                    <a:pt x="105" y="194"/>
                    <a:pt x="88" y="211"/>
                    <a:pt x="88" y="194"/>
                  </a:cubicBezTo>
                  <a:close/>
                  <a:moveTo>
                    <a:pt x="211" y="229"/>
                  </a:moveTo>
                  <a:cubicBezTo>
                    <a:pt x="211" y="229"/>
                    <a:pt x="193" y="229"/>
                    <a:pt x="211" y="229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211" y="229"/>
                    <a:pt x="211" y="229"/>
                    <a:pt x="211" y="229"/>
                  </a:cubicBezTo>
                  <a:close/>
                  <a:moveTo>
                    <a:pt x="53" y="15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0" y="159"/>
                    <a:pt x="70" y="159"/>
                    <a:pt x="53" y="159"/>
                  </a:cubicBezTo>
                  <a:close/>
                  <a:moveTo>
                    <a:pt x="158" y="176"/>
                  </a:moveTo>
                  <a:cubicBezTo>
                    <a:pt x="158" y="159"/>
                    <a:pt x="158" y="176"/>
                    <a:pt x="158" y="176"/>
                  </a:cubicBezTo>
                  <a:cubicBezTo>
                    <a:pt x="158" y="176"/>
                    <a:pt x="158" y="176"/>
                    <a:pt x="158" y="176"/>
                  </a:cubicBezTo>
                  <a:close/>
                  <a:moveTo>
                    <a:pt x="123" y="141"/>
                  </a:moveTo>
                  <a:cubicBezTo>
                    <a:pt x="123" y="141"/>
                    <a:pt x="123" y="141"/>
                    <a:pt x="123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1" y="141"/>
                    <a:pt x="141" y="141"/>
                    <a:pt x="141" y="159"/>
                  </a:cubicBezTo>
                  <a:cubicBezTo>
                    <a:pt x="141" y="159"/>
                    <a:pt x="123" y="159"/>
                    <a:pt x="123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23" y="159"/>
                    <a:pt x="123" y="159"/>
                    <a:pt x="123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3" y="141"/>
                    <a:pt x="123" y="141"/>
                    <a:pt x="123" y="141"/>
                  </a:cubicBezTo>
                  <a:close/>
                  <a:moveTo>
                    <a:pt x="88" y="14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8" y="123"/>
                    <a:pt x="88" y="141"/>
                    <a:pt x="88" y="123"/>
                  </a:cubicBezTo>
                  <a:cubicBezTo>
                    <a:pt x="88" y="123"/>
                    <a:pt x="88" y="141"/>
                    <a:pt x="88" y="141"/>
                  </a:cubicBezTo>
                  <a:close/>
                  <a:moveTo>
                    <a:pt x="105" y="141"/>
                  </a:moveTo>
                  <a:lnTo>
                    <a:pt x="105" y="141"/>
                  </a:ln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lose/>
                  <a:moveTo>
                    <a:pt x="105" y="141"/>
                  </a:moveTo>
                  <a:lnTo>
                    <a:pt x="123" y="141"/>
                  </a:lnTo>
                  <a:cubicBezTo>
                    <a:pt x="123" y="141"/>
                    <a:pt x="123" y="141"/>
                    <a:pt x="123" y="141"/>
                  </a:cubicBezTo>
                  <a:cubicBezTo>
                    <a:pt x="123" y="141"/>
                    <a:pt x="105" y="141"/>
                    <a:pt x="105" y="141"/>
                  </a:cubicBezTo>
                  <a:close/>
                  <a:moveTo>
                    <a:pt x="88" y="123"/>
                  </a:moveTo>
                  <a:cubicBezTo>
                    <a:pt x="70" y="123"/>
                    <a:pt x="70" y="106"/>
                    <a:pt x="70" y="106"/>
                  </a:cubicBezTo>
                  <a:cubicBezTo>
                    <a:pt x="70" y="106"/>
                    <a:pt x="88" y="106"/>
                    <a:pt x="88" y="123"/>
                  </a:cubicBezTo>
                  <a:close/>
                  <a:moveTo>
                    <a:pt x="88" y="123"/>
                  </a:moveTo>
                  <a:cubicBezTo>
                    <a:pt x="88" y="123"/>
                    <a:pt x="88" y="123"/>
                    <a:pt x="88" y="106"/>
                  </a:cubicBezTo>
                  <a:cubicBezTo>
                    <a:pt x="88" y="106"/>
                    <a:pt x="88" y="123"/>
                    <a:pt x="88" y="123"/>
                  </a:cubicBezTo>
                  <a:close/>
                  <a:moveTo>
                    <a:pt x="123" y="123"/>
                  </a:moveTo>
                  <a:cubicBezTo>
                    <a:pt x="123" y="123"/>
                    <a:pt x="123" y="123"/>
                    <a:pt x="123" y="123"/>
                  </a:cubicBezTo>
                  <a:lnTo>
                    <a:pt x="141" y="123"/>
                  </a:lnTo>
                  <a:cubicBezTo>
                    <a:pt x="141" y="123"/>
                    <a:pt x="141" y="123"/>
                    <a:pt x="141" y="123"/>
                  </a:cubicBezTo>
                  <a:cubicBezTo>
                    <a:pt x="123" y="123"/>
                    <a:pt x="141" y="123"/>
                    <a:pt x="141" y="141"/>
                  </a:cubicBezTo>
                  <a:cubicBezTo>
                    <a:pt x="141" y="141"/>
                    <a:pt x="123" y="141"/>
                    <a:pt x="123" y="141"/>
                  </a:cubicBezTo>
                  <a:cubicBezTo>
                    <a:pt x="123" y="123"/>
                    <a:pt x="123" y="141"/>
                    <a:pt x="141" y="123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06"/>
                    <a:pt x="123" y="123"/>
                    <a:pt x="123" y="123"/>
                  </a:cubicBezTo>
                  <a:cubicBezTo>
                    <a:pt x="123" y="123"/>
                    <a:pt x="123" y="123"/>
                    <a:pt x="105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05" y="106"/>
                    <a:pt x="123" y="106"/>
                    <a:pt x="12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06"/>
                    <a:pt x="123" y="123"/>
                    <a:pt x="123" y="123"/>
                  </a:cubicBezTo>
                  <a:close/>
                  <a:moveTo>
                    <a:pt x="105" y="123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23"/>
                    <a:pt x="105" y="123"/>
                  </a:cubicBezTo>
                  <a:close/>
                  <a:moveTo>
                    <a:pt x="88" y="106"/>
                  </a:moveTo>
                  <a:cubicBezTo>
                    <a:pt x="88" y="88"/>
                    <a:pt x="70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lnTo>
                    <a:pt x="88" y="106"/>
                  </a:lnTo>
                  <a:cubicBezTo>
                    <a:pt x="88" y="106"/>
                    <a:pt x="88" y="106"/>
                    <a:pt x="88" y="106"/>
                  </a:cubicBezTo>
                  <a:close/>
                  <a:moveTo>
                    <a:pt x="158" y="123"/>
                  </a:moveTo>
                  <a:lnTo>
                    <a:pt x="158" y="123"/>
                  </a:lnTo>
                  <a:cubicBezTo>
                    <a:pt x="158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58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23"/>
                    <a:pt x="158" y="123"/>
                    <a:pt x="158" y="123"/>
                  </a:cubicBezTo>
                  <a:close/>
                  <a:moveTo>
                    <a:pt x="53" y="71"/>
                  </a:moveTo>
                  <a:cubicBezTo>
                    <a:pt x="53" y="88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lose/>
                  <a:moveTo>
                    <a:pt x="88" y="88"/>
                  </a:moveTo>
                  <a:lnTo>
                    <a:pt x="88" y="88"/>
                  </a:ln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lose/>
                  <a:moveTo>
                    <a:pt x="88" y="88"/>
                  </a:moveTo>
                  <a:cubicBezTo>
                    <a:pt x="70" y="88"/>
                    <a:pt x="70" y="71"/>
                    <a:pt x="70" y="71"/>
                  </a:cubicBezTo>
                  <a:cubicBezTo>
                    <a:pt x="70" y="53"/>
                    <a:pt x="53" y="53"/>
                    <a:pt x="53" y="53"/>
                  </a:cubicBezTo>
                  <a:cubicBezTo>
                    <a:pt x="70" y="53"/>
                    <a:pt x="53" y="71"/>
                    <a:pt x="70" y="71"/>
                  </a:cubicBezTo>
                  <a:cubicBezTo>
                    <a:pt x="70" y="71"/>
                    <a:pt x="70" y="71"/>
                    <a:pt x="88" y="71"/>
                  </a:cubicBezTo>
                  <a:lnTo>
                    <a:pt x="88" y="71"/>
                  </a:lnTo>
                  <a:cubicBezTo>
                    <a:pt x="88" y="71"/>
                    <a:pt x="88" y="71"/>
                    <a:pt x="88" y="71"/>
                  </a:cubicBezTo>
                  <a:cubicBezTo>
                    <a:pt x="88" y="71"/>
                    <a:pt x="88" y="71"/>
                    <a:pt x="88" y="88"/>
                  </a:cubicBezTo>
                  <a:close/>
                  <a:moveTo>
                    <a:pt x="123" y="88"/>
                  </a:moveTo>
                  <a:cubicBezTo>
                    <a:pt x="123" y="88"/>
                    <a:pt x="123" y="88"/>
                    <a:pt x="123" y="71"/>
                  </a:cubicBezTo>
                  <a:lnTo>
                    <a:pt x="123" y="88"/>
                  </a:lnTo>
                  <a:cubicBezTo>
                    <a:pt x="123" y="88"/>
                    <a:pt x="123" y="88"/>
                    <a:pt x="123" y="88"/>
                  </a:cubicBezTo>
                  <a:close/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3" y="88"/>
                    <a:pt x="141" y="88"/>
                    <a:pt x="141" y="88"/>
                  </a:cubicBezTo>
                  <a:cubicBezTo>
                    <a:pt x="141" y="88"/>
                    <a:pt x="123" y="88"/>
                    <a:pt x="123" y="88"/>
                  </a:cubicBezTo>
                  <a:close/>
                  <a:moveTo>
                    <a:pt x="88" y="53"/>
                  </a:move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71"/>
                    <a:pt x="105" y="71"/>
                  </a:cubicBezTo>
                  <a:cubicBezTo>
                    <a:pt x="105" y="71"/>
                    <a:pt x="88" y="71"/>
                    <a:pt x="88" y="53"/>
                  </a:cubicBezTo>
                  <a:close/>
                  <a:moveTo>
                    <a:pt x="53" y="53"/>
                  </a:moveTo>
                  <a:lnTo>
                    <a:pt x="53" y="53"/>
                  </a:lnTo>
                  <a:cubicBezTo>
                    <a:pt x="53" y="36"/>
                    <a:pt x="53" y="36"/>
                    <a:pt x="53" y="36"/>
                  </a:cubicBezTo>
                  <a:cubicBezTo>
                    <a:pt x="53" y="53"/>
                    <a:pt x="53" y="53"/>
                    <a:pt x="53" y="53"/>
                  </a:cubicBezTo>
                  <a:close/>
                  <a:moveTo>
                    <a:pt x="211" y="106"/>
                  </a:moveTo>
                  <a:cubicBezTo>
                    <a:pt x="211" y="106"/>
                    <a:pt x="211" y="106"/>
                    <a:pt x="211" y="106"/>
                  </a:cubicBezTo>
                  <a:cubicBezTo>
                    <a:pt x="211" y="123"/>
                    <a:pt x="211" y="106"/>
                    <a:pt x="211" y="106"/>
                  </a:cubicBezTo>
                  <a:close/>
                  <a:moveTo>
                    <a:pt x="193" y="106"/>
                  </a:moveTo>
                  <a:cubicBezTo>
                    <a:pt x="193" y="88"/>
                    <a:pt x="193" y="88"/>
                    <a:pt x="211" y="88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11" y="88"/>
                    <a:pt x="211" y="88"/>
                    <a:pt x="193" y="88"/>
                  </a:cubicBezTo>
                  <a:lnTo>
                    <a:pt x="193" y="106"/>
                  </a:lnTo>
                  <a:cubicBezTo>
                    <a:pt x="193" y="106"/>
                    <a:pt x="193" y="106"/>
                    <a:pt x="193" y="106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lnTo>
                    <a:pt x="176" y="88"/>
                  </a:lnTo>
                  <a:lnTo>
                    <a:pt x="176" y="88"/>
                  </a:ln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58" y="88"/>
                  </a:moveTo>
                  <a:lnTo>
                    <a:pt x="158" y="88"/>
                  </a:lnTo>
                  <a:lnTo>
                    <a:pt x="176" y="88"/>
                  </a:lnTo>
                  <a:lnTo>
                    <a:pt x="176" y="88"/>
                  </a:lnTo>
                  <a:cubicBezTo>
                    <a:pt x="158" y="88"/>
                    <a:pt x="158" y="88"/>
                    <a:pt x="158" y="88"/>
                  </a:cubicBezTo>
                  <a:close/>
                  <a:moveTo>
                    <a:pt x="158" y="88"/>
                  </a:moveTo>
                  <a:cubicBezTo>
                    <a:pt x="158" y="88"/>
                    <a:pt x="158" y="71"/>
                    <a:pt x="158" y="71"/>
                  </a:cubicBezTo>
                  <a:cubicBezTo>
                    <a:pt x="158" y="71"/>
                    <a:pt x="158" y="71"/>
                    <a:pt x="158" y="71"/>
                  </a:cubicBezTo>
                  <a:close/>
                  <a:moveTo>
                    <a:pt x="123" y="53"/>
                  </a:moveTo>
                  <a:lnTo>
                    <a:pt x="123" y="53"/>
                  </a:ln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lose/>
                  <a:moveTo>
                    <a:pt x="123" y="53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lose/>
                  <a:moveTo>
                    <a:pt x="421" y="176"/>
                  </a:moveTo>
                  <a:cubicBezTo>
                    <a:pt x="421" y="176"/>
                    <a:pt x="421" y="159"/>
                    <a:pt x="421" y="159"/>
                  </a:cubicBezTo>
                  <a:cubicBezTo>
                    <a:pt x="421" y="159"/>
                    <a:pt x="421" y="159"/>
                    <a:pt x="421" y="159"/>
                  </a:cubicBezTo>
                  <a:cubicBezTo>
                    <a:pt x="421" y="159"/>
                    <a:pt x="421" y="159"/>
                    <a:pt x="421" y="159"/>
                  </a:cubicBezTo>
                  <a:cubicBezTo>
                    <a:pt x="421" y="176"/>
                    <a:pt x="421" y="176"/>
                    <a:pt x="421" y="176"/>
                  </a:cubicBezTo>
                  <a:close/>
                  <a:moveTo>
                    <a:pt x="403" y="159"/>
                  </a:moveTo>
                  <a:cubicBezTo>
                    <a:pt x="403" y="159"/>
                    <a:pt x="421" y="159"/>
                    <a:pt x="421" y="159"/>
                  </a:cubicBezTo>
                  <a:cubicBezTo>
                    <a:pt x="421" y="159"/>
                    <a:pt x="403" y="159"/>
                    <a:pt x="403" y="159"/>
                  </a:cubicBezTo>
                  <a:close/>
                  <a:moveTo>
                    <a:pt x="403" y="159"/>
                  </a:moveTo>
                  <a:cubicBezTo>
                    <a:pt x="403" y="159"/>
                    <a:pt x="403" y="159"/>
                    <a:pt x="403" y="159"/>
                  </a:cubicBezTo>
                  <a:cubicBezTo>
                    <a:pt x="403" y="159"/>
                    <a:pt x="403" y="159"/>
                    <a:pt x="403" y="159"/>
                  </a:cubicBezTo>
                  <a:close/>
                  <a:moveTo>
                    <a:pt x="158" y="36"/>
                  </a:moveTo>
                  <a:lnTo>
                    <a:pt x="158" y="18"/>
                  </a:lnTo>
                  <a:cubicBezTo>
                    <a:pt x="176" y="18"/>
                    <a:pt x="176" y="36"/>
                    <a:pt x="176" y="36"/>
                  </a:cubicBezTo>
                  <a:cubicBezTo>
                    <a:pt x="176" y="36"/>
                    <a:pt x="158" y="36"/>
                    <a:pt x="158" y="36"/>
                  </a:cubicBezTo>
                  <a:close/>
                  <a:moveTo>
                    <a:pt x="193" y="36"/>
                  </a:move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211" y="36"/>
                  </a:cubicBezTo>
                  <a:cubicBezTo>
                    <a:pt x="211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lose/>
                  <a:moveTo>
                    <a:pt x="193" y="36"/>
                  </a:moveTo>
                  <a:cubicBezTo>
                    <a:pt x="176" y="36"/>
                    <a:pt x="193" y="36"/>
                    <a:pt x="176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lose/>
                  <a:moveTo>
                    <a:pt x="298" y="71"/>
                  </a:moveTo>
                  <a:cubicBezTo>
                    <a:pt x="298" y="71"/>
                    <a:pt x="298" y="88"/>
                    <a:pt x="298" y="88"/>
                  </a:cubicBezTo>
                  <a:cubicBezTo>
                    <a:pt x="298" y="88"/>
                    <a:pt x="298" y="88"/>
                    <a:pt x="298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1961925" y="2695525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8"/>
                  </a:cubicBezTo>
                  <a:cubicBezTo>
                    <a:pt x="0" y="18"/>
                    <a:pt x="0" y="1"/>
                    <a:pt x="0" y="1"/>
                  </a:cubicBezTo>
                  <a:cubicBezTo>
                    <a:pt x="0" y="18"/>
                    <a:pt x="18" y="18"/>
                    <a:pt x="18" y="18"/>
                  </a:cubicBezTo>
                  <a:cubicBezTo>
                    <a:pt x="18" y="36"/>
                    <a:pt x="0" y="36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43"/>
          <p:cNvGrpSpPr/>
          <p:nvPr/>
        </p:nvGrpSpPr>
        <p:grpSpPr>
          <a:xfrm>
            <a:off x="4577450" y="1412400"/>
            <a:ext cx="870900" cy="870900"/>
            <a:chOff x="4577450" y="1412400"/>
            <a:chExt cx="870900" cy="870900"/>
          </a:xfrm>
        </p:grpSpPr>
        <p:sp>
          <p:nvSpPr>
            <p:cNvPr id="3296" name="Google Shape;3296;p43"/>
            <p:cNvSpPr/>
            <p:nvPr/>
          </p:nvSpPr>
          <p:spPr>
            <a:xfrm>
              <a:off x="4577450" y="14124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7" name="Google Shape;3297;p43"/>
            <p:cNvGrpSpPr/>
            <p:nvPr/>
          </p:nvGrpSpPr>
          <p:grpSpPr>
            <a:xfrm>
              <a:off x="4813238" y="1678765"/>
              <a:ext cx="399308" cy="338199"/>
              <a:chOff x="6671087" y="2009304"/>
              <a:chExt cx="332757" cy="281833"/>
            </a:xfrm>
          </p:grpSpPr>
          <p:sp>
            <p:nvSpPr>
              <p:cNvPr id="3298" name="Google Shape;3298;p43"/>
              <p:cNvSpPr/>
              <p:nvPr/>
            </p:nvSpPr>
            <p:spPr>
              <a:xfrm>
                <a:off x="6671087" y="2023658"/>
                <a:ext cx="331993" cy="267478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8404" extrusionOk="0">
                    <a:moveTo>
                      <a:pt x="6359" y="2272"/>
                    </a:moveTo>
                    <a:lnTo>
                      <a:pt x="7192" y="2546"/>
                    </a:lnTo>
                    <a:cubicBezTo>
                      <a:pt x="7203" y="2553"/>
                      <a:pt x="7215" y="2556"/>
                      <a:pt x="7228" y="2556"/>
                    </a:cubicBezTo>
                    <a:cubicBezTo>
                      <a:pt x="7261" y="2556"/>
                      <a:pt x="7298" y="2539"/>
                      <a:pt x="7323" y="2522"/>
                    </a:cubicBezTo>
                    <a:lnTo>
                      <a:pt x="7585" y="2332"/>
                    </a:lnTo>
                    <a:lnTo>
                      <a:pt x="9419" y="4725"/>
                    </a:lnTo>
                    <a:lnTo>
                      <a:pt x="9109" y="4951"/>
                    </a:lnTo>
                    <a:cubicBezTo>
                      <a:pt x="9097" y="4927"/>
                      <a:pt x="9061" y="4915"/>
                      <a:pt x="9050" y="4903"/>
                    </a:cubicBezTo>
                    <a:lnTo>
                      <a:pt x="5882" y="3177"/>
                    </a:lnTo>
                    <a:lnTo>
                      <a:pt x="6002" y="2987"/>
                    </a:lnTo>
                    <a:cubicBezTo>
                      <a:pt x="6049" y="2903"/>
                      <a:pt x="6025" y="2820"/>
                      <a:pt x="5954" y="2772"/>
                    </a:cubicBezTo>
                    <a:cubicBezTo>
                      <a:pt x="5929" y="2755"/>
                      <a:pt x="5900" y="2747"/>
                      <a:pt x="5873" y="2747"/>
                    </a:cubicBezTo>
                    <a:cubicBezTo>
                      <a:pt x="5822" y="2747"/>
                      <a:pt x="5775" y="2774"/>
                      <a:pt x="5752" y="2820"/>
                    </a:cubicBezTo>
                    <a:lnTo>
                      <a:pt x="5418" y="3356"/>
                    </a:lnTo>
                    <a:cubicBezTo>
                      <a:pt x="5406" y="3379"/>
                      <a:pt x="5382" y="3415"/>
                      <a:pt x="5382" y="3427"/>
                    </a:cubicBezTo>
                    <a:lnTo>
                      <a:pt x="5382" y="4725"/>
                    </a:lnTo>
                    <a:cubicBezTo>
                      <a:pt x="5382" y="4987"/>
                      <a:pt x="5168" y="5213"/>
                      <a:pt x="4894" y="5213"/>
                    </a:cubicBezTo>
                    <a:cubicBezTo>
                      <a:pt x="4632" y="5213"/>
                      <a:pt x="4406" y="4987"/>
                      <a:pt x="4406" y="4725"/>
                    </a:cubicBezTo>
                    <a:lnTo>
                      <a:pt x="4406" y="3439"/>
                    </a:lnTo>
                    <a:lnTo>
                      <a:pt x="4704" y="2272"/>
                    </a:lnTo>
                    <a:close/>
                    <a:moveTo>
                      <a:pt x="2692" y="1796"/>
                    </a:moveTo>
                    <a:lnTo>
                      <a:pt x="2930" y="1927"/>
                    </a:lnTo>
                    <a:lnTo>
                      <a:pt x="929" y="5392"/>
                    </a:lnTo>
                    <a:lnTo>
                      <a:pt x="691" y="5261"/>
                    </a:lnTo>
                    <a:lnTo>
                      <a:pt x="2692" y="1796"/>
                    </a:lnTo>
                    <a:close/>
                    <a:moveTo>
                      <a:pt x="3215" y="4844"/>
                    </a:moveTo>
                    <a:cubicBezTo>
                      <a:pt x="3323" y="4844"/>
                      <a:pt x="3406" y="4892"/>
                      <a:pt x="3489" y="4975"/>
                    </a:cubicBezTo>
                    <a:cubicBezTo>
                      <a:pt x="3608" y="5130"/>
                      <a:pt x="3561" y="5344"/>
                      <a:pt x="3406" y="5451"/>
                    </a:cubicBezTo>
                    <a:lnTo>
                      <a:pt x="2323" y="6213"/>
                    </a:lnTo>
                    <a:cubicBezTo>
                      <a:pt x="2266" y="6255"/>
                      <a:pt x="2199" y="6275"/>
                      <a:pt x="2131" y="6275"/>
                    </a:cubicBezTo>
                    <a:cubicBezTo>
                      <a:pt x="2027" y="6275"/>
                      <a:pt x="1923" y="6228"/>
                      <a:pt x="1858" y="6142"/>
                    </a:cubicBezTo>
                    <a:cubicBezTo>
                      <a:pt x="1763" y="5987"/>
                      <a:pt x="1787" y="5785"/>
                      <a:pt x="1942" y="5677"/>
                    </a:cubicBezTo>
                    <a:lnTo>
                      <a:pt x="3025" y="4903"/>
                    </a:lnTo>
                    <a:cubicBezTo>
                      <a:pt x="3085" y="4856"/>
                      <a:pt x="3156" y="4844"/>
                      <a:pt x="3215" y="4844"/>
                    </a:cubicBezTo>
                    <a:close/>
                    <a:moveTo>
                      <a:pt x="3811" y="5606"/>
                    </a:moveTo>
                    <a:cubicBezTo>
                      <a:pt x="3918" y="5606"/>
                      <a:pt x="4001" y="5665"/>
                      <a:pt x="4061" y="5737"/>
                    </a:cubicBezTo>
                    <a:cubicBezTo>
                      <a:pt x="4180" y="5880"/>
                      <a:pt x="4144" y="6106"/>
                      <a:pt x="3989" y="6213"/>
                    </a:cubicBezTo>
                    <a:lnTo>
                      <a:pt x="3156" y="6820"/>
                    </a:lnTo>
                    <a:cubicBezTo>
                      <a:pt x="3100" y="6863"/>
                      <a:pt x="3032" y="6883"/>
                      <a:pt x="2964" y="6883"/>
                    </a:cubicBezTo>
                    <a:cubicBezTo>
                      <a:pt x="2861" y="6883"/>
                      <a:pt x="2756" y="6835"/>
                      <a:pt x="2692" y="6749"/>
                    </a:cubicBezTo>
                    <a:cubicBezTo>
                      <a:pt x="2573" y="6594"/>
                      <a:pt x="2620" y="6380"/>
                      <a:pt x="2775" y="6273"/>
                    </a:cubicBezTo>
                    <a:lnTo>
                      <a:pt x="3573" y="5689"/>
                    </a:lnTo>
                    <a:cubicBezTo>
                      <a:pt x="3608" y="5677"/>
                      <a:pt x="3632" y="5642"/>
                      <a:pt x="3668" y="5630"/>
                    </a:cubicBezTo>
                    <a:cubicBezTo>
                      <a:pt x="3704" y="5618"/>
                      <a:pt x="3763" y="5606"/>
                      <a:pt x="3811" y="5606"/>
                    </a:cubicBezTo>
                    <a:close/>
                    <a:moveTo>
                      <a:pt x="4415" y="6386"/>
                    </a:moveTo>
                    <a:cubicBezTo>
                      <a:pt x="4516" y="6386"/>
                      <a:pt x="4617" y="6431"/>
                      <a:pt x="4680" y="6523"/>
                    </a:cubicBezTo>
                    <a:cubicBezTo>
                      <a:pt x="4799" y="6666"/>
                      <a:pt x="4751" y="6892"/>
                      <a:pt x="4597" y="6999"/>
                    </a:cubicBezTo>
                    <a:lnTo>
                      <a:pt x="4001" y="7416"/>
                    </a:lnTo>
                    <a:cubicBezTo>
                      <a:pt x="3946" y="7462"/>
                      <a:pt x="3883" y="7479"/>
                      <a:pt x="3814" y="7479"/>
                    </a:cubicBezTo>
                    <a:cubicBezTo>
                      <a:pt x="3793" y="7479"/>
                      <a:pt x="3773" y="7478"/>
                      <a:pt x="3751" y="7475"/>
                    </a:cubicBezTo>
                    <a:cubicBezTo>
                      <a:pt x="3668" y="7463"/>
                      <a:pt x="3585" y="7416"/>
                      <a:pt x="3525" y="7344"/>
                    </a:cubicBezTo>
                    <a:cubicBezTo>
                      <a:pt x="3430" y="7189"/>
                      <a:pt x="3454" y="6987"/>
                      <a:pt x="3608" y="6880"/>
                    </a:cubicBezTo>
                    <a:lnTo>
                      <a:pt x="4180" y="6463"/>
                    </a:lnTo>
                    <a:lnTo>
                      <a:pt x="4216" y="6451"/>
                    </a:lnTo>
                    <a:cubicBezTo>
                      <a:pt x="4274" y="6407"/>
                      <a:pt x="4344" y="6386"/>
                      <a:pt x="4415" y="6386"/>
                    </a:cubicBezTo>
                    <a:close/>
                    <a:moveTo>
                      <a:pt x="2894" y="2594"/>
                    </a:moveTo>
                    <a:lnTo>
                      <a:pt x="3168" y="2760"/>
                    </a:lnTo>
                    <a:cubicBezTo>
                      <a:pt x="3193" y="2769"/>
                      <a:pt x="3212" y="2777"/>
                      <a:pt x="3234" y="2777"/>
                    </a:cubicBezTo>
                    <a:cubicBezTo>
                      <a:pt x="3243" y="2777"/>
                      <a:pt x="3253" y="2776"/>
                      <a:pt x="3263" y="2772"/>
                    </a:cubicBezTo>
                    <a:lnTo>
                      <a:pt x="3977" y="2677"/>
                    </a:lnTo>
                    <a:lnTo>
                      <a:pt x="4239" y="2784"/>
                    </a:lnTo>
                    <a:lnTo>
                      <a:pt x="4097" y="3379"/>
                    </a:lnTo>
                    <a:lnTo>
                      <a:pt x="4097" y="3415"/>
                    </a:lnTo>
                    <a:lnTo>
                      <a:pt x="4097" y="4701"/>
                    </a:lnTo>
                    <a:cubicBezTo>
                      <a:pt x="4097" y="5154"/>
                      <a:pt x="4454" y="5511"/>
                      <a:pt x="4894" y="5511"/>
                    </a:cubicBezTo>
                    <a:cubicBezTo>
                      <a:pt x="5347" y="5511"/>
                      <a:pt x="5704" y="5154"/>
                      <a:pt x="5704" y="4701"/>
                    </a:cubicBezTo>
                    <a:lnTo>
                      <a:pt x="5704" y="3439"/>
                    </a:lnTo>
                    <a:lnTo>
                      <a:pt x="5728" y="3391"/>
                    </a:lnTo>
                    <a:lnTo>
                      <a:pt x="8919" y="5118"/>
                    </a:lnTo>
                    <a:cubicBezTo>
                      <a:pt x="9061" y="5261"/>
                      <a:pt x="9121" y="5463"/>
                      <a:pt x="9038" y="5630"/>
                    </a:cubicBezTo>
                    <a:cubicBezTo>
                      <a:pt x="8973" y="5742"/>
                      <a:pt x="8860" y="5806"/>
                      <a:pt x="8742" y="5806"/>
                    </a:cubicBezTo>
                    <a:cubicBezTo>
                      <a:pt x="8685" y="5806"/>
                      <a:pt x="8627" y="5792"/>
                      <a:pt x="8573" y="5761"/>
                    </a:cubicBezTo>
                    <a:lnTo>
                      <a:pt x="6799" y="4796"/>
                    </a:lnTo>
                    <a:cubicBezTo>
                      <a:pt x="6777" y="4781"/>
                      <a:pt x="6753" y="4775"/>
                      <a:pt x="6730" y="4775"/>
                    </a:cubicBezTo>
                    <a:cubicBezTo>
                      <a:pt x="6679" y="4775"/>
                      <a:pt x="6630" y="4807"/>
                      <a:pt x="6597" y="4856"/>
                    </a:cubicBezTo>
                    <a:cubicBezTo>
                      <a:pt x="6549" y="4927"/>
                      <a:pt x="6585" y="5023"/>
                      <a:pt x="6656" y="5058"/>
                    </a:cubicBezTo>
                    <a:lnTo>
                      <a:pt x="8133" y="5868"/>
                    </a:lnTo>
                    <a:cubicBezTo>
                      <a:pt x="8288" y="5951"/>
                      <a:pt x="8347" y="6166"/>
                      <a:pt x="8264" y="6332"/>
                    </a:cubicBezTo>
                    <a:cubicBezTo>
                      <a:pt x="8198" y="6439"/>
                      <a:pt x="8080" y="6501"/>
                      <a:pt x="7959" y="6501"/>
                    </a:cubicBezTo>
                    <a:cubicBezTo>
                      <a:pt x="7905" y="6501"/>
                      <a:pt x="7851" y="6489"/>
                      <a:pt x="7799" y="6463"/>
                    </a:cubicBezTo>
                    <a:lnTo>
                      <a:pt x="6299" y="5642"/>
                    </a:lnTo>
                    <a:cubicBezTo>
                      <a:pt x="6277" y="5627"/>
                      <a:pt x="6252" y="5620"/>
                      <a:pt x="6227" y="5620"/>
                    </a:cubicBezTo>
                    <a:cubicBezTo>
                      <a:pt x="6173" y="5620"/>
                      <a:pt x="6118" y="5652"/>
                      <a:pt x="6085" y="5701"/>
                    </a:cubicBezTo>
                    <a:cubicBezTo>
                      <a:pt x="6049" y="5773"/>
                      <a:pt x="6073" y="5868"/>
                      <a:pt x="6144" y="5916"/>
                    </a:cubicBezTo>
                    <a:lnTo>
                      <a:pt x="7371" y="6570"/>
                    </a:lnTo>
                    <a:cubicBezTo>
                      <a:pt x="7537" y="6654"/>
                      <a:pt x="7597" y="6868"/>
                      <a:pt x="7502" y="7023"/>
                    </a:cubicBezTo>
                    <a:cubicBezTo>
                      <a:pt x="7444" y="7139"/>
                      <a:pt x="7322" y="7203"/>
                      <a:pt x="7197" y="7203"/>
                    </a:cubicBezTo>
                    <a:cubicBezTo>
                      <a:pt x="7143" y="7203"/>
                      <a:pt x="7088" y="7191"/>
                      <a:pt x="7037" y="7166"/>
                    </a:cubicBezTo>
                    <a:lnTo>
                      <a:pt x="5775" y="6463"/>
                    </a:lnTo>
                    <a:cubicBezTo>
                      <a:pt x="5753" y="6448"/>
                      <a:pt x="5728" y="6442"/>
                      <a:pt x="5704" y="6442"/>
                    </a:cubicBezTo>
                    <a:cubicBezTo>
                      <a:pt x="5650" y="6442"/>
                      <a:pt x="5597" y="6474"/>
                      <a:pt x="5573" y="6523"/>
                    </a:cubicBezTo>
                    <a:cubicBezTo>
                      <a:pt x="5525" y="6594"/>
                      <a:pt x="5549" y="6689"/>
                      <a:pt x="5632" y="6725"/>
                    </a:cubicBezTo>
                    <a:lnTo>
                      <a:pt x="6609" y="7261"/>
                    </a:lnTo>
                    <a:cubicBezTo>
                      <a:pt x="6775" y="7356"/>
                      <a:pt x="6835" y="7559"/>
                      <a:pt x="6740" y="7725"/>
                    </a:cubicBezTo>
                    <a:cubicBezTo>
                      <a:pt x="6683" y="7838"/>
                      <a:pt x="6567" y="7902"/>
                      <a:pt x="6450" y="7902"/>
                    </a:cubicBezTo>
                    <a:cubicBezTo>
                      <a:pt x="6394" y="7902"/>
                      <a:pt x="6337" y="7887"/>
                      <a:pt x="6287" y="7856"/>
                    </a:cubicBezTo>
                    <a:lnTo>
                      <a:pt x="5597" y="7487"/>
                    </a:lnTo>
                    <a:cubicBezTo>
                      <a:pt x="5597" y="7344"/>
                      <a:pt x="5549" y="7201"/>
                      <a:pt x="5466" y="7082"/>
                    </a:cubicBezTo>
                    <a:cubicBezTo>
                      <a:pt x="5347" y="6939"/>
                      <a:pt x="5168" y="6844"/>
                      <a:pt x="4990" y="6832"/>
                    </a:cubicBezTo>
                    <a:cubicBezTo>
                      <a:pt x="4990" y="6820"/>
                      <a:pt x="4990" y="6808"/>
                      <a:pt x="5001" y="6785"/>
                    </a:cubicBezTo>
                    <a:cubicBezTo>
                      <a:pt x="5037" y="6606"/>
                      <a:pt x="4990" y="6451"/>
                      <a:pt x="4882" y="6308"/>
                    </a:cubicBezTo>
                    <a:cubicBezTo>
                      <a:pt x="4763" y="6166"/>
                      <a:pt x="4585" y="6070"/>
                      <a:pt x="4406" y="6058"/>
                    </a:cubicBezTo>
                    <a:cubicBezTo>
                      <a:pt x="4406" y="6046"/>
                      <a:pt x="4406" y="6035"/>
                      <a:pt x="4418" y="6011"/>
                    </a:cubicBezTo>
                    <a:cubicBezTo>
                      <a:pt x="4454" y="5832"/>
                      <a:pt x="4406" y="5677"/>
                      <a:pt x="4299" y="5535"/>
                    </a:cubicBezTo>
                    <a:cubicBezTo>
                      <a:pt x="4180" y="5392"/>
                      <a:pt x="4001" y="5296"/>
                      <a:pt x="3823" y="5284"/>
                    </a:cubicBezTo>
                    <a:cubicBezTo>
                      <a:pt x="3823" y="5273"/>
                      <a:pt x="3823" y="5261"/>
                      <a:pt x="3847" y="5237"/>
                    </a:cubicBezTo>
                    <a:cubicBezTo>
                      <a:pt x="3870" y="5058"/>
                      <a:pt x="3823" y="4903"/>
                      <a:pt x="3727" y="4761"/>
                    </a:cubicBezTo>
                    <a:cubicBezTo>
                      <a:pt x="3600" y="4597"/>
                      <a:pt x="3413" y="4515"/>
                      <a:pt x="3222" y="4515"/>
                    </a:cubicBezTo>
                    <a:cubicBezTo>
                      <a:pt x="3093" y="4515"/>
                      <a:pt x="2962" y="4553"/>
                      <a:pt x="2846" y="4630"/>
                    </a:cubicBezTo>
                    <a:lnTo>
                      <a:pt x="1775" y="5404"/>
                    </a:lnTo>
                    <a:lnTo>
                      <a:pt x="1382" y="5201"/>
                    </a:lnTo>
                    <a:lnTo>
                      <a:pt x="2894" y="2594"/>
                    </a:lnTo>
                    <a:close/>
                    <a:moveTo>
                      <a:pt x="5009" y="7159"/>
                    </a:moveTo>
                    <a:cubicBezTo>
                      <a:pt x="5109" y="7159"/>
                      <a:pt x="5207" y="7205"/>
                      <a:pt x="5263" y="7297"/>
                    </a:cubicBezTo>
                    <a:cubicBezTo>
                      <a:pt x="5311" y="7356"/>
                      <a:pt x="5347" y="7451"/>
                      <a:pt x="5335" y="7535"/>
                    </a:cubicBezTo>
                    <a:cubicBezTo>
                      <a:pt x="5311" y="7630"/>
                      <a:pt x="5263" y="7701"/>
                      <a:pt x="5192" y="7761"/>
                    </a:cubicBezTo>
                    <a:lnTo>
                      <a:pt x="4835" y="8011"/>
                    </a:lnTo>
                    <a:cubicBezTo>
                      <a:pt x="4778" y="8053"/>
                      <a:pt x="4711" y="8073"/>
                      <a:pt x="4643" y="8073"/>
                    </a:cubicBezTo>
                    <a:cubicBezTo>
                      <a:pt x="4539" y="8073"/>
                      <a:pt x="4435" y="8026"/>
                      <a:pt x="4370" y="7940"/>
                    </a:cubicBezTo>
                    <a:cubicBezTo>
                      <a:pt x="4275" y="7785"/>
                      <a:pt x="4299" y="7582"/>
                      <a:pt x="4454" y="7475"/>
                    </a:cubicBezTo>
                    <a:lnTo>
                      <a:pt x="4775" y="7237"/>
                    </a:lnTo>
                    <a:lnTo>
                      <a:pt x="4811" y="7225"/>
                    </a:lnTo>
                    <a:cubicBezTo>
                      <a:pt x="4869" y="7181"/>
                      <a:pt x="4940" y="7159"/>
                      <a:pt x="5009" y="7159"/>
                    </a:cubicBezTo>
                    <a:close/>
                    <a:moveTo>
                      <a:pt x="182" y="0"/>
                    </a:moveTo>
                    <a:cubicBezTo>
                      <a:pt x="131" y="0"/>
                      <a:pt x="81" y="32"/>
                      <a:pt x="48" y="81"/>
                    </a:cubicBezTo>
                    <a:cubicBezTo>
                      <a:pt x="1" y="153"/>
                      <a:pt x="25" y="248"/>
                      <a:pt x="108" y="284"/>
                    </a:cubicBezTo>
                    <a:lnTo>
                      <a:pt x="2430" y="1629"/>
                    </a:lnTo>
                    <a:lnTo>
                      <a:pt x="418" y="5094"/>
                    </a:lnTo>
                    <a:lnTo>
                      <a:pt x="251" y="5011"/>
                    </a:lnTo>
                    <a:cubicBezTo>
                      <a:pt x="226" y="4994"/>
                      <a:pt x="200" y="4986"/>
                      <a:pt x="175" y="4986"/>
                    </a:cubicBezTo>
                    <a:cubicBezTo>
                      <a:pt x="126" y="4986"/>
                      <a:pt x="80" y="5015"/>
                      <a:pt x="48" y="5070"/>
                    </a:cubicBezTo>
                    <a:cubicBezTo>
                      <a:pt x="1" y="5142"/>
                      <a:pt x="25" y="5225"/>
                      <a:pt x="108" y="5273"/>
                    </a:cubicBezTo>
                    <a:lnTo>
                      <a:pt x="906" y="5737"/>
                    </a:lnTo>
                    <a:cubicBezTo>
                      <a:pt x="932" y="5752"/>
                      <a:pt x="958" y="5759"/>
                      <a:pt x="983" y="5759"/>
                    </a:cubicBezTo>
                    <a:cubicBezTo>
                      <a:pt x="1038" y="5759"/>
                      <a:pt x="1087" y="5726"/>
                      <a:pt x="1120" y="5677"/>
                    </a:cubicBezTo>
                    <a:lnTo>
                      <a:pt x="1239" y="5463"/>
                    </a:lnTo>
                    <a:lnTo>
                      <a:pt x="1561" y="5642"/>
                    </a:lnTo>
                    <a:cubicBezTo>
                      <a:pt x="1465" y="5856"/>
                      <a:pt x="1465" y="6106"/>
                      <a:pt x="1608" y="6320"/>
                    </a:cubicBezTo>
                    <a:cubicBezTo>
                      <a:pt x="1727" y="6499"/>
                      <a:pt x="1942" y="6582"/>
                      <a:pt x="2132" y="6582"/>
                    </a:cubicBezTo>
                    <a:cubicBezTo>
                      <a:pt x="2192" y="6582"/>
                      <a:pt x="2263" y="6570"/>
                      <a:pt x="2323" y="6558"/>
                    </a:cubicBezTo>
                    <a:cubicBezTo>
                      <a:pt x="2323" y="6689"/>
                      <a:pt x="2370" y="6820"/>
                      <a:pt x="2442" y="6928"/>
                    </a:cubicBezTo>
                    <a:cubicBezTo>
                      <a:pt x="2561" y="7094"/>
                      <a:pt x="2751" y="7178"/>
                      <a:pt x="2965" y="7178"/>
                    </a:cubicBezTo>
                    <a:cubicBezTo>
                      <a:pt x="3025" y="7178"/>
                      <a:pt x="3096" y="7166"/>
                      <a:pt x="3156" y="7154"/>
                    </a:cubicBezTo>
                    <a:cubicBezTo>
                      <a:pt x="3156" y="7285"/>
                      <a:pt x="3204" y="7404"/>
                      <a:pt x="3275" y="7523"/>
                    </a:cubicBezTo>
                    <a:cubicBezTo>
                      <a:pt x="3382" y="7654"/>
                      <a:pt x="3525" y="7749"/>
                      <a:pt x="3692" y="7773"/>
                    </a:cubicBezTo>
                    <a:cubicBezTo>
                      <a:pt x="3716" y="7773"/>
                      <a:pt x="3763" y="7785"/>
                      <a:pt x="3799" y="7785"/>
                    </a:cubicBezTo>
                    <a:cubicBezTo>
                      <a:pt x="3858" y="7785"/>
                      <a:pt x="3930" y="7773"/>
                      <a:pt x="3989" y="7761"/>
                    </a:cubicBezTo>
                    <a:cubicBezTo>
                      <a:pt x="3989" y="7892"/>
                      <a:pt x="4037" y="8011"/>
                      <a:pt x="4108" y="8130"/>
                    </a:cubicBezTo>
                    <a:cubicBezTo>
                      <a:pt x="4216" y="8261"/>
                      <a:pt x="4358" y="8356"/>
                      <a:pt x="4525" y="8380"/>
                    </a:cubicBezTo>
                    <a:cubicBezTo>
                      <a:pt x="4549" y="8380"/>
                      <a:pt x="4597" y="8404"/>
                      <a:pt x="4632" y="8404"/>
                    </a:cubicBezTo>
                    <a:cubicBezTo>
                      <a:pt x="4763" y="8404"/>
                      <a:pt x="4894" y="8356"/>
                      <a:pt x="5001" y="8285"/>
                    </a:cubicBezTo>
                    <a:lnTo>
                      <a:pt x="5359" y="8023"/>
                    </a:lnTo>
                    <a:cubicBezTo>
                      <a:pt x="5430" y="7963"/>
                      <a:pt x="5490" y="7904"/>
                      <a:pt x="5537" y="7820"/>
                    </a:cubicBezTo>
                    <a:lnTo>
                      <a:pt x="6156" y="8166"/>
                    </a:lnTo>
                    <a:cubicBezTo>
                      <a:pt x="6252" y="8201"/>
                      <a:pt x="6359" y="8237"/>
                      <a:pt x="6478" y="8237"/>
                    </a:cubicBezTo>
                    <a:cubicBezTo>
                      <a:pt x="6537" y="8237"/>
                      <a:pt x="6597" y="8225"/>
                      <a:pt x="6656" y="8201"/>
                    </a:cubicBezTo>
                    <a:cubicBezTo>
                      <a:pt x="6811" y="8166"/>
                      <a:pt x="6954" y="8047"/>
                      <a:pt x="7037" y="7892"/>
                    </a:cubicBezTo>
                    <a:cubicBezTo>
                      <a:pt x="7097" y="7773"/>
                      <a:pt x="7133" y="7642"/>
                      <a:pt x="7109" y="7523"/>
                    </a:cubicBezTo>
                    <a:cubicBezTo>
                      <a:pt x="7156" y="7523"/>
                      <a:pt x="7192" y="7535"/>
                      <a:pt x="7228" y="7535"/>
                    </a:cubicBezTo>
                    <a:cubicBezTo>
                      <a:pt x="7454" y="7535"/>
                      <a:pt x="7680" y="7416"/>
                      <a:pt x="7799" y="7213"/>
                    </a:cubicBezTo>
                    <a:cubicBezTo>
                      <a:pt x="7859" y="7094"/>
                      <a:pt x="7883" y="6951"/>
                      <a:pt x="7871" y="6832"/>
                    </a:cubicBezTo>
                    <a:cubicBezTo>
                      <a:pt x="7918" y="6832"/>
                      <a:pt x="7942" y="6856"/>
                      <a:pt x="7990" y="6856"/>
                    </a:cubicBezTo>
                    <a:cubicBezTo>
                      <a:pt x="8216" y="6856"/>
                      <a:pt x="8442" y="6737"/>
                      <a:pt x="8561" y="6523"/>
                    </a:cubicBezTo>
                    <a:cubicBezTo>
                      <a:pt x="8621" y="6404"/>
                      <a:pt x="8645" y="6273"/>
                      <a:pt x="8633" y="6154"/>
                    </a:cubicBezTo>
                    <a:cubicBezTo>
                      <a:pt x="8680" y="6154"/>
                      <a:pt x="8704" y="6166"/>
                      <a:pt x="8752" y="6166"/>
                    </a:cubicBezTo>
                    <a:cubicBezTo>
                      <a:pt x="8811" y="6166"/>
                      <a:pt x="8871" y="6154"/>
                      <a:pt x="8930" y="6142"/>
                    </a:cubicBezTo>
                    <a:cubicBezTo>
                      <a:pt x="9097" y="6094"/>
                      <a:pt x="9228" y="5975"/>
                      <a:pt x="9311" y="5820"/>
                    </a:cubicBezTo>
                    <a:cubicBezTo>
                      <a:pt x="9407" y="5677"/>
                      <a:pt x="9419" y="5499"/>
                      <a:pt x="9359" y="5332"/>
                    </a:cubicBezTo>
                    <a:cubicBezTo>
                      <a:pt x="9347" y="5284"/>
                      <a:pt x="9335" y="5261"/>
                      <a:pt x="9311" y="5213"/>
                    </a:cubicBezTo>
                    <a:lnTo>
                      <a:pt x="9585" y="5023"/>
                    </a:lnTo>
                    <a:lnTo>
                      <a:pt x="9728" y="5201"/>
                    </a:lnTo>
                    <a:cubicBezTo>
                      <a:pt x="9756" y="5236"/>
                      <a:pt x="9804" y="5254"/>
                      <a:pt x="9853" y="5254"/>
                    </a:cubicBezTo>
                    <a:cubicBezTo>
                      <a:pt x="9889" y="5254"/>
                      <a:pt x="9925" y="5245"/>
                      <a:pt x="9954" y="5225"/>
                    </a:cubicBezTo>
                    <a:lnTo>
                      <a:pt x="10371" y="4903"/>
                    </a:lnTo>
                    <a:cubicBezTo>
                      <a:pt x="10431" y="4808"/>
                      <a:pt x="10431" y="4725"/>
                      <a:pt x="10395" y="4653"/>
                    </a:cubicBezTo>
                    <a:cubicBezTo>
                      <a:pt x="10350" y="4616"/>
                      <a:pt x="10300" y="4592"/>
                      <a:pt x="10254" y="4592"/>
                    </a:cubicBezTo>
                    <a:cubicBezTo>
                      <a:pt x="10228" y="4592"/>
                      <a:pt x="10202" y="4600"/>
                      <a:pt x="10181" y="4618"/>
                    </a:cubicBezTo>
                    <a:lnTo>
                      <a:pt x="9883" y="4856"/>
                    </a:lnTo>
                    <a:lnTo>
                      <a:pt x="7454" y="1689"/>
                    </a:lnTo>
                    <a:lnTo>
                      <a:pt x="8835" y="796"/>
                    </a:lnTo>
                    <a:cubicBezTo>
                      <a:pt x="8919" y="748"/>
                      <a:pt x="8930" y="665"/>
                      <a:pt x="8883" y="582"/>
                    </a:cubicBezTo>
                    <a:cubicBezTo>
                      <a:pt x="8854" y="539"/>
                      <a:pt x="8813" y="517"/>
                      <a:pt x="8769" y="517"/>
                    </a:cubicBezTo>
                    <a:cubicBezTo>
                      <a:pt x="8740" y="517"/>
                      <a:pt x="8709" y="527"/>
                      <a:pt x="8680" y="546"/>
                    </a:cubicBezTo>
                    <a:lnTo>
                      <a:pt x="7156" y="1522"/>
                    </a:lnTo>
                    <a:cubicBezTo>
                      <a:pt x="7085" y="1570"/>
                      <a:pt x="7073" y="1677"/>
                      <a:pt x="7109" y="1748"/>
                    </a:cubicBezTo>
                    <a:lnTo>
                      <a:pt x="7395" y="2106"/>
                    </a:lnTo>
                    <a:lnTo>
                      <a:pt x="7204" y="2248"/>
                    </a:lnTo>
                    <a:lnTo>
                      <a:pt x="6418" y="1998"/>
                    </a:lnTo>
                    <a:cubicBezTo>
                      <a:pt x="6406" y="1998"/>
                      <a:pt x="6383" y="1986"/>
                      <a:pt x="6371" y="1986"/>
                    </a:cubicBezTo>
                    <a:lnTo>
                      <a:pt x="4585" y="1986"/>
                    </a:lnTo>
                    <a:cubicBezTo>
                      <a:pt x="4513" y="1986"/>
                      <a:pt x="4454" y="2034"/>
                      <a:pt x="4442" y="2106"/>
                    </a:cubicBezTo>
                    <a:lnTo>
                      <a:pt x="4335" y="2510"/>
                    </a:lnTo>
                    <a:lnTo>
                      <a:pt x="4073" y="2403"/>
                    </a:lnTo>
                    <a:cubicBezTo>
                      <a:pt x="4049" y="2391"/>
                      <a:pt x="4037" y="2391"/>
                      <a:pt x="4001" y="2391"/>
                    </a:cubicBezTo>
                    <a:lnTo>
                      <a:pt x="3287" y="2475"/>
                    </a:lnTo>
                    <a:lnTo>
                      <a:pt x="3049" y="2344"/>
                    </a:lnTo>
                    <a:lnTo>
                      <a:pt x="3275" y="1939"/>
                    </a:lnTo>
                    <a:cubicBezTo>
                      <a:pt x="3323" y="1867"/>
                      <a:pt x="3287" y="1772"/>
                      <a:pt x="3215" y="1736"/>
                    </a:cubicBezTo>
                    <a:lnTo>
                      <a:pt x="251" y="22"/>
                    </a:lnTo>
                    <a:cubicBezTo>
                      <a:pt x="228" y="7"/>
                      <a:pt x="205" y="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3"/>
              <p:cNvSpPr/>
              <p:nvPr/>
            </p:nvSpPr>
            <p:spPr>
              <a:xfrm>
                <a:off x="6965173" y="2009304"/>
                <a:ext cx="38670" cy="27181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854" extrusionOk="0">
                    <a:moveTo>
                      <a:pt x="1023" y="1"/>
                    </a:moveTo>
                    <a:cubicBezTo>
                      <a:pt x="995" y="1"/>
                      <a:pt x="966" y="8"/>
                      <a:pt x="941" y="20"/>
                    </a:cubicBezTo>
                    <a:lnTo>
                      <a:pt x="95" y="580"/>
                    </a:lnTo>
                    <a:cubicBezTo>
                      <a:pt x="12" y="616"/>
                      <a:pt x="0" y="711"/>
                      <a:pt x="48" y="782"/>
                    </a:cubicBezTo>
                    <a:cubicBezTo>
                      <a:pt x="83" y="830"/>
                      <a:pt x="119" y="854"/>
                      <a:pt x="179" y="854"/>
                    </a:cubicBezTo>
                    <a:cubicBezTo>
                      <a:pt x="214" y="854"/>
                      <a:pt x="238" y="842"/>
                      <a:pt x="274" y="830"/>
                    </a:cubicBezTo>
                    <a:lnTo>
                      <a:pt x="1119" y="282"/>
                    </a:lnTo>
                    <a:cubicBezTo>
                      <a:pt x="1179" y="235"/>
                      <a:pt x="1214" y="140"/>
                      <a:pt x="1155" y="68"/>
                    </a:cubicBezTo>
                    <a:cubicBezTo>
                      <a:pt x="1124" y="22"/>
                      <a:pt x="1074" y="1"/>
                      <a:pt x="10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0" name="Google Shape;3300;p43"/>
          <p:cNvGrpSpPr/>
          <p:nvPr/>
        </p:nvGrpSpPr>
        <p:grpSpPr>
          <a:xfrm>
            <a:off x="852750" y="1412400"/>
            <a:ext cx="870900" cy="870900"/>
            <a:chOff x="852750" y="1412400"/>
            <a:chExt cx="870900" cy="870900"/>
          </a:xfrm>
        </p:grpSpPr>
        <p:sp>
          <p:nvSpPr>
            <p:cNvPr id="3301" name="Google Shape;3301;p43"/>
            <p:cNvSpPr/>
            <p:nvPr/>
          </p:nvSpPr>
          <p:spPr>
            <a:xfrm>
              <a:off x="852750" y="14124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2" name="Google Shape;3302;p43"/>
            <p:cNvGrpSpPr/>
            <p:nvPr/>
          </p:nvGrpSpPr>
          <p:grpSpPr>
            <a:xfrm>
              <a:off x="1078331" y="1638210"/>
              <a:ext cx="419741" cy="419321"/>
              <a:chOff x="2201806" y="1976585"/>
              <a:chExt cx="349784" cy="349434"/>
            </a:xfrm>
          </p:grpSpPr>
          <p:sp>
            <p:nvSpPr>
              <p:cNvPr id="3303" name="Google Shape;3303;p43"/>
              <p:cNvSpPr/>
              <p:nvPr/>
            </p:nvSpPr>
            <p:spPr>
              <a:xfrm>
                <a:off x="2231755" y="2073373"/>
                <a:ext cx="319835" cy="252647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7938" extrusionOk="0">
                    <a:moveTo>
                      <a:pt x="9368" y="0"/>
                    </a:moveTo>
                    <a:cubicBezTo>
                      <a:pt x="9345" y="0"/>
                      <a:pt x="9322" y="6"/>
                      <a:pt x="9299" y="20"/>
                    </a:cubicBezTo>
                    <a:cubicBezTo>
                      <a:pt x="9227" y="67"/>
                      <a:pt x="9180" y="151"/>
                      <a:pt x="9227" y="234"/>
                    </a:cubicBezTo>
                    <a:cubicBezTo>
                      <a:pt x="9561" y="925"/>
                      <a:pt x="9716" y="1675"/>
                      <a:pt x="9716" y="2449"/>
                    </a:cubicBezTo>
                    <a:cubicBezTo>
                      <a:pt x="9716" y="3830"/>
                      <a:pt x="9180" y="5127"/>
                      <a:pt x="8203" y="6104"/>
                    </a:cubicBezTo>
                    <a:cubicBezTo>
                      <a:pt x="7215" y="7092"/>
                      <a:pt x="5917" y="7628"/>
                      <a:pt x="4536" y="7628"/>
                    </a:cubicBezTo>
                    <a:cubicBezTo>
                      <a:pt x="3715" y="7628"/>
                      <a:pt x="2929" y="7449"/>
                      <a:pt x="2203" y="7080"/>
                    </a:cubicBezTo>
                    <a:cubicBezTo>
                      <a:pt x="1596" y="6759"/>
                      <a:pt x="1060" y="6342"/>
                      <a:pt x="607" y="5830"/>
                    </a:cubicBezTo>
                    <a:lnTo>
                      <a:pt x="607" y="5830"/>
                    </a:lnTo>
                    <a:lnTo>
                      <a:pt x="1250" y="6032"/>
                    </a:lnTo>
                    <a:cubicBezTo>
                      <a:pt x="1272" y="6040"/>
                      <a:pt x="1293" y="6044"/>
                      <a:pt x="1312" y="6044"/>
                    </a:cubicBezTo>
                    <a:cubicBezTo>
                      <a:pt x="1380" y="6044"/>
                      <a:pt x="1434" y="5999"/>
                      <a:pt x="1453" y="5925"/>
                    </a:cubicBezTo>
                    <a:cubicBezTo>
                      <a:pt x="1488" y="5842"/>
                      <a:pt x="1441" y="5747"/>
                      <a:pt x="1357" y="5723"/>
                    </a:cubicBezTo>
                    <a:lnTo>
                      <a:pt x="202" y="5330"/>
                    </a:lnTo>
                    <a:cubicBezTo>
                      <a:pt x="191" y="5327"/>
                      <a:pt x="179" y="5325"/>
                      <a:pt x="167" y="5325"/>
                    </a:cubicBezTo>
                    <a:cubicBezTo>
                      <a:pt x="131" y="5325"/>
                      <a:pt x="95" y="5339"/>
                      <a:pt x="60" y="5366"/>
                    </a:cubicBezTo>
                    <a:cubicBezTo>
                      <a:pt x="12" y="5389"/>
                      <a:pt x="0" y="5449"/>
                      <a:pt x="0" y="5508"/>
                    </a:cubicBezTo>
                    <a:lnTo>
                      <a:pt x="191" y="6854"/>
                    </a:lnTo>
                    <a:cubicBezTo>
                      <a:pt x="214" y="6925"/>
                      <a:pt x="274" y="6985"/>
                      <a:pt x="357" y="6985"/>
                    </a:cubicBezTo>
                    <a:lnTo>
                      <a:pt x="393" y="6985"/>
                    </a:lnTo>
                    <a:cubicBezTo>
                      <a:pt x="476" y="6973"/>
                      <a:pt x="536" y="6890"/>
                      <a:pt x="524" y="6806"/>
                    </a:cubicBezTo>
                    <a:lnTo>
                      <a:pt x="417" y="6068"/>
                    </a:lnTo>
                    <a:lnTo>
                      <a:pt x="417" y="6068"/>
                    </a:lnTo>
                    <a:cubicBezTo>
                      <a:pt x="881" y="6604"/>
                      <a:pt x="1465" y="7044"/>
                      <a:pt x="2084" y="7354"/>
                    </a:cubicBezTo>
                    <a:cubicBezTo>
                      <a:pt x="2858" y="7747"/>
                      <a:pt x="3691" y="7937"/>
                      <a:pt x="4560" y="7937"/>
                    </a:cubicBezTo>
                    <a:cubicBezTo>
                      <a:pt x="6025" y="7937"/>
                      <a:pt x="7394" y="7366"/>
                      <a:pt x="8442" y="6330"/>
                    </a:cubicBezTo>
                    <a:cubicBezTo>
                      <a:pt x="9477" y="5282"/>
                      <a:pt x="10049" y="3913"/>
                      <a:pt x="10049" y="2449"/>
                    </a:cubicBezTo>
                    <a:cubicBezTo>
                      <a:pt x="10049" y="1627"/>
                      <a:pt x="9870" y="829"/>
                      <a:pt x="9513" y="91"/>
                    </a:cubicBezTo>
                    <a:cubicBezTo>
                      <a:pt x="9479" y="40"/>
                      <a:pt x="9426" y="0"/>
                      <a:pt x="9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3"/>
              <p:cNvSpPr/>
              <p:nvPr/>
            </p:nvSpPr>
            <p:spPr>
              <a:xfrm>
                <a:off x="2201806" y="1976585"/>
                <a:ext cx="319484" cy="252424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7931" extrusionOk="0">
                    <a:moveTo>
                      <a:pt x="5501" y="1"/>
                    </a:moveTo>
                    <a:cubicBezTo>
                      <a:pt x="4025" y="1"/>
                      <a:pt x="2656" y="560"/>
                      <a:pt x="1608" y="1608"/>
                    </a:cubicBezTo>
                    <a:cubicBezTo>
                      <a:pt x="572" y="2644"/>
                      <a:pt x="0" y="4013"/>
                      <a:pt x="0" y="5490"/>
                    </a:cubicBezTo>
                    <a:cubicBezTo>
                      <a:pt x="0" y="6311"/>
                      <a:pt x="179" y="7109"/>
                      <a:pt x="536" y="7835"/>
                    </a:cubicBezTo>
                    <a:cubicBezTo>
                      <a:pt x="572" y="7895"/>
                      <a:pt x="632" y="7930"/>
                      <a:pt x="691" y="7930"/>
                    </a:cubicBezTo>
                    <a:cubicBezTo>
                      <a:pt x="715" y="7930"/>
                      <a:pt x="739" y="7930"/>
                      <a:pt x="762" y="7918"/>
                    </a:cubicBezTo>
                    <a:cubicBezTo>
                      <a:pt x="834" y="7871"/>
                      <a:pt x="882" y="7776"/>
                      <a:pt x="834" y="7704"/>
                    </a:cubicBezTo>
                    <a:cubicBezTo>
                      <a:pt x="512" y="7002"/>
                      <a:pt x="346" y="6263"/>
                      <a:pt x="346" y="5490"/>
                    </a:cubicBezTo>
                    <a:cubicBezTo>
                      <a:pt x="346" y="4108"/>
                      <a:pt x="882" y="2811"/>
                      <a:pt x="1870" y="1822"/>
                    </a:cubicBezTo>
                    <a:cubicBezTo>
                      <a:pt x="2846" y="846"/>
                      <a:pt x="4144" y="310"/>
                      <a:pt x="5525" y="310"/>
                    </a:cubicBezTo>
                    <a:cubicBezTo>
                      <a:pt x="7049" y="310"/>
                      <a:pt x="8454" y="965"/>
                      <a:pt x="9454" y="2108"/>
                    </a:cubicBezTo>
                    <a:lnTo>
                      <a:pt x="8811" y="1906"/>
                    </a:lnTo>
                    <a:cubicBezTo>
                      <a:pt x="8792" y="1898"/>
                      <a:pt x="8772" y="1894"/>
                      <a:pt x="8753" y="1894"/>
                    </a:cubicBezTo>
                    <a:cubicBezTo>
                      <a:pt x="8688" y="1894"/>
                      <a:pt x="8627" y="1937"/>
                      <a:pt x="8609" y="2001"/>
                    </a:cubicBezTo>
                    <a:cubicBezTo>
                      <a:pt x="8573" y="2096"/>
                      <a:pt x="8621" y="2180"/>
                      <a:pt x="8716" y="2215"/>
                    </a:cubicBezTo>
                    <a:lnTo>
                      <a:pt x="9859" y="2596"/>
                    </a:lnTo>
                    <a:cubicBezTo>
                      <a:pt x="9871" y="2596"/>
                      <a:pt x="9883" y="2620"/>
                      <a:pt x="9906" y="2620"/>
                    </a:cubicBezTo>
                    <a:cubicBezTo>
                      <a:pt x="9930" y="2620"/>
                      <a:pt x="9978" y="2596"/>
                      <a:pt x="10002" y="2572"/>
                    </a:cubicBezTo>
                    <a:cubicBezTo>
                      <a:pt x="10026" y="2525"/>
                      <a:pt x="10037" y="2465"/>
                      <a:pt x="10037" y="2418"/>
                    </a:cubicBezTo>
                    <a:lnTo>
                      <a:pt x="9847" y="1084"/>
                    </a:lnTo>
                    <a:cubicBezTo>
                      <a:pt x="9827" y="1003"/>
                      <a:pt x="9772" y="948"/>
                      <a:pt x="9705" y="948"/>
                    </a:cubicBezTo>
                    <a:cubicBezTo>
                      <a:pt x="9693" y="948"/>
                      <a:pt x="9681" y="950"/>
                      <a:pt x="9668" y="953"/>
                    </a:cubicBezTo>
                    <a:cubicBezTo>
                      <a:pt x="9573" y="965"/>
                      <a:pt x="9514" y="1037"/>
                      <a:pt x="9525" y="1132"/>
                    </a:cubicBezTo>
                    <a:lnTo>
                      <a:pt x="9633" y="1870"/>
                    </a:lnTo>
                    <a:cubicBezTo>
                      <a:pt x="8597" y="667"/>
                      <a:pt x="7085" y="1"/>
                      <a:pt x="5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2331789" y="2068662"/>
                <a:ext cx="16709" cy="2734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59" extrusionOk="0">
                    <a:moveTo>
                      <a:pt x="358" y="1"/>
                    </a:moveTo>
                    <a:cubicBezTo>
                      <a:pt x="262" y="1"/>
                      <a:pt x="191" y="84"/>
                      <a:pt x="191" y="168"/>
                    </a:cubicBezTo>
                    <a:lnTo>
                      <a:pt x="191" y="465"/>
                    </a:lnTo>
                    <a:lnTo>
                      <a:pt x="72" y="584"/>
                    </a:lnTo>
                    <a:cubicBezTo>
                      <a:pt x="12" y="644"/>
                      <a:pt x="0" y="751"/>
                      <a:pt x="72" y="811"/>
                    </a:cubicBezTo>
                    <a:cubicBezTo>
                      <a:pt x="96" y="834"/>
                      <a:pt x="143" y="858"/>
                      <a:pt x="191" y="858"/>
                    </a:cubicBezTo>
                    <a:cubicBezTo>
                      <a:pt x="238" y="858"/>
                      <a:pt x="262" y="834"/>
                      <a:pt x="298" y="811"/>
                    </a:cubicBezTo>
                    <a:lnTo>
                      <a:pt x="453" y="644"/>
                    </a:lnTo>
                    <a:cubicBezTo>
                      <a:pt x="488" y="620"/>
                      <a:pt x="500" y="572"/>
                      <a:pt x="500" y="525"/>
                    </a:cubicBezTo>
                    <a:lnTo>
                      <a:pt x="524" y="168"/>
                    </a:lnTo>
                    <a:cubicBezTo>
                      <a:pt x="524" y="84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3"/>
              <p:cNvSpPr/>
              <p:nvPr/>
            </p:nvSpPr>
            <p:spPr>
              <a:xfrm>
                <a:off x="2243118" y="2021653"/>
                <a:ext cx="265664" cy="261908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8229" extrusionOk="0">
                    <a:moveTo>
                      <a:pt x="2751" y="3109"/>
                    </a:moveTo>
                    <a:lnTo>
                      <a:pt x="2977" y="3133"/>
                    </a:lnTo>
                    <a:lnTo>
                      <a:pt x="3084" y="3133"/>
                    </a:lnTo>
                    <a:lnTo>
                      <a:pt x="2917" y="3502"/>
                    </a:lnTo>
                    <a:lnTo>
                      <a:pt x="2643" y="3431"/>
                    </a:lnTo>
                    <a:lnTo>
                      <a:pt x="2751" y="3109"/>
                    </a:lnTo>
                    <a:close/>
                    <a:moveTo>
                      <a:pt x="3834" y="3026"/>
                    </a:moveTo>
                    <a:lnTo>
                      <a:pt x="4156" y="3419"/>
                    </a:lnTo>
                    <a:lnTo>
                      <a:pt x="4120" y="3526"/>
                    </a:lnTo>
                    <a:cubicBezTo>
                      <a:pt x="4096" y="3609"/>
                      <a:pt x="4144" y="3704"/>
                      <a:pt x="4227" y="3728"/>
                    </a:cubicBezTo>
                    <a:cubicBezTo>
                      <a:pt x="4239" y="3728"/>
                      <a:pt x="4263" y="3740"/>
                      <a:pt x="4275" y="3740"/>
                    </a:cubicBezTo>
                    <a:cubicBezTo>
                      <a:pt x="4346" y="3740"/>
                      <a:pt x="4406" y="3704"/>
                      <a:pt x="4417" y="3645"/>
                    </a:cubicBezTo>
                    <a:lnTo>
                      <a:pt x="4465" y="3526"/>
                    </a:lnTo>
                    <a:cubicBezTo>
                      <a:pt x="4501" y="3419"/>
                      <a:pt x="4477" y="3312"/>
                      <a:pt x="4417" y="3240"/>
                    </a:cubicBezTo>
                    <a:lnTo>
                      <a:pt x="4334" y="3133"/>
                    </a:lnTo>
                    <a:lnTo>
                      <a:pt x="4608" y="3359"/>
                    </a:lnTo>
                    <a:cubicBezTo>
                      <a:pt x="4638" y="3374"/>
                      <a:pt x="4673" y="3389"/>
                      <a:pt x="4710" y="3389"/>
                    </a:cubicBezTo>
                    <a:cubicBezTo>
                      <a:pt x="4731" y="3389"/>
                      <a:pt x="4753" y="3384"/>
                      <a:pt x="4775" y="3371"/>
                    </a:cubicBezTo>
                    <a:lnTo>
                      <a:pt x="4989" y="3288"/>
                    </a:lnTo>
                    <a:lnTo>
                      <a:pt x="5108" y="3419"/>
                    </a:lnTo>
                    <a:cubicBezTo>
                      <a:pt x="5132" y="3466"/>
                      <a:pt x="5191" y="3478"/>
                      <a:pt x="5239" y="3478"/>
                    </a:cubicBezTo>
                    <a:lnTo>
                      <a:pt x="5644" y="3442"/>
                    </a:lnTo>
                    <a:lnTo>
                      <a:pt x="5656" y="3526"/>
                    </a:lnTo>
                    <a:cubicBezTo>
                      <a:pt x="5668" y="3562"/>
                      <a:pt x="5644" y="3597"/>
                      <a:pt x="5644" y="3609"/>
                    </a:cubicBezTo>
                    <a:cubicBezTo>
                      <a:pt x="5620" y="3621"/>
                      <a:pt x="5608" y="3657"/>
                      <a:pt x="5560" y="3657"/>
                    </a:cubicBezTo>
                    <a:lnTo>
                      <a:pt x="4882" y="3716"/>
                    </a:lnTo>
                    <a:cubicBezTo>
                      <a:pt x="4787" y="3716"/>
                      <a:pt x="4715" y="3764"/>
                      <a:pt x="4668" y="3835"/>
                    </a:cubicBezTo>
                    <a:cubicBezTo>
                      <a:pt x="4644" y="3895"/>
                      <a:pt x="4608" y="3954"/>
                      <a:pt x="4632" y="4014"/>
                    </a:cubicBezTo>
                    <a:lnTo>
                      <a:pt x="4167" y="3859"/>
                    </a:lnTo>
                    <a:cubicBezTo>
                      <a:pt x="4156" y="3859"/>
                      <a:pt x="4156" y="3847"/>
                      <a:pt x="4156" y="3835"/>
                    </a:cubicBezTo>
                    <a:cubicBezTo>
                      <a:pt x="4120" y="3657"/>
                      <a:pt x="3977" y="3538"/>
                      <a:pt x="3798" y="3538"/>
                    </a:cubicBezTo>
                    <a:lnTo>
                      <a:pt x="3775" y="3538"/>
                    </a:lnTo>
                    <a:lnTo>
                      <a:pt x="3286" y="3550"/>
                    </a:lnTo>
                    <a:lnTo>
                      <a:pt x="3405" y="3204"/>
                    </a:lnTo>
                    <a:cubicBezTo>
                      <a:pt x="3429" y="3181"/>
                      <a:pt x="3453" y="3169"/>
                      <a:pt x="3489" y="3145"/>
                    </a:cubicBezTo>
                    <a:lnTo>
                      <a:pt x="3834" y="3026"/>
                    </a:lnTo>
                    <a:close/>
                    <a:moveTo>
                      <a:pt x="7561" y="3562"/>
                    </a:moveTo>
                    <a:cubicBezTo>
                      <a:pt x="7573" y="3562"/>
                      <a:pt x="7620" y="3562"/>
                      <a:pt x="7656" y="3597"/>
                    </a:cubicBezTo>
                    <a:lnTo>
                      <a:pt x="7977" y="3907"/>
                    </a:lnTo>
                    <a:cubicBezTo>
                      <a:pt x="7989" y="4026"/>
                      <a:pt x="7989" y="4133"/>
                      <a:pt x="7977" y="4216"/>
                    </a:cubicBezTo>
                    <a:cubicBezTo>
                      <a:pt x="7930" y="5169"/>
                      <a:pt x="7549" y="6086"/>
                      <a:pt x="6858" y="6752"/>
                    </a:cubicBezTo>
                    <a:cubicBezTo>
                      <a:pt x="6763" y="6860"/>
                      <a:pt x="6656" y="6943"/>
                      <a:pt x="6537" y="7050"/>
                    </a:cubicBezTo>
                    <a:cubicBezTo>
                      <a:pt x="6596" y="6955"/>
                      <a:pt x="6644" y="6871"/>
                      <a:pt x="6680" y="6776"/>
                    </a:cubicBezTo>
                    <a:lnTo>
                      <a:pt x="7430" y="5074"/>
                    </a:lnTo>
                    <a:cubicBezTo>
                      <a:pt x="7454" y="5026"/>
                      <a:pt x="7442" y="4966"/>
                      <a:pt x="7418" y="4907"/>
                    </a:cubicBezTo>
                    <a:cubicBezTo>
                      <a:pt x="7382" y="4859"/>
                      <a:pt x="7323" y="4836"/>
                      <a:pt x="7263" y="4836"/>
                    </a:cubicBezTo>
                    <a:lnTo>
                      <a:pt x="7192" y="4836"/>
                    </a:lnTo>
                    <a:lnTo>
                      <a:pt x="7596" y="4026"/>
                    </a:lnTo>
                    <a:cubicBezTo>
                      <a:pt x="7656" y="3895"/>
                      <a:pt x="7620" y="3728"/>
                      <a:pt x="7501" y="3657"/>
                    </a:cubicBezTo>
                    <a:lnTo>
                      <a:pt x="7477" y="3621"/>
                    </a:lnTo>
                    <a:lnTo>
                      <a:pt x="7489" y="3609"/>
                    </a:lnTo>
                    <a:cubicBezTo>
                      <a:pt x="7513" y="3562"/>
                      <a:pt x="7549" y="3562"/>
                      <a:pt x="7561" y="3562"/>
                    </a:cubicBezTo>
                    <a:close/>
                    <a:moveTo>
                      <a:pt x="4088" y="0"/>
                    </a:moveTo>
                    <a:cubicBezTo>
                      <a:pt x="4055" y="0"/>
                      <a:pt x="4022" y="1"/>
                      <a:pt x="3989" y="2"/>
                    </a:cubicBezTo>
                    <a:cubicBezTo>
                      <a:pt x="2953" y="49"/>
                      <a:pt x="1977" y="478"/>
                      <a:pt x="1250" y="1216"/>
                    </a:cubicBezTo>
                    <a:cubicBezTo>
                      <a:pt x="524" y="1942"/>
                      <a:pt x="96" y="2919"/>
                      <a:pt x="48" y="3954"/>
                    </a:cubicBezTo>
                    <a:cubicBezTo>
                      <a:pt x="0" y="4978"/>
                      <a:pt x="346" y="5979"/>
                      <a:pt x="1012" y="6764"/>
                    </a:cubicBezTo>
                    <a:cubicBezTo>
                      <a:pt x="1048" y="6812"/>
                      <a:pt x="1084" y="6824"/>
                      <a:pt x="1131" y="6824"/>
                    </a:cubicBezTo>
                    <a:cubicBezTo>
                      <a:pt x="1167" y="6824"/>
                      <a:pt x="1203" y="6812"/>
                      <a:pt x="1239" y="6776"/>
                    </a:cubicBezTo>
                    <a:cubicBezTo>
                      <a:pt x="1310" y="6717"/>
                      <a:pt x="1310" y="6610"/>
                      <a:pt x="1250" y="6550"/>
                    </a:cubicBezTo>
                    <a:cubicBezTo>
                      <a:pt x="643" y="5824"/>
                      <a:pt x="334" y="4907"/>
                      <a:pt x="369" y="3966"/>
                    </a:cubicBezTo>
                    <a:cubicBezTo>
                      <a:pt x="417" y="3014"/>
                      <a:pt x="810" y="2109"/>
                      <a:pt x="1489" y="1430"/>
                    </a:cubicBezTo>
                    <a:cubicBezTo>
                      <a:pt x="2155" y="764"/>
                      <a:pt x="3072" y="359"/>
                      <a:pt x="4025" y="323"/>
                    </a:cubicBezTo>
                    <a:cubicBezTo>
                      <a:pt x="4087" y="316"/>
                      <a:pt x="4150" y="313"/>
                      <a:pt x="4213" y="313"/>
                    </a:cubicBezTo>
                    <a:cubicBezTo>
                      <a:pt x="4363" y="313"/>
                      <a:pt x="4512" y="330"/>
                      <a:pt x="4656" y="347"/>
                    </a:cubicBezTo>
                    <a:lnTo>
                      <a:pt x="4882" y="621"/>
                    </a:lnTo>
                    <a:lnTo>
                      <a:pt x="4798" y="823"/>
                    </a:lnTo>
                    <a:lnTo>
                      <a:pt x="4656" y="585"/>
                    </a:lnTo>
                    <a:cubicBezTo>
                      <a:pt x="4632" y="537"/>
                      <a:pt x="4572" y="502"/>
                      <a:pt x="4525" y="502"/>
                    </a:cubicBezTo>
                    <a:lnTo>
                      <a:pt x="4025" y="502"/>
                    </a:lnTo>
                    <a:cubicBezTo>
                      <a:pt x="3965" y="502"/>
                      <a:pt x="3906" y="525"/>
                      <a:pt x="3870" y="585"/>
                    </a:cubicBezTo>
                    <a:lnTo>
                      <a:pt x="3513" y="1276"/>
                    </a:lnTo>
                    <a:cubicBezTo>
                      <a:pt x="3465" y="1359"/>
                      <a:pt x="3465" y="1478"/>
                      <a:pt x="3513" y="1573"/>
                    </a:cubicBezTo>
                    <a:cubicBezTo>
                      <a:pt x="3560" y="1657"/>
                      <a:pt x="3667" y="1716"/>
                      <a:pt x="3763" y="1728"/>
                    </a:cubicBezTo>
                    <a:lnTo>
                      <a:pt x="4048" y="1764"/>
                    </a:lnTo>
                    <a:cubicBezTo>
                      <a:pt x="4108" y="1764"/>
                      <a:pt x="4167" y="1752"/>
                      <a:pt x="4203" y="1692"/>
                    </a:cubicBezTo>
                    <a:lnTo>
                      <a:pt x="4298" y="1537"/>
                    </a:lnTo>
                    <a:lnTo>
                      <a:pt x="4358" y="1609"/>
                    </a:lnTo>
                    <a:lnTo>
                      <a:pt x="4310" y="1895"/>
                    </a:lnTo>
                    <a:lnTo>
                      <a:pt x="3822" y="1966"/>
                    </a:lnTo>
                    <a:cubicBezTo>
                      <a:pt x="3798" y="1966"/>
                      <a:pt x="3775" y="1990"/>
                      <a:pt x="3751" y="2002"/>
                    </a:cubicBezTo>
                    <a:lnTo>
                      <a:pt x="3108" y="2466"/>
                    </a:lnTo>
                    <a:cubicBezTo>
                      <a:pt x="3084" y="2490"/>
                      <a:pt x="3048" y="2526"/>
                      <a:pt x="3048" y="2550"/>
                    </a:cubicBezTo>
                    <a:lnTo>
                      <a:pt x="2977" y="2847"/>
                    </a:lnTo>
                    <a:lnTo>
                      <a:pt x="2751" y="2823"/>
                    </a:lnTo>
                    <a:cubicBezTo>
                      <a:pt x="2736" y="2821"/>
                      <a:pt x="2721" y="2819"/>
                      <a:pt x="2706" y="2819"/>
                    </a:cubicBezTo>
                    <a:cubicBezTo>
                      <a:pt x="2591" y="2819"/>
                      <a:pt x="2483" y="2898"/>
                      <a:pt x="2441" y="3014"/>
                    </a:cubicBezTo>
                    <a:lnTo>
                      <a:pt x="2310" y="3371"/>
                    </a:lnTo>
                    <a:cubicBezTo>
                      <a:pt x="2274" y="3442"/>
                      <a:pt x="2274" y="3538"/>
                      <a:pt x="2322" y="3609"/>
                    </a:cubicBezTo>
                    <a:cubicBezTo>
                      <a:pt x="2370" y="3681"/>
                      <a:pt x="2429" y="3740"/>
                      <a:pt x="2501" y="3752"/>
                    </a:cubicBezTo>
                    <a:cubicBezTo>
                      <a:pt x="2346" y="3812"/>
                      <a:pt x="2251" y="3978"/>
                      <a:pt x="2251" y="4145"/>
                    </a:cubicBezTo>
                    <a:lnTo>
                      <a:pt x="2251" y="4216"/>
                    </a:lnTo>
                    <a:lnTo>
                      <a:pt x="1798" y="4740"/>
                    </a:lnTo>
                    <a:cubicBezTo>
                      <a:pt x="1727" y="4812"/>
                      <a:pt x="1703" y="4919"/>
                      <a:pt x="1703" y="5026"/>
                    </a:cubicBezTo>
                    <a:lnTo>
                      <a:pt x="1703" y="5621"/>
                    </a:lnTo>
                    <a:cubicBezTo>
                      <a:pt x="1703" y="5764"/>
                      <a:pt x="1750" y="5919"/>
                      <a:pt x="1881" y="6038"/>
                    </a:cubicBezTo>
                    <a:lnTo>
                      <a:pt x="2310" y="6455"/>
                    </a:lnTo>
                    <a:cubicBezTo>
                      <a:pt x="2393" y="6538"/>
                      <a:pt x="2524" y="6598"/>
                      <a:pt x="2643" y="6610"/>
                    </a:cubicBezTo>
                    <a:lnTo>
                      <a:pt x="3917" y="6717"/>
                    </a:lnTo>
                    <a:lnTo>
                      <a:pt x="3917" y="6764"/>
                    </a:lnTo>
                    <a:cubicBezTo>
                      <a:pt x="3894" y="6907"/>
                      <a:pt x="3965" y="7074"/>
                      <a:pt x="4096" y="7169"/>
                    </a:cubicBezTo>
                    <a:lnTo>
                      <a:pt x="4310" y="7324"/>
                    </a:lnTo>
                    <a:lnTo>
                      <a:pt x="4298" y="7372"/>
                    </a:lnTo>
                    <a:cubicBezTo>
                      <a:pt x="4251" y="7538"/>
                      <a:pt x="4298" y="7717"/>
                      <a:pt x="4429" y="7836"/>
                    </a:cubicBezTo>
                    <a:lnTo>
                      <a:pt x="4489" y="7895"/>
                    </a:lnTo>
                    <a:cubicBezTo>
                      <a:pt x="4429" y="7895"/>
                      <a:pt x="4394" y="7907"/>
                      <a:pt x="4334" y="7907"/>
                    </a:cubicBezTo>
                    <a:cubicBezTo>
                      <a:pt x="4272" y="7910"/>
                      <a:pt x="4211" y="7912"/>
                      <a:pt x="4149" y="7912"/>
                    </a:cubicBezTo>
                    <a:cubicBezTo>
                      <a:pt x="3262" y="7912"/>
                      <a:pt x="2407" y="7593"/>
                      <a:pt x="1739" y="7014"/>
                    </a:cubicBezTo>
                    <a:cubicBezTo>
                      <a:pt x="1708" y="6989"/>
                      <a:pt x="1672" y="6976"/>
                      <a:pt x="1637" y="6976"/>
                    </a:cubicBezTo>
                    <a:cubicBezTo>
                      <a:pt x="1591" y="6976"/>
                      <a:pt x="1546" y="6998"/>
                      <a:pt x="1512" y="7038"/>
                    </a:cubicBezTo>
                    <a:cubicBezTo>
                      <a:pt x="1453" y="7110"/>
                      <a:pt x="1477" y="7193"/>
                      <a:pt x="1536" y="7252"/>
                    </a:cubicBezTo>
                    <a:cubicBezTo>
                      <a:pt x="2274" y="7883"/>
                      <a:pt x="3215" y="8229"/>
                      <a:pt x="4179" y="8229"/>
                    </a:cubicBezTo>
                    <a:lnTo>
                      <a:pt x="4346" y="8229"/>
                    </a:lnTo>
                    <a:cubicBezTo>
                      <a:pt x="5382" y="8181"/>
                      <a:pt x="6358" y="7753"/>
                      <a:pt x="7084" y="7014"/>
                    </a:cubicBezTo>
                    <a:cubicBezTo>
                      <a:pt x="7811" y="6288"/>
                      <a:pt x="8239" y="5312"/>
                      <a:pt x="8287" y="4276"/>
                    </a:cubicBezTo>
                    <a:cubicBezTo>
                      <a:pt x="8347" y="3204"/>
                      <a:pt x="8001" y="2216"/>
                      <a:pt x="7335" y="1418"/>
                    </a:cubicBezTo>
                    <a:cubicBezTo>
                      <a:pt x="7303" y="1381"/>
                      <a:pt x="7259" y="1363"/>
                      <a:pt x="7216" y="1363"/>
                    </a:cubicBezTo>
                    <a:cubicBezTo>
                      <a:pt x="7176" y="1363"/>
                      <a:pt x="7137" y="1378"/>
                      <a:pt x="7108" y="1407"/>
                    </a:cubicBezTo>
                    <a:cubicBezTo>
                      <a:pt x="7037" y="1466"/>
                      <a:pt x="7037" y="1573"/>
                      <a:pt x="7096" y="1633"/>
                    </a:cubicBezTo>
                    <a:cubicBezTo>
                      <a:pt x="7525" y="2157"/>
                      <a:pt x="7823" y="2776"/>
                      <a:pt x="7930" y="3431"/>
                    </a:cubicBezTo>
                    <a:lnTo>
                      <a:pt x="7894" y="3383"/>
                    </a:lnTo>
                    <a:cubicBezTo>
                      <a:pt x="7809" y="3308"/>
                      <a:pt x="7694" y="3262"/>
                      <a:pt x="7577" y="3262"/>
                    </a:cubicBezTo>
                    <a:cubicBezTo>
                      <a:pt x="7564" y="3262"/>
                      <a:pt x="7550" y="3263"/>
                      <a:pt x="7537" y="3264"/>
                    </a:cubicBezTo>
                    <a:cubicBezTo>
                      <a:pt x="7394" y="3288"/>
                      <a:pt x="7275" y="3359"/>
                      <a:pt x="7215" y="3466"/>
                    </a:cubicBezTo>
                    <a:lnTo>
                      <a:pt x="7192" y="3502"/>
                    </a:lnTo>
                    <a:cubicBezTo>
                      <a:pt x="7108" y="3502"/>
                      <a:pt x="7037" y="3538"/>
                      <a:pt x="6977" y="3585"/>
                    </a:cubicBezTo>
                    <a:lnTo>
                      <a:pt x="6775" y="3323"/>
                    </a:lnTo>
                    <a:cubicBezTo>
                      <a:pt x="6744" y="3286"/>
                      <a:pt x="6700" y="3268"/>
                      <a:pt x="6656" y="3268"/>
                    </a:cubicBezTo>
                    <a:cubicBezTo>
                      <a:pt x="6616" y="3268"/>
                      <a:pt x="6577" y="3283"/>
                      <a:pt x="6549" y="3312"/>
                    </a:cubicBezTo>
                    <a:cubicBezTo>
                      <a:pt x="6477" y="3371"/>
                      <a:pt x="6477" y="3478"/>
                      <a:pt x="6537" y="3538"/>
                    </a:cubicBezTo>
                    <a:lnTo>
                      <a:pt x="6858" y="3919"/>
                    </a:lnTo>
                    <a:cubicBezTo>
                      <a:pt x="6894" y="3954"/>
                      <a:pt x="6942" y="3978"/>
                      <a:pt x="6977" y="3978"/>
                    </a:cubicBezTo>
                    <a:cubicBezTo>
                      <a:pt x="7025" y="3978"/>
                      <a:pt x="7073" y="3966"/>
                      <a:pt x="7096" y="3943"/>
                    </a:cubicBezTo>
                    <a:lnTo>
                      <a:pt x="7204" y="3835"/>
                    </a:lnTo>
                    <a:lnTo>
                      <a:pt x="7335" y="3919"/>
                    </a:lnTo>
                    <a:lnTo>
                      <a:pt x="6858" y="4871"/>
                    </a:lnTo>
                    <a:lnTo>
                      <a:pt x="6834" y="4871"/>
                    </a:lnTo>
                    <a:cubicBezTo>
                      <a:pt x="6799" y="4871"/>
                      <a:pt x="6763" y="4859"/>
                      <a:pt x="6739" y="4836"/>
                    </a:cubicBezTo>
                    <a:lnTo>
                      <a:pt x="6096" y="4062"/>
                    </a:lnTo>
                    <a:cubicBezTo>
                      <a:pt x="6069" y="4014"/>
                      <a:pt x="6023" y="3994"/>
                      <a:pt x="5977" y="3994"/>
                    </a:cubicBezTo>
                    <a:cubicBezTo>
                      <a:pt x="5942" y="3994"/>
                      <a:pt x="5908" y="4005"/>
                      <a:pt x="5882" y="4026"/>
                    </a:cubicBezTo>
                    <a:cubicBezTo>
                      <a:pt x="5799" y="4085"/>
                      <a:pt x="5799" y="4193"/>
                      <a:pt x="5846" y="4252"/>
                    </a:cubicBezTo>
                    <a:lnTo>
                      <a:pt x="6489" y="5026"/>
                    </a:lnTo>
                    <a:cubicBezTo>
                      <a:pt x="6584" y="5133"/>
                      <a:pt x="6715" y="5193"/>
                      <a:pt x="6858" y="5193"/>
                    </a:cubicBezTo>
                    <a:lnTo>
                      <a:pt x="7073" y="5169"/>
                    </a:lnTo>
                    <a:lnTo>
                      <a:pt x="6430" y="6645"/>
                    </a:lnTo>
                    <a:cubicBezTo>
                      <a:pt x="6382" y="6752"/>
                      <a:pt x="6322" y="6848"/>
                      <a:pt x="6251" y="6943"/>
                    </a:cubicBezTo>
                    <a:lnTo>
                      <a:pt x="5751" y="7550"/>
                    </a:lnTo>
                    <a:cubicBezTo>
                      <a:pt x="5489" y="7657"/>
                      <a:pt x="5227" y="7753"/>
                      <a:pt x="4953" y="7812"/>
                    </a:cubicBezTo>
                    <a:lnTo>
                      <a:pt x="4679" y="7562"/>
                    </a:lnTo>
                    <a:cubicBezTo>
                      <a:pt x="4644" y="7538"/>
                      <a:pt x="4632" y="7491"/>
                      <a:pt x="4644" y="7443"/>
                    </a:cubicBezTo>
                    <a:lnTo>
                      <a:pt x="4691" y="7288"/>
                    </a:lnTo>
                    <a:cubicBezTo>
                      <a:pt x="4703" y="7229"/>
                      <a:pt x="4691" y="7145"/>
                      <a:pt x="4632" y="7110"/>
                    </a:cubicBezTo>
                    <a:lnTo>
                      <a:pt x="4322" y="6871"/>
                    </a:lnTo>
                    <a:cubicBezTo>
                      <a:pt x="4287" y="6836"/>
                      <a:pt x="4275" y="6812"/>
                      <a:pt x="4275" y="6764"/>
                    </a:cubicBezTo>
                    <a:lnTo>
                      <a:pt x="4298" y="6550"/>
                    </a:lnTo>
                    <a:cubicBezTo>
                      <a:pt x="4298" y="6514"/>
                      <a:pt x="4298" y="6467"/>
                      <a:pt x="4275" y="6431"/>
                    </a:cubicBezTo>
                    <a:cubicBezTo>
                      <a:pt x="4239" y="6407"/>
                      <a:pt x="4203" y="6371"/>
                      <a:pt x="4167" y="6371"/>
                    </a:cubicBezTo>
                    <a:lnTo>
                      <a:pt x="2679" y="6264"/>
                    </a:lnTo>
                    <a:cubicBezTo>
                      <a:pt x="2620" y="6264"/>
                      <a:pt x="2572" y="6229"/>
                      <a:pt x="2536" y="6181"/>
                    </a:cubicBezTo>
                    <a:lnTo>
                      <a:pt x="2096" y="5764"/>
                    </a:lnTo>
                    <a:cubicBezTo>
                      <a:pt x="2060" y="5728"/>
                      <a:pt x="2024" y="5645"/>
                      <a:pt x="2024" y="5586"/>
                    </a:cubicBezTo>
                    <a:lnTo>
                      <a:pt x="2024" y="4990"/>
                    </a:lnTo>
                    <a:cubicBezTo>
                      <a:pt x="2024" y="4966"/>
                      <a:pt x="2036" y="4931"/>
                      <a:pt x="2060" y="4919"/>
                    </a:cubicBezTo>
                    <a:lnTo>
                      <a:pt x="2548" y="4359"/>
                    </a:lnTo>
                    <a:cubicBezTo>
                      <a:pt x="2572" y="4324"/>
                      <a:pt x="2596" y="4300"/>
                      <a:pt x="2596" y="4252"/>
                    </a:cubicBezTo>
                    <a:lnTo>
                      <a:pt x="2596" y="4121"/>
                    </a:lnTo>
                    <a:cubicBezTo>
                      <a:pt x="2596" y="4074"/>
                      <a:pt x="2620" y="4038"/>
                      <a:pt x="2655" y="4014"/>
                    </a:cubicBezTo>
                    <a:lnTo>
                      <a:pt x="3036" y="3847"/>
                    </a:lnTo>
                    <a:lnTo>
                      <a:pt x="3751" y="3835"/>
                    </a:lnTo>
                    <a:cubicBezTo>
                      <a:pt x="3763" y="3835"/>
                      <a:pt x="3786" y="3847"/>
                      <a:pt x="3786" y="3859"/>
                    </a:cubicBezTo>
                    <a:cubicBezTo>
                      <a:pt x="3798" y="3990"/>
                      <a:pt x="3906" y="4097"/>
                      <a:pt x="4025" y="4145"/>
                    </a:cubicBezTo>
                    <a:lnTo>
                      <a:pt x="4537" y="4324"/>
                    </a:lnTo>
                    <a:cubicBezTo>
                      <a:pt x="4569" y="4331"/>
                      <a:pt x="4601" y="4335"/>
                      <a:pt x="4633" y="4335"/>
                    </a:cubicBezTo>
                    <a:cubicBezTo>
                      <a:pt x="4705" y="4335"/>
                      <a:pt x="4772" y="4314"/>
                      <a:pt x="4822" y="4264"/>
                    </a:cubicBezTo>
                    <a:cubicBezTo>
                      <a:pt x="4882" y="4204"/>
                      <a:pt x="4918" y="4121"/>
                      <a:pt x="4918" y="4026"/>
                    </a:cubicBezTo>
                    <a:lnTo>
                      <a:pt x="5549" y="3978"/>
                    </a:lnTo>
                    <a:cubicBezTo>
                      <a:pt x="5668" y="3966"/>
                      <a:pt x="5787" y="3907"/>
                      <a:pt x="5870" y="3812"/>
                    </a:cubicBezTo>
                    <a:cubicBezTo>
                      <a:pt x="5941" y="3728"/>
                      <a:pt x="5965" y="3597"/>
                      <a:pt x="5941" y="3478"/>
                    </a:cubicBezTo>
                    <a:lnTo>
                      <a:pt x="5930" y="3383"/>
                    </a:lnTo>
                    <a:cubicBezTo>
                      <a:pt x="5896" y="3247"/>
                      <a:pt x="5776" y="3144"/>
                      <a:pt x="5632" y="3144"/>
                    </a:cubicBezTo>
                    <a:cubicBezTo>
                      <a:pt x="5624" y="3144"/>
                      <a:pt x="5616" y="3144"/>
                      <a:pt x="5608" y="3145"/>
                    </a:cubicBezTo>
                    <a:lnTo>
                      <a:pt x="5275" y="3181"/>
                    </a:lnTo>
                    <a:lnTo>
                      <a:pt x="5227" y="3121"/>
                    </a:lnTo>
                    <a:lnTo>
                      <a:pt x="5668" y="2669"/>
                    </a:lnTo>
                    <a:cubicBezTo>
                      <a:pt x="5727" y="2609"/>
                      <a:pt x="5727" y="2502"/>
                      <a:pt x="5668" y="2442"/>
                    </a:cubicBezTo>
                    <a:cubicBezTo>
                      <a:pt x="5638" y="2413"/>
                      <a:pt x="5599" y="2398"/>
                      <a:pt x="5560" y="2398"/>
                    </a:cubicBezTo>
                    <a:cubicBezTo>
                      <a:pt x="5522" y="2398"/>
                      <a:pt x="5483" y="2413"/>
                      <a:pt x="5453" y="2442"/>
                    </a:cubicBezTo>
                    <a:lnTo>
                      <a:pt x="4918" y="2978"/>
                    </a:lnTo>
                    <a:lnTo>
                      <a:pt x="4739" y="3061"/>
                    </a:lnTo>
                    <a:lnTo>
                      <a:pt x="4227" y="2669"/>
                    </a:lnTo>
                    <a:cubicBezTo>
                      <a:pt x="4193" y="2652"/>
                      <a:pt x="4166" y="2635"/>
                      <a:pt x="4131" y="2635"/>
                    </a:cubicBezTo>
                    <a:cubicBezTo>
                      <a:pt x="4117" y="2635"/>
                      <a:pt x="4102" y="2638"/>
                      <a:pt x="4084" y="2645"/>
                    </a:cubicBezTo>
                    <a:lnTo>
                      <a:pt x="3382" y="2859"/>
                    </a:lnTo>
                    <a:cubicBezTo>
                      <a:pt x="3370" y="2859"/>
                      <a:pt x="3334" y="2883"/>
                      <a:pt x="3322" y="2895"/>
                    </a:cubicBezTo>
                    <a:lnTo>
                      <a:pt x="3370" y="2680"/>
                    </a:lnTo>
                    <a:lnTo>
                      <a:pt x="3917" y="2288"/>
                    </a:lnTo>
                    <a:lnTo>
                      <a:pt x="4501" y="2192"/>
                    </a:lnTo>
                    <a:cubicBezTo>
                      <a:pt x="4572" y="2180"/>
                      <a:pt x="4620" y="2133"/>
                      <a:pt x="4632" y="2061"/>
                    </a:cubicBezTo>
                    <a:lnTo>
                      <a:pt x="4691" y="1597"/>
                    </a:lnTo>
                    <a:cubicBezTo>
                      <a:pt x="4691" y="1549"/>
                      <a:pt x="4691" y="1514"/>
                      <a:pt x="4656" y="1478"/>
                    </a:cubicBezTo>
                    <a:lnTo>
                      <a:pt x="4417" y="1180"/>
                    </a:lnTo>
                    <a:cubicBezTo>
                      <a:pt x="4394" y="1133"/>
                      <a:pt x="4346" y="1121"/>
                      <a:pt x="4287" y="1121"/>
                    </a:cubicBezTo>
                    <a:cubicBezTo>
                      <a:pt x="4239" y="1121"/>
                      <a:pt x="4179" y="1156"/>
                      <a:pt x="4156" y="1192"/>
                    </a:cubicBezTo>
                    <a:lnTo>
                      <a:pt x="3977" y="1454"/>
                    </a:lnTo>
                    <a:lnTo>
                      <a:pt x="3786" y="1430"/>
                    </a:lnTo>
                    <a:lnTo>
                      <a:pt x="4096" y="835"/>
                    </a:lnTo>
                    <a:lnTo>
                      <a:pt x="4417" y="835"/>
                    </a:lnTo>
                    <a:lnTo>
                      <a:pt x="4656" y="1287"/>
                    </a:lnTo>
                    <a:cubicBezTo>
                      <a:pt x="4691" y="1347"/>
                      <a:pt x="4751" y="1371"/>
                      <a:pt x="4810" y="1371"/>
                    </a:cubicBezTo>
                    <a:cubicBezTo>
                      <a:pt x="4870" y="1371"/>
                      <a:pt x="4929" y="1335"/>
                      <a:pt x="4941" y="1276"/>
                    </a:cubicBezTo>
                    <a:lnTo>
                      <a:pt x="5168" y="740"/>
                    </a:lnTo>
                    <a:cubicBezTo>
                      <a:pt x="5215" y="645"/>
                      <a:pt x="5191" y="525"/>
                      <a:pt x="5132" y="454"/>
                    </a:cubicBezTo>
                    <a:lnTo>
                      <a:pt x="5132" y="454"/>
                    </a:lnTo>
                    <a:cubicBezTo>
                      <a:pt x="5668" y="597"/>
                      <a:pt x="6168" y="859"/>
                      <a:pt x="6596" y="1216"/>
                    </a:cubicBezTo>
                    <a:cubicBezTo>
                      <a:pt x="6625" y="1240"/>
                      <a:pt x="6658" y="1250"/>
                      <a:pt x="6691" y="1250"/>
                    </a:cubicBezTo>
                    <a:cubicBezTo>
                      <a:pt x="6739" y="1250"/>
                      <a:pt x="6787" y="1228"/>
                      <a:pt x="6823" y="1192"/>
                    </a:cubicBezTo>
                    <a:cubicBezTo>
                      <a:pt x="6882" y="1121"/>
                      <a:pt x="6858" y="1037"/>
                      <a:pt x="6799" y="978"/>
                    </a:cubicBezTo>
                    <a:cubicBezTo>
                      <a:pt x="6038" y="344"/>
                      <a:pt x="5077" y="0"/>
                      <a:pt x="40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7" name="Google Shape;3307;p43"/>
          <p:cNvGrpSpPr/>
          <p:nvPr/>
        </p:nvGrpSpPr>
        <p:grpSpPr>
          <a:xfrm>
            <a:off x="2771875" y="1412400"/>
            <a:ext cx="870900" cy="870900"/>
            <a:chOff x="2771875" y="1412400"/>
            <a:chExt cx="870900" cy="870900"/>
          </a:xfrm>
        </p:grpSpPr>
        <p:sp>
          <p:nvSpPr>
            <p:cNvPr id="3308" name="Google Shape;3308;p43"/>
            <p:cNvSpPr/>
            <p:nvPr/>
          </p:nvSpPr>
          <p:spPr>
            <a:xfrm>
              <a:off x="2771875" y="14124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9" name="Google Shape;3309;p43"/>
            <p:cNvGrpSpPr/>
            <p:nvPr/>
          </p:nvGrpSpPr>
          <p:grpSpPr>
            <a:xfrm>
              <a:off x="2999501" y="1689149"/>
              <a:ext cx="415654" cy="317422"/>
              <a:chOff x="5776798" y="3409778"/>
              <a:chExt cx="346379" cy="264518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5890104" y="3642055"/>
                <a:ext cx="10248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13" extrusionOk="0">
                    <a:moveTo>
                      <a:pt x="167" y="1"/>
                    </a:moveTo>
                    <a:cubicBezTo>
                      <a:pt x="71" y="1"/>
                      <a:pt x="0" y="72"/>
                      <a:pt x="0" y="155"/>
                    </a:cubicBezTo>
                    <a:lnTo>
                      <a:pt x="0" y="846"/>
                    </a:lnTo>
                    <a:cubicBezTo>
                      <a:pt x="0" y="929"/>
                      <a:pt x="71" y="1013"/>
                      <a:pt x="167" y="1013"/>
                    </a:cubicBezTo>
                    <a:cubicBezTo>
                      <a:pt x="250" y="1013"/>
                      <a:pt x="321" y="929"/>
                      <a:pt x="321" y="846"/>
                    </a:cubicBezTo>
                    <a:lnTo>
                      <a:pt x="321" y="143"/>
                    </a:lnTo>
                    <a:cubicBezTo>
                      <a:pt x="321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5998094" y="3642055"/>
                <a:ext cx="10248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13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55"/>
                    </a:cubicBezTo>
                    <a:lnTo>
                      <a:pt x="0" y="846"/>
                    </a:lnTo>
                    <a:cubicBezTo>
                      <a:pt x="0" y="929"/>
                      <a:pt x="72" y="1013"/>
                      <a:pt x="167" y="1013"/>
                    </a:cubicBezTo>
                    <a:cubicBezTo>
                      <a:pt x="250" y="1013"/>
                      <a:pt x="322" y="929"/>
                      <a:pt x="322" y="846"/>
                    </a:cubicBezTo>
                    <a:lnTo>
                      <a:pt x="322" y="143"/>
                    </a:lnTo>
                    <a:cubicBezTo>
                      <a:pt x="310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3"/>
              <p:cNvSpPr/>
              <p:nvPr/>
            </p:nvSpPr>
            <p:spPr>
              <a:xfrm>
                <a:off x="5814673" y="3528367"/>
                <a:ext cx="4322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489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251"/>
                      <a:pt x="72" y="322"/>
                      <a:pt x="167" y="322"/>
                    </a:cubicBezTo>
                    <a:cubicBezTo>
                      <a:pt x="346" y="322"/>
                      <a:pt x="870" y="358"/>
                      <a:pt x="1120" y="477"/>
                    </a:cubicBezTo>
                    <a:cubicBezTo>
                      <a:pt x="1144" y="489"/>
                      <a:pt x="1167" y="489"/>
                      <a:pt x="1191" y="489"/>
                    </a:cubicBezTo>
                    <a:cubicBezTo>
                      <a:pt x="1251" y="489"/>
                      <a:pt x="1310" y="453"/>
                      <a:pt x="1346" y="394"/>
                    </a:cubicBezTo>
                    <a:cubicBezTo>
                      <a:pt x="1358" y="322"/>
                      <a:pt x="1322" y="239"/>
                      <a:pt x="1251" y="191"/>
                    </a:cubicBezTo>
                    <a:cubicBezTo>
                      <a:pt x="882" y="13"/>
                      <a:pt x="191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3"/>
              <p:cNvSpPr/>
              <p:nvPr/>
            </p:nvSpPr>
            <p:spPr>
              <a:xfrm>
                <a:off x="5797995" y="3631074"/>
                <a:ext cx="10662" cy="4245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334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lnTo>
                      <a:pt x="1" y="1179"/>
                    </a:lnTo>
                    <a:cubicBezTo>
                      <a:pt x="1" y="1262"/>
                      <a:pt x="84" y="1334"/>
                      <a:pt x="167" y="1334"/>
                    </a:cubicBezTo>
                    <a:cubicBezTo>
                      <a:pt x="251" y="1334"/>
                      <a:pt x="334" y="1262"/>
                      <a:pt x="334" y="1179"/>
                    </a:cubicBezTo>
                    <a:lnTo>
                      <a:pt x="334" y="167"/>
                    </a:lnTo>
                    <a:cubicBezTo>
                      <a:pt x="334" y="72"/>
                      <a:pt x="263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5776798" y="3409778"/>
                <a:ext cx="346379" cy="264136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8299" extrusionOk="0">
                    <a:moveTo>
                      <a:pt x="9144" y="2512"/>
                    </a:moveTo>
                    <a:cubicBezTo>
                      <a:pt x="9418" y="2512"/>
                      <a:pt x="9656" y="2715"/>
                      <a:pt x="9656" y="2953"/>
                    </a:cubicBezTo>
                    <a:lnTo>
                      <a:pt x="9656" y="2977"/>
                    </a:lnTo>
                    <a:cubicBezTo>
                      <a:pt x="9501" y="2917"/>
                      <a:pt x="9335" y="2869"/>
                      <a:pt x="9144" y="2869"/>
                    </a:cubicBezTo>
                    <a:cubicBezTo>
                      <a:pt x="8965" y="2869"/>
                      <a:pt x="8787" y="2905"/>
                      <a:pt x="8620" y="2977"/>
                    </a:cubicBezTo>
                    <a:lnTo>
                      <a:pt x="8620" y="2953"/>
                    </a:lnTo>
                    <a:cubicBezTo>
                      <a:pt x="8620" y="2727"/>
                      <a:pt x="8858" y="2512"/>
                      <a:pt x="9144" y="2512"/>
                    </a:cubicBezTo>
                    <a:close/>
                    <a:moveTo>
                      <a:pt x="2869" y="3203"/>
                    </a:moveTo>
                    <a:lnTo>
                      <a:pt x="2869" y="3858"/>
                    </a:lnTo>
                    <a:cubicBezTo>
                      <a:pt x="2869" y="3965"/>
                      <a:pt x="2846" y="4060"/>
                      <a:pt x="2798" y="4167"/>
                    </a:cubicBezTo>
                    <a:lnTo>
                      <a:pt x="2727" y="4334"/>
                    </a:lnTo>
                    <a:cubicBezTo>
                      <a:pt x="2715" y="4346"/>
                      <a:pt x="2715" y="4382"/>
                      <a:pt x="2715" y="4405"/>
                    </a:cubicBezTo>
                    <a:lnTo>
                      <a:pt x="2715" y="4751"/>
                    </a:lnTo>
                    <a:cubicBezTo>
                      <a:pt x="2715" y="4989"/>
                      <a:pt x="2619" y="5191"/>
                      <a:pt x="2441" y="5358"/>
                    </a:cubicBezTo>
                    <a:cubicBezTo>
                      <a:pt x="2298" y="5525"/>
                      <a:pt x="2072" y="5596"/>
                      <a:pt x="1834" y="5596"/>
                    </a:cubicBezTo>
                    <a:cubicBezTo>
                      <a:pt x="1369" y="5584"/>
                      <a:pt x="1000" y="5179"/>
                      <a:pt x="1000" y="4703"/>
                    </a:cubicBezTo>
                    <a:lnTo>
                      <a:pt x="1000" y="4405"/>
                    </a:lnTo>
                    <a:cubicBezTo>
                      <a:pt x="1000" y="4382"/>
                      <a:pt x="1000" y="4358"/>
                      <a:pt x="988" y="4334"/>
                    </a:cubicBezTo>
                    <a:lnTo>
                      <a:pt x="881" y="4143"/>
                    </a:lnTo>
                    <a:cubicBezTo>
                      <a:pt x="845" y="4060"/>
                      <a:pt x="822" y="3989"/>
                      <a:pt x="822" y="3905"/>
                    </a:cubicBezTo>
                    <a:lnTo>
                      <a:pt x="822" y="3882"/>
                    </a:lnTo>
                    <a:cubicBezTo>
                      <a:pt x="822" y="3501"/>
                      <a:pt x="1131" y="3203"/>
                      <a:pt x="1500" y="3203"/>
                    </a:cubicBezTo>
                    <a:close/>
                    <a:moveTo>
                      <a:pt x="9144" y="3215"/>
                    </a:moveTo>
                    <a:cubicBezTo>
                      <a:pt x="9704" y="3215"/>
                      <a:pt x="10168" y="3679"/>
                      <a:pt x="10168" y="4239"/>
                    </a:cubicBezTo>
                    <a:cubicBezTo>
                      <a:pt x="10168" y="4346"/>
                      <a:pt x="10156" y="4465"/>
                      <a:pt x="10108" y="4572"/>
                    </a:cubicBezTo>
                    <a:cubicBezTo>
                      <a:pt x="9656" y="4108"/>
                      <a:pt x="8870" y="3929"/>
                      <a:pt x="8823" y="3929"/>
                    </a:cubicBezTo>
                    <a:cubicBezTo>
                      <a:pt x="8814" y="3926"/>
                      <a:pt x="8804" y="3925"/>
                      <a:pt x="8794" y="3925"/>
                    </a:cubicBezTo>
                    <a:cubicBezTo>
                      <a:pt x="8763" y="3925"/>
                      <a:pt x="8727" y="3938"/>
                      <a:pt x="8692" y="3965"/>
                    </a:cubicBezTo>
                    <a:cubicBezTo>
                      <a:pt x="8644" y="3989"/>
                      <a:pt x="8632" y="4036"/>
                      <a:pt x="8632" y="4084"/>
                    </a:cubicBezTo>
                    <a:cubicBezTo>
                      <a:pt x="8632" y="4084"/>
                      <a:pt x="8632" y="4179"/>
                      <a:pt x="8513" y="4298"/>
                    </a:cubicBezTo>
                    <a:cubicBezTo>
                      <a:pt x="8453" y="4358"/>
                      <a:pt x="8453" y="4465"/>
                      <a:pt x="8513" y="4524"/>
                    </a:cubicBezTo>
                    <a:cubicBezTo>
                      <a:pt x="8543" y="4554"/>
                      <a:pt x="8584" y="4569"/>
                      <a:pt x="8626" y="4569"/>
                    </a:cubicBezTo>
                    <a:cubicBezTo>
                      <a:pt x="8668" y="4569"/>
                      <a:pt x="8709" y="4554"/>
                      <a:pt x="8739" y="4524"/>
                    </a:cubicBezTo>
                    <a:cubicBezTo>
                      <a:pt x="8823" y="4441"/>
                      <a:pt x="8882" y="4346"/>
                      <a:pt x="8918" y="4274"/>
                    </a:cubicBezTo>
                    <a:cubicBezTo>
                      <a:pt x="9180" y="4346"/>
                      <a:pt x="9739" y="4560"/>
                      <a:pt x="9989" y="4894"/>
                    </a:cubicBezTo>
                    <a:cubicBezTo>
                      <a:pt x="9906" y="5298"/>
                      <a:pt x="9573" y="5596"/>
                      <a:pt x="9144" y="5596"/>
                    </a:cubicBezTo>
                    <a:cubicBezTo>
                      <a:pt x="8704" y="5596"/>
                      <a:pt x="8334" y="5275"/>
                      <a:pt x="8287" y="4834"/>
                    </a:cubicBezTo>
                    <a:cubicBezTo>
                      <a:pt x="8287" y="4810"/>
                      <a:pt x="8275" y="4798"/>
                      <a:pt x="8263" y="4774"/>
                    </a:cubicBezTo>
                    <a:cubicBezTo>
                      <a:pt x="8156" y="4620"/>
                      <a:pt x="8108" y="4441"/>
                      <a:pt x="8108" y="4239"/>
                    </a:cubicBezTo>
                    <a:cubicBezTo>
                      <a:pt x="8108" y="3679"/>
                      <a:pt x="8573" y="3215"/>
                      <a:pt x="9144" y="3215"/>
                    </a:cubicBezTo>
                    <a:close/>
                    <a:moveTo>
                      <a:pt x="5441" y="298"/>
                    </a:moveTo>
                    <a:cubicBezTo>
                      <a:pt x="6013" y="298"/>
                      <a:pt x="6489" y="488"/>
                      <a:pt x="6858" y="845"/>
                    </a:cubicBezTo>
                    <a:cubicBezTo>
                      <a:pt x="7227" y="1226"/>
                      <a:pt x="7453" y="1738"/>
                      <a:pt x="7501" y="2369"/>
                    </a:cubicBezTo>
                    <a:cubicBezTo>
                      <a:pt x="7620" y="4060"/>
                      <a:pt x="7763" y="5001"/>
                      <a:pt x="7822" y="5334"/>
                    </a:cubicBezTo>
                    <a:lnTo>
                      <a:pt x="7822" y="5346"/>
                    </a:lnTo>
                    <a:cubicBezTo>
                      <a:pt x="7632" y="5453"/>
                      <a:pt x="7310" y="5632"/>
                      <a:pt x="6787" y="5763"/>
                    </a:cubicBezTo>
                    <a:lnTo>
                      <a:pt x="6525" y="5644"/>
                    </a:lnTo>
                    <a:cubicBezTo>
                      <a:pt x="6453" y="5608"/>
                      <a:pt x="6418" y="5548"/>
                      <a:pt x="6418" y="5477"/>
                    </a:cubicBezTo>
                    <a:lnTo>
                      <a:pt x="6418" y="4929"/>
                    </a:lnTo>
                    <a:cubicBezTo>
                      <a:pt x="6918" y="4596"/>
                      <a:pt x="7263" y="4024"/>
                      <a:pt x="7263" y="3370"/>
                    </a:cubicBezTo>
                    <a:lnTo>
                      <a:pt x="7263" y="3072"/>
                    </a:lnTo>
                    <a:cubicBezTo>
                      <a:pt x="7263" y="2869"/>
                      <a:pt x="7180" y="2691"/>
                      <a:pt x="7037" y="2560"/>
                    </a:cubicBezTo>
                    <a:cubicBezTo>
                      <a:pt x="6727" y="2274"/>
                      <a:pt x="6001" y="1798"/>
                      <a:pt x="4751" y="1667"/>
                    </a:cubicBezTo>
                    <a:cubicBezTo>
                      <a:pt x="4744" y="1666"/>
                      <a:pt x="4737" y="1666"/>
                      <a:pt x="4730" y="1666"/>
                    </a:cubicBezTo>
                    <a:cubicBezTo>
                      <a:pt x="4645" y="1666"/>
                      <a:pt x="4583" y="1733"/>
                      <a:pt x="4572" y="1822"/>
                    </a:cubicBezTo>
                    <a:cubicBezTo>
                      <a:pt x="4548" y="1905"/>
                      <a:pt x="4632" y="1977"/>
                      <a:pt x="4715" y="2000"/>
                    </a:cubicBezTo>
                    <a:cubicBezTo>
                      <a:pt x="5882" y="2119"/>
                      <a:pt x="6537" y="2548"/>
                      <a:pt x="6834" y="2798"/>
                    </a:cubicBezTo>
                    <a:cubicBezTo>
                      <a:pt x="6906" y="2858"/>
                      <a:pt x="6953" y="2965"/>
                      <a:pt x="6953" y="3072"/>
                    </a:cubicBezTo>
                    <a:lnTo>
                      <a:pt x="6953" y="3370"/>
                    </a:lnTo>
                    <a:cubicBezTo>
                      <a:pt x="6953" y="4215"/>
                      <a:pt x="6263" y="4894"/>
                      <a:pt x="5417" y="4894"/>
                    </a:cubicBezTo>
                    <a:cubicBezTo>
                      <a:pt x="4572" y="4894"/>
                      <a:pt x="3881" y="4215"/>
                      <a:pt x="3881" y="3370"/>
                    </a:cubicBezTo>
                    <a:lnTo>
                      <a:pt x="3881" y="3227"/>
                    </a:lnTo>
                    <a:cubicBezTo>
                      <a:pt x="3881" y="3167"/>
                      <a:pt x="3917" y="3108"/>
                      <a:pt x="3977" y="3084"/>
                    </a:cubicBezTo>
                    <a:cubicBezTo>
                      <a:pt x="4167" y="2965"/>
                      <a:pt x="4429" y="2750"/>
                      <a:pt x="4548" y="2393"/>
                    </a:cubicBezTo>
                    <a:cubicBezTo>
                      <a:pt x="4584" y="2310"/>
                      <a:pt x="4536" y="2215"/>
                      <a:pt x="4453" y="2203"/>
                    </a:cubicBezTo>
                    <a:cubicBezTo>
                      <a:pt x="4434" y="2198"/>
                      <a:pt x="4415" y="2196"/>
                      <a:pt x="4398" y="2196"/>
                    </a:cubicBezTo>
                    <a:cubicBezTo>
                      <a:pt x="4327" y="2196"/>
                      <a:pt x="4270" y="2234"/>
                      <a:pt x="4251" y="2310"/>
                    </a:cubicBezTo>
                    <a:cubicBezTo>
                      <a:pt x="4167" y="2572"/>
                      <a:pt x="3977" y="2727"/>
                      <a:pt x="3822" y="2810"/>
                    </a:cubicBezTo>
                    <a:cubicBezTo>
                      <a:pt x="3679" y="2905"/>
                      <a:pt x="3572" y="3072"/>
                      <a:pt x="3572" y="3227"/>
                    </a:cubicBezTo>
                    <a:lnTo>
                      <a:pt x="3572" y="3370"/>
                    </a:lnTo>
                    <a:cubicBezTo>
                      <a:pt x="3572" y="4024"/>
                      <a:pt x="3917" y="4584"/>
                      <a:pt x="4417" y="4929"/>
                    </a:cubicBezTo>
                    <a:lnTo>
                      <a:pt x="4417" y="5477"/>
                    </a:lnTo>
                    <a:cubicBezTo>
                      <a:pt x="4417" y="5548"/>
                      <a:pt x="4370" y="5608"/>
                      <a:pt x="4310" y="5644"/>
                    </a:cubicBezTo>
                    <a:lnTo>
                      <a:pt x="4048" y="5763"/>
                    </a:lnTo>
                    <a:cubicBezTo>
                      <a:pt x="3536" y="5632"/>
                      <a:pt x="3215" y="5453"/>
                      <a:pt x="3060" y="5346"/>
                    </a:cubicBezTo>
                    <a:lnTo>
                      <a:pt x="3060" y="5334"/>
                    </a:lnTo>
                    <a:cubicBezTo>
                      <a:pt x="3131" y="5001"/>
                      <a:pt x="3262" y="4060"/>
                      <a:pt x="3393" y="2369"/>
                    </a:cubicBezTo>
                    <a:cubicBezTo>
                      <a:pt x="3441" y="1738"/>
                      <a:pt x="3655" y="1226"/>
                      <a:pt x="4036" y="845"/>
                    </a:cubicBezTo>
                    <a:cubicBezTo>
                      <a:pt x="4393" y="488"/>
                      <a:pt x="4882" y="298"/>
                      <a:pt x="5441" y="298"/>
                    </a:cubicBezTo>
                    <a:close/>
                    <a:moveTo>
                      <a:pt x="2750" y="5465"/>
                    </a:moveTo>
                    <a:cubicBezTo>
                      <a:pt x="2786" y="5501"/>
                      <a:pt x="2810" y="5572"/>
                      <a:pt x="2869" y="5596"/>
                    </a:cubicBezTo>
                    <a:cubicBezTo>
                      <a:pt x="3000" y="5691"/>
                      <a:pt x="3239" y="5822"/>
                      <a:pt x="3584" y="5941"/>
                    </a:cubicBezTo>
                    <a:lnTo>
                      <a:pt x="3155" y="6144"/>
                    </a:lnTo>
                    <a:lnTo>
                      <a:pt x="2655" y="6001"/>
                    </a:lnTo>
                    <a:cubicBezTo>
                      <a:pt x="2512" y="5953"/>
                      <a:pt x="2512" y="5953"/>
                      <a:pt x="2512" y="5906"/>
                    </a:cubicBezTo>
                    <a:lnTo>
                      <a:pt x="2512" y="5691"/>
                    </a:lnTo>
                    <a:cubicBezTo>
                      <a:pt x="2572" y="5656"/>
                      <a:pt x="2619" y="5608"/>
                      <a:pt x="2667" y="5572"/>
                    </a:cubicBezTo>
                    <a:cubicBezTo>
                      <a:pt x="2691" y="5536"/>
                      <a:pt x="2727" y="5513"/>
                      <a:pt x="2750" y="5465"/>
                    </a:cubicBezTo>
                    <a:close/>
                    <a:moveTo>
                      <a:pt x="8096" y="5239"/>
                    </a:moveTo>
                    <a:cubicBezTo>
                      <a:pt x="8180" y="5417"/>
                      <a:pt x="8323" y="5572"/>
                      <a:pt x="8477" y="5691"/>
                    </a:cubicBezTo>
                    <a:lnTo>
                      <a:pt x="8477" y="6025"/>
                    </a:lnTo>
                    <a:lnTo>
                      <a:pt x="8489" y="6025"/>
                    </a:lnTo>
                    <a:lnTo>
                      <a:pt x="7977" y="6287"/>
                    </a:lnTo>
                    <a:cubicBezTo>
                      <a:pt x="7977" y="6287"/>
                      <a:pt x="7965" y="6287"/>
                      <a:pt x="7965" y="6263"/>
                    </a:cubicBezTo>
                    <a:lnTo>
                      <a:pt x="7227" y="5941"/>
                    </a:lnTo>
                    <a:cubicBezTo>
                      <a:pt x="7596" y="5822"/>
                      <a:pt x="7822" y="5667"/>
                      <a:pt x="7942" y="5596"/>
                    </a:cubicBezTo>
                    <a:cubicBezTo>
                      <a:pt x="8049" y="5525"/>
                      <a:pt x="8108" y="5406"/>
                      <a:pt x="8096" y="5275"/>
                    </a:cubicBezTo>
                    <a:lnTo>
                      <a:pt x="8096" y="5239"/>
                    </a:lnTo>
                    <a:close/>
                    <a:moveTo>
                      <a:pt x="2203" y="5870"/>
                    </a:moveTo>
                    <a:lnTo>
                      <a:pt x="2203" y="5929"/>
                    </a:lnTo>
                    <a:cubicBezTo>
                      <a:pt x="2203" y="5953"/>
                      <a:pt x="2203" y="5989"/>
                      <a:pt x="2215" y="6013"/>
                    </a:cubicBezTo>
                    <a:lnTo>
                      <a:pt x="1857" y="6370"/>
                    </a:lnTo>
                    <a:lnTo>
                      <a:pt x="1500" y="6013"/>
                    </a:lnTo>
                    <a:cubicBezTo>
                      <a:pt x="1512" y="5989"/>
                      <a:pt x="1512" y="5953"/>
                      <a:pt x="1512" y="5929"/>
                    </a:cubicBezTo>
                    <a:lnTo>
                      <a:pt x="1512" y="5870"/>
                    </a:lnTo>
                    <a:cubicBezTo>
                      <a:pt x="1619" y="5894"/>
                      <a:pt x="1726" y="5929"/>
                      <a:pt x="1834" y="5929"/>
                    </a:cubicBezTo>
                    <a:lnTo>
                      <a:pt x="1857" y="5929"/>
                    </a:lnTo>
                    <a:cubicBezTo>
                      <a:pt x="1976" y="5929"/>
                      <a:pt x="2096" y="5906"/>
                      <a:pt x="2203" y="5870"/>
                    </a:cubicBezTo>
                    <a:close/>
                    <a:moveTo>
                      <a:pt x="9525" y="5882"/>
                    </a:moveTo>
                    <a:lnTo>
                      <a:pt x="9525" y="6048"/>
                    </a:lnTo>
                    <a:cubicBezTo>
                      <a:pt x="9525" y="6108"/>
                      <a:pt x="9537" y="6144"/>
                      <a:pt x="9573" y="6191"/>
                    </a:cubicBezTo>
                    <a:lnTo>
                      <a:pt x="9394" y="6322"/>
                    </a:lnTo>
                    <a:cubicBezTo>
                      <a:pt x="9323" y="6394"/>
                      <a:pt x="9236" y="6429"/>
                      <a:pt x="9151" y="6429"/>
                    </a:cubicBezTo>
                    <a:cubicBezTo>
                      <a:pt x="9067" y="6429"/>
                      <a:pt x="8983" y="6394"/>
                      <a:pt x="8918" y="6322"/>
                    </a:cubicBezTo>
                    <a:lnTo>
                      <a:pt x="8763" y="6191"/>
                    </a:lnTo>
                    <a:cubicBezTo>
                      <a:pt x="8799" y="6144"/>
                      <a:pt x="8811" y="6084"/>
                      <a:pt x="8811" y="6048"/>
                    </a:cubicBezTo>
                    <a:lnTo>
                      <a:pt x="8811" y="5882"/>
                    </a:lnTo>
                    <a:cubicBezTo>
                      <a:pt x="8918" y="5906"/>
                      <a:pt x="9037" y="5941"/>
                      <a:pt x="9168" y="5941"/>
                    </a:cubicBezTo>
                    <a:cubicBezTo>
                      <a:pt x="9287" y="5941"/>
                      <a:pt x="9406" y="5929"/>
                      <a:pt x="9525" y="5882"/>
                    </a:cubicBezTo>
                    <a:close/>
                    <a:moveTo>
                      <a:pt x="6096" y="5096"/>
                    </a:moveTo>
                    <a:lnTo>
                      <a:pt x="6096" y="5477"/>
                    </a:lnTo>
                    <a:cubicBezTo>
                      <a:pt x="6096" y="5667"/>
                      <a:pt x="6215" y="5846"/>
                      <a:pt x="6394" y="5941"/>
                    </a:cubicBezTo>
                    <a:lnTo>
                      <a:pt x="6632" y="6048"/>
                    </a:lnTo>
                    <a:cubicBezTo>
                      <a:pt x="6406" y="6489"/>
                      <a:pt x="5941" y="6787"/>
                      <a:pt x="5417" y="6787"/>
                    </a:cubicBezTo>
                    <a:cubicBezTo>
                      <a:pt x="4894" y="6787"/>
                      <a:pt x="4441" y="6501"/>
                      <a:pt x="4203" y="6048"/>
                    </a:cubicBezTo>
                    <a:lnTo>
                      <a:pt x="4441" y="5941"/>
                    </a:lnTo>
                    <a:cubicBezTo>
                      <a:pt x="4620" y="5870"/>
                      <a:pt x="4739" y="5691"/>
                      <a:pt x="4739" y="5477"/>
                    </a:cubicBezTo>
                    <a:lnTo>
                      <a:pt x="4739" y="5096"/>
                    </a:lnTo>
                    <a:cubicBezTo>
                      <a:pt x="4941" y="5179"/>
                      <a:pt x="5179" y="5227"/>
                      <a:pt x="5417" y="5227"/>
                    </a:cubicBezTo>
                    <a:cubicBezTo>
                      <a:pt x="5656" y="5227"/>
                      <a:pt x="5894" y="5179"/>
                      <a:pt x="6096" y="5096"/>
                    </a:cubicBezTo>
                    <a:close/>
                    <a:moveTo>
                      <a:pt x="5417" y="0"/>
                    </a:moveTo>
                    <a:cubicBezTo>
                      <a:pt x="4763" y="0"/>
                      <a:pt x="4215" y="226"/>
                      <a:pt x="3786" y="643"/>
                    </a:cubicBezTo>
                    <a:cubicBezTo>
                      <a:pt x="3346" y="1060"/>
                      <a:pt x="3096" y="1655"/>
                      <a:pt x="3048" y="2346"/>
                    </a:cubicBezTo>
                    <a:cubicBezTo>
                      <a:pt x="3036" y="2548"/>
                      <a:pt x="3024" y="2703"/>
                      <a:pt x="3012" y="2881"/>
                    </a:cubicBezTo>
                    <a:lnTo>
                      <a:pt x="1524" y="2881"/>
                    </a:lnTo>
                    <a:cubicBezTo>
                      <a:pt x="964" y="2881"/>
                      <a:pt x="512" y="3334"/>
                      <a:pt x="512" y="3893"/>
                    </a:cubicBezTo>
                    <a:lnTo>
                      <a:pt x="512" y="3917"/>
                    </a:lnTo>
                    <a:cubicBezTo>
                      <a:pt x="512" y="4048"/>
                      <a:pt x="536" y="4167"/>
                      <a:pt x="595" y="4286"/>
                    </a:cubicBezTo>
                    <a:lnTo>
                      <a:pt x="667" y="4453"/>
                    </a:lnTo>
                    <a:lnTo>
                      <a:pt x="667" y="4703"/>
                    </a:lnTo>
                    <a:cubicBezTo>
                      <a:pt x="667" y="5120"/>
                      <a:pt x="881" y="5477"/>
                      <a:pt x="1179" y="5703"/>
                    </a:cubicBezTo>
                    <a:lnTo>
                      <a:pt x="1179" y="5929"/>
                    </a:lnTo>
                    <a:cubicBezTo>
                      <a:pt x="1179" y="5953"/>
                      <a:pt x="1167" y="5989"/>
                      <a:pt x="1131" y="5989"/>
                    </a:cubicBezTo>
                    <a:lnTo>
                      <a:pt x="476" y="6179"/>
                    </a:lnTo>
                    <a:cubicBezTo>
                      <a:pt x="191" y="6251"/>
                      <a:pt x="0" y="6513"/>
                      <a:pt x="0" y="6810"/>
                    </a:cubicBezTo>
                    <a:lnTo>
                      <a:pt x="0" y="8120"/>
                    </a:lnTo>
                    <a:cubicBezTo>
                      <a:pt x="0" y="8215"/>
                      <a:pt x="71" y="8287"/>
                      <a:pt x="167" y="8287"/>
                    </a:cubicBezTo>
                    <a:cubicBezTo>
                      <a:pt x="250" y="8287"/>
                      <a:pt x="333" y="8215"/>
                      <a:pt x="333" y="8120"/>
                    </a:cubicBezTo>
                    <a:lnTo>
                      <a:pt x="333" y="6810"/>
                    </a:lnTo>
                    <a:cubicBezTo>
                      <a:pt x="333" y="6668"/>
                      <a:pt x="429" y="6513"/>
                      <a:pt x="583" y="6477"/>
                    </a:cubicBezTo>
                    <a:lnTo>
                      <a:pt x="1238" y="6287"/>
                    </a:lnTo>
                    <a:cubicBezTo>
                      <a:pt x="1262" y="6287"/>
                      <a:pt x="1286" y="6263"/>
                      <a:pt x="1310" y="6251"/>
                    </a:cubicBezTo>
                    <a:lnTo>
                      <a:pt x="1715" y="6656"/>
                    </a:lnTo>
                    <a:lnTo>
                      <a:pt x="1715" y="8108"/>
                    </a:lnTo>
                    <a:cubicBezTo>
                      <a:pt x="1715" y="8203"/>
                      <a:pt x="1786" y="8275"/>
                      <a:pt x="1881" y="8275"/>
                    </a:cubicBezTo>
                    <a:cubicBezTo>
                      <a:pt x="1965" y="8275"/>
                      <a:pt x="2036" y="8203"/>
                      <a:pt x="2036" y="8108"/>
                    </a:cubicBezTo>
                    <a:lnTo>
                      <a:pt x="2036" y="6656"/>
                    </a:lnTo>
                    <a:lnTo>
                      <a:pt x="2441" y="6251"/>
                    </a:lnTo>
                    <a:cubicBezTo>
                      <a:pt x="2500" y="6287"/>
                      <a:pt x="2548" y="6298"/>
                      <a:pt x="2596" y="6310"/>
                    </a:cubicBezTo>
                    <a:lnTo>
                      <a:pt x="2750" y="6358"/>
                    </a:lnTo>
                    <a:cubicBezTo>
                      <a:pt x="2536" y="6501"/>
                      <a:pt x="2393" y="6751"/>
                      <a:pt x="2393" y="7037"/>
                    </a:cubicBezTo>
                    <a:lnTo>
                      <a:pt x="2393" y="8120"/>
                    </a:lnTo>
                    <a:cubicBezTo>
                      <a:pt x="2393" y="8215"/>
                      <a:pt x="2465" y="8287"/>
                      <a:pt x="2560" y="8287"/>
                    </a:cubicBezTo>
                    <a:cubicBezTo>
                      <a:pt x="2643" y="8287"/>
                      <a:pt x="2727" y="8215"/>
                      <a:pt x="2727" y="8120"/>
                    </a:cubicBezTo>
                    <a:lnTo>
                      <a:pt x="2727" y="7037"/>
                    </a:lnTo>
                    <a:cubicBezTo>
                      <a:pt x="2727" y="6834"/>
                      <a:pt x="2846" y="6656"/>
                      <a:pt x="3036" y="6560"/>
                    </a:cubicBezTo>
                    <a:lnTo>
                      <a:pt x="3941" y="6156"/>
                    </a:lnTo>
                    <a:cubicBezTo>
                      <a:pt x="4227" y="6727"/>
                      <a:pt x="4810" y="7096"/>
                      <a:pt x="5441" y="7096"/>
                    </a:cubicBezTo>
                    <a:cubicBezTo>
                      <a:pt x="6084" y="7096"/>
                      <a:pt x="6668" y="6739"/>
                      <a:pt x="6953" y="6156"/>
                    </a:cubicBezTo>
                    <a:lnTo>
                      <a:pt x="7858" y="6560"/>
                    </a:lnTo>
                    <a:cubicBezTo>
                      <a:pt x="8049" y="6656"/>
                      <a:pt x="8168" y="6834"/>
                      <a:pt x="8168" y="7037"/>
                    </a:cubicBezTo>
                    <a:lnTo>
                      <a:pt x="8168" y="8120"/>
                    </a:lnTo>
                    <a:cubicBezTo>
                      <a:pt x="8168" y="8215"/>
                      <a:pt x="8239" y="8287"/>
                      <a:pt x="8334" y="8287"/>
                    </a:cubicBezTo>
                    <a:cubicBezTo>
                      <a:pt x="8418" y="8287"/>
                      <a:pt x="8501" y="8215"/>
                      <a:pt x="8501" y="8120"/>
                    </a:cubicBezTo>
                    <a:lnTo>
                      <a:pt x="8501" y="7037"/>
                    </a:lnTo>
                    <a:cubicBezTo>
                      <a:pt x="8501" y="6834"/>
                      <a:pt x="8418" y="6656"/>
                      <a:pt x="8299" y="6501"/>
                    </a:cubicBezTo>
                    <a:lnTo>
                      <a:pt x="8537" y="6382"/>
                    </a:lnTo>
                    <a:lnTo>
                      <a:pt x="8715" y="6560"/>
                    </a:lnTo>
                    <a:cubicBezTo>
                      <a:pt x="8858" y="6679"/>
                      <a:pt x="9013" y="6739"/>
                      <a:pt x="9180" y="6739"/>
                    </a:cubicBezTo>
                    <a:cubicBezTo>
                      <a:pt x="9346" y="6739"/>
                      <a:pt x="9513" y="6679"/>
                      <a:pt x="9644" y="6560"/>
                    </a:cubicBezTo>
                    <a:lnTo>
                      <a:pt x="9823" y="6382"/>
                    </a:lnTo>
                    <a:lnTo>
                      <a:pt x="10358" y="6656"/>
                    </a:lnTo>
                    <a:cubicBezTo>
                      <a:pt x="10478" y="6715"/>
                      <a:pt x="10549" y="6834"/>
                      <a:pt x="10549" y="6965"/>
                    </a:cubicBezTo>
                    <a:lnTo>
                      <a:pt x="10549" y="8144"/>
                    </a:lnTo>
                    <a:cubicBezTo>
                      <a:pt x="10549" y="8227"/>
                      <a:pt x="10620" y="8299"/>
                      <a:pt x="10716" y="8299"/>
                    </a:cubicBezTo>
                    <a:cubicBezTo>
                      <a:pt x="10799" y="8299"/>
                      <a:pt x="10882" y="8227"/>
                      <a:pt x="10882" y="8144"/>
                    </a:cubicBezTo>
                    <a:lnTo>
                      <a:pt x="10882" y="6965"/>
                    </a:lnTo>
                    <a:cubicBezTo>
                      <a:pt x="10823" y="6703"/>
                      <a:pt x="10692" y="6477"/>
                      <a:pt x="10466" y="6358"/>
                    </a:cubicBezTo>
                    <a:lnTo>
                      <a:pt x="9823" y="6025"/>
                    </a:lnTo>
                    <a:lnTo>
                      <a:pt x="9823" y="6013"/>
                    </a:lnTo>
                    <a:lnTo>
                      <a:pt x="9823" y="5691"/>
                    </a:lnTo>
                    <a:cubicBezTo>
                      <a:pt x="10097" y="5501"/>
                      <a:pt x="10275" y="5227"/>
                      <a:pt x="10311" y="4882"/>
                    </a:cubicBezTo>
                    <a:cubicBezTo>
                      <a:pt x="10430" y="4679"/>
                      <a:pt x="10489" y="4453"/>
                      <a:pt x="10489" y="4215"/>
                    </a:cubicBezTo>
                    <a:cubicBezTo>
                      <a:pt x="10489" y="3786"/>
                      <a:pt x="10287" y="3381"/>
                      <a:pt x="9954" y="3143"/>
                    </a:cubicBezTo>
                    <a:cubicBezTo>
                      <a:pt x="9977" y="3084"/>
                      <a:pt x="9989" y="3012"/>
                      <a:pt x="9989" y="2953"/>
                    </a:cubicBezTo>
                    <a:cubicBezTo>
                      <a:pt x="9989" y="2536"/>
                      <a:pt x="9620" y="2191"/>
                      <a:pt x="9156" y="2191"/>
                    </a:cubicBezTo>
                    <a:cubicBezTo>
                      <a:pt x="8692" y="2191"/>
                      <a:pt x="8323" y="2524"/>
                      <a:pt x="8323" y="2953"/>
                    </a:cubicBezTo>
                    <a:cubicBezTo>
                      <a:pt x="8323" y="3024"/>
                      <a:pt x="8334" y="3084"/>
                      <a:pt x="8346" y="3143"/>
                    </a:cubicBezTo>
                    <a:cubicBezTo>
                      <a:pt x="8156" y="3286"/>
                      <a:pt x="8013" y="3477"/>
                      <a:pt x="7906" y="3715"/>
                    </a:cubicBezTo>
                    <a:cubicBezTo>
                      <a:pt x="7858" y="3334"/>
                      <a:pt x="7834" y="2869"/>
                      <a:pt x="7787" y="2346"/>
                    </a:cubicBezTo>
                    <a:cubicBezTo>
                      <a:pt x="7739" y="1655"/>
                      <a:pt x="7489" y="1060"/>
                      <a:pt x="7060" y="643"/>
                    </a:cubicBezTo>
                    <a:cubicBezTo>
                      <a:pt x="6644" y="226"/>
                      <a:pt x="6072" y="0"/>
                      <a:pt x="54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3"/>
              <p:cNvSpPr/>
              <p:nvPr/>
            </p:nvSpPr>
            <p:spPr>
              <a:xfrm>
                <a:off x="6089408" y="3637503"/>
                <a:ext cx="10662" cy="3602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32" extrusionOk="0">
                    <a:moveTo>
                      <a:pt x="167" y="1"/>
                    </a:moveTo>
                    <a:cubicBezTo>
                      <a:pt x="72" y="1"/>
                      <a:pt x="1" y="84"/>
                      <a:pt x="1" y="167"/>
                    </a:cubicBezTo>
                    <a:lnTo>
                      <a:pt x="1" y="977"/>
                    </a:lnTo>
                    <a:cubicBezTo>
                      <a:pt x="1" y="1060"/>
                      <a:pt x="72" y="1132"/>
                      <a:pt x="167" y="1132"/>
                    </a:cubicBezTo>
                    <a:cubicBezTo>
                      <a:pt x="251" y="1132"/>
                      <a:pt x="322" y="1060"/>
                      <a:pt x="322" y="977"/>
                    </a:cubicBezTo>
                    <a:lnTo>
                      <a:pt x="322" y="167"/>
                    </a:lnTo>
                    <a:cubicBezTo>
                      <a:pt x="334" y="84"/>
                      <a:pt x="251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316" name="Google Shape;3316;p43"/>
          <p:cNvCxnSpPr/>
          <p:nvPr/>
        </p:nvCxnSpPr>
        <p:spPr>
          <a:xfrm>
            <a:off x="-7025" y="2722775"/>
            <a:ext cx="38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p44"/>
          <p:cNvSpPr/>
          <p:nvPr/>
        </p:nvSpPr>
        <p:spPr>
          <a:xfrm rot="-4221137">
            <a:off x="4099118" y="2060693"/>
            <a:ext cx="945765" cy="945199"/>
          </a:xfrm>
          <a:prstGeom prst="blockArc">
            <a:avLst>
              <a:gd name="adj1" fmla="val 20420257"/>
              <a:gd name="adj2" fmla="val 20414899"/>
              <a:gd name="adj3" fmla="val 76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44"/>
          <p:cNvSpPr/>
          <p:nvPr/>
        </p:nvSpPr>
        <p:spPr>
          <a:xfrm rot="-4221137">
            <a:off x="4099118" y="2060693"/>
            <a:ext cx="945765" cy="945199"/>
          </a:xfrm>
          <a:prstGeom prst="blockArc">
            <a:avLst>
              <a:gd name="adj1" fmla="val 8142580"/>
              <a:gd name="adj2" fmla="val 20414899"/>
              <a:gd name="adj3" fmla="val 768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PROFILE</a:t>
            </a:r>
            <a:endParaRPr/>
          </a:p>
        </p:txBody>
      </p:sp>
      <p:grpSp>
        <p:nvGrpSpPr>
          <p:cNvPr id="3324" name="Google Shape;3324;p44"/>
          <p:cNvGrpSpPr/>
          <p:nvPr/>
        </p:nvGrpSpPr>
        <p:grpSpPr>
          <a:xfrm>
            <a:off x="6326724" y="2913500"/>
            <a:ext cx="1502071" cy="1384500"/>
            <a:chOff x="6326724" y="2913500"/>
            <a:chExt cx="1502071" cy="1384500"/>
          </a:xfrm>
        </p:grpSpPr>
        <p:grpSp>
          <p:nvGrpSpPr>
            <p:cNvPr id="3325" name="Google Shape;3325;p44"/>
            <p:cNvGrpSpPr/>
            <p:nvPr/>
          </p:nvGrpSpPr>
          <p:grpSpPr>
            <a:xfrm>
              <a:off x="6326724" y="3010575"/>
              <a:ext cx="1502071" cy="1190354"/>
              <a:chOff x="6326724" y="3010575"/>
              <a:chExt cx="1502071" cy="1190354"/>
            </a:xfrm>
          </p:grpSpPr>
          <p:sp>
            <p:nvSpPr>
              <p:cNvPr id="3326" name="Google Shape;3326;p44"/>
              <p:cNvSpPr/>
              <p:nvPr/>
            </p:nvSpPr>
            <p:spPr>
              <a:xfrm>
                <a:off x="7136954" y="3996225"/>
                <a:ext cx="691841" cy="20470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4"/>
              <p:cNvSpPr/>
              <p:nvPr/>
            </p:nvSpPr>
            <p:spPr>
              <a:xfrm>
                <a:off x="6326724" y="3996225"/>
                <a:ext cx="817381" cy="20470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4"/>
              <p:cNvSpPr/>
              <p:nvPr/>
            </p:nvSpPr>
            <p:spPr>
              <a:xfrm>
                <a:off x="7136950" y="3667700"/>
                <a:ext cx="633041" cy="20470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4"/>
              <p:cNvSpPr/>
              <p:nvPr/>
            </p:nvSpPr>
            <p:spPr>
              <a:xfrm>
                <a:off x="6511101" y="3667700"/>
                <a:ext cx="632993" cy="20470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4"/>
              <p:cNvSpPr/>
              <p:nvPr/>
            </p:nvSpPr>
            <p:spPr>
              <a:xfrm>
                <a:off x="7136953" y="3339125"/>
                <a:ext cx="656734" cy="204752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4"/>
              <p:cNvSpPr/>
              <p:nvPr/>
            </p:nvSpPr>
            <p:spPr>
              <a:xfrm>
                <a:off x="6490489" y="3339125"/>
                <a:ext cx="653602" cy="204752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4"/>
              <p:cNvSpPr/>
              <p:nvPr/>
            </p:nvSpPr>
            <p:spPr>
              <a:xfrm>
                <a:off x="7136962" y="3010575"/>
                <a:ext cx="515950" cy="204622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4"/>
              <p:cNvSpPr/>
              <p:nvPr/>
            </p:nvSpPr>
            <p:spPr>
              <a:xfrm>
                <a:off x="6580862" y="3010575"/>
                <a:ext cx="563248" cy="204622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334" name="Google Shape;3334;p44"/>
            <p:cNvCxnSpPr/>
            <p:nvPr/>
          </p:nvCxnSpPr>
          <p:spPr>
            <a:xfrm>
              <a:off x="7144088" y="2913500"/>
              <a:ext cx="0" cy="138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5" name="Google Shape;3335;p44"/>
          <p:cNvGrpSpPr/>
          <p:nvPr/>
        </p:nvGrpSpPr>
        <p:grpSpPr>
          <a:xfrm>
            <a:off x="6502415" y="2243242"/>
            <a:ext cx="483277" cy="516168"/>
            <a:chOff x="5289631" y="1500214"/>
            <a:chExt cx="332355" cy="354974"/>
          </a:xfrm>
        </p:grpSpPr>
        <p:sp>
          <p:nvSpPr>
            <p:cNvPr id="3336" name="Google Shape;3336;p44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4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4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4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4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4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2" name="Google Shape;3342;p44"/>
          <p:cNvSpPr txBox="1"/>
          <p:nvPr/>
        </p:nvSpPr>
        <p:spPr>
          <a:xfrm>
            <a:off x="7649024" y="3024200"/>
            <a:ext cx="7104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15-25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3" name="Google Shape;3343;p44"/>
          <p:cNvSpPr txBox="1"/>
          <p:nvPr/>
        </p:nvSpPr>
        <p:spPr>
          <a:xfrm>
            <a:off x="7797724" y="3359900"/>
            <a:ext cx="6330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26-35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4" name="Google Shape;3344;p44"/>
          <p:cNvSpPr txBox="1"/>
          <p:nvPr/>
        </p:nvSpPr>
        <p:spPr>
          <a:xfrm>
            <a:off x="6529413" y="1584150"/>
            <a:ext cx="12222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AGE</a:t>
            </a:r>
            <a:endParaRPr sz="18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345" name="Google Shape;3345;p44"/>
          <p:cNvSpPr txBox="1"/>
          <p:nvPr/>
        </p:nvSpPr>
        <p:spPr>
          <a:xfrm>
            <a:off x="5869899" y="3024200"/>
            <a:ext cx="7104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15-25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46" name="Google Shape;3346;p44"/>
          <p:cNvGrpSpPr/>
          <p:nvPr/>
        </p:nvGrpSpPr>
        <p:grpSpPr>
          <a:xfrm>
            <a:off x="7372956" y="2241438"/>
            <a:ext cx="405675" cy="519772"/>
            <a:chOff x="7596157" y="1968159"/>
            <a:chExt cx="279544" cy="358142"/>
          </a:xfrm>
        </p:grpSpPr>
        <p:sp>
          <p:nvSpPr>
            <p:cNvPr id="3347" name="Google Shape;3347;p44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4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4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4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4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4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3" name="Google Shape;3353;p44"/>
          <p:cNvSpPr txBox="1"/>
          <p:nvPr/>
        </p:nvSpPr>
        <p:spPr>
          <a:xfrm>
            <a:off x="5860123" y="3359900"/>
            <a:ext cx="6330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26-35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4" name="Google Shape;3354;p44"/>
          <p:cNvSpPr txBox="1"/>
          <p:nvPr/>
        </p:nvSpPr>
        <p:spPr>
          <a:xfrm>
            <a:off x="3976088" y="1584150"/>
            <a:ext cx="12222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GENDER</a:t>
            </a:r>
            <a:endParaRPr sz="18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355" name="Google Shape;3355;p44"/>
          <p:cNvSpPr txBox="1"/>
          <p:nvPr/>
        </p:nvSpPr>
        <p:spPr>
          <a:xfrm>
            <a:off x="1400875" y="1584150"/>
            <a:ext cx="12222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DRIVERS</a:t>
            </a:r>
            <a:endParaRPr sz="18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356" name="Google Shape;3356;p44"/>
          <p:cNvSpPr txBox="1"/>
          <p:nvPr/>
        </p:nvSpPr>
        <p:spPr>
          <a:xfrm>
            <a:off x="728627" y="3036318"/>
            <a:ext cx="710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7" name="Google Shape;3357;p44"/>
          <p:cNvSpPr txBox="1"/>
          <p:nvPr/>
        </p:nvSpPr>
        <p:spPr>
          <a:xfrm>
            <a:off x="728627" y="3973575"/>
            <a:ext cx="710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Brand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8" name="Google Shape;3358;p44"/>
          <p:cNvSpPr txBox="1"/>
          <p:nvPr/>
        </p:nvSpPr>
        <p:spPr>
          <a:xfrm>
            <a:off x="713237" y="2076675"/>
            <a:ext cx="710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59" name="Google Shape;3359;p44"/>
          <p:cNvGrpSpPr/>
          <p:nvPr/>
        </p:nvGrpSpPr>
        <p:grpSpPr>
          <a:xfrm>
            <a:off x="2078191" y="2079534"/>
            <a:ext cx="1185459" cy="289179"/>
            <a:chOff x="3801491" y="2300175"/>
            <a:chExt cx="1185459" cy="289179"/>
          </a:xfrm>
        </p:grpSpPr>
        <p:sp>
          <p:nvSpPr>
            <p:cNvPr id="3360" name="Google Shape;3360;p44"/>
            <p:cNvSpPr/>
            <p:nvPr/>
          </p:nvSpPr>
          <p:spPr>
            <a:xfrm rot="5400000">
              <a:off x="4895150" y="2300175"/>
              <a:ext cx="91800" cy="91800"/>
            </a:xfrm>
            <a:prstGeom prst="ellipse">
              <a:avLst/>
            </a:prstGeom>
            <a:solidFill>
              <a:srgbClr val="F2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4"/>
            <p:cNvSpPr/>
            <p:nvPr/>
          </p:nvSpPr>
          <p:spPr>
            <a:xfrm rot="5400000">
              <a:off x="4712719" y="2300175"/>
              <a:ext cx="91800" cy="91800"/>
            </a:xfrm>
            <a:prstGeom prst="ellipse">
              <a:avLst/>
            </a:prstGeom>
            <a:solidFill>
              <a:srgbClr val="F2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4"/>
            <p:cNvSpPr/>
            <p:nvPr/>
          </p:nvSpPr>
          <p:spPr>
            <a:xfrm rot="5400000">
              <a:off x="4531216" y="23001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4"/>
            <p:cNvSpPr/>
            <p:nvPr/>
          </p:nvSpPr>
          <p:spPr>
            <a:xfrm rot="5400000">
              <a:off x="4348784" y="23001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4"/>
            <p:cNvSpPr/>
            <p:nvPr/>
          </p:nvSpPr>
          <p:spPr>
            <a:xfrm rot="5400000">
              <a:off x="4166353" y="23001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4"/>
            <p:cNvSpPr/>
            <p:nvPr/>
          </p:nvSpPr>
          <p:spPr>
            <a:xfrm rot="5400000">
              <a:off x="3983922" y="23001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4"/>
            <p:cNvSpPr/>
            <p:nvPr/>
          </p:nvSpPr>
          <p:spPr>
            <a:xfrm rot="5400000">
              <a:off x="3801491" y="23001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4"/>
            <p:cNvSpPr/>
            <p:nvPr/>
          </p:nvSpPr>
          <p:spPr>
            <a:xfrm rot="5400000">
              <a:off x="4895150" y="2497554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4"/>
            <p:cNvSpPr/>
            <p:nvPr/>
          </p:nvSpPr>
          <p:spPr>
            <a:xfrm rot="5400000">
              <a:off x="4712719" y="2497554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4"/>
            <p:cNvSpPr/>
            <p:nvPr/>
          </p:nvSpPr>
          <p:spPr>
            <a:xfrm rot="5400000">
              <a:off x="4531216" y="2497554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4"/>
            <p:cNvSpPr/>
            <p:nvPr/>
          </p:nvSpPr>
          <p:spPr>
            <a:xfrm rot="5400000">
              <a:off x="4348784" y="2497554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4"/>
            <p:cNvSpPr/>
            <p:nvPr/>
          </p:nvSpPr>
          <p:spPr>
            <a:xfrm rot="5400000">
              <a:off x="4166353" y="2497554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4"/>
            <p:cNvSpPr/>
            <p:nvPr/>
          </p:nvSpPr>
          <p:spPr>
            <a:xfrm rot="5400000">
              <a:off x="3983922" y="2497554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4"/>
            <p:cNvSpPr/>
            <p:nvPr/>
          </p:nvSpPr>
          <p:spPr>
            <a:xfrm rot="5400000">
              <a:off x="3801491" y="2497554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4" name="Google Shape;3374;p44"/>
          <p:cNvGrpSpPr/>
          <p:nvPr/>
        </p:nvGrpSpPr>
        <p:grpSpPr>
          <a:xfrm>
            <a:off x="2078191" y="3039177"/>
            <a:ext cx="1185459" cy="289179"/>
            <a:chOff x="3801491" y="2888781"/>
            <a:chExt cx="1185459" cy="289179"/>
          </a:xfrm>
        </p:grpSpPr>
        <p:sp>
          <p:nvSpPr>
            <p:cNvPr id="3375" name="Google Shape;3375;p44"/>
            <p:cNvSpPr/>
            <p:nvPr/>
          </p:nvSpPr>
          <p:spPr>
            <a:xfrm rot="5400000">
              <a:off x="4895150" y="2888781"/>
              <a:ext cx="91800" cy="91800"/>
            </a:xfrm>
            <a:prstGeom prst="ellipse">
              <a:avLst/>
            </a:prstGeom>
            <a:solidFill>
              <a:srgbClr val="F2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4"/>
            <p:cNvSpPr/>
            <p:nvPr/>
          </p:nvSpPr>
          <p:spPr>
            <a:xfrm rot="5400000">
              <a:off x="4712719" y="2888781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4"/>
            <p:cNvSpPr/>
            <p:nvPr/>
          </p:nvSpPr>
          <p:spPr>
            <a:xfrm rot="5400000">
              <a:off x="4531216" y="2888781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4"/>
            <p:cNvSpPr/>
            <p:nvPr/>
          </p:nvSpPr>
          <p:spPr>
            <a:xfrm rot="5400000">
              <a:off x="4348784" y="2888781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4"/>
            <p:cNvSpPr/>
            <p:nvPr/>
          </p:nvSpPr>
          <p:spPr>
            <a:xfrm rot="5400000">
              <a:off x="4166353" y="2888781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4"/>
            <p:cNvSpPr/>
            <p:nvPr/>
          </p:nvSpPr>
          <p:spPr>
            <a:xfrm rot="5400000">
              <a:off x="3983922" y="2888781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4"/>
            <p:cNvSpPr/>
            <p:nvPr/>
          </p:nvSpPr>
          <p:spPr>
            <a:xfrm rot="5400000">
              <a:off x="3801491" y="2888781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4"/>
            <p:cNvSpPr/>
            <p:nvPr/>
          </p:nvSpPr>
          <p:spPr>
            <a:xfrm rot="5400000">
              <a:off x="4895150" y="3086160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4"/>
            <p:cNvSpPr/>
            <p:nvPr/>
          </p:nvSpPr>
          <p:spPr>
            <a:xfrm rot="5400000">
              <a:off x="4712719" y="3086160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4"/>
            <p:cNvSpPr/>
            <p:nvPr/>
          </p:nvSpPr>
          <p:spPr>
            <a:xfrm rot="5400000">
              <a:off x="4531216" y="3086160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4"/>
            <p:cNvSpPr/>
            <p:nvPr/>
          </p:nvSpPr>
          <p:spPr>
            <a:xfrm rot="5400000">
              <a:off x="4348784" y="3086160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4"/>
            <p:cNvSpPr/>
            <p:nvPr/>
          </p:nvSpPr>
          <p:spPr>
            <a:xfrm rot="5400000">
              <a:off x="4166353" y="3086160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4"/>
            <p:cNvSpPr/>
            <p:nvPr/>
          </p:nvSpPr>
          <p:spPr>
            <a:xfrm rot="5400000">
              <a:off x="3983922" y="3086160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4"/>
            <p:cNvSpPr/>
            <p:nvPr/>
          </p:nvSpPr>
          <p:spPr>
            <a:xfrm rot="5400000">
              <a:off x="3801491" y="3086160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9" name="Google Shape;3389;p44"/>
          <p:cNvGrpSpPr/>
          <p:nvPr/>
        </p:nvGrpSpPr>
        <p:grpSpPr>
          <a:xfrm>
            <a:off x="2078191" y="3978202"/>
            <a:ext cx="1185459" cy="285647"/>
            <a:chOff x="3801491" y="3477400"/>
            <a:chExt cx="1185459" cy="285647"/>
          </a:xfrm>
        </p:grpSpPr>
        <p:sp>
          <p:nvSpPr>
            <p:cNvPr id="3390" name="Google Shape;3390;p44"/>
            <p:cNvSpPr/>
            <p:nvPr/>
          </p:nvSpPr>
          <p:spPr>
            <a:xfrm rot="5400000">
              <a:off x="4895150" y="3477400"/>
              <a:ext cx="91800" cy="91800"/>
            </a:xfrm>
            <a:prstGeom prst="ellipse">
              <a:avLst/>
            </a:prstGeom>
            <a:solidFill>
              <a:srgbClr val="F2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4"/>
            <p:cNvSpPr/>
            <p:nvPr/>
          </p:nvSpPr>
          <p:spPr>
            <a:xfrm rot="5400000">
              <a:off x="4712719" y="3477400"/>
              <a:ext cx="91800" cy="91800"/>
            </a:xfrm>
            <a:prstGeom prst="ellipse">
              <a:avLst/>
            </a:prstGeom>
            <a:solidFill>
              <a:srgbClr val="F2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4"/>
            <p:cNvSpPr/>
            <p:nvPr/>
          </p:nvSpPr>
          <p:spPr>
            <a:xfrm rot="5400000">
              <a:off x="4531216" y="3477400"/>
              <a:ext cx="91800" cy="91800"/>
            </a:xfrm>
            <a:prstGeom prst="ellipse">
              <a:avLst/>
            </a:prstGeom>
            <a:solidFill>
              <a:srgbClr val="F2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4"/>
            <p:cNvSpPr/>
            <p:nvPr/>
          </p:nvSpPr>
          <p:spPr>
            <a:xfrm rot="5400000">
              <a:off x="4348784" y="3477400"/>
              <a:ext cx="91800" cy="91800"/>
            </a:xfrm>
            <a:prstGeom prst="ellipse">
              <a:avLst/>
            </a:prstGeom>
            <a:solidFill>
              <a:srgbClr val="F2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4"/>
            <p:cNvSpPr/>
            <p:nvPr/>
          </p:nvSpPr>
          <p:spPr>
            <a:xfrm rot="5400000">
              <a:off x="4166353" y="34774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4"/>
            <p:cNvSpPr/>
            <p:nvPr/>
          </p:nvSpPr>
          <p:spPr>
            <a:xfrm rot="5400000">
              <a:off x="3983922" y="34774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4"/>
            <p:cNvSpPr/>
            <p:nvPr/>
          </p:nvSpPr>
          <p:spPr>
            <a:xfrm rot="5400000">
              <a:off x="3801491" y="34774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4"/>
            <p:cNvSpPr/>
            <p:nvPr/>
          </p:nvSpPr>
          <p:spPr>
            <a:xfrm rot="5400000">
              <a:off x="4895150" y="3671247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4"/>
            <p:cNvSpPr/>
            <p:nvPr/>
          </p:nvSpPr>
          <p:spPr>
            <a:xfrm rot="5400000">
              <a:off x="4712719" y="3671247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4"/>
            <p:cNvSpPr/>
            <p:nvPr/>
          </p:nvSpPr>
          <p:spPr>
            <a:xfrm rot="5400000">
              <a:off x="4531216" y="3671247"/>
              <a:ext cx="91800" cy="91800"/>
            </a:xfrm>
            <a:prstGeom prst="ellipse">
              <a:avLst/>
            </a:prstGeom>
            <a:solidFill>
              <a:srgbClr val="D1D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4"/>
            <p:cNvSpPr/>
            <p:nvPr/>
          </p:nvSpPr>
          <p:spPr>
            <a:xfrm rot="5400000">
              <a:off x="4348784" y="3671247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4"/>
            <p:cNvSpPr/>
            <p:nvPr/>
          </p:nvSpPr>
          <p:spPr>
            <a:xfrm rot="5400000">
              <a:off x="4166353" y="3671247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4"/>
            <p:cNvSpPr/>
            <p:nvPr/>
          </p:nvSpPr>
          <p:spPr>
            <a:xfrm rot="5400000">
              <a:off x="3983922" y="3671247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4"/>
            <p:cNvSpPr/>
            <p:nvPr/>
          </p:nvSpPr>
          <p:spPr>
            <a:xfrm rot="5400000">
              <a:off x="3801491" y="3671247"/>
              <a:ext cx="91800" cy="91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4" name="Google Shape;3404;p44"/>
          <p:cNvGrpSpPr/>
          <p:nvPr/>
        </p:nvGrpSpPr>
        <p:grpSpPr>
          <a:xfrm>
            <a:off x="1556707" y="3010183"/>
            <a:ext cx="329906" cy="347167"/>
            <a:chOff x="1657864" y="3786248"/>
            <a:chExt cx="433403" cy="456138"/>
          </a:xfrm>
        </p:grpSpPr>
        <p:sp>
          <p:nvSpPr>
            <p:cNvPr id="3405" name="Google Shape;3405;p44"/>
            <p:cNvSpPr/>
            <p:nvPr/>
          </p:nvSpPr>
          <p:spPr>
            <a:xfrm>
              <a:off x="1901517" y="3967542"/>
              <a:ext cx="19721" cy="17975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481" y="1"/>
                  </a:moveTo>
                  <a:cubicBezTo>
                    <a:pt x="232" y="1"/>
                    <a:pt x="1" y="256"/>
                    <a:pt x="121" y="551"/>
                  </a:cubicBezTo>
                  <a:cubicBezTo>
                    <a:pt x="191" y="716"/>
                    <a:pt x="336" y="792"/>
                    <a:pt x="480" y="792"/>
                  </a:cubicBezTo>
                  <a:cubicBezTo>
                    <a:pt x="676" y="792"/>
                    <a:pt x="870" y="652"/>
                    <a:pt x="870" y="401"/>
                  </a:cubicBezTo>
                  <a:cubicBezTo>
                    <a:pt x="870" y="297"/>
                    <a:pt x="825" y="192"/>
                    <a:pt x="750" y="117"/>
                  </a:cubicBezTo>
                  <a:cubicBezTo>
                    <a:pt x="669" y="36"/>
                    <a:pt x="574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4"/>
            <p:cNvSpPr/>
            <p:nvPr/>
          </p:nvSpPr>
          <p:spPr>
            <a:xfrm>
              <a:off x="1743275" y="4103638"/>
              <a:ext cx="25682" cy="18519"/>
            </a:xfrm>
            <a:custGeom>
              <a:avLst/>
              <a:gdLst/>
              <a:ahLst/>
              <a:cxnLst/>
              <a:rect l="l" t="t" r="r" b="b"/>
              <a:pathLst>
                <a:path w="1133" h="817" extrusionOk="0">
                  <a:moveTo>
                    <a:pt x="573" y="0"/>
                  </a:moveTo>
                  <a:cubicBezTo>
                    <a:pt x="265" y="0"/>
                    <a:pt x="1" y="396"/>
                    <a:pt x="290" y="685"/>
                  </a:cubicBezTo>
                  <a:lnTo>
                    <a:pt x="290" y="700"/>
                  </a:lnTo>
                  <a:cubicBezTo>
                    <a:pt x="375" y="782"/>
                    <a:pt x="470" y="817"/>
                    <a:pt x="561" y="817"/>
                  </a:cubicBezTo>
                  <a:cubicBezTo>
                    <a:pt x="868" y="817"/>
                    <a:pt x="1133" y="421"/>
                    <a:pt x="844" y="132"/>
                  </a:cubicBezTo>
                  <a:lnTo>
                    <a:pt x="844" y="117"/>
                  </a:lnTo>
                  <a:cubicBezTo>
                    <a:pt x="759" y="35"/>
                    <a:pt x="66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4"/>
            <p:cNvSpPr/>
            <p:nvPr/>
          </p:nvSpPr>
          <p:spPr>
            <a:xfrm>
              <a:off x="1657864" y="3786248"/>
              <a:ext cx="433403" cy="456138"/>
            </a:xfrm>
            <a:custGeom>
              <a:avLst/>
              <a:gdLst/>
              <a:ahLst/>
              <a:cxnLst/>
              <a:rect l="l" t="t" r="r" b="b"/>
              <a:pathLst>
                <a:path w="19120" h="20123" extrusionOk="0">
                  <a:moveTo>
                    <a:pt x="9539" y="763"/>
                  </a:moveTo>
                  <a:cubicBezTo>
                    <a:pt x="10894" y="763"/>
                    <a:pt x="12188" y="1256"/>
                    <a:pt x="13191" y="2156"/>
                  </a:cubicBezTo>
                  <a:lnTo>
                    <a:pt x="7217" y="8130"/>
                  </a:lnTo>
                  <a:cubicBezTo>
                    <a:pt x="7067" y="8265"/>
                    <a:pt x="7052" y="8489"/>
                    <a:pt x="7157" y="8654"/>
                  </a:cubicBezTo>
                  <a:cubicBezTo>
                    <a:pt x="7240" y="8753"/>
                    <a:pt x="7364" y="8807"/>
                    <a:pt x="7487" y="8807"/>
                  </a:cubicBezTo>
                  <a:cubicBezTo>
                    <a:pt x="7585" y="8807"/>
                    <a:pt x="7683" y="8772"/>
                    <a:pt x="7756" y="8699"/>
                  </a:cubicBezTo>
                  <a:lnTo>
                    <a:pt x="13730" y="2710"/>
                  </a:lnTo>
                  <a:cubicBezTo>
                    <a:pt x="14568" y="3698"/>
                    <a:pt x="15032" y="4941"/>
                    <a:pt x="15032" y="6243"/>
                  </a:cubicBezTo>
                  <a:lnTo>
                    <a:pt x="15032" y="9148"/>
                  </a:lnTo>
                  <a:cubicBezTo>
                    <a:pt x="15032" y="12172"/>
                    <a:pt x="12577" y="14613"/>
                    <a:pt x="9568" y="14613"/>
                  </a:cubicBezTo>
                  <a:cubicBezTo>
                    <a:pt x="8475" y="14613"/>
                    <a:pt x="7412" y="14298"/>
                    <a:pt x="6513" y="13684"/>
                  </a:cubicBezTo>
                  <a:lnTo>
                    <a:pt x="10541" y="9642"/>
                  </a:lnTo>
                  <a:cubicBezTo>
                    <a:pt x="10690" y="9507"/>
                    <a:pt x="10705" y="9283"/>
                    <a:pt x="10586" y="9118"/>
                  </a:cubicBezTo>
                  <a:cubicBezTo>
                    <a:pt x="10513" y="9013"/>
                    <a:pt x="10396" y="8960"/>
                    <a:pt x="10278" y="8960"/>
                  </a:cubicBezTo>
                  <a:cubicBezTo>
                    <a:pt x="10178" y="8960"/>
                    <a:pt x="10077" y="8998"/>
                    <a:pt x="10002" y="9073"/>
                  </a:cubicBezTo>
                  <a:lnTo>
                    <a:pt x="5885" y="13190"/>
                  </a:lnTo>
                  <a:cubicBezTo>
                    <a:pt x="4747" y="12157"/>
                    <a:pt x="4088" y="10690"/>
                    <a:pt x="4088" y="9148"/>
                  </a:cubicBezTo>
                  <a:lnTo>
                    <a:pt x="4088" y="6288"/>
                  </a:lnTo>
                  <a:cubicBezTo>
                    <a:pt x="4088" y="3324"/>
                    <a:pt x="6513" y="809"/>
                    <a:pt x="9478" y="764"/>
                  </a:cubicBezTo>
                  <a:cubicBezTo>
                    <a:pt x="9498" y="764"/>
                    <a:pt x="9518" y="763"/>
                    <a:pt x="9539" y="763"/>
                  </a:cubicBezTo>
                  <a:close/>
                  <a:moveTo>
                    <a:pt x="9957" y="16933"/>
                  </a:moveTo>
                  <a:lnTo>
                    <a:pt x="9957" y="17727"/>
                  </a:lnTo>
                  <a:lnTo>
                    <a:pt x="9163" y="17727"/>
                  </a:lnTo>
                  <a:lnTo>
                    <a:pt x="9163" y="16933"/>
                  </a:lnTo>
                  <a:close/>
                  <a:moveTo>
                    <a:pt x="11933" y="18550"/>
                  </a:moveTo>
                  <a:cubicBezTo>
                    <a:pt x="12427" y="18550"/>
                    <a:pt x="12876" y="18865"/>
                    <a:pt x="13041" y="19344"/>
                  </a:cubicBezTo>
                  <a:lnTo>
                    <a:pt x="6094" y="19344"/>
                  </a:lnTo>
                  <a:cubicBezTo>
                    <a:pt x="6259" y="18865"/>
                    <a:pt x="6708" y="18550"/>
                    <a:pt x="7202" y="18550"/>
                  </a:cubicBezTo>
                  <a:close/>
                  <a:moveTo>
                    <a:pt x="9570" y="0"/>
                  </a:moveTo>
                  <a:cubicBezTo>
                    <a:pt x="6109" y="0"/>
                    <a:pt x="3309" y="2779"/>
                    <a:pt x="3309" y="6243"/>
                  </a:cubicBezTo>
                  <a:lnTo>
                    <a:pt x="3309" y="7306"/>
                  </a:lnTo>
                  <a:lnTo>
                    <a:pt x="2456" y="7306"/>
                  </a:lnTo>
                  <a:cubicBezTo>
                    <a:pt x="2268" y="6764"/>
                    <a:pt x="1768" y="6440"/>
                    <a:pt x="1244" y="6440"/>
                  </a:cubicBezTo>
                  <a:cubicBezTo>
                    <a:pt x="1016" y="6440"/>
                    <a:pt x="783" y="6501"/>
                    <a:pt x="570" y="6633"/>
                  </a:cubicBezTo>
                  <a:cubicBezTo>
                    <a:pt x="225" y="6827"/>
                    <a:pt x="1" y="7202"/>
                    <a:pt x="1" y="7606"/>
                  </a:cubicBezTo>
                  <a:lnTo>
                    <a:pt x="1" y="7771"/>
                  </a:lnTo>
                  <a:cubicBezTo>
                    <a:pt x="1" y="8367"/>
                    <a:pt x="496" y="8865"/>
                    <a:pt x="1087" y="8865"/>
                  </a:cubicBezTo>
                  <a:cubicBezTo>
                    <a:pt x="1104" y="8865"/>
                    <a:pt x="1121" y="8864"/>
                    <a:pt x="1138" y="8864"/>
                  </a:cubicBezTo>
                  <a:cubicBezTo>
                    <a:pt x="1273" y="8864"/>
                    <a:pt x="1378" y="8804"/>
                    <a:pt x="1438" y="8684"/>
                  </a:cubicBezTo>
                  <a:cubicBezTo>
                    <a:pt x="1599" y="8420"/>
                    <a:pt x="1416" y="8085"/>
                    <a:pt x="1099" y="8085"/>
                  </a:cubicBezTo>
                  <a:cubicBezTo>
                    <a:pt x="1092" y="8085"/>
                    <a:pt x="1086" y="8085"/>
                    <a:pt x="1079" y="8085"/>
                  </a:cubicBezTo>
                  <a:cubicBezTo>
                    <a:pt x="929" y="8085"/>
                    <a:pt x="794" y="7965"/>
                    <a:pt x="794" y="7801"/>
                  </a:cubicBezTo>
                  <a:lnTo>
                    <a:pt x="794" y="7696"/>
                  </a:lnTo>
                  <a:cubicBezTo>
                    <a:pt x="794" y="7471"/>
                    <a:pt x="959" y="7262"/>
                    <a:pt x="1183" y="7217"/>
                  </a:cubicBezTo>
                  <a:cubicBezTo>
                    <a:pt x="1208" y="7213"/>
                    <a:pt x="1232" y="7211"/>
                    <a:pt x="1256" y="7211"/>
                  </a:cubicBezTo>
                  <a:cubicBezTo>
                    <a:pt x="1512" y="7211"/>
                    <a:pt x="1737" y="7422"/>
                    <a:pt x="1737" y="7696"/>
                  </a:cubicBezTo>
                  <a:lnTo>
                    <a:pt x="1737" y="9148"/>
                  </a:lnTo>
                  <a:cubicBezTo>
                    <a:pt x="1737" y="10585"/>
                    <a:pt x="2127" y="12008"/>
                    <a:pt x="2890" y="13235"/>
                  </a:cubicBezTo>
                  <a:cubicBezTo>
                    <a:pt x="2972" y="13371"/>
                    <a:pt x="3091" y="13428"/>
                    <a:pt x="3208" y="13428"/>
                  </a:cubicBezTo>
                  <a:cubicBezTo>
                    <a:pt x="3480" y="13428"/>
                    <a:pt x="3747" y="13129"/>
                    <a:pt x="3549" y="12816"/>
                  </a:cubicBezTo>
                  <a:cubicBezTo>
                    <a:pt x="2875" y="11708"/>
                    <a:pt x="2516" y="10436"/>
                    <a:pt x="2516" y="9148"/>
                  </a:cubicBezTo>
                  <a:lnTo>
                    <a:pt x="2516" y="8085"/>
                  </a:lnTo>
                  <a:lnTo>
                    <a:pt x="3309" y="8085"/>
                  </a:lnTo>
                  <a:lnTo>
                    <a:pt x="3309" y="9088"/>
                  </a:lnTo>
                  <a:cubicBezTo>
                    <a:pt x="3279" y="12547"/>
                    <a:pt x="6064" y="15376"/>
                    <a:pt x="9538" y="15391"/>
                  </a:cubicBezTo>
                  <a:cubicBezTo>
                    <a:pt x="9547" y="15391"/>
                    <a:pt x="9556" y="15391"/>
                    <a:pt x="9565" y="15391"/>
                  </a:cubicBezTo>
                  <a:cubicBezTo>
                    <a:pt x="13011" y="15391"/>
                    <a:pt x="15811" y="12597"/>
                    <a:pt x="15811" y="9148"/>
                  </a:cubicBezTo>
                  <a:lnTo>
                    <a:pt x="15811" y="8085"/>
                  </a:lnTo>
                  <a:lnTo>
                    <a:pt x="16604" y="8085"/>
                  </a:lnTo>
                  <a:lnTo>
                    <a:pt x="16604" y="9148"/>
                  </a:lnTo>
                  <a:cubicBezTo>
                    <a:pt x="16604" y="13264"/>
                    <a:pt x="13217" y="16197"/>
                    <a:pt x="9546" y="16197"/>
                  </a:cubicBezTo>
                  <a:cubicBezTo>
                    <a:pt x="8329" y="16197"/>
                    <a:pt x="7081" y="15875"/>
                    <a:pt x="5914" y="15167"/>
                  </a:cubicBezTo>
                  <a:cubicBezTo>
                    <a:pt x="5847" y="15128"/>
                    <a:pt x="5774" y="15110"/>
                    <a:pt x="5703" y="15110"/>
                  </a:cubicBezTo>
                  <a:cubicBezTo>
                    <a:pt x="5551" y="15110"/>
                    <a:pt x="5407" y="15193"/>
                    <a:pt x="5346" y="15346"/>
                  </a:cubicBezTo>
                  <a:cubicBezTo>
                    <a:pt x="5271" y="15541"/>
                    <a:pt x="5346" y="15750"/>
                    <a:pt x="5510" y="15840"/>
                  </a:cubicBezTo>
                  <a:cubicBezTo>
                    <a:pt x="6394" y="16379"/>
                    <a:pt x="7367" y="16739"/>
                    <a:pt x="8385" y="16888"/>
                  </a:cubicBezTo>
                  <a:lnTo>
                    <a:pt x="8385" y="17757"/>
                  </a:lnTo>
                  <a:lnTo>
                    <a:pt x="7202" y="17757"/>
                  </a:lnTo>
                  <a:cubicBezTo>
                    <a:pt x="6109" y="17757"/>
                    <a:pt x="5241" y="18640"/>
                    <a:pt x="5241" y="19733"/>
                  </a:cubicBezTo>
                  <a:cubicBezTo>
                    <a:pt x="5241" y="19958"/>
                    <a:pt x="5420" y="20122"/>
                    <a:pt x="5630" y="20122"/>
                  </a:cubicBezTo>
                  <a:lnTo>
                    <a:pt x="13490" y="20122"/>
                  </a:lnTo>
                  <a:cubicBezTo>
                    <a:pt x="13715" y="20122"/>
                    <a:pt x="13879" y="19958"/>
                    <a:pt x="13894" y="19733"/>
                  </a:cubicBezTo>
                  <a:cubicBezTo>
                    <a:pt x="13894" y="18640"/>
                    <a:pt x="13011" y="17757"/>
                    <a:pt x="11918" y="17757"/>
                  </a:cubicBezTo>
                  <a:lnTo>
                    <a:pt x="10735" y="17757"/>
                  </a:lnTo>
                  <a:lnTo>
                    <a:pt x="10735" y="16888"/>
                  </a:lnTo>
                  <a:cubicBezTo>
                    <a:pt x="14568" y="16304"/>
                    <a:pt x="17383" y="13011"/>
                    <a:pt x="17383" y="9148"/>
                  </a:cubicBezTo>
                  <a:lnTo>
                    <a:pt x="17383" y="7696"/>
                  </a:lnTo>
                  <a:cubicBezTo>
                    <a:pt x="17383" y="7471"/>
                    <a:pt x="17547" y="7262"/>
                    <a:pt x="17787" y="7217"/>
                  </a:cubicBezTo>
                  <a:cubicBezTo>
                    <a:pt x="17811" y="7213"/>
                    <a:pt x="17836" y="7211"/>
                    <a:pt x="17860" y="7211"/>
                  </a:cubicBezTo>
                  <a:cubicBezTo>
                    <a:pt x="18113" y="7211"/>
                    <a:pt x="18326" y="7422"/>
                    <a:pt x="18326" y="7696"/>
                  </a:cubicBezTo>
                  <a:lnTo>
                    <a:pt x="18326" y="7801"/>
                  </a:lnTo>
                  <a:cubicBezTo>
                    <a:pt x="18341" y="7965"/>
                    <a:pt x="18206" y="8085"/>
                    <a:pt x="18042" y="8085"/>
                  </a:cubicBezTo>
                  <a:cubicBezTo>
                    <a:pt x="18035" y="8085"/>
                    <a:pt x="18028" y="8085"/>
                    <a:pt x="18022" y="8085"/>
                  </a:cubicBezTo>
                  <a:cubicBezTo>
                    <a:pt x="17718" y="8085"/>
                    <a:pt x="17521" y="8420"/>
                    <a:pt x="17682" y="8684"/>
                  </a:cubicBezTo>
                  <a:cubicBezTo>
                    <a:pt x="17742" y="8804"/>
                    <a:pt x="17862" y="8864"/>
                    <a:pt x="17982" y="8864"/>
                  </a:cubicBezTo>
                  <a:cubicBezTo>
                    <a:pt x="17999" y="8864"/>
                    <a:pt x="18016" y="8865"/>
                    <a:pt x="18033" y="8865"/>
                  </a:cubicBezTo>
                  <a:cubicBezTo>
                    <a:pt x="18625" y="8865"/>
                    <a:pt x="19119" y="8367"/>
                    <a:pt x="19119" y="7771"/>
                  </a:cubicBezTo>
                  <a:lnTo>
                    <a:pt x="19119" y="7606"/>
                  </a:lnTo>
                  <a:cubicBezTo>
                    <a:pt x="19119" y="7202"/>
                    <a:pt x="18910" y="6827"/>
                    <a:pt x="18551" y="6633"/>
                  </a:cubicBezTo>
                  <a:cubicBezTo>
                    <a:pt x="18337" y="6501"/>
                    <a:pt x="18105" y="6440"/>
                    <a:pt x="17876" y="6440"/>
                  </a:cubicBezTo>
                  <a:cubicBezTo>
                    <a:pt x="17352" y="6440"/>
                    <a:pt x="16852" y="6764"/>
                    <a:pt x="16664" y="7306"/>
                  </a:cubicBezTo>
                  <a:lnTo>
                    <a:pt x="15811" y="7306"/>
                  </a:lnTo>
                  <a:lnTo>
                    <a:pt x="15811" y="6303"/>
                  </a:lnTo>
                  <a:cubicBezTo>
                    <a:pt x="15841" y="2830"/>
                    <a:pt x="13056" y="15"/>
                    <a:pt x="9597" y="0"/>
                  </a:cubicBezTo>
                  <a:cubicBezTo>
                    <a:pt x="9588" y="0"/>
                    <a:pt x="9579" y="0"/>
                    <a:pt x="9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8" name="Google Shape;3408;p44"/>
          <p:cNvGrpSpPr/>
          <p:nvPr/>
        </p:nvGrpSpPr>
        <p:grpSpPr>
          <a:xfrm>
            <a:off x="1536591" y="3970699"/>
            <a:ext cx="356738" cy="300653"/>
            <a:chOff x="1634789" y="1889839"/>
            <a:chExt cx="456478" cy="384713"/>
          </a:xfrm>
        </p:grpSpPr>
        <p:sp>
          <p:nvSpPr>
            <p:cNvPr id="3409" name="Google Shape;3409;p44"/>
            <p:cNvSpPr/>
            <p:nvPr/>
          </p:nvSpPr>
          <p:spPr>
            <a:xfrm>
              <a:off x="1857066" y="2256781"/>
              <a:ext cx="19721" cy="17771"/>
            </a:xfrm>
            <a:custGeom>
              <a:avLst/>
              <a:gdLst/>
              <a:ahLst/>
              <a:cxnLst/>
              <a:rect l="l" t="t" r="r" b="b"/>
              <a:pathLst>
                <a:path w="870" h="784" extrusionOk="0">
                  <a:moveTo>
                    <a:pt x="486" y="0"/>
                  </a:moveTo>
                  <a:cubicBezTo>
                    <a:pt x="230" y="0"/>
                    <a:pt x="1" y="252"/>
                    <a:pt x="121" y="536"/>
                  </a:cubicBezTo>
                  <a:cubicBezTo>
                    <a:pt x="190" y="706"/>
                    <a:pt x="334" y="783"/>
                    <a:pt x="477" y="783"/>
                  </a:cubicBezTo>
                  <a:cubicBezTo>
                    <a:pt x="674" y="783"/>
                    <a:pt x="869" y="637"/>
                    <a:pt x="869" y="386"/>
                  </a:cubicBezTo>
                  <a:cubicBezTo>
                    <a:pt x="869" y="281"/>
                    <a:pt x="824" y="192"/>
                    <a:pt x="765" y="117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4"/>
            <p:cNvSpPr/>
            <p:nvPr/>
          </p:nvSpPr>
          <p:spPr>
            <a:xfrm>
              <a:off x="1634789" y="1889839"/>
              <a:ext cx="456478" cy="384191"/>
            </a:xfrm>
            <a:custGeom>
              <a:avLst/>
              <a:gdLst/>
              <a:ahLst/>
              <a:cxnLst/>
              <a:rect l="l" t="t" r="r" b="b"/>
              <a:pathLst>
                <a:path w="20138" h="16949" extrusionOk="0">
                  <a:moveTo>
                    <a:pt x="12816" y="10032"/>
                  </a:moveTo>
                  <a:lnTo>
                    <a:pt x="12816" y="11139"/>
                  </a:lnTo>
                  <a:lnTo>
                    <a:pt x="11723" y="11139"/>
                  </a:lnTo>
                  <a:lnTo>
                    <a:pt x="11723" y="10032"/>
                  </a:lnTo>
                  <a:close/>
                  <a:moveTo>
                    <a:pt x="16125" y="10660"/>
                  </a:moveTo>
                  <a:cubicBezTo>
                    <a:pt x="16380" y="10660"/>
                    <a:pt x="16604" y="10870"/>
                    <a:pt x="16619" y="11139"/>
                  </a:cubicBezTo>
                  <a:lnTo>
                    <a:pt x="13625" y="11139"/>
                  </a:lnTo>
                  <a:cubicBezTo>
                    <a:pt x="13640" y="10870"/>
                    <a:pt x="13849" y="10660"/>
                    <a:pt x="14119" y="10660"/>
                  </a:cubicBezTo>
                  <a:close/>
                  <a:moveTo>
                    <a:pt x="12921" y="3115"/>
                  </a:moveTo>
                  <a:lnTo>
                    <a:pt x="10047" y="6004"/>
                  </a:lnTo>
                  <a:cubicBezTo>
                    <a:pt x="9758" y="6293"/>
                    <a:pt x="10031" y="6689"/>
                    <a:pt x="10336" y="6689"/>
                  </a:cubicBezTo>
                  <a:cubicBezTo>
                    <a:pt x="10426" y="6689"/>
                    <a:pt x="10519" y="6655"/>
                    <a:pt x="10601" y="6573"/>
                  </a:cubicBezTo>
                  <a:lnTo>
                    <a:pt x="14044" y="3145"/>
                  </a:lnTo>
                  <a:lnTo>
                    <a:pt x="16604" y="3145"/>
                  </a:lnTo>
                  <a:lnTo>
                    <a:pt x="16604" y="10017"/>
                  </a:lnTo>
                  <a:cubicBezTo>
                    <a:pt x="16439" y="9942"/>
                    <a:pt x="16275" y="9912"/>
                    <a:pt x="16110" y="9912"/>
                  </a:cubicBezTo>
                  <a:lnTo>
                    <a:pt x="14104" y="9912"/>
                  </a:lnTo>
                  <a:cubicBezTo>
                    <a:pt x="13939" y="9912"/>
                    <a:pt x="13760" y="9942"/>
                    <a:pt x="13610" y="10017"/>
                  </a:cubicBezTo>
                  <a:lnTo>
                    <a:pt x="13610" y="9642"/>
                  </a:lnTo>
                  <a:cubicBezTo>
                    <a:pt x="13610" y="9418"/>
                    <a:pt x="13430" y="9253"/>
                    <a:pt x="13221" y="9253"/>
                  </a:cubicBezTo>
                  <a:lnTo>
                    <a:pt x="11334" y="9253"/>
                  </a:lnTo>
                  <a:cubicBezTo>
                    <a:pt x="11110" y="9253"/>
                    <a:pt x="10930" y="9418"/>
                    <a:pt x="10930" y="9642"/>
                  </a:cubicBezTo>
                  <a:lnTo>
                    <a:pt x="10930" y="10900"/>
                  </a:lnTo>
                  <a:lnTo>
                    <a:pt x="9687" y="10900"/>
                  </a:lnTo>
                  <a:cubicBezTo>
                    <a:pt x="9208" y="10900"/>
                    <a:pt x="8804" y="11289"/>
                    <a:pt x="8804" y="11768"/>
                  </a:cubicBezTo>
                  <a:lnTo>
                    <a:pt x="8804" y="12936"/>
                  </a:lnTo>
                  <a:cubicBezTo>
                    <a:pt x="8804" y="12966"/>
                    <a:pt x="8804" y="12996"/>
                    <a:pt x="8819" y="13026"/>
                  </a:cubicBezTo>
                  <a:lnTo>
                    <a:pt x="3534" y="13026"/>
                  </a:lnTo>
                  <a:lnTo>
                    <a:pt x="3534" y="10151"/>
                  </a:lnTo>
                  <a:cubicBezTo>
                    <a:pt x="3564" y="10136"/>
                    <a:pt x="3579" y="10136"/>
                    <a:pt x="3594" y="10121"/>
                  </a:cubicBezTo>
                  <a:lnTo>
                    <a:pt x="8954" y="4761"/>
                  </a:lnTo>
                  <a:cubicBezTo>
                    <a:pt x="9240" y="4475"/>
                    <a:pt x="8983" y="4083"/>
                    <a:pt x="8678" y="4083"/>
                  </a:cubicBezTo>
                  <a:cubicBezTo>
                    <a:pt x="8585" y="4083"/>
                    <a:pt x="8487" y="4120"/>
                    <a:pt x="8400" y="4208"/>
                  </a:cubicBezTo>
                  <a:lnTo>
                    <a:pt x="3534" y="9043"/>
                  </a:lnTo>
                  <a:lnTo>
                    <a:pt x="3534" y="3115"/>
                  </a:lnTo>
                  <a:close/>
                  <a:moveTo>
                    <a:pt x="10840" y="11678"/>
                  </a:moveTo>
                  <a:cubicBezTo>
                    <a:pt x="10900" y="11678"/>
                    <a:pt x="10930" y="11723"/>
                    <a:pt x="10930" y="11768"/>
                  </a:cubicBezTo>
                  <a:lnTo>
                    <a:pt x="10930" y="12936"/>
                  </a:lnTo>
                  <a:cubicBezTo>
                    <a:pt x="10930" y="12981"/>
                    <a:pt x="10900" y="13026"/>
                    <a:pt x="10840" y="13026"/>
                  </a:cubicBezTo>
                  <a:lnTo>
                    <a:pt x="9687" y="13026"/>
                  </a:lnTo>
                  <a:cubicBezTo>
                    <a:pt x="9642" y="13026"/>
                    <a:pt x="9597" y="12981"/>
                    <a:pt x="9597" y="12936"/>
                  </a:cubicBezTo>
                  <a:lnTo>
                    <a:pt x="9597" y="11768"/>
                  </a:lnTo>
                  <a:cubicBezTo>
                    <a:pt x="9597" y="11723"/>
                    <a:pt x="9642" y="11678"/>
                    <a:pt x="9687" y="11678"/>
                  </a:cubicBezTo>
                  <a:close/>
                  <a:moveTo>
                    <a:pt x="12816" y="11918"/>
                  </a:moveTo>
                  <a:lnTo>
                    <a:pt x="12816" y="13026"/>
                  </a:lnTo>
                  <a:lnTo>
                    <a:pt x="11723" y="13026"/>
                  </a:lnTo>
                  <a:lnTo>
                    <a:pt x="11723" y="11918"/>
                  </a:lnTo>
                  <a:close/>
                  <a:moveTo>
                    <a:pt x="16619" y="11918"/>
                  </a:moveTo>
                  <a:cubicBezTo>
                    <a:pt x="16604" y="12532"/>
                    <a:pt x="16110" y="13026"/>
                    <a:pt x="15496" y="13026"/>
                  </a:cubicBezTo>
                  <a:lnTo>
                    <a:pt x="14748" y="13026"/>
                  </a:lnTo>
                  <a:cubicBezTo>
                    <a:pt x="14134" y="13026"/>
                    <a:pt x="13640" y="12532"/>
                    <a:pt x="13625" y="11918"/>
                  </a:cubicBezTo>
                  <a:close/>
                  <a:moveTo>
                    <a:pt x="17772" y="794"/>
                  </a:moveTo>
                  <a:cubicBezTo>
                    <a:pt x="18431" y="794"/>
                    <a:pt x="18955" y="1318"/>
                    <a:pt x="18955" y="1962"/>
                  </a:cubicBezTo>
                  <a:lnTo>
                    <a:pt x="18955" y="13056"/>
                  </a:lnTo>
                  <a:lnTo>
                    <a:pt x="17383" y="13056"/>
                  </a:lnTo>
                  <a:lnTo>
                    <a:pt x="17383" y="2755"/>
                  </a:lnTo>
                  <a:cubicBezTo>
                    <a:pt x="17383" y="2546"/>
                    <a:pt x="17203" y="2366"/>
                    <a:pt x="16993" y="2366"/>
                  </a:cubicBezTo>
                  <a:lnTo>
                    <a:pt x="3145" y="2366"/>
                  </a:lnTo>
                  <a:cubicBezTo>
                    <a:pt x="2935" y="2366"/>
                    <a:pt x="2755" y="2546"/>
                    <a:pt x="2755" y="2755"/>
                  </a:cubicBezTo>
                  <a:lnTo>
                    <a:pt x="2755" y="13056"/>
                  </a:lnTo>
                  <a:lnTo>
                    <a:pt x="1183" y="13056"/>
                  </a:lnTo>
                  <a:lnTo>
                    <a:pt x="1183" y="1962"/>
                  </a:lnTo>
                  <a:cubicBezTo>
                    <a:pt x="1183" y="1318"/>
                    <a:pt x="1707" y="794"/>
                    <a:pt x="2366" y="794"/>
                  </a:cubicBezTo>
                  <a:close/>
                  <a:moveTo>
                    <a:pt x="2366" y="0"/>
                  </a:moveTo>
                  <a:cubicBezTo>
                    <a:pt x="1273" y="0"/>
                    <a:pt x="390" y="884"/>
                    <a:pt x="390" y="1962"/>
                  </a:cubicBezTo>
                  <a:lnTo>
                    <a:pt x="390" y="13131"/>
                  </a:lnTo>
                  <a:cubicBezTo>
                    <a:pt x="150" y="13265"/>
                    <a:pt x="1" y="13535"/>
                    <a:pt x="1" y="13804"/>
                  </a:cubicBezTo>
                  <a:lnTo>
                    <a:pt x="1" y="16544"/>
                  </a:lnTo>
                  <a:cubicBezTo>
                    <a:pt x="1" y="16769"/>
                    <a:pt x="180" y="16948"/>
                    <a:pt x="405" y="16948"/>
                  </a:cubicBezTo>
                  <a:lnTo>
                    <a:pt x="8669" y="16948"/>
                  </a:lnTo>
                  <a:cubicBezTo>
                    <a:pt x="8729" y="16948"/>
                    <a:pt x="8789" y="16933"/>
                    <a:pt x="8819" y="16889"/>
                  </a:cubicBezTo>
                  <a:cubicBezTo>
                    <a:pt x="9103" y="16634"/>
                    <a:pt x="8939" y="16170"/>
                    <a:pt x="8564" y="16170"/>
                  </a:cubicBezTo>
                  <a:lnTo>
                    <a:pt x="779" y="16170"/>
                  </a:lnTo>
                  <a:lnTo>
                    <a:pt x="779" y="13804"/>
                  </a:lnTo>
                  <a:lnTo>
                    <a:pt x="19344" y="13804"/>
                  </a:lnTo>
                  <a:lnTo>
                    <a:pt x="19344" y="16170"/>
                  </a:lnTo>
                  <a:lnTo>
                    <a:pt x="11873" y="16170"/>
                  </a:lnTo>
                  <a:cubicBezTo>
                    <a:pt x="11678" y="16170"/>
                    <a:pt x="11514" y="16305"/>
                    <a:pt x="11469" y="16499"/>
                  </a:cubicBezTo>
                  <a:cubicBezTo>
                    <a:pt x="11439" y="16739"/>
                    <a:pt x="11619" y="16948"/>
                    <a:pt x="11858" y="16948"/>
                  </a:cubicBezTo>
                  <a:lnTo>
                    <a:pt x="19344" y="16948"/>
                  </a:lnTo>
                  <a:cubicBezTo>
                    <a:pt x="19778" y="16948"/>
                    <a:pt x="20137" y="16604"/>
                    <a:pt x="20137" y="16170"/>
                  </a:cubicBezTo>
                  <a:lnTo>
                    <a:pt x="20137" y="13804"/>
                  </a:lnTo>
                  <a:cubicBezTo>
                    <a:pt x="20137" y="13535"/>
                    <a:pt x="19988" y="13265"/>
                    <a:pt x="19748" y="13131"/>
                  </a:cubicBezTo>
                  <a:lnTo>
                    <a:pt x="19748" y="1962"/>
                  </a:lnTo>
                  <a:cubicBezTo>
                    <a:pt x="19748" y="884"/>
                    <a:pt x="18865" y="0"/>
                    <a:pt x="17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4"/>
            <p:cNvSpPr/>
            <p:nvPr/>
          </p:nvSpPr>
          <p:spPr>
            <a:xfrm>
              <a:off x="2037613" y="2135464"/>
              <a:ext cx="18021" cy="18089"/>
            </a:xfrm>
            <a:custGeom>
              <a:avLst/>
              <a:gdLst/>
              <a:ahLst/>
              <a:cxnLst/>
              <a:rect l="l" t="t" r="r" b="b"/>
              <a:pathLst>
                <a:path w="795" h="798" extrusionOk="0">
                  <a:moveTo>
                    <a:pt x="397" y="1"/>
                  </a:moveTo>
                  <a:cubicBezTo>
                    <a:pt x="380" y="1"/>
                    <a:pt x="363" y="2"/>
                    <a:pt x="345" y="4"/>
                  </a:cubicBezTo>
                  <a:cubicBezTo>
                    <a:pt x="151" y="49"/>
                    <a:pt x="1" y="214"/>
                    <a:pt x="1" y="408"/>
                  </a:cubicBezTo>
                  <a:cubicBezTo>
                    <a:pt x="1" y="573"/>
                    <a:pt x="91" y="708"/>
                    <a:pt x="241" y="768"/>
                  </a:cubicBezTo>
                  <a:cubicBezTo>
                    <a:pt x="290" y="788"/>
                    <a:pt x="342" y="798"/>
                    <a:pt x="393" y="798"/>
                  </a:cubicBezTo>
                  <a:cubicBezTo>
                    <a:pt x="601" y="798"/>
                    <a:pt x="794" y="637"/>
                    <a:pt x="794" y="408"/>
                  </a:cubicBezTo>
                  <a:lnTo>
                    <a:pt x="794" y="393"/>
                  </a:lnTo>
                  <a:cubicBezTo>
                    <a:pt x="794" y="171"/>
                    <a:pt x="614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4"/>
            <p:cNvSpPr/>
            <p:nvPr/>
          </p:nvSpPr>
          <p:spPr>
            <a:xfrm>
              <a:off x="2037613" y="2093643"/>
              <a:ext cx="18021" cy="17953"/>
            </a:xfrm>
            <a:custGeom>
              <a:avLst/>
              <a:gdLst/>
              <a:ahLst/>
              <a:cxnLst/>
              <a:rect l="l" t="t" r="r" b="b"/>
              <a:pathLst>
                <a:path w="795" h="792" extrusionOk="0">
                  <a:moveTo>
                    <a:pt x="414" y="1"/>
                  </a:moveTo>
                  <a:cubicBezTo>
                    <a:pt x="392" y="1"/>
                    <a:pt x="369" y="3"/>
                    <a:pt x="345" y="7"/>
                  </a:cubicBezTo>
                  <a:cubicBezTo>
                    <a:pt x="151" y="37"/>
                    <a:pt x="1" y="202"/>
                    <a:pt x="1" y="397"/>
                  </a:cubicBezTo>
                  <a:lnTo>
                    <a:pt x="1" y="412"/>
                  </a:lnTo>
                  <a:cubicBezTo>
                    <a:pt x="1" y="561"/>
                    <a:pt x="91" y="696"/>
                    <a:pt x="241" y="756"/>
                  </a:cubicBezTo>
                  <a:cubicBezTo>
                    <a:pt x="293" y="781"/>
                    <a:pt x="347" y="792"/>
                    <a:pt x="400" y="792"/>
                  </a:cubicBezTo>
                  <a:cubicBezTo>
                    <a:pt x="605" y="792"/>
                    <a:pt x="794" y="623"/>
                    <a:pt x="794" y="397"/>
                  </a:cubicBezTo>
                  <a:cubicBezTo>
                    <a:pt x="794" y="181"/>
                    <a:pt x="624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4"/>
            <p:cNvSpPr/>
            <p:nvPr/>
          </p:nvSpPr>
          <p:spPr>
            <a:xfrm>
              <a:off x="1670422" y="2135056"/>
              <a:ext cx="18021" cy="17953"/>
            </a:xfrm>
            <a:custGeom>
              <a:avLst/>
              <a:gdLst/>
              <a:ahLst/>
              <a:cxnLst/>
              <a:rect l="l" t="t" r="r" b="b"/>
              <a:pathLst>
                <a:path w="795" h="792" extrusionOk="0">
                  <a:moveTo>
                    <a:pt x="399" y="1"/>
                  </a:moveTo>
                  <a:cubicBezTo>
                    <a:pt x="377" y="1"/>
                    <a:pt x="353" y="3"/>
                    <a:pt x="330" y="7"/>
                  </a:cubicBezTo>
                  <a:cubicBezTo>
                    <a:pt x="135" y="37"/>
                    <a:pt x="1" y="202"/>
                    <a:pt x="1" y="411"/>
                  </a:cubicBezTo>
                  <a:cubicBezTo>
                    <a:pt x="1" y="561"/>
                    <a:pt x="90" y="696"/>
                    <a:pt x="240" y="756"/>
                  </a:cubicBezTo>
                  <a:cubicBezTo>
                    <a:pt x="292" y="780"/>
                    <a:pt x="346" y="792"/>
                    <a:pt x="398" y="792"/>
                  </a:cubicBezTo>
                  <a:cubicBezTo>
                    <a:pt x="600" y="792"/>
                    <a:pt x="782" y="622"/>
                    <a:pt x="794" y="396"/>
                  </a:cubicBezTo>
                  <a:cubicBezTo>
                    <a:pt x="794" y="180"/>
                    <a:pt x="611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4"/>
            <p:cNvSpPr/>
            <p:nvPr/>
          </p:nvSpPr>
          <p:spPr>
            <a:xfrm>
              <a:off x="1670422" y="2093054"/>
              <a:ext cx="18021" cy="17885"/>
            </a:xfrm>
            <a:custGeom>
              <a:avLst/>
              <a:gdLst/>
              <a:ahLst/>
              <a:cxnLst/>
              <a:rect l="l" t="t" r="r" b="b"/>
              <a:pathLst>
                <a:path w="795" h="789" extrusionOk="0">
                  <a:moveTo>
                    <a:pt x="382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35" y="33"/>
                    <a:pt x="1" y="198"/>
                    <a:pt x="1" y="408"/>
                  </a:cubicBezTo>
                  <a:cubicBezTo>
                    <a:pt x="1" y="557"/>
                    <a:pt x="90" y="692"/>
                    <a:pt x="240" y="752"/>
                  </a:cubicBezTo>
                  <a:cubicBezTo>
                    <a:pt x="292" y="777"/>
                    <a:pt x="346" y="788"/>
                    <a:pt x="398" y="788"/>
                  </a:cubicBezTo>
                  <a:cubicBezTo>
                    <a:pt x="600" y="788"/>
                    <a:pt x="782" y="619"/>
                    <a:pt x="794" y="393"/>
                  </a:cubicBezTo>
                  <a:cubicBezTo>
                    <a:pt x="794" y="171"/>
                    <a:pt x="60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4"/>
            <p:cNvSpPr/>
            <p:nvPr/>
          </p:nvSpPr>
          <p:spPr>
            <a:xfrm>
              <a:off x="2037613" y="2009569"/>
              <a:ext cx="18021" cy="18043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380" y="0"/>
                    <a:pt x="363" y="1"/>
                    <a:pt x="345" y="3"/>
                  </a:cubicBezTo>
                  <a:cubicBezTo>
                    <a:pt x="151" y="33"/>
                    <a:pt x="1" y="213"/>
                    <a:pt x="1" y="408"/>
                  </a:cubicBezTo>
                  <a:cubicBezTo>
                    <a:pt x="1" y="557"/>
                    <a:pt x="91" y="707"/>
                    <a:pt x="241" y="767"/>
                  </a:cubicBezTo>
                  <a:cubicBezTo>
                    <a:pt x="288" y="787"/>
                    <a:pt x="337" y="796"/>
                    <a:pt x="386" y="796"/>
                  </a:cubicBezTo>
                  <a:cubicBezTo>
                    <a:pt x="597" y="796"/>
                    <a:pt x="794" y="624"/>
                    <a:pt x="794" y="393"/>
                  </a:cubicBezTo>
                  <a:cubicBezTo>
                    <a:pt x="794" y="171"/>
                    <a:pt x="614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4"/>
            <p:cNvSpPr/>
            <p:nvPr/>
          </p:nvSpPr>
          <p:spPr>
            <a:xfrm>
              <a:off x="2037613" y="1925654"/>
              <a:ext cx="18021" cy="17975"/>
            </a:xfrm>
            <a:custGeom>
              <a:avLst/>
              <a:gdLst/>
              <a:ahLst/>
              <a:cxnLst/>
              <a:rect l="l" t="t" r="r" b="b"/>
              <a:pathLst>
                <a:path w="795" h="793" extrusionOk="0">
                  <a:moveTo>
                    <a:pt x="414" y="1"/>
                  </a:moveTo>
                  <a:cubicBezTo>
                    <a:pt x="392" y="1"/>
                    <a:pt x="369" y="3"/>
                    <a:pt x="345" y="7"/>
                  </a:cubicBezTo>
                  <a:cubicBezTo>
                    <a:pt x="151" y="37"/>
                    <a:pt x="1" y="202"/>
                    <a:pt x="1" y="397"/>
                  </a:cubicBezTo>
                  <a:lnTo>
                    <a:pt x="1" y="412"/>
                  </a:lnTo>
                  <a:cubicBezTo>
                    <a:pt x="1" y="561"/>
                    <a:pt x="91" y="696"/>
                    <a:pt x="241" y="756"/>
                  </a:cubicBezTo>
                  <a:cubicBezTo>
                    <a:pt x="293" y="781"/>
                    <a:pt x="347" y="792"/>
                    <a:pt x="400" y="792"/>
                  </a:cubicBezTo>
                  <a:cubicBezTo>
                    <a:pt x="605" y="792"/>
                    <a:pt x="794" y="623"/>
                    <a:pt x="794" y="397"/>
                  </a:cubicBezTo>
                  <a:cubicBezTo>
                    <a:pt x="794" y="181"/>
                    <a:pt x="624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4"/>
            <p:cNvSpPr/>
            <p:nvPr/>
          </p:nvSpPr>
          <p:spPr>
            <a:xfrm>
              <a:off x="2000302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285" y="0"/>
                    <a:pt x="135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3" y="780"/>
                    <a:pt x="492" y="780"/>
                  </a:cubicBezTo>
                  <a:cubicBezTo>
                    <a:pt x="646" y="780"/>
                    <a:pt x="782" y="665"/>
                    <a:pt x="838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4"/>
            <p:cNvSpPr/>
            <p:nvPr/>
          </p:nvSpPr>
          <p:spPr>
            <a:xfrm>
              <a:off x="2037613" y="2051595"/>
              <a:ext cx="18950" cy="17907"/>
            </a:xfrm>
            <a:custGeom>
              <a:avLst/>
              <a:gdLst/>
              <a:ahLst/>
              <a:cxnLst/>
              <a:rect l="l" t="t" r="r" b="b"/>
              <a:pathLst>
                <a:path w="836" h="790" extrusionOk="0">
                  <a:moveTo>
                    <a:pt x="411" y="1"/>
                  </a:moveTo>
                  <a:cubicBezTo>
                    <a:pt x="389" y="1"/>
                    <a:pt x="367" y="2"/>
                    <a:pt x="345" y="6"/>
                  </a:cubicBezTo>
                  <a:cubicBezTo>
                    <a:pt x="151" y="36"/>
                    <a:pt x="1" y="201"/>
                    <a:pt x="1" y="410"/>
                  </a:cubicBezTo>
                  <a:cubicBezTo>
                    <a:pt x="1" y="545"/>
                    <a:pt x="91" y="680"/>
                    <a:pt x="211" y="740"/>
                  </a:cubicBezTo>
                  <a:cubicBezTo>
                    <a:pt x="272" y="774"/>
                    <a:pt x="337" y="790"/>
                    <a:pt x="401" y="790"/>
                  </a:cubicBezTo>
                  <a:cubicBezTo>
                    <a:pt x="587" y="790"/>
                    <a:pt x="761" y="656"/>
                    <a:pt x="794" y="455"/>
                  </a:cubicBezTo>
                  <a:cubicBezTo>
                    <a:pt x="836" y="222"/>
                    <a:pt x="650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4"/>
            <p:cNvSpPr/>
            <p:nvPr/>
          </p:nvSpPr>
          <p:spPr>
            <a:xfrm>
              <a:off x="2037613" y="1967476"/>
              <a:ext cx="18021" cy="18089"/>
            </a:xfrm>
            <a:custGeom>
              <a:avLst/>
              <a:gdLst/>
              <a:ahLst/>
              <a:cxnLst/>
              <a:rect l="l" t="t" r="r" b="b"/>
              <a:pathLst>
                <a:path w="795" h="798" extrusionOk="0">
                  <a:moveTo>
                    <a:pt x="397" y="1"/>
                  </a:moveTo>
                  <a:cubicBezTo>
                    <a:pt x="380" y="1"/>
                    <a:pt x="363" y="2"/>
                    <a:pt x="345" y="4"/>
                  </a:cubicBezTo>
                  <a:cubicBezTo>
                    <a:pt x="151" y="49"/>
                    <a:pt x="1" y="214"/>
                    <a:pt x="1" y="408"/>
                  </a:cubicBezTo>
                  <a:cubicBezTo>
                    <a:pt x="1" y="573"/>
                    <a:pt x="91" y="708"/>
                    <a:pt x="241" y="768"/>
                  </a:cubicBezTo>
                  <a:cubicBezTo>
                    <a:pt x="290" y="788"/>
                    <a:pt x="342" y="798"/>
                    <a:pt x="393" y="798"/>
                  </a:cubicBezTo>
                  <a:cubicBezTo>
                    <a:pt x="601" y="798"/>
                    <a:pt x="794" y="637"/>
                    <a:pt x="794" y="408"/>
                  </a:cubicBezTo>
                  <a:lnTo>
                    <a:pt x="794" y="393"/>
                  </a:lnTo>
                  <a:cubicBezTo>
                    <a:pt x="794" y="171"/>
                    <a:pt x="614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4"/>
            <p:cNvSpPr/>
            <p:nvPr/>
          </p:nvSpPr>
          <p:spPr>
            <a:xfrm>
              <a:off x="1667725" y="2051005"/>
              <a:ext cx="20718" cy="17975"/>
            </a:xfrm>
            <a:custGeom>
              <a:avLst/>
              <a:gdLst/>
              <a:ahLst/>
              <a:cxnLst/>
              <a:rect l="l" t="t" r="r" b="b"/>
              <a:pathLst>
                <a:path w="914" h="793" extrusionOk="0">
                  <a:moveTo>
                    <a:pt x="502" y="1"/>
                  </a:moveTo>
                  <a:cubicBezTo>
                    <a:pt x="205" y="1"/>
                    <a:pt x="0" y="347"/>
                    <a:pt x="179" y="616"/>
                  </a:cubicBezTo>
                  <a:cubicBezTo>
                    <a:pt x="263" y="738"/>
                    <a:pt x="383" y="792"/>
                    <a:pt x="502" y="792"/>
                  </a:cubicBezTo>
                  <a:cubicBezTo>
                    <a:pt x="705" y="792"/>
                    <a:pt x="904" y="636"/>
                    <a:pt x="913" y="391"/>
                  </a:cubicBezTo>
                  <a:cubicBezTo>
                    <a:pt x="913" y="227"/>
                    <a:pt x="808" y="77"/>
                    <a:pt x="659" y="32"/>
                  </a:cubicBezTo>
                  <a:cubicBezTo>
                    <a:pt x="605" y="10"/>
                    <a:pt x="552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4"/>
            <p:cNvSpPr/>
            <p:nvPr/>
          </p:nvSpPr>
          <p:spPr>
            <a:xfrm>
              <a:off x="1873364" y="1916655"/>
              <a:ext cx="22418" cy="17703"/>
            </a:xfrm>
            <a:custGeom>
              <a:avLst/>
              <a:gdLst/>
              <a:ahLst/>
              <a:cxnLst/>
              <a:rect l="l" t="t" r="r" b="b"/>
              <a:pathLst>
                <a:path w="989" h="781" extrusionOk="0">
                  <a:moveTo>
                    <a:pt x="495" y="0"/>
                  </a:moveTo>
                  <a:cubicBezTo>
                    <a:pt x="195" y="0"/>
                    <a:pt x="1" y="345"/>
                    <a:pt x="165" y="614"/>
                  </a:cubicBezTo>
                  <a:cubicBezTo>
                    <a:pt x="220" y="710"/>
                    <a:pt x="325" y="781"/>
                    <a:pt x="445" y="781"/>
                  </a:cubicBezTo>
                  <a:cubicBezTo>
                    <a:pt x="457" y="781"/>
                    <a:pt x="468" y="780"/>
                    <a:pt x="480" y="779"/>
                  </a:cubicBezTo>
                  <a:lnTo>
                    <a:pt x="510" y="779"/>
                  </a:lnTo>
                  <a:cubicBezTo>
                    <a:pt x="521" y="780"/>
                    <a:pt x="532" y="780"/>
                    <a:pt x="542" y="780"/>
                  </a:cubicBezTo>
                  <a:cubicBezTo>
                    <a:pt x="679" y="780"/>
                    <a:pt x="799" y="695"/>
                    <a:pt x="854" y="584"/>
                  </a:cubicBezTo>
                  <a:cubicBezTo>
                    <a:pt x="989" y="315"/>
                    <a:pt x="794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4"/>
            <p:cNvSpPr/>
            <p:nvPr/>
          </p:nvSpPr>
          <p:spPr>
            <a:xfrm>
              <a:off x="1790220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5" y="0"/>
                  </a:moveTo>
                  <a:cubicBezTo>
                    <a:pt x="300" y="0"/>
                    <a:pt x="150" y="105"/>
                    <a:pt x="90" y="270"/>
                  </a:cubicBezTo>
                  <a:cubicBezTo>
                    <a:pt x="1" y="524"/>
                    <a:pt x="195" y="779"/>
                    <a:pt x="465" y="779"/>
                  </a:cubicBezTo>
                  <a:cubicBezTo>
                    <a:pt x="474" y="780"/>
                    <a:pt x="483" y="780"/>
                    <a:pt x="493" y="780"/>
                  </a:cubicBezTo>
                  <a:cubicBezTo>
                    <a:pt x="648" y="780"/>
                    <a:pt x="797" y="665"/>
                    <a:pt x="839" y="524"/>
                  </a:cubicBezTo>
                  <a:cubicBezTo>
                    <a:pt x="929" y="270"/>
                    <a:pt x="734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4"/>
            <p:cNvSpPr/>
            <p:nvPr/>
          </p:nvSpPr>
          <p:spPr>
            <a:xfrm>
              <a:off x="1832313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285" y="0"/>
                    <a:pt x="135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3" y="780"/>
                    <a:pt x="492" y="780"/>
                  </a:cubicBezTo>
                  <a:cubicBezTo>
                    <a:pt x="646" y="780"/>
                    <a:pt x="782" y="665"/>
                    <a:pt x="838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4"/>
            <p:cNvSpPr/>
            <p:nvPr/>
          </p:nvSpPr>
          <p:spPr>
            <a:xfrm>
              <a:off x="1916138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300" y="0"/>
                    <a:pt x="150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5" y="780"/>
                    <a:pt x="495" y="780"/>
                  </a:cubicBezTo>
                  <a:cubicBezTo>
                    <a:pt x="661" y="780"/>
                    <a:pt x="796" y="665"/>
                    <a:pt x="839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4"/>
            <p:cNvSpPr/>
            <p:nvPr/>
          </p:nvSpPr>
          <p:spPr>
            <a:xfrm>
              <a:off x="1958209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5" y="0"/>
                  </a:moveTo>
                  <a:cubicBezTo>
                    <a:pt x="300" y="0"/>
                    <a:pt x="135" y="105"/>
                    <a:pt x="90" y="270"/>
                  </a:cubicBezTo>
                  <a:cubicBezTo>
                    <a:pt x="1" y="524"/>
                    <a:pt x="195" y="779"/>
                    <a:pt x="465" y="779"/>
                  </a:cubicBezTo>
                  <a:cubicBezTo>
                    <a:pt x="474" y="780"/>
                    <a:pt x="483" y="780"/>
                    <a:pt x="493" y="780"/>
                  </a:cubicBezTo>
                  <a:cubicBezTo>
                    <a:pt x="648" y="780"/>
                    <a:pt x="797" y="665"/>
                    <a:pt x="839" y="524"/>
                  </a:cubicBezTo>
                  <a:cubicBezTo>
                    <a:pt x="929" y="270"/>
                    <a:pt x="734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4"/>
            <p:cNvSpPr/>
            <p:nvPr/>
          </p:nvSpPr>
          <p:spPr>
            <a:xfrm>
              <a:off x="1706395" y="1916655"/>
              <a:ext cx="20718" cy="17703"/>
            </a:xfrm>
            <a:custGeom>
              <a:avLst/>
              <a:gdLst/>
              <a:ahLst/>
              <a:cxnLst/>
              <a:rect l="l" t="t" r="r" b="b"/>
              <a:pathLst>
                <a:path w="914" h="781" extrusionOk="0">
                  <a:moveTo>
                    <a:pt x="450" y="0"/>
                  </a:moveTo>
                  <a:cubicBezTo>
                    <a:pt x="285" y="0"/>
                    <a:pt x="135" y="105"/>
                    <a:pt x="75" y="270"/>
                  </a:cubicBezTo>
                  <a:cubicBezTo>
                    <a:pt x="1" y="524"/>
                    <a:pt x="180" y="779"/>
                    <a:pt x="450" y="779"/>
                  </a:cubicBezTo>
                  <a:lnTo>
                    <a:pt x="465" y="779"/>
                  </a:lnTo>
                  <a:cubicBezTo>
                    <a:pt x="474" y="780"/>
                    <a:pt x="483" y="780"/>
                    <a:pt x="493" y="780"/>
                  </a:cubicBezTo>
                  <a:cubicBezTo>
                    <a:pt x="646" y="780"/>
                    <a:pt x="783" y="665"/>
                    <a:pt x="839" y="524"/>
                  </a:cubicBezTo>
                  <a:cubicBezTo>
                    <a:pt x="914" y="270"/>
                    <a:pt x="734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4"/>
            <p:cNvSpPr/>
            <p:nvPr/>
          </p:nvSpPr>
          <p:spPr>
            <a:xfrm>
              <a:off x="1671102" y="1925110"/>
              <a:ext cx="18021" cy="18043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65" y="1"/>
                  </a:moveTo>
                  <a:cubicBezTo>
                    <a:pt x="166" y="1"/>
                    <a:pt x="1" y="175"/>
                    <a:pt x="15" y="391"/>
                  </a:cubicBezTo>
                  <a:cubicBezTo>
                    <a:pt x="1" y="615"/>
                    <a:pt x="165" y="795"/>
                    <a:pt x="390" y="795"/>
                  </a:cubicBezTo>
                  <a:cubicBezTo>
                    <a:pt x="614" y="780"/>
                    <a:pt x="794" y="600"/>
                    <a:pt x="779" y="376"/>
                  </a:cubicBezTo>
                  <a:cubicBezTo>
                    <a:pt x="764" y="166"/>
                    <a:pt x="599" y="2"/>
                    <a:pt x="390" y="2"/>
                  </a:cubicBezTo>
                  <a:cubicBezTo>
                    <a:pt x="382" y="1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4"/>
            <p:cNvSpPr/>
            <p:nvPr/>
          </p:nvSpPr>
          <p:spPr>
            <a:xfrm>
              <a:off x="1670422" y="1967068"/>
              <a:ext cx="18021" cy="17953"/>
            </a:xfrm>
            <a:custGeom>
              <a:avLst/>
              <a:gdLst/>
              <a:ahLst/>
              <a:cxnLst/>
              <a:rect l="l" t="t" r="r" b="b"/>
              <a:pathLst>
                <a:path w="795" h="792" extrusionOk="0">
                  <a:moveTo>
                    <a:pt x="399" y="1"/>
                  </a:moveTo>
                  <a:cubicBezTo>
                    <a:pt x="377" y="1"/>
                    <a:pt x="353" y="3"/>
                    <a:pt x="330" y="7"/>
                  </a:cubicBezTo>
                  <a:cubicBezTo>
                    <a:pt x="135" y="37"/>
                    <a:pt x="1" y="202"/>
                    <a:pt x="1" y="411"/>
                  </a:cubicBezTo>
                  <a:cubicBezTo>
                    <a:pt x="1" y="561"/>
                    <a:pt x="90" y="696"/>
                    <a:pt x="240" y="756"/>
                  </a:cubicBezTo>
                  <a:cubicBezTo>
                    <a:pt x="292" y="780"/>
                    <a:pt x="346" y="792"/>
                    <a:pt x="398" y="792"/>
                  </a:cubicBezTo>
                  <a:cubicBezTo>
                    <a:pt x="600" y="792"/>
                    <a:pt x="782" y="622"/>
                    <a:pt x="794" y="396"/>
                  </a:cubicBezTo>
                  <a:cubicBezTo>
                    <a:pt x="794" y="180"/>
                    <a:pt x="611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4"/>
            <p:cNvSpPr/>
            <p:nvPr/>
          </p:nvSpPr>
          <p:spPr>
            <a:xfrm>
              <a:off x="1670422" y="2008889"/>
              <a:ext cx="18021" cy="18089"/>
            </a:xfrm>
            <a:custGeom>
              <a:avLst/>
              <a:gdLst/>
              <a:ahLst/>
              <a:cxnLst/>
              <a:rect l="l" t="t" r="r" b="b"/>
              <a:pathLst>
                <a:path w="795" h="798" extrusionOk="0">
                  <a:moveTo>
                    <a:pt x="382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35" y="48"/>
                    <a:pt x="1" y="213"/>
                    <a:pt x="1" y="408"/>
                  </a:cubicBezTo>
                  <a:cubicBezTo>
                    <a:pt x="1" y="572"/>
                    <a:pt x="90" y="707"/>
                    <a:pt x="240" y="767"/>
                  </a:cubicBezTo>
                  <a:cubicBezTo>
                    <a:pt x="290" y="788"/>
                    <a:pt x="341" y="797"/>
                    <a:pt x="391" y="797"/>
                  </a:cubicBezTo>
                  <a:cubicBezTo>
                    <a:pt x="596" y="797"/>
                    <a:pt x="782" y="636"/>
                    <a:pt x="794" y="408"/>
                  </a:cubicBezTo>
                  <a:lnTo>
                    <a:pt x="794" y="393"/>
                  </a:lnTo>
                  <a:cubicBezTo>
                    <a:pt x="794" y="171"/>
                    <a:pt x="60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4"/>
            <p:cNvSpPr/>
            <p:nvPr/>
          </p:nvSpPr>
          <p:spPr>
            <a:xfrm>
              <a:off x="1748149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300" y="0"/>
                    <a:pt x="150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5" y="780"/>
                    <a:pt x="495" y="780"/>
                  </a:cubicBezTo>
                  <a:cubicBezTo>
                    <a:pt x="661" y="780"/>
                    <a:pt x="796" y="665"/>
                    <a:pt x="839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4"/>
            <p:cNvSpPr/>
            <p:nvPr/>
          </p:nvSpPr>
          <p:spPr>
            <a:xfrm>
              <a:off x="1830931" y="2050439"/>
              <a:ext cx="19721" cy="17839"/>
            </a:xfrm>
            <a:custGeom>
              <a:avLst/>
              <a:gdLst/>
              <a:ahLst/>
              <a:cxnLst/>
              <a:rect l="l" t="t" r="r" b="b"/>
              <a:pathLst>
                <a:path w="870" h="787" extrusionOk="0">
                  <a:moveTo>
                    <a:pt x="487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89" y="713"/>
                    <a:pt x="330" y="787"/>
                    <a:pt x="471" y="787"/>
                  </a:cubicBezTo>
                  <a:cubicBezTo>
                    <a:pt x="670" y="787"/>
                    <a:pt x="870" y="640"/>
                    <a:pt x="870" y="386"/>
                  </a:cubicBezTo>
                  <a:cubicBezTo>
                    <a:pt x="870" y="282"/>
                    <a:pt x="840" y="192"/>
                    <a:pt x="765" y="117"/>
                  </a:cubicBezTo>
                  <a:cubicBezTo>
                    <a:pt x="680" y="36"/>
                    <a:pt x="582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2" name="Google Shape;3432;p44"/>
          <p:cNvGrpSpPr/>
          <p:nvPr/>
        </p:nvGrpSpPr>
        <p:grpSpPr>
          <a:xfrm>
            <a:off x="1547007" y="2058911"/>
            <a:ext cx="335906" cy="330425"/>
            <a:chOff x="4593419" y="1185401"/>
            <a:chExt cx="463958" cy="456387"/>
          </a:xfrm>
        </p:grpSpPr>
        <p:sp>
          <p:nvSpPr>
            <p:cNvPr id="3433" name="Google Shape;3433;p44"/>
            <p:cNvSpPr/>
            <p:nvPr/>
          </p:nvSpPr>
          <p:spPr>
            <a:xfrm>
              <a:off x="4760750" y="1415341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2" y="0"/>
                  </a:moveTo>
                  <a:cubicBezTo>
                    <a:pt x="228" y="0"/>
                    <a:pt x="0" y="259"/>
                    <a:pt x="120" y="542"/>
                  </a:cubicBezTo>
                  <a:cubicBezTo>
                    <a:pt x="189" y="712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2"/>
                  </a:cubicBezTo>
                  <a:cubicBezTo>
                    <a:pt x="868" y="288"/>
                    <a:pt x="823" y="198"/>
                    <a:pt x="764" y="123"/>
                  </a:cubicBezTo>
                  <a:cubicBezTo>
                    <a:pt x="678" y="37"/>
                    <a:pt x="578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4"/>
            <p:cNvSpPr/>
            <p:nvPr/>
          </p:nvSpPr>
          <p:spPr>
            <a:xfrm>
              <a:off x="4593419" y="1185401"/>
              <a:ext cx="463958" cy="456387"/>
            </a:xfrm>
            <a:custGeom>
              <a:avLst/>
              <a:gdLst/>
              <a:ahLst/>
              <a:cxnLst/>
              <a:rect l="l" t="t" r="r" b="b"/>
              <a:pathLst>
                <a:path w="20468" h="20134" extrusionOk="0">
                  <a:moveTo>
                    <a:pt x="2352" y="6637"/>
                  </a:moveTo>
                  <a:cubicBezTo>
                    <a:pt x="2416" y="6637"/>
                    <a:pt x="2482" y="6653"/>
                    <a:pt x="2546" y="6689"/>
                  </a:cubicBezTo>
                  <a:lnTo>
                    <a:pt x="3804" y="7362"/>
                  </a:lnTo>
                  <a:cubicBezTo>
                    <a:pt x="3938" y="7422"/>
                    <a:pt x="4013" y="7557"/>
                    <a:pt x="4013" y="7707"/>
                  </a:cubicBezTo>
                  <a:lnTo>
                    <a:pt x="4013" y="10072"/>
                  </a:lnTo>
                  <a:lnTo>
                    <a:pt x="1962" y="10072"/>
                  </a:lnTo>
                  <a:lnTo>
                    <a:pt x="1962" y="7033"/>
                  </a:lnTo>
                  <a:cubicBezTo>
                    <a:pt x="1962" y="6804"/>
                    <a:pt x="2145" y="6637"/>
                    <a:pt x="2352" y="6637"/>
                  </a:cubicBezTo>
                  <a:close/>
                  <a:moveTo>
                    <a:pt x="4477" y="10851"/>
                  </a:moveTo>
                  <a:lnTo>
                    <a:pt x="4477" y="12587"/>
                  </a:lnTo>
                  <a:lnTo>
                    <a:pt x="1498" y="12587"/>
                  </a:lnTo>
                  <a:lnTo>
                    <a:pt x="1498" y="10851"/>
                  </a:lnTo>
                  <a:close/>
                  <a:moveTo>
                    <a:pt x="16548" y="7195"/>
                  </a:moveTo>
                  <a:cubicBezTo>
                    <a:pt x="17126" y="7195"/>
                    <a:pt x="17709" y="7373"/>
                    <a:pt x="18206" y="7737"/>
                  </a:cubicBezTo>
                  <a:cubicBezTo>
                    <a:pt x="19314" y="8545"/>
                    <a:pt x="19689" y="10027"/>
                    <a:pt x="19075" y="11255"/>
                  </a:cubicBezTo>
                  <a:lnTo>
                    <a:pt x="19075" y="11270"/>
                  </a:lnTo>
                  <a:lnTo>
                    <a:pt x="17982" y="13486"/>
                  </a:lnTo>
                  <a:lnTo>
                    <a:pt x="17772" y="13486"/>
                  </a:lnTo>
                  <a:lnTo>
                    <a:pt x="17772" y="11884"/>
                  </a:lnTo>
                  <a:cubicBezTo>
                    <a:pt x="17787" y="11689"/>
                    <a:pt x="17638" y="11524"/>
                    <a:pt x="17443" y="11480"/>
                  </a:cubicBezTo>
                  <a:cubicBezTo>
                    <a:pt x="17425" y="11477"/>
                    <a:pt x="17408" y="11476"/>
                    <a:pt x="17391" y="11476"/>
                  </a:cubicBezTo>
                  <a:cubicBezTo>
                    <a:pt x="17174" y="11476"/>
                    <a:pt x="16994" y="11647"/>
                    <a:pt x="16994" y="11869"/>
                  </a:cubicBezTo>
                  <a:lnTo>
                    <a:pt x="16994" y="13486"/>
                  </a:lnTo>
                  <a:lnTo>
                    <a:pt x="14988" y="13486"/>
                  </a:lnTo>
                  <a:lnTo>
                    <a:pt x="13955" y="11240"/>
                  </a:lnTo>
                  <a:cubicBezTo>
                    <a:pt x="13445" y="10147"/>
                    <a:pt x="13685" y="8874"/>
                    <a:pt x="14553" y="8036"/>
                  </a:cubicBezTo>
                  <a:lnTo>
                    <a:pt x="14598" y="7991"/>
                  </a:lnTo>
                  <a:cubicBezTo>
                    <a:pt x="15134" y="7463"/>
                    <a:pt x="15838" y="7195"/>
                    <a:pt x="16548" y="7195"/>
                  </a:cubicBezTo>
                  <a:close/>
                  <a:moveTo>
                    <a:pt x="10063" y="803"/>
                  </a:moveTo>
                  <a:cubicBezTo>
                    <a:pt x="10117" y="803"/>
                    <a:pt x="10172" y="803"/>
                    <a:pt x="10227" y="805"/>
                  </a:cubicBezTo>
                  <a:cubicBezTo>
                    <a:pt x="13535" y="880"/>
                    <a:pt x="16365" y="3200"/>
                    <a:pt x="17069" y="6434"/>
                  </a:cubicBezTo>
                  <a:cubicBezTo>
                    <a:pt x="16895" y="6413"/>
                    <a:pt x="16718" y="6402"/>
                    <a:pt x="16541" y="6402"/>
                  </a:cubicBezTo>
                  <a:cubicBezTo>
                    <a:pt x="16336" y="6402"/>
                    <a:pt x="16131" y="6417"/>
                    <a:pt x="15931" y="6449"/>
                  </a:cubicBezTo>
                  <a:cubicBezTo>
                    <a:pt x="15332" y="4084"/>
                    <a:pt x="13356" y="2317"/>
                    <a:pt x="10945" y="1973"/>
                  </a:cubicBezTo>
                  <a:cubicBezTo>
                    <a:pt x="10648" y="1928"/>
                    <a:pt x="10351" y="1907"/>
                    <a:pt x="10056" y="1907"/>
                  </a:cubicBezTo>
                  <a:cubicBezTo>
                    <a:pt x="7952" y="1907"/>
                    <a:pt x="5985" y="3008"/>
                    <a:pt x="4882" y="4847"/>
                  </a:cubicBezTo>
                  <a:cubicBezTo>
                    <a:pt x="4777" y="5012"/>
                    <a:pt x="4807" y="5221"/>
                    <a:pt x="4957" y="5356"/>
                  </a:cubicBezTo>
                  <a:cubicBezTo>
                    <a:pt x="5034" y="5416"/>
                    <a:pt x="5123" y="5444"/>
                    <a:pt x="5209" y="5444"/>
                  </a:cubicBezTo>
                  <a:cubicBezTo>
                    <a:pt x="5341" y="5444"/>
                    <a:pt x="5468" y="5378"/>
                    <a:pt x="5540" y="5251"/>
                  </a:cubicBezTo>
                  <a:cubicBezTo>
                    <a:pt x="6507" y="3636"/>
                    <a:pt x="8245" y="2689"/>
                    <a:pt x="10059" y="2689"/>
                  </a:cubicBezTo>
                  <a:cubicBezTo>
                    <a:pt x="10548" y="2689"/>
                    <a:pt x="11043" y="2758"/>
                    <a:pt x="11529" y="2901"/>
                  </a:cubicBezTo>
                  <a:lnTo>
                    <a:pt x="8640" y="5790"/>
                  </a:lnTo>
                  <a:cubicBezTo>
                    <a:pt x="8490" y="5940"/>
                    <a:pt x="8475" y="6150"/>
                    <a:pt x="8595" y="6314"/>
                  </a:cubicBezTo>
                  <a:cubicBezTo>
                    <a:pt x="8668" y="6420"/>
                    <a:pt x="8785" y="6472"/>
                    <a:pt x="8903" y="6472"/>
                  </a:cubicBezTo>
                  <a:cubicBezTo>
                    <a:pt x="9002" y="6472"/>
                    <a:pt x="9103" y="6435"/>
                    <a:pt x="9179" y="6359"/>
                  </a:cubicBezTo>
                  <a:lnTo>
                    <a:pt x="12338" y="3200"/>
                  </a:lnTo>
                  <a:cubicBezTo>
                    <a:pt x="12832" y="3440"/>
                    <a:pt x="13296" y="3769"/>
                    <a:pt x="13700" y="4143"/>
                  </a:cubicBezTo>
                  <a:lnTo>
                    <a:pt x="8655" y="9189"/>
                  </a:lnTo>
                  <a:cubicBezTo>
                    <a:pt x="8505" y="9324"/>
                    <a:pt x="8490" y="9548"/>
                    <a:pt x="8610" y="9713"/>
                  </a:cubicBezTo>
                  <a:cubicBezTo>
                    <a:pt x="8683" y="9818"/>
                    <a:pt x="8800" y="9871"/>
                    <a:pt x="8920" y="9871"/>
                  </a:cubicBezTo>
                  <a:cubicBezTo>
                    <a:pt x="9022" y="9871"/>
                    <a:pt x="9126" y="9833"/>
                    <a:pt x="9208" y="9758"/>
                  </a:cubicBezTo>
                  <a:lnTo>
                    <a:pt x="14224" y="4727"/>
                  </a:lnTo>
                  <a:cubicBezTo>
                    <a:pt x="14673" y="5296"/>
                    <a:pt x="15003" y="5955"/>
                    <a:pt x="15182" y="6659"/>
                  </a:cubicBezTo>
                  <a:cubicBezTo>
                    <a:pt x="14748" y="6838"/>
                    <a:pt x="14359" y="7093"/>
                    <a:pt x="14029" y="7407"/>
                  </a:cubicBezTo>
                  <a:lnTo>
                    <a:pt x="13984" y="7452"/>
                  </a:lnTo>
                  <a:cubicBezTo>
                    <a:pt x="12892" y="8515"/>
                    <a:pt x="12577" y="10162"/>
                    <a:pt x="13221" y="11554"/>
                  </a:cubicBezTo>
                  <a:lnTo>
                    <a:pt x="13431" y="12019"/>
                  </a:lnTo>
                  <a:cubicBezTo>
                    <a:pt x="12462" y="12823"/>
                    <a:pt x="11268" y="13231"/>
                    <a:pt x="10069" y="13231"/>
                  </a:cubicBezTo>
                  <a:cubicBezTo>
                    <a:pt x="9081" y="13231"/>
                    <a:pt x="8090" y="12954"/>
                    <a:pt x="7217" y="12393"/>
                  </a:cubicBezTo>
                  <a:cubicBezTo>
                    <a:pt x="7140" y="12344"/>
                    <a:pt x="7064" y="12323"/>
                    <a:pt x="6993" y="12323"/>
                  </a:cubicBezTo>
                  <a:cubicBezTo>
                    <a:pt x="6650" y="12323"/>
                    <a:pt x="6423" y="12816"/>
                    <a:pt x="6783" y="13052"/>
                  </a:cubicBezTo>
                  <a:cubicBezTo>
                    <a:pt x="7785" y="13699"/>
                    <a:pt x="8926" y="14019"/>
                    <a:pt x="10064" y="14019"/>
                  </a:cubicBezTo>
                  <a:cubicBezTo>
                    <a:pt x="11376" y="14019"/>
                    <a:pt x="12685" y="13594"/>
                    <a:pt x="13775" y="12752"/>
                  </a:cubicBezTo>
                  <a:lnTo>
                    <a:pt x="14239" y="13785"/>
                  </a:lnTo>
                  <a:cubicBezTo>
                    <a:pt x="12990" y="14671"/>
                    <a:pt x="11532" y="15112"/>
                    <a:pt x="10071" y="15112"/>
                  </a:cubicBezTo>
                  <a:cubicBezTo>
                    <a:pt x="8642" y="15112"/>
                    <a:pt x="7211" y="14689"/>
                    <a:pt x="5975" y="13845"/>
                  </a:cubicBezTo>
                  <a:lnTo>
                    <a:pt x="5975" y="13396"/>
                  </a:lnTo>
                  <a:cubicBezTo>
                    <a:pt x="5975" y="12992"/>
                    <a:pt x="5675" y="12647"/>
                    <a:pt x="5271" y="12602"/>
                  </a:cubicBezTo>
                  <a:lnTo>
                    <a:pt x="5271" y="10866"/>
                  </a:lnTo>
                  <a:cubicBezTo>
                    <a:pt x="5271" y="10566"/>
                    <a:pt x="5091" y="10282"/>
                    <a:pt x="4792" y="10147"/>
                  </a:cubicBezTo>
                  <a:lnTo>
                    <a:pt x="4792" y="7722"/>
                  </a:lnTo>
                  <a:cubicBezTo>
                    <a:pt x="4792" y="7287"/>
                    <a:pt x="4552" y="6883"/>
                    <a:pt x="4178" y="6689"/>
                  </a:cubicBezTo>
                  <a:lnTo>
                    <a:pt x="3145" y="6135"/>
                  </a:lnTo>
                  <a:cubicBezTo>
                    <a:pt x="3984" y="2984"/>
                    <a:pt x="6822" y="803"/>
                    <a:pt x="10063" y="803"/>
                  </a:cubicBezTo>
                  <a:close/>
                  <a:moveTo>
                    <a:pt x="17817" y="14234"/>
                  </a:moveTo>
                  <a:lnTo>
                    <a:pt x="17817" y="15342"/>
                  </a:lnTo>
                  <a:lnTo>
                    <a:pt x="15107" y="15342"/>
                  </a:lnTo>
                  <a:lnTo>
                    <a:pt x="15107" y="14234"/>
                  </a:lnTo>
                  <a:close/>
                  <a:moveTo>
                    <a:pt x="10466" y="15881"/>
                  </a:moveTo>
                  <a:lnTo>
                    <a:pt x="10466" y="17783"/>
                  </a:lnTo>
                  <a:lnTo>
                    <a:pt x="9673" y="17783"/>
                  </a:lnTo>
                  <a:lnTo>
                    <a:pt x="9673" y="15881"/>
                  </a:lnTo>
                  <a:cubicBezTo>
                    <a:pt x="9807" y="15896"/>
                    <a:pt x="9942" y="15896"/>
                    <a:pt x="10062" y="15896"/>
                  </a:cubicBezTo>
                  <a:lnTo>
                    <a:pt x="10182" y="15896"/>
                  </a:lnTo>
                  <a:cubicBezTo>
                    <a:pt x="10271" y="15896"/>
                    <a:pt x="10361" y="15881"/>
                    <a:pt x="10466" y="15881"/>
                  </a:cubicBezTo>
                  <a:close/>
                  <a:moveTo>
                    <a:pt x="5196" y="13366"/>
                  </a:moveTo>
                  <a:lnTo>
                    <a:pt x="5196" y="18965"/>
                  </a:lnTo>
                  <a:cubicBezTo>
                    <a:pt x="5196" y="19175"/>
                    <a:pt x="5016" y="19355"/>
                    <a:pt x="4792" y="19355"/>
                  </a:cubicBezTo>
                  <a:lnTo>
                    <a:pt x="1184" y="19355"/>
                  </a:lnTo>
                  <a:cubicBezTo>
                    <a:pt x="959" y="19355"/>
                    <a:pt x="794" y="19175"/>
                    <a:pt x="794" y="18965"/>
                  </a:cubicBezTo>
                  <a:lnTo>
                    <a:pt x="794" y="13366"/>
                  </a:lnTo>
                  <a:close/>
                  <a:moveTo>
                    <a:pt x="11439" y="18561"/>
                  </a:moveTo>
                  <a:cubicBezTo>
                    <a:pt x="11933" y="18561"/>
                    <a:pt x="12382" y="18876"/>
                    <a:pt x="12547" y="19355"/>
                  </a:cubicBezTo>
                  <a:lnTo>
                    <a:pt x="7592" y="19355"/>
                  </a:lnTo>
                  <a:cubicBezTo>
                    <a:pt x="7756" y="18876"/>
                    <a:pt x="8205" y="18561"/>
                    <a:pt x="8699" y="18561"/>
                  </a:cubicBezTo>
                  <a:close/>
                  <a:moveTo>
                    <a:pt x="17817" y="16121"/>
                  </a:moveTo>
                  <a:lnTo>
                    <a:pt x="17817" y="18606"/>
                  </a:lnTo>
                  <a:cubicBezTo>
                    <a:pt x="17817" y="19040"/>
                    <a:pt x="17458" y="19385"/>
                    <a:pt x="17039" y="19400"/>
                  </a:cubicBezTo>
                  <a:lnTo>
                    <a:pt x="15871" y="19400"/>
                  </a:lnTo>
                  <a:cubicBezTo>
                    <a:pt x="15452" y="19400"/>
                    <a:pt x="15107" y="19055"/>
                    <a:pt x="15107" y="18621"/>
                  </a:cubicBezTo>
                  <a:lnTo>
                    <a:pt x="15107" y="16121"/>
                  </a:lnTo>
                  <a:close/>
                  <a:moveTo>
                    <a:pt x="10063" y="0"/>
                  </a:moveTo>
                  <a:cubicBezTo>
                    <a:pt x="6504" y="0"/>
                    <a:pt x="3348" y="2377"/>
                    <a:pt x="2411" y="5850"/>
                  </a:cubicBezTo>
                  <a:cubicBezTo>
                    <a:pt x="2390" y="5849"/>
                    <a:pt x="2369" y="5848"/>
                    <a:pt x="2347" y="5848"/>
                  </a:cubicBezTo>
                  <a:cubicBezTo>
                    <a:pt x="2114" y="5848"/>
                    <a:pt x="1885" y="5923"/>
                    <a:pt x="1693" y="6060"/>
                  </a:cubicBezTo>
                  <a:cubicBezTo>
                    <a:pt x="1363" y="6284"/>
                    <a:pt x="1169" y="6659"/>
                    <a:pt x="1184" y="7048"/>
                  </a:cubicBezTo>
                  <a:lnTo>
                    <a:pt x="1184" y="10147"/>
                  </a:lnTo>
                  <a:cubicBezTo>
                    <a:pt x="899" y="10282"/>
                    <a:pt x="705" y="10566"/>
                    <a:pt x="705" y="10866"/>
                  </a:cubicBezTo>
                  <a:lnTo>
                    <a:pt x="705" y="12587"/>
                  </a:lnTo>
                  <a:cubicBezTo>
                    <a:pt x="300" y="12632"/>
                    <a:pt x="1" y="12977"/>
                    <a:pt x="1" y="13381"/>
                  </a:cubicBezTo>
                  <a:lnTo>
                    <a:pt x="1" y="18965"/>
                  </a:lnTo>
                  <a:cubicBezTo>
                    <a:pt x="1" y="19609"/>
                    <a:pt x="525" y="20133"/>
                    <a:pt x="1184" y="20133"/>
                  </a:cubicBezTo>
                  <a:lnTo>
                    <a:pt x="4792" y="20133"/>
                  </a:lnTo>
                  <a:cubicBezTo>
                    <a:pt x="5451" y="20133"/>
                    <a:pt x="5975" y="19609"/>
                    <a:pt x="5975" y="18965"/>
                  </a:cubicBezTo>
                  <a:lnTo>
                    <a:pt x="5975" y="14758"/>
                  </a:lnTo>
                  <a:cubicBezTo>
                    <a:pt x="6873" y="15297"/>
                    <a:pt x="7861" y="15657"/>
                    <a:pt x="8894" y="15806"/>
                  </a:cubicBezTo>
                  <a:lnTo>
                    <a:pt x="8894" y="17783"/>
                  </a:lnTo>
                  <a:lnTo>
                    <a:pt x="8699" y="17783"/>
                  </a:lnTo>
                  <a:cubicBezTo>
                    <a:pt x="7607" y="17783"/>
                    <a:pt x="6723" y="18666"/>
                    <a:pt x="6723" y="19744"/>
                  </a:cubicBezTo>
                  <a:cubicBezTo>
                    <a:pt x="6738" y="19968"/>
                    <a:pt x="6903" y="20133"/>
                    <a:pt x="7127" y="20133"/>
                  </a:cubicBezTo>
                  <a:lnTo>
                    <a:pt x="13011" y="20133"/>
                  </a:lnTo>
                  <a:cubicBezTo>
                    <a:pt x="13236" y="20133"/>
                    <a:pt x="13401" y="19968"/>
                    <a:pt x="13416" y="19744"/>
                  </a:cubicBezTo>
                  <a:cubicBezTo>
                    <a:pt x="13416" y="18666"/>
                    <a:pt x="12532" y="17783"/>
                    <a:pt x="11439" y="17783"/>
                  </a:cubicBezTo>
                  <a:lnTo>
                    <a:pt x="11245" y="17783"/>
                  </a:lnTo>
                  <a:lnTo>
                    <a:pt x="11245" y="15806"/>
                  </a:lnTo>
                  <a:cubicBezTo>
                    <a:pt x="12338" y="15642"/>
                    <a:pt x="13386" y="15252"/>
                    <a:pt x="14314" y="14654"/>
                  </a:cubicBezTo>
                  <a:lnTo>
                    <a:pt x="14314" y="18591"/>
                  </a:lnTo>
                  <a:cubicBezTo>
                    <a:pt x="14314" y="19444"/>
                    <a:pt x="15018" y="20133"/>
                    <a:pt x="15871" y="20133"/>
                  </a:cubicBezTo>
                  <a:lnTo>
                    <a:pt x="17054" y="20133"/>
                  </a:lnTo>
                  <a:cubicBezTo>
                    <a:pt x="17907" y="20133"/>
                    <a:pt x="18596" y="19444"/>
                    <a:pt x="18596" y="18591"/>
                  </a:cubicBezTo>
                  <a:lnTo>
                    <a:pt x="18596" y="13950"/>
                  </a:lnTo>
                  <a:lnTo>
                    <a:pt x="19779" y="11584"/>
                  </a:lnTo>
                  <a:cubicBezTo>
                    <a:pt x="20467" y="10177"/>
                    <a:pt x="20183" y="8485"/>
                    <a:pt x="19045" y="7392"/>
                  </a:cubicBezTo>
                  <a:cubicBezTo>
                    <a:pt x="18716" y="7078"/>
                    <a:pt x="18341" y="6823"/>
                    <a:pt x="17922" y="6659"/>
                  </a:cubicBezTo>
                  <a:cubicBezTo>
                    <a:pt x="17308" y="2976"/>
                    <a:pt x="14209" y="206"/>
                    <a:pt x="10481" y="11"/>
                  </a:cubicBezTo>
                  <a:cubicBezTo>
                    <a:pt x="10341" y="4"/>
                    <a:pt x="10202" y="0"/>
                    <a:pt x="10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4"/>
            <p:cNvSpPr/>
            <p:nvPr/>
          </p:nvSpPr>
          <p:spPr>
            <a:xfrm>
              <a:off x="4976250" y="1415341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2" y="0"/>
                  </a:moveTo>
                  <a:cubicBezTo>
                    <a:pt x="228" y="0"/>
                    <a:pt x="0" y="259"/>
                    <a:pt x="120" y="542"/>
                  </a:cubicBezTo>
                  <a:cubicBezTo>
                    <a:pt x="189" y="712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2"/>
                  </a:cubicBezTo>
                  <a:cubicBezTo>
                    <a:pt x="868" y="288"/>
                    <a:pt x="823" y="198"/>
                    <a:pt x="764" y="123"/>
                  </a:cubicBezTo>
                  <a:cubicBezTo>
                    <a:pt x="678" y="37"/>
                    <a:pt x="578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6" name="Google Shape;3436;p44"/>
          <p:cNvSpPr txBox="1"/>
          <p:nvPr/>
        </p:nvSpPr>
        <p:spPr>
          <a:xfrm>
            <a:off x="4533894" y="3112709"/>
            <a:ext cx="6567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40%</a:t>
            </a:r>
            <a:endParaRPr sz="18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37" name="Google Shape;3437;p44"/>
          <p:cNvSpPr txBox="1"/>
          <p:nvPr/>
        </p:nvSpPr>
        <p:spPr>
          <a:xfrm>
            <a:off x="3953406" y="3112709"/>
            <a:ext cx="6567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Josefin Sans"/>
                <a:ea typeface="Josefin Sans"/>
                <a:cs typeface="Josefin Sans"/>
                <a:sym typeface="Josefin Sans"/>
              </a:rPr>
              <a:t>60%</a:t>
            </a:r>
            <a:endParaRPr sz="18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38" name="Google Shape;3438;p44"/>
          <p:cNvSpPr txBox="1">
            <a:spLocks noGrp="1"/>
          </p:cNvSpPr>
          <p:nvPr>
            <p:ph type="subTitle" idx="4294967295"/>
          </p:nvPr>
        </p:nvSpPr>
        <p:spPr>
          <a:xfrm>
            <a:off x="4005300" y="3489050"/>
            <a:ext cx="11334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Jupiter is the biggest</a:t>
            </a:r>
            <a:endParaRPr sz="1400"/>
          </a:p>
        </p:txBody>
      </p:sp>
      <p:sp>
        <p:nvSpPr>
          <p:cNvPr id="3439" name="Google Shape;3439;p44"/>
          <p:cNvSpPr/>
          <p:nvPr/>
        </p:nvSpPr>
        <p:spPr>
          <a:xfrm>
            <a:off x="3828138" y="4118600"/>
            <a:ext cx="163200" cy="1632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44"/>
          <p:cNvSpPr txBox="1"/>
          <p:nvPr/>
        </p:nvSpPr>
        <p:spPr>
          <a:xfrm>
            <a:off x="3991323" y="4052750"/>
            <a:ext cx="7983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Women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1" name="Google Shape;3441;p44"/>
          <p:cNvSpPr/>
          <p:nvPr/>
        </p:nvSpPr>
        <p:spPr>
          <a:xfrm>
            <a:off x="4759363" y="4118600"/>
            <a:ext cx="163200" cy="1632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44"/>
          <p:cNvSpPr txBox="1"/>
          <p:nvPr/>
        </p:nvSpPr>
        <p:spPr>
          <a:xfrm>
            <a:off x="4922576" y="4052750"/>
            <a:ext cx="7983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3" name="Google Shape;3443;p44"/>
          <p:cNvSpPr txBox="1"/>
          <p:nvPr/>
        </p:nvSpPr>
        <p:spPr>
          <a:xfrm>
            <a:off x="7831074" y="4017000"/>
            <a:ext cx="4596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46+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4" name="Google Shape;3444;p44"/>
          <p:cNvSpPr txBox="1"/>
          <p:nvPr/>
        </p:nvSpPr>
        <p:spPr>
          <a:xfrm>
            <a:off x="5860126" y="4017000"/>
            <a:ext cx="4596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46+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5" name="Google Shape;3445;p44"/>
          <p:cNvSpPr txBox="1"/>
          <p:nvPr/>
        </p:nvSpPr>
        <p:spPr>
          <a:xfrm>
            <a:off x="7797724" y="3688450"/>
            <a:ext cx="6330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36-45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6" name="Google Shape;3446;p44"/>
          <p:cNvSpPr txBox="1"/>
          <p:nvPr/>
        </p:nvSpPr>
        <p:spPr>
          <a:xfrm>
            <a:off x="5860123" y="3688450"/>
            <a:ext cx="6330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36-45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1" name="Google Shape;3451;p4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620" y="1848599"/>
            <a:ext cx="3894626" cy="24010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2" name="Google Shape;3452;p4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GROWTH</a:t>
            </a:r>
            <a:endParaRPr/>
          </a:p>
        </p:txBody>
      </p:sp>
      <p:sp>
        <p:nvSpPr>
          <p:cNvPr id="3453" name="Google Shape;3453;p45"/>
          <p:cNvSpPr txBox="1"/>
          <p:nvPr/>
        </p:nvSpPr>
        <p:spPr>
          <a:xfrm>
            <a:off x="2806925" y="1292150"/>
            <a:ext cx="35301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modify this graph, click on it, follow the link, change the data and paste the new graph here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4" name="Google Shape;3454;p45"/>
          <p:cNvSpPr txBox="1"/>
          <p:nvPr/>
        </p:nvSpPr>
        <p:spPr>
          <a:xfrm>
            <a:off x="5789039" y="1811450"/>
            <a:ext cx="1419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MARS</a:t>
            </a:r>
            <a:endParaRPr sz="18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55" name="Google Shape;3455;p45"/>
          <p:cNvSpPr txBox="1"/>
          <p:nvPr/>
        </p:nvSpPr>
        <p:spPr>
          <a:xfrm>
            <a:off x="5789039" y="2858894"/>
            <a:ext cx="1419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JUPITER</a:t>
            </a:r>
            <a:endParaRPr sz="18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56" name="Google Shape;3456;p45"/>
          <p:cNvSpPr txBox="1"/>
          <p:nvPr/>
        </p:nvSpPr>
        <p:spPr>
          <a:xfrm>
            <a:off x="5789039" y="3768148"/>
            <a:ext cx="1419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VENUS</a:t>
            </a:r>
            <a:endParaRPr sz="18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57" name="Google Shape;3457;p45"/>
          <p:cNvSpPr txBox="1"/>
          <p:nvPr/>
        </p:nvSpPr>
        <p:spPr>
          <a:xfrm>
            <a:off x="5789039" y="2239266"/>
            <a:ext cx="1419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Mars is a very cold place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8" name="Google Shape;3458;p45"/>
          <p:cNvSpPr txBox="1"/>
          <p:nvPr/>
        </p:nvSpPr>
        <p:spPr>
          <a:xfrm>
            <a:off x="5789039" y="3285183"/>
            <a:ext cx="1419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Jupiter is the biggest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9" name="Google Shape;3459;p45"/>
          <p:cNvSpPr txBox="1"/>
          <p:nvPr/>
        </p:nvSpPr>
        <p:spPr>
          <a:xfrm>
            <a:off x="5789039" y="4194174"/>
            <a:ext cx="14199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Venus has a beautiful name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0" name="Google Shape;3460;p45"/>
          <p:cNvSpPr/>
          <p:nvPr/>
        </p:nvSpPr>
        <p:spPr>
          <a:xfrm>
            <a:off x="7567980" y="2081600"/>
            <a:ext cx="163200" cy="1632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45"/>
          <p:cNvSpPr/>
          <p:nvPr/>
        </p:nvSpPr>
        <p:spPr>
          <a:xfrm>
            <a:off x="7567980" y="4049538"/>
            <a:ext cx="163200" cy="1632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45"/>
          <p:cNvSpPr/>
          <p:nvPr/>
        </p:nvSpPr>
        <p:spPr>
          <a:xfrm>
            <a:off x="7567980" y="3129413"/>
            <a:ext cx="163200" cy="1632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45"/>
          <p:cNvSpPr txBox="1"/>
          <p:nvPr/>
        </p:nvSpPr>
        <p:spPr>
          <a:xfrm>
            <a:off x="1730057" y="4291500"/>
            <a:ext cx="7653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2020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4" name="Google Shape;3464;p45"/>
          <p:cNvSpPr txBox="1"/>
          <p:nvPr/>
        </p:nvSpPr>
        <p:spPr>
          <a:xfrm>
            <a:off x="4057382" y="4291500"/>
            <a:ext cx="7653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2030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5" name="Google Shape;3465;p45"/>
          <p:cNvSpPr txBox="1"/>
          <p:nvPr/>
        </p:nvSpPr>
        <p:spPr>
          <a:xfrm>
            <a:off x="2901295" y="4291500"/>
            <a:ext cx="7653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2025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66" name="Google Shape;3466;p45"/>
          <p:cNvCxnSpPr/>
          <p:nvPr/>
        </p:nvCxnSpPr>
        <p:spPr>
          <a:xfrm>
            <a:off x="1429657" y="4245925"/>
            <a:ext cx="370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 flipH="1">
            <a:off x="4900483" y="3970751"/>
            <a:ext cx="4158698" cy="10293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7844">
            <a:off x="-61146" y="3935507"/>
            <a:ext cx="4545000" cy="1125000"/>
          </a:xfrm>
          <a:prstGeom prst="rect">
            <a:avLst/>
          </a:prstGeom>
        </p:spPr>
      </p:pic>
      <p:cxnSp>
        <p:nvCxnSpPr>
          <p:cNvPr id="368" name="Google Shape;368;p20"/>
          <p:cNvCxnSpPr/>
          <p:nvPr/>
        </p:nvCxnSpPr>
        <p:spPr>
          <a:xfrm>
            <a:off x="658625" y="21819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0"/>
          <p:cNvCxnSpPr/>
          <p:nvPr/>
        </p:nvCxnSpPr>
        <p:spPr>
          <a:xfrm>
            <a:off x="658625" y="31843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0"/>
          <p:cNvCxnSpPr/>
          <p:nvPr/>
        </p:nvCxnSpPr>
        <p:spPr>
          <a:xfrm>
            <a:off x="658625" y="4186700"/>
            <a:ext cx="305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20"/>
          <p:cNvCxnSpPr/>
          <p:nvPr/>
        </p:nvCxnSpPr>
        <p:spPr>
          <a:xfrm rot="10800000">
            <a:off x="5815125" y="21819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0"/>
          <p:cNvCxnSpPr/>
          <p:nvPr/>
        </p:nvCxnSpPr>
        <p:spPr>
          <a:xfrm rot="10800000">
            <a:off x="5815125" y="31843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0"/>
          <p:cNvCxnSpPr/>
          <p:nvPr/>
        </p:nvCxnSpPr>
        <p:spPr>
          <a:xfrm rot="10800000">
            <a:off x="5465025" y="4186700"/>
            <a:ext cx="3024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2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3333190" y="1508633"/>
            <a:ext cx="1175861" cy="877586"/>
          </a:xfrm>
          <a:custGeom>
            <a:avLst/>
            <a:gdLst/>
            <a:ahLst/>
            <a:cxnLst/>
            <a:rect l="l" t="t" r="r" b="b"/>
            <a:pathLst>
              <a:path w="91400" h="68215" extrusionOk="0">
                <a:moveTo>
                  <a:pt x="85541" y="1"/>
                </a:moveTo>
                <a:cubicBezTo>
                  <a:pt x="85192" y="1"/>
                  <a:pt x="84843" y="17"/>
                  <a:pt x="84494" y="58"/>
                </a:cubicBezTo>
                <a:cubicBezTo>
                  <a:pt x="82693" y="258"/>
                  <a:pt x="80858" y="425"/>
                  <a:pt x="79057" y="625"/>
                </a:cubicBezTo>
                <a:cubicBezTo>
                  <a:pt x="78123" y="758"/>
                  <a:pt x="77256" y="1125"/>
                  <a:pt x="76355" y="1359"/>
                </a:cubicBezTo>
                <a:cubicBezTo>
                  <a:pt x="75454" y="1592"/>
                  <a:pt x="74487" y="1626"/>
                  <a:pt x="73586" y="1792"/>
                </a:cubicBezTo>
                <a:cubicBezTo>
                  <a:pt x="71351" y="2259"/>
                  <a:pt x="69250" y="2827"/>
                  <a:pt x="67082" y="3494"/>
                </a:cubicBezTo>
                <a:cubicBezTo>
                  <a:pt x="65147" y="4094"/>
                  <a:pt x="63212" y="4594"/>
                  <a:pt x="61311" y="5262"/>
                </a:cubicBezTo>
                <a:cubicBezTo>
                  <a:pt x="60477" y="5562"/>
                  <a:pt x="59710" y="5695"/>
                  <a:pt x="58909" y="6129"/>
                </a:cubicBezTo>
                <a:cubicBezTo>
                  <a:pt x="58342" y="6429"/>
                  <a:pt x="57775" y="6596"/>
                  <a:pt x="57175" y="6796"/>
                </a:cubicBezTo>
                <a:cubicBezTo>
                  <a:pt x="53906" y="7763"/>
                  <a:pt x="50737" y="9398"/>
                  <a:pt x="47634" y="10932"/>
                </a:cubicBezTo>
                <a:cubicBezTo>
                  <a:pt x="44165" y="12634"/>
                  <a:pt x="40730" y="14602"/>
                  <a:pt x="37394" y="16570"/>
                </a:cubicBezTo>
                <a:cubicBezTo>
                  <a:pt x="35893" y="17470"/>
                  <a:pt x="34458" y="18538"/>
                  <a:pt x="32957" y="19472"/>
                </a:cubicBezTo>
                <a:cubicBezTo>
                  <a:pt x="31490" y="20406"/>
                  <a:pt x="29888" y="21340"/>
                  <a:pt x="28621" y="22541"/>
                </a:cubicBezTo>
                <a:cubicBezTo>
                  <a:pt x="27553" y="23541"/>
                  <a:pt x="26319" y="24409"/>
                  <a:pt x="25218" y="25476"/>
                </a:cubicBezTo>
                <a:cubicBezTo>
                  <a:pt x="23984" y="26610"/>
                  <a:pt x="22583" y="27611"/>
                  <a:pt x="21282" y="28712"/>
                </a:cubicBezTo>
                <a:cubicBezTo>
                  <a:pt x="18447" y="31180"/>
                  <a:pt x="15345" y="33382"/>
                  <a:pt x="12676" y="36050"/>
                </a:cubicBezTo>
                <a:cubicBezTo>
                  <a:pt x="9707" y="39052"/>
                  <a:pt x="6739" y="42121"/>
                  <a:pt x="4170" y="45524"/>
                </a:cubicBezTo>
                <a:cubicBezTo>
                  <a:pt x="3103" y="46958"/>
                  <a:pt x="2035" y="48392"/>
                  <a:pt x="1101" y="49960"/>
                </a:cubicBezTo>
                <a:cubicBezTo>
                  <a:pt x="734" y="50594"/>
                  <a:pt x="434" y="51361"/>
                  <a:pt x="0" y="51995"/>
                </a:cubicBezTo>
                <a:cubicBezTo>
                  <a:pt x="67" y="52162"/>
                  <a:pt x="101" y="52295"/>
                  <a:pt x="201" y="52429"/>
                </a:cubicBezTo>
                <a:cubicBezTo>
                  <a:pt x="668" y="53196"/>
                  <a:pt x="2402" y="54263"/>
                  <a:pt x="3136" y="54730"/>
                </a:cubicBezTo>
                <a:cubicBezTo>
                  <a:pt x="4003" y="55264"/>
                  <a:pt x="4937" y="55764"/>
                  <a:pt x="5871" y="56231"/>
                </a:cubicBezTo>
                <a:cubicBezTo>
                  <a:pt x="7472" y="57032"/>
                  <a:pt x="8873" y="58166"/>
                  <a:pt x="10575" y="58867"/>
                </a:cubicBezTo>
                <a:cubicBezTo>
                  <a:pt x="12509" y="59667"/>
                  <a:pt x="14277" y="60635"/>
                  <a:pt x="16179" y="61569"/>
                </a:cubicBezTo>
                <a:cubicBezTo>
                  <a:pt x="18981" y="62970"/>
                  <a:pt x="21949" y="64371"/>
                  <a:pt x="24451" y="66305"/>
                </a:cubicBezTo>
                <a:cubicBezTo>
                  <a:pt x="25152" y="66839"/>
                  <a:pt x="26253" y="67940"/>
                  <a:pt x="27153" y="68140"/>
                </a:cubicBezTo>
                <a:cubicBezTo>
                  <a:pt x="27365" y="68191"/>
                  <a:pt x="27563" y="68214"/>
                  <a:pt x="27749" y="68214"/>
                </a:cubicBezTo>
                <a:cubicBezTo>
                  <a:pt x="29032" y="68214"/>
                  <a:pt x="29761" y="67104"/>
                  <a:pt x="30489" y="66172"/>
                </a:cubicBezTo>
                <a:cubicBezTo>
                  <a:pt x="31456" y="64904"/>
                  <a:pt x="32290" y="63470"/>
                  <a:pt x="33424" y="62336"/>
                </a:cubicBezTo>
                <a:cubicBezTo>
                  <a:pt x="35959" y="59767"/>
                  <a:pt x="38561" y="57165"/>
                  <a:pt x="41263" y="54697"/>
                </a:cubicBezTo>
                <a:cubicBezTo>
                  <a:pt x="42664" y="53429"/>
                  <a:pt x="44132" y="52329"/>
                  <a:pt x="45666" y="51261"/>
                </a:cubicBezTo>
                <a:cubicBezTo>
                  <a:pt x="47067" y="50227"/>
                  <a:pt x="48135" y="48726"/>
                  <a:pt x="49636" y="47859"/>
                </a:cubicBezTo>
                <a:cubicBezTo>
                  <a:pt x="56307" y="44056"/>
                  <a:pt x="62912" y="40287"/>
                  <a:pt x="70117" y="37518"/>
                </a:cubicBezTo>
                <a:cubicBezTo>
                  <a:pt x="73820" y="36117"/>
                  <a:pt x="77623" y="34916"/>
                  <a:pt x="81559" y="34316"/>
                </a:cubicBezTo>
                <a:cubicBezTo>
                  <a:pt x="84427" y="33882"/>
                  <a:pt x="87396" y="33382"/>
                  <a:pt x="90332" y="33148"/>
                </a:cubicBezTo>
                <a:cubicBezTo>
                  <a:pt x="91366" y="32014"/>
                  <a:pt x="91065" y="30480"/>
                  <a:pt x="91065" y="28945"/>
                </a:cubicBezTo>
                <a:lnTo>
                  <a:pt x="91065" y="23541"/>
                </a:lnTo>
                <a:cubicBezTo>
                  <a:pt x="91065" y="19972"/>
                  <a:pt x="91065" y="16370"/>
                  <a:pt x="91065" y="12767"/>
                </a:cubicBezTo>
                <a:cubicBezTo>
                  <a:pt x="91099" y="9965"/>
                  <a:pt x="90765" y="7030"/>
                  <a:pt x="91199" y="4261"/>
                </a:cubicBezTo>
                <a:cubicBezTo>
                  <a:pt x="91366" y="3160"/>
                  <a:pt x="91399" y="2360"/>
                  <a:pt x="91199" y="1292"/>
                </a:cubicBezTo>
                <a:cubicBezTo>
                  <a:pt x="91065" y="725"/>
                  <a:pt x="91065" y="391"/>
                  <a:pt x="90865" y="158"/>
                </a:cubicBezTo>
                <a:cubicBezTo>
                  <a:pt x="90765" y="225"/>
                  <a:pt x="90665" y="258"/>
                  <a:pt x="90532" y="258"/>
                </a:cubicBezTo>
                <a:cubicBezTo>
                  <a:pt x="90313" y="272"/>
                  <a:pt x="90094" y="279"/>
                  <a:pt x="89876" y="279"/>
                </a:cubicBezTo>
                <a:cubicBezTo>
                  <a:pt x="88420" y="279"/>
                  <a:pt x="86979" y="1"/>
                  <a:pt x="85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3095856" y="2313623"/>
            <a:ext cx="541591" cy="1345563"/>
          </a:xfrm>
          <a:custGeom>
            <a:avLst/>
            <a:gdLst/>
            <a:ahLst/>
            <a:cxnLst/>
            <a:rect l="l" t="t" r="r" b="b"/>
            <a:pathLst>
              <a:path w="42098" h="104591" extrusionOk="0">
                <a:moveTo>
                  <a:pt x="10794" y="0"/>
                </a:moveTo>
                <a:cubicBezTo>
                  <a:pt x="10776" y="0"/>
                  <a:pt x="10759" y="1"/>
                  <a:pt x="10742" y="1"/>
                </a:cubicBezTo>
                <a:cubicBezTo>
                  <a:pt x="10609" y="1"/>
                  <a:pt x="10442" y="1"/>
                  <a:pt x="10308" y="68"/>
                </a:cubicBezTo>
                <a:cubicBezTo>
                  <a:pt x="9975" y="735"/>
                  <a:pt x="9474" y="1436"/>
                  <a:pt x="9141" y="2069"/>
                </a:cubicBezTo>
                <a:cubicBezTo>
                  <a:pt x="8307" y="3671"/>
                  <a:pt x="7640" y="5338"/>
                  <a:pt x="7006" y="7040"/>
                </a:cubicBezTo>
                <a:cubicBezTo>
                  <a:pt x="5472" y="11009"/>
                  <a:pt x="4437" y="15112"/>
                  <a:pt x="3470" y="19248"/>
                </a:cubicBezTo>
                <a:cubicBezTo>
                  <a:pt x="2603" y="22918"/>
                  <a:pt x="2369" y="26720"/>
                  <a:pt x="1802" y="30423"/>
                </a:cubicBezTo>
                <a:cubicBezTo>
                  <a:pt x="1535" y="32124"/>
                  <a:pt x="1435" y="33826"/>
                  <a:pt x="1102" y="35493"/>
                </a:cubicBezTo>
                <a:cubicBezTo>
                  <a:pt x="835" y="36994"/>
                  <a:pt x="735" y="38462"/>
                  <a:pt x="435" y="39930"/>
                </a:cubicBezTo>
                <a:cubicBezTo>
                  <a:pt x="101" y="41631"/>
                  <a:pt x="168" y="43499"/>
                  <a:pt x="134" y="45234"/>
                </a:cubicBezTo>
                <a:cubicBezTo>
                  <a:pt x="101" y="47002"/>
                  <a:pt x="1" y="48770"/>
                  <a:pt x="34" y="50537"/>
                </a:cubicBezTo>
                <a:cubicBezTo>
                  <a:pt x="101" y="54407"/>
                  <a:pt x="268" y="58343"/>
                  <a:pt x="635" y="62179"/>
                </a:cubicBezTo>
                <a:cubicBezTo>
                  <a:pt x="968" y="65648"/>
                  <a:pt x="1269" y="69184"/>
                  <a:pt x="2169" y="72487"/>
                </a:cubicBezTo>
                <a:cubicBezTo>
                  <a:pt x="2336" y="73087"/>
                  <a:pt x="2503" y="73687"/>
                  <a:pt x="2536" y="74288"/>
                </a:cubicBezTo>
                <a:cubicBezTo>
                  <a:pt x="2603" y="75222"/>
                  <a:pt x="2870" y="75922"/>
                  <a:pt x="3070" y="76823"/>
                </a:cubicBezTo>
                <a:cubicBezTo>
                  <a:pt x="3503" y="78791"/>
                  <a:pt x="4137" y="80692"/>
                  <a:pt x="4638" y="82660"/>
                </a:cubicBezTo>
                <a:cubicBezTo>
                  <a:pt x="5205" y="84829"/>
                  <a:pt x="5838" y="86897"/>
                  <a:pt x="6639" y="89032"/>
                </a:cubicBezTo>
                <a:cubicBezTo>
                  <a:pt x="6939" y="89899"/>
                  <a:pt x="7440" y="90766"/>
                  <a:pt x="7706" y="91634"/>
                </a:cubicBezTo>
                <a:cubicBezTo>
                  <a:pt x="8007" y="92534"/>
                  <a:pt x="8140" y="93435"/>
                  <a:pt x="8540" y="94336"/>
                </a:cubicBezTo>
                <a:cubicBezTo>
                  <a:pt x="9308" y="95970"/>
                  <a:pt x="10142" y="97605"/>
                  <a:pt x="10909" y="99206"/>
                </a:cubicBezTo>
                <a:cubicBezTo>
                  <a:pt x="11776" y="101040"/>
                  <a:pt x="13310" y="102441"/>
                  <a:pt x="14278" y="104243"/>
                </a:cubicBezTo>
                <a:cubicBezTo>
                  <a:pt x="14345" y="104343"/>
                  <a:pt x="14378" y="104476"/>
                  <a:pt x="14411" y="104576"/>
                </a:cubicBezTo>
                <a:cubicBezTo>
                  <a:pt x="14452" y="104586"/>
                  <a:pt x="14492" y="104591"/>
                  <a:pt x="14533" y="104591"/>
                </a:cubicBezTo>
                <a:cubicBezTo>
                  <a:pt x="14766" y="104591"/>
                  <a:pt x="15031" y="104441"/>
                  <a:pt x="15512" y="104243"/>
                </a:cubicBezTo>
                <a:cubicBezTo>
                  <a:pt x="16546" y="103876"/>
                  <a:pt x="17180" y="103409"/>
                  <a:pt x="18014" y="102708"/>
                </a:cubicBezTo>
                <a:cubicBezTo>
                  <a:pt x="20182" y="100874"/>
                  <a:pt x="22817" y="99606"/>
                  <a:pt x="25186" y="98105"/>
                </a:cubicBezTo>
                <a:cubicBezTo>
                  <a:pt x="28254" y="96204"/>
                  <a:pt x="31290" y="94302"/>
                  <a:pt x="34359" y="92401"/>
                </a:cubicBezTo>
                <a:cubicBezTo>
                  <a:pt x="35860" y="91433"/>
                  <a:pt x="37394" y="90466"/>
                  <a:pt x="38929" y="89532"/>
                </a:cubicBezTo>
                <a:cubicBezTo>
                  <a:pt x="40230" y="88731"/>
                  <a:pt x="41697" y="88164"/>
                  <a:pt x="42098" y="86663"/>
                </a:cubicBezTo>
                <a:cubicBezTo>
                  <a:pt x="40730" y="84061"/>
                  <a:pt x="39596" y="81293"/>
                  <a:pt x="38462" y="78591"/>
                </a:cubicBezTo>
                <a:cubicBezTo>
                  <a:pt x="36894" y="74955"/>
                  <a:pt x="35860" y="71086"/>
                  <a:pt x="35126" y="67183"/>
                </a:cubicBezTo>
                <a:cubicBezTo>
                  <a:pt x="33658" y="59644"/>
                  <a:pt x="33358" y="52039"/>
                  <a:pt x="33058" y="44366"/>
                </a:cubicBezTo>
                <a:cubicBezTo>
                  <a:pt x="32958" y="42632"/>
                  <a:pt x="33725" y="40931"/>
                  <a:pt x="33825" y="39196"/>
                </a:cubicBezTo>
                <a:cubicBezTo>
                  <a:pt x="33925" y="37295"/>
                  <a:pt x="34059" y="35493"/>
                  <a:pt x="34426" y="33625"/>
                </a:cubicBezTo>
                <a:cubicBezTo>
                  <a:pt x="35059" y="30056"/>
                  <a:pt x="35927" y="26454"/>
                  <a:pt x="36727" y="22951"/>
                </a:cubicBezTo>
                <a:cubicBezTo>
                  <a:pt x="37094" y="21383"/>
                  <a:pt x="37895" y="19916"/>
                  <a:pt x="38428" y="18414"/>
                </a:cubicBezTo>
                <a:cubicBezTo>
                  <a:pt x="38929" y="17114"/>
                  <a:pt x="39563" y="15746"/>
                  <a:pt x="38362" y="14545"/>
                </a:cubicBezTo>
                <a:cubicBezTo>
                  <a:pt x="37695" y="13911"/>
                  <a:pt x="36193" y="13511"/>
                  <a:pt x="35360" y="13211"/>
                </a:cubicBezTo>
                <a:cubicBezTo>
                  <a:pt x="32391" y="12110"/>
                  <a:pt x="29622" y="10342"/>
                  <a:pt x="26987" y="8708"/>
                </a:cubicBezTo>
                <a:cubicBezTo>
                  <a:pt x="25186" y="7607"/>
                  <a:pt x="23418" y="6606"/>
                  <a:pt x="21716" y="5372"/>
                </a:cubicBezTo>
                <a:cubicBezTo>
                  <a:pt x="20215" y="4304"/>
                  <a:pt x="18514" y="3704"/>
                  <a:pt x="16980" y="2770"/>
                </a:cubicBezTo>
                <a:cubicBezTo>
                  <a:pt x="16112" y="2236"/>
                  <a:pt x="15178" y="1736"/>
                  <a:pt x="14244" y="1269"/>
                </a:cubicBezTo>
                <a:cubicBezTo>
                  <a:pt x="13491" y="876"/>
                  <a:pt x="11741" y="0"/>
                  <a:pt x="10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3333190" y="3585578"/>
            <a:ext cx="1175861" cy="877444"/>
          </a:xfrm>
          <a:custGeom>
            <a:avLst/>
            <a:gdLst/>
            <a:ahLst/>
            <a:cxnLst/>
            <a:rect l="l" t="t" r="r" b="b"/>
            <a:pathLst>
              <a:path w="91400" h="68204" extrusionOk="0">
                <a:moveTo>
                  <a:pt x="27750" y="0"/>
                </a:moveTo>
                <a:cubicBezTo>
                  <a:pt x="27563" y="0"/>
                  <a:pt x="27364" y="24"/>
                  <a:pt x="27153" y="76"/>
                </a:cubicBezTo>
                <a:cubicBezTo>
                  <a:pt x="26253" y="276"/>
                  <a:pt x="25152" y="1343"/>
                  <a:pt x="24451" y="1877"/>
                </a:cubicBezTo>
                <a:cubicBezTo>
                  <a:pt x="21949" y="3845"/>
                  <a:pt x="18981" y="5246"/>
                  <a:pt x="16179" y="6614"/>
                </a:cubicBezTo>
                <a:cubicBezTo>
                  <a:pt x="14277" y="7548"/>
                  <a:pt x="12509" y="8549"/>
                  <a:pt x="10575" y="9349"/>
                </a:cubicBezTo>
                <a:cubicBezTo>
                  <a:pt x="8873" y="10050"/>
                  <a:pt x="7472" y="11150"/>
                  <a:pt x="5871" y="11984"/>
                </a:cubicBezTo>
                <a:cubicBezTo>
                  <a:pt x="4937" y="12451"/>
                  <a:pt x="4003" y="12952"/>
                  <a:pt x="3136" y="13485"/>
                </a:cubicBezTo>
                <a:cubicBezTo>
                  <a:pt x="2402" y="13952"/>
                  <a:pt x="668" y="15020"/>
                  <a:pt x="201" y="15787"/>
                </a:cubicBezTo>
                <a:cubicBezTo>
                  <a:pt x="101" y="15920"/>
                  <a:pt x="67" y="16054"/>
                  <a:pt x="0" y="16187"/>
                </a:cubicBezTo>
                <a:cubicBezTo>
                  <a:pt x="434" y="16854"/>
                  <a:pt x="734" y="17622"/>
                  <a:pt x="1101" y="18222"/>
                </a:cubicBezTo>
                <a:cubicBezTo>
                  <a:pt x="2035" y="19790"/>
                  <a:pt x="3103" y="21224"/>
                  <a:pt x="4170" y="22692"/>
                </a:cubicBezTo>
                <a:cubicBezTo>
                  <a:pt x="6739" y="26094"/>
                  <a:pt x="9674" y="29163"/>
                  <a:pt x="12676" y="32165"/>
                </a:cubicBezTo>
                <a:cubicBezTo>
                  <a:pt x="15345" y="34834"/>
                  <a:pt x="18447" y="37036"/>
                  <a:pt x="21282" y="39471"/>
                </a:cubicBezTo>
                <a:cubicBezTo>
                  <a:pt x="22583" y="40605"/>
                  <a:pt x="23984" y="41572"/>
                  <a:pt x="25218" y="42740"/>
                </a:cubicBezTo>
                <a:cubicBezTo>
                  <a:pt x="26319" y="43774"/>
                  <a:pt x="27520" y="44641"/>
                  <a:pt x="28621" y="45675"/>
                </a:cubicBezTo>
                <a:cubicBezTo>
                  <a:pt x="29888" y="46876"/>
                  <a:pt x="31490" y="47777"/>
                  <a:pt x="32957" y="48744"/>
                </a:cubicBezTo>
                <a:cubicBezTo>
                  <a:pt x="34458" y="49678"/>
                  <a:pt x="35893" y="50712"/>
                  <a:pt x="37394" y="51613"/>
                </a:cubicBezTo>
                <a:cubicBezTo>
                  <a:pt x="40730" y="53614"/>
                  <a:pt x="44165" y="55549"/>
                  <a:pt x="47634" y="57283"/>
                </a:cubicBezTo>
                <a:cubicBezTo>
                  <a:pt x="50737" y="58818"/>
                  <a:pt x="53906" y="60419"/>
                  <a:pt x="57175" y="61420"/>
                </a:cubicBezTo>
                <a:cubicBezTo>
                  <a:pt x="57775" y="61587"/>
                  <a:pt x="58342" y="61787"/>
                  <a:pt x="58876" y="62054"/>
                </a:cubicBezTo>
                <a:cubicBezTo>
                  <a:pt x="59710" y="62487"/>
                  <a:pt x="60477" y="62654"/>
                  <a:pt x="61311" y="62954"/>
                </a:cubicBezTo>
                <a:cubicBezTo>
                  <a:pt x="63212" y="63621"/>
                  <a:pt x="65147" y="64088"/>
                  <a:pt x="67082" y="64722"/>
                </a:cubicBezTo>
                <a:cubicBezTo>
                  <a:pt x="69250" y="65389"/>
                  <a:pt x="71351" y="65923"/>
                  <a:pt x="73553" y="66390"/>
                </a:cubicBezTo>
                <a:cubicBezTo>
                  <a:pt x="74487" y="66590"/>
                  <a:pt x="75454" y="66623"/>
                  <a:pt x="76355" y="66857"/>
                </a:cubicBezTo>
                <a:cubicBezTo>
                  <a:pt x="77256" y="67090"/>
                  <a:pt x="78090" y="67457"/>
                  <a:pt x="79057" y="67557"/>
                </a:cubicBezTo>
                <a:cubicBezTo>
                  <a:pt x="80858" y="67791"/>
                  <a:pt x="82693" y="67958"/>
                  <a:pt x="84461" y="68158"/>
                </a:cubicBezTo>
                <a:cubicBezTo>
                  <a:pt x="84787" y="68190"/>
                  <a:pt x="85112" y="68203"/>
                  <a:pt x="85437" y="68203"/>
                </a:cubicBezTo>
                <a:cubicBezTo>
                  <a:pt x="86961" y="68203"/>
                  <a:pt x="88469" y="67912"/>
                  <a:pt x="89975" y="67912"/>
                </a:cubicBezTo>
                <a:cubicBezTo>
                  <a:pt x="90150" y="67912"/>
                  <a:pt x="90324" y="67916"/>
                  <a:pt x="90498" y="67924"/>
                </a:cubicBezTo>
                <a:cubicBezTo>
                  <a:pt x="90665" y="67958"/>
                  <a:pt x="90765" y="67991"/>
                  <a:pt x="90865" y="68024"/>
                </a:cubicBezTo>
                <a:cubicBezTo>
                  <a:pt x="91065" y="67824"/>
                  <a:pt x="91065" y="67491"/>
                  <a:pt x="91199" y="66924"/>
                </a:cubicBezTo>
                <a:cubicBezTo>
                  <a:pt x="91399" y="65856"/>
                  <a:pt x="91366" y="65056"/>
                  <a:pt x="91199" y="63955"/>
                </a:cubicBezTo>
                <a:cubicBezTo>
                  <a:pt x="90765" y="61186"/>
                  <a:pt x="91099" y="58251"/>
                  <a:pt x="91065" y="55449"/>
                </a:cubicBezTo>
                <a:cubicBezTo>
                  <a:pt x="91065" y="51846"/>
                  <a:pt x="91065" y="48244"/>
                  <a:pt x="91065" y="44641"/>
                </a:cubicBezTo>
                <a:lnTo>
                  <a:pt x="91065" y="39237"/>
                </a:lnTo>
                <a:cubicBezTo>
                  <a:pt x="91065" y="37736"/>
                  <a:pt x="91366" y="36168"/>
                  <a:pt x="90332" y="35068"/>
                </a:cubicBezTo>
                <a:cubicBezTo>
                  <a:pt x="87396" y="34834"/>
                  <a:pt x="84427" y="34300"/>
                  <a:pt x="81559" y="33867"/>
                </a:cubicBezTo>
                <a:cubicBezTo>
                  <a:pt x="77623" y="33266"/>
                  <a:pt x="73820" y="32099"/>
                  <a:pt x="70117" y="30664"/>
                </a:cubicBezTo>
                <a:cubicBezTo>
                  <a:pt x="62912" y="27896"/>
                  <a:pt x="56307" y="24160"/>
                  <a:pt x="49636" y="20357"/>
                </a:cubicBezTo>
                <a:cubicBezTo>
                  <a:pt x="48135" y="19490"/>
                  <a:pt x="47067" y="17955"/>
                  <a:pt x="45666" y="16955"/>
                </a:cubicBezTo>
                <a:cubicBezTo>
                  <a:pt x="44132" y="15854"/>
                  <a:pt x="42664" y="14786"/>
                  <a:pt x="41263" y="13519"/>
                </a:cubicBezTo>
                <a:cubicBezTo>
                  <a:pt x="38561" y="11050"/>
                  <a:pt x="35959" y="8448"/>
                  <a:pt x="33424" y="5880"/>
                </a:cubicBezTo>
                <a:cubicBezTo>
                  <a:pt x="32290" y="4746"/>
                  <a:pt x="31456" y="3311"/>
                  <a:pt x="30489" y="2044"/>
                </a:cubicBezTo>
                <a:cubicBezTo>
                  <a:pt x="29763" y="1085"/>
                  <a:pt x="29011" y="0"/>
                  <a:pt x="27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650714" y="3585578"/>
            <a:ext cx="1175861" cy="877444"/>
          </a:xfrm>
          <a:custGeom>
            <a:avLst/>
            <a:gdLst/>
            <a:ahLst/>
            <a:cxnLst/>
            <a:rect l="l" t="t" r="r" b="b"/>
            <a:pathLst>
              <a:path w="91400" h="68204" extrusionOk="0">
                <a:moveTo>
                  <a:pt x="63674" y="0"/>
                </a:moveTo>
                <a:cubicBezTo>
                  <a:pt x="62397" y="0"/>
                  <a:pt x="61671" y="1085"/>
                  <a:pt x="60944" y="2044"/>
                </a:cubicBezTo>
                <a:cubicBezTo>
                  <a:pt x="59944" y="3311"/>
                  <a:pt x="59110" y="4746"/>
                  <a:pt x="57976" y="5880"/>
                </a:cubicBezTo>
                <a:cubicBezTo>
                  <a:pt x="55440" y="8448"/>
                  <a:pt x="52839" y="11050"/>
                  <a:pt x="50137" y="13519"/>
                </a:cubicBezTo>
                <a:cubicBezTo>
                  <a:pt x="48736" y="14786"/>
                  <a:pt x="47301" y="15854"/>
                  <a:pt x="45734" y="16955"/>
                </a:cubicBezTo>
                <a:cubicBezTo>
                  <a:pt x="44333" y="17955"/>
                  <a:pt x="43265" y="19490"/>
                  <a:pt x="41764" y="20357"/>
                </a:cubicBezTo>
                <a:cubicBezTo>
                  <a:pt x="35093" y="24160"/>
                  <a:pt x="28488" y="27896"/>
                  <a:pt x="21283" y="30664"/>
                </a:cubicBezTo>
                <a:cubicBezTo>
                  <a:pt x="17580" y="32099"/>
                  <a:pt x="13777" y="33266"/>
                  <a:pt x="9875" y="33867"/>
                </a:cubicBezTo>
                <a:cubicBezTo>
                  <a:pt x="6973" y="34300"/>
                  <a:pt x="4037" y="34834"/>
                  <a:pt x="1102" y="35068"/>
                </a:cubicBezTo>
                <a:cubicBezTo>
                  <a:pt x="34" y="36168"/>
                  <a:pt x="334" y="37736"/>
                  <a:pt x="334" y="39237"/>
                </a:cubicBezTo>
                <a:cubicBezTo>
                  <a:pt x="334" y="41038"/>
                  <a:pt x="334" y="42840"/>
                  <a:pt x="334" y="44641"/>
                </a:cubicBezTo>
                <a:cubicBezTo>
                  <a:pt x="334" y="48244"/>
                  <a:pt x="334" y="51846"/>
                  <a:pt x="334" y="55449"/>
                </a:cubicBezTo>
                <a:cubicBezTo>
                  <a:pt x="334" y="58251"/>
                  <a:pt x="635" y="61186"/>
                  <a:pt x="201" y="63955"/>
                </a:cubicBezTo>
                <a:cubicBezTo>
                  <a:pt x="68" y="65056"/>
                  <a:pt x="1" y="65856"/>
                  <a:pt x="234" y="66924"/>
                </a:cubicBezTo>
                <a:cubicBezTo>
                  <a:pt x="334" y="67491"/>
                  <a:pt x="334" y="67824"/>
                  <a:pt x="535" y="68024"/>
                </a:cubicBezTo>
                <a:cubicBezTo>
                  <a:pt x="635" y="67991"/>
                  <a:pt x="768" y="67958"/>
                  <a:pt x="902" y="67924"/>
                </a:cubicBezTo>
                <a:cubicBezTo>
                  <a:pt x="1076" y="67916"/>
                  <a:pt x="1251" y="67912"/>
                  <a:pt x="1425" y="67912"/>
                </a:cubicBezTo>
                <a:cubicBezTo>
                  <a:pt x="2936" y="67912"/>
                  <a:pt x="4461" y="68203"/>
                  <a:pt x="5974" y="68203"/>
                </a:cubicBezTo>
                <a:cubicBezTo>
                  <a:pt x="6297" y="68203"/>
                  <a:pt x="6618" y="68190"/>
                  <a:pt x="6939" y="68158"/>
                </a:cubicBezTo>
                <a:cubicBezTo>
                  <a:pt x="8740" y="67958"/>
                  <a:pt x="10542" y="67791"/>
                  <a:pt x="12343" y="67557"/>
                </a:cubicBezTo>
                <a:cubicBezTo>
                  <a:pt x="13310" y="67457"/>
                  <a:pt x="14144" y="67090"/>
                  <a:pt x="15078" y="66857"/>
                </a:cubicBezTo>
                <a:cubicBezTo>
                  <a:pt x="15946" y="66623"/>
                  <a:pt x="16913" y="66590"/>
                  <a:pt x="17847" y="66390"/>
                </a:cubicBezTo>
                <a:cubicBezTo>
                  <a:pt x="20049" y="65923"/>
                  <a:pt x="22150" y="65389"/>
                  <a:pt x="24318" y="64722"/>
                </a:cubicBezTo>
                <a:cubicBezTo>
                  <a:pt x="26253" y="64088"/>
                  <a:pt x="28188" y="63621"/>
                  <a:pt x="30089" y="62954"/>
                </a:cubicBezTo>
                <a:cubicBezTo>
                  <a:pt x="30956" y="62654"/>
                  <a:pt x="31690" y="62487"/>
                  <a:pt x="32524" y="62054"/>
                </a:cubicBezTo>
                <a:cubicBezTo>
                  <a:pt x="33058" y="61787"/>
                  <a:pt x="33625" y="61587"/>
                  <a:pt x="34225" y="61420"/>
                </a:cubicBezTo>
                <a:cubicBezTo>
                  <a:pt x="37528" y="60419"/>
                  <a:pt x="40697" y="58818"/>
                  <a:pt x="43799" y="57283"/>
                </a:cubicBezTo>
                <a:cubicBezTo>
                  <a:pt x="47235" y="55549"/>
                  <a:pt x="50670" y="53614"/>
                  <a:pt x="54006" y="51613"/>
                </a:cubicBezTo>
                <a:cubicBezTo>
                  <a:pt x="55507" y="50712"/>
                  <a:pt x="56975" y="49678"/>
                  <a:pt x="58443" y="48744"/>
                </a:cubicBezTo>
                <a:cubicBezTo>
                  <a:pt x="59910" y="47777"/>
                  <a:pt x="61511" y="46876"/>
                  <a:pt x="62779" y="45675"/>
                </a:cubicBezTo>
                <a:cubicBezTo>
                  <a:pt x="63880" y="44641"/>
                  <a:pt x="65081" y="43774"/>
                  <a:pt x="66181" y="42740"/>
                </a:cubicBezTo>
                <a:cubicBezTo>
                  <a:pt x="67449" y="41572"/>
                  <a:pt x="68817" y="40605"/>
                  <a:pt x="70118" y="39471"/>
                </a:cubicBezTo>
                <a:cubicBezTo>
                  <a:pt x="72953" y="37036"/>
                  <a:pt x="76089" y="34834"/>
                  <a:pt x="78724" y="32165"/>
                </a:cubicBezTo>
                <a:cubicBezTo>
                  <a:pt x="81726" y="29163"/>
                  <a:pt x="84661" y="26094"/>
                  <a:pt x="87230" y="22692"/>
                </a:cubicBezTo>
                <a:cubicBezTo>
                  <a:pt x="88331" y="21224"/>
                  <a:pt x="89398" y="19790"/>
                  <a:pt x="90299" y="18222"/>
                </a:cubicBezTo>
                <a:cubicBezTo>
                  <a:pt x="90666" y="17622"/>
                  <a:pt x="90999" y="16854"/>
                  <a:pt x="91400" y="16187"/>
                </a:cubicBezTo>
                <a:cubicBezTo>
                  <a:pt x="91366" y="16054"/>
                  <a:pt x="91299" y="15920"/>
                  <a:pt x="91199" y="15787"/>
                </a:cubicBezTo>
                <a:cubicBezTo>
                  <a:pt x="90732" y="15020"/>
                  <a:pt x="88998" y="13919"/>
                  <a:pt x="88264" y="13485"/>
                </a:cubicBezTo>
                <a:cubicBezTo>
                  <a:pt x="87397" y="12952"/>
                  <a:pt x="86463" y="12418"/>
                  <a:pt x="85562" y="11984"/>
                </a:cubicBezTo>
                <a:cubicBezTo>
                  <a:pt x="83928" y="11150"/>
                  <a:pt x="82560" y="10050"/>
                  <a:pt x="80859" y="9349"/>
                </a:cubicBezTo>
                <a:cubicBezTo>
                  <a:pt x="78891" y="8549"/>
                  <a:pt x="77123" y="7548"/>
                  <a:pt x="75221" y="6614"/>
                </a:cubicBezTo>
                <a:cubicBezTo>
                  <a:pt x="72419" y="5246"/>
                  <a:pt x="69450" y="3845"/>
                  <a:pt x="66949" y="1877"/>
                </a:cubicBezTo>
                <a:cubicBezTo>
                  <a:pt x="66248" y="1343"/>
                  <a:pt x="65147" y="276"/>
                  <a:pt x="64280" y="76"/>
                </a:cubicBezTo>
                <a:cubicBezTo>
                  <a:pt x="64065" y="24"/>
                  <a:pt x="63863" y="0"/>
                  <a:pt x="636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5526211" y="2313623"/>
            <a:ext cx="541591" cy="1345563"/>
          </a:xfrm>
          <a:custGeom>
            <a:avLst/>
            <a:gdLst/>
            <a:ahLst/>
            <a:cxnLst/>
            <a:rect l="l" t="t" r="r" b="b"/>
            <a:pathLst>
              <a:path w="42098" h="104591" extrusionOk="0">
                <a:moveTo>
                  <a:pt x="31273" y="0"/>
                </a:moveTo>
                <a:cubicBezTo>
                  <a:pt x="30356" y="0"/>
                  <a:pt x="28574" y="876"/>
                  <a:pt x="27820" y="1269"/>
                </a:cubicBezTo>
                <a:cubicBezTo>
                  <a:pt x="26920" y="1736"/>
                  <a:pt x="25986" y="2236"/>
                  <a:pt x="25118" y="2770"/>
                </a:cubicBezTo>
                <a:cubicBezTo>
                  <a:pt x="23551" y="3704"/>
                  <a:pt x="21883" y="4304"/>
                  <a:pt x="20382" y="5372"/>
                </a:cubicBezTo>
                <a:cubicBezTo>
                  <a:pt x="18681" y="6606"/>
                  <a:pt x="16913" y="7607"/>
                  <a:pt x="15111" y="8708"/>
                </a:cubicBezTo>
                <a:cubicBezTo>
                  <a:pt x="12443" y="10342"/>
                  <a:pt x="9707" y="12110"/>
                  <a:pt x="6705" y="13211"/>
                </a:cubicBezTo>
                <a:cubicBezTo>
                  <a:pt x="5871" y="13511"/>
                  <a:pt x="4370" y="13911"/>
                  <a:pt x="3736" y="14545"/>
                </a:cubicBezTo>
                <a:cubicBezTo>
                  <a:pt x="2536" y="15746"/>
                  <a:pt x="3169" y="17114"/>
                  <a:pt x="3636" y="18414"/>
                </a:cubicBezTo>
                <a:cubicBezTo>
                  <a:pt x="4203" y="19916"/>
                  <a:pt x="4971" y="21383"/>
                  <a:pt x="5338" y="22951"/>
                </a:cubicBezTo>
                <a:cubicBezTo>
                  <a:pt x="6172" y="26454"/>
                  <a:pt x="7005" y="30056"/>
                  <a:pt x="7673" y="33625"/>
                </a:cubicBezTo>
                <a:cubicBezTo>
                  <a:pt x="8040" y="35493"/>
                  <a:pt x="8173" y="37295"/>
                  <a:pt x="8273" y="39196"/>
                </a:cubicBezTo>
                <a:cubicBezTo>
                  <a:pt x="8373" y="40931"/>
                  <a:pt x="9107" y="42632"/>
                  <a:pt x="9040" y="44366"/>
                </a:cubicBezTo>
                <a:cubicBezTo>
                  <a:pt x="8740" y="52039"/>
                  <a:pt x="8440" y="59644"/>
                  <a:pt x="6972" y="67183"/>
                </a:cubicBezTo>
                <a:cubicBezTo>
                  <a:pt x="6205" y="71086"/>
                  <a:pt x="5204" y="74955"/>
                  <a:pt x="3636" y="78591"/>
                </a:cubicBezTo>
                <a:cubicBezTo>
                  <a:pt x="2469" y="81293"/>
                  <a:pt x="1368" y="84061"/>
                  <a:pt x="0" y="86663"/>
                </a:cubicBezTo>
                <a:cubicBezTo>
                  <a:pt x="401" y="88164"/>
                  <a:pt x="1868" y="88731"/>
                  <a:pt x="3169" y="89532"/>
                </a:cubicBezTo>
                <a:cubicBezTo>
                  <a:pt x="4704" y="90466"/>
                  <a:pt x="6205" y="91433"/>
                  <a:pt x="7739" y="92401"/>
                </a:cubicBezTo>
                <a:cubicBezTo>
                  <a:pt x="10808" y="94302"/>
                  <a:pt x="13844" y="96204"/>
                  <a:pt x="16879" y="98105"/>
                </a:cubicBezTo>
                <a:cubicBezTo>
                  <a:pt x="19281" y="99606"/>
                  <a:pt x="21916" y="100874"/>
                  <a:pt x="24051" y="102708"/>
                </a:cubicBezTo>
                <a:cubicBezTo>
                  <a:pt x="24885" y="103409"/>
                  <a:pt x="25552" y="103876"/>
                  <a:pt x="26586" y="104243"/>
                </a:cubicBezTo>
                <a:cubicBezTo>
                  <a:pt x="27039" y="104441"/>
                  <a:pt x="27300" y="104591"/>
                  <a:pt x="27552" y="104591"/>
                </a:cubicBezTo>
                <a:cubicBezTo>
                  <a:pt x="27597" y="104591"/>
                  <a:pt x="27642" y="104586"/>
                  <a:pt x="27687" y="104576"/>
                </a:cubicBezTo>
                <a:cubicBezTo>
                  <a:pt x="27687" y="104476"/>
                  <a:pt x="27720" y="104343"/>
                  <a:pt x="27787" y="104243"/>
                </a:cubicBezTo>
                <a:cubicBezTo>
                  <a:pt x="28788" y="102441"/>
                  <a:pt x="30289" y="101040"/>
                  <a:pt x="31189" y="99206"/>
                </a:cubicBezTo>
                <a:cubicBezTo>
                  <a:pt x="31957" y="97605"/>
                  <a:pt x="32791" y="95970"/>
                  <a:pt x="33558" y="94336"/>
                </a:cubicBezTo>
                <a:cubicBezTo>
                  <a:pt x="33958" y="93435"/>
                  <a:pt x="34092" y="92534"/>
                  <a:pt x="34358" y="91634"/>
                </a:cubicBezTo>
                <a:cubicBezTo>
                  <a:pt x="34659" y="90766"/>
                  <a:pt x="35126" y="89899"/>
                  <a:pt x="35459" y="89032"/>
                </a:cubicBezTo>
                <a:cubicBezTo>
                  <a:pt x="36226" y="86897"/>
                  <a:pt x="36894" y="84829"/>
                  <a:pt x="37461" y="82660"/>
                </a:cubicBezTo>
                <a:cubicBezTo>
                  <a:pt x="37961" y="80692"/>
                  <a:pt x="38595" y="78791"/>
                  <a:pt x="39028" y="76823"/>
                </a:cubicBezTo>
                <a:cubicBezTo>
                  <a:pt x="39229" y="75922"/>
                  <a:pt x="39462" y="75222"/>
                  <a:pt x="39529" y="74288"/>
                </a:cubicBezTo>
                <a:cubicBezTo>
                  <a:pt x="39595" y="73687"/>
                  <a:pt x="39729" y="73087"/>
                  <a:pt x="39896" y="72487"/>
                </a:cubicBezTo>
                <a:cubicBezTo>
                  <a:pt x="40796" y="69184"/>
                  <a:pt x="41097" y="65648"/>
                  <a:pt x="41463" y="62179"/>
                </a:cubicBezTo>
                <a:cubicBezTo>
                  <a:pt x="41830" y="58343"/>
                  <a:pt x="41997" y="54407"/>
                  <a:pt x="42064" y="50537"/>
                </a:cubicBezTo>
                <a:cubicBezTo>
                  <a:pt x="42097" y="48770"/>
                  <a:pt x="41964" y="47002"/>
                  <a:pt x="41964" y="45234"/>
                </a:cubicBezTo>
                <a:cubicBezTo>
                  <a:pt x="41930" y="43499"/>
                  <a:pt x="41997" y="41631"/>
                  <a:pt x="41664" y="39930"/>
                </a:cubicBezTo>
                <a:cubicBezTo>
                  <a:pt x="41363" y="38462"/>
                  <a:pt x="41263" y="36994"/>
                  <a:pt x="40963" y="35493"/>
                </a:cubicBezTo>
                <a:cubicBezTo>
                  <a:pt x="40663" y="33826"/>
                  <a:pt x="40563" y="32124"/>
                  <a:pt x="40296" y="30423"/>
                </a:cubicBezTo>
                <a:cubicBezTo>
                  <a:pt x="39696" y="26720"/>
                  <a:pt x="39495" y="22918"/>
                  <a:pt x="38628" y="19248"/>
                </a:cubicBezTo>
                <a:cubicBezTo>
                  <a:pt x="37661" y="15112"/>
                  <a:pt x="36627" y="11009"/>
                  <a:pt x="35092" y="7040"/>
                </a:cubicBezTo>
                <a:cubicBezTo>
                  <a:pt x="34425" y="5338"/>
                  <a:pt x="33758" y="3671"/>
                  <a:pt x="32924" y="2069"/>
                </a:cubicBezTo>
                <a:cubicBezTo>
                  <a:pt x="32590" y="1436"/>
                  <a:pt x="32123" y="735"/>
                  <a:pt x="31790" y="68"/>
                </a:cubicBezTo>
                <a:cubicBezTo>
                  <a:pt x="31656" y="1"/>
                  <a:pt x="31490" y="1"/>
                  <a:pt x="31323" y="1"/>
                </a:cubicBezTo>
                <a:cubicBezTo>
                  <a:pt x="31307" y="1"/>
                  <a:pt x="31290" y="0"/>
                  <a:pt x="312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4650714" y="1508607"/>
            <a:ext cx="1175861" cy="877612"/>
          </a:xfrm>
          <a:custGeom>
            <a:avLst/>
            <a:gdLst/>
            <a:ahLst/>
            <a:cxnLst/>
            <a:rect l="l" t="t" r="r" b="b"/>
            <a:pathLst>
              <a:path w="91400" h="68217" extrusionOk="0">
                <a:moveTo>
                  <a:pt x="5842" y="0"/>
                </a:moveTo>
                <a:cubicBezTo>
                  <a:pt x="4381" y="0"/>
                  <a:pt x="2916" y="273"/>
                  <a:pt x="1434" y="273"/>
                </a:cubicBezTo>
                <a:cubicBezTo>
                  <a:pt x="1257" y="273"/>
                  <a:pt x="1079" y="269"/>
                  <a:pt x="902" y="260"/>
                </a:cubicBezTo>
                <a:cubicBezTo>
                  <a:pt x="768" y="260"/>
                  <a:pt x="635" y="227"/>
                  <a:pt x="535" y="160"/>
                </a:cubicBezTo>
                <a:cubicBezTo>
                  <a:pt x="334" y="393"/>
                  <a:pt x="334" y="727"/>
                  <a:pt x="234" y="1294"/>
                </a:cubicBezTo>
                <a:cubicBezTo>
                  <a:pt x="1" y="2362"/>
                  <a:pt x="68" y="3162"/>
                  <a:pt x="234" y="4230"/>
                </a:cubicBezTo>
                <a:cubicBezTo>
                  <a:pt x="635" y="7032"/>
                  <a:pt x="334" y="9967"/>
                  <a:pt x="334" y="12769"/>
                </a:cubicBezTo>
                <a:cubicBezTo>
                  <a:pt x="334" y="16372"/>
                  <a:pt x="334" y="19941"/>
                  <a:pt x="334" y="23543"/>
                </a:cubicBezTo>
                <a:cubicBezTo>
                  <a:pt x="334" y="25345"/>
                  <a:pt x="334" y="27146"/>
                  <a:pt x="334" y="28947"/>
                </a:cubicBezTo>
                <a:cubicBezTo>
                  <a:pt x="334" y="30482"/>
                  <a:pt x="34" y="32016"/>
                  <a:pt x="1102" y="33150"/>
                </a:cubicBezTo>
                <a:cubicBezTo>
                  <a:pt x="4037" y="33384"/>
                  <a:pt x="6973" y="33884"/>
                  <a:pt x="9875" y="34318"/>
                </a:cubicBezTo>
                <a:cubicBezTo>
                  <a:pt x="13777" y="34918"/>
                  <a:pt x="17580" y="36119"/>
                  <a:pt x="21283" y="37520"/>
                </a:cubicBezTo>
                <a:cubicBezTo>
                  <a:pt x="28488" y="40289"/>
                  <a:pt x="35093" y="44058"/>
                  <a:pt x="41764" y="47827"/>
                </a:cubicBezTo>
                <a:cubicBezTo>
                  <a:pt x="43298" y="48695"/>
                  <a:pt x="44333" y="50229"/>
                  <a:pt x="45767" y="51263"/>
                </a:cubicBezTo>
                <a:cubicBezTo>
                  <a:pt x="47301" y="52331"/>
                  <a:pt x="48736" y="53398"/>
                  <a:pt x="50137" y="54699"/>
                </a:cubicBezTo>
                <a:cubicBezTo>
                  <a:pt x="52839" y="57167"/>
                  <a:pt x="55440" y="59769"/>
                  <a:pt x="57976" y="62304"/>
                </a:cubicBezTo>
                <a:cubicBezTo>
                  <a:pt x="59110" y="63472"/>
                  <a:pt x="59977" y="64906"/>
                  <a:pt x="60944" y="66174"/>
                </a:cubicBezTo>
                <a:cubicBezTo>
                  <a:pt x="61673" y="67106"/>
                  <a:pt x="62401" y="68216"/>
                  <a:pt x="63684" y="68216"/>
                </a:cubicBezTo>
                <a:cubicBezTo>
                  <a:pt x="63871" y="68216"/>
                  <a:pt x="64069" y="68193"/>
                  <a:pt x="64280" y="68142"/>
                </a:cubicBezTo>
                <a:cubicBezTo>
                  <a:pt x="65147" y="67942"/>
                  <a:pt x="66282" y="66841"/>
                  <a:pt x="66949" y="66307"/>
                </a:cubicBezTo>
                <a:cubicBezTo>
                  <a:pt x="69484" y="64373"/>
                  <a:pt x="72419" y="62972"/>
                  <a:pt x="75255" y="61571"/>
                </a:cubicBezTo>
                <a:cubicBezTo>
                  <a:pt x="77123" y="60637"/>
                  <a:pt x="78891" y="59669"/>
                  <a:pt x="80859" y="58869"/>
                </a:cubicBezTo>
                <a:cubicBezTo>
                  <a:pt x="82560" y="58168"/>
                  <a:pt x="83928" y="57034"/>
                  <a:pt x="85562" y="56233"/>
                </a:cubicBezTo>
                <a:cubicBezTo>
                  <a:pt x="86463" y="55766"/>
                  <a:pt x="87397" y="55266"/>
                  <a:pt x="88264" y="54732"/>
                </a:cubicBezTo>
                <a:cubicBezTo>
                  <a:pt x="88998" y="54265"/>
                  <a:pt x="90732" y="53198"/>
                  <a:pt x="91199" y="52431"/>
                </a:cubicBezTo>
                <a:cubicBezTo>
                  <a:pt x="91299" y="52297"/>
                  <a:pt x="91366" y="52164"/>
                  <a:pt x="91400" y="51997"/>
                </a:cubicBezTo>
                <a:cubicBezTo>
                  <a:pt x="90999" y="51363"/>
                  <a:pt x="90666" y="50563"/>
                  <a:pt x="90299" y="49962"/>
                </a:cubicBezTo>
                <a:cubicBezTo>
                  <a:pt x="89398" y="48394"/>
                  <a:pt x="88331" y="46960"/>
                  <a:pt x="87230" y="45492"/>
                </a:cubicBezTo>
                <a:cubicBezTo>
                  <a:pt x="84661" y="42090"/>
                  <a:pt x="81726" y="39054"/>
                  <a:pt x="78724" y="36052"/>
                </a:cubicBezTo>
                <a:cubicBezTo>
                  <a:pt x="76089" y="33384"/>
                  <a:pt x="72953" y="31182"/>
                  <a:pt x="70118" y="28714"/>
                </a:cubicBezTo>
                <a:cubicBezTo>
                  <a:pt x="68850" y="27613"/>
                  <a:pt x="67449" y="26612"/>
                  <a:pt x="66181" y="25445"/>
                </a:cubicBezTo>
                <a:cubicBezTo>
                  <a:pt x="65081" y="24411"/>
                  <a:pt x="63880" y="23543"/>
                  <a:pt x="62779" y="22509"/>
                </a:cubicBezTo>
                <a:cubicBezTo>
                  <a:pt x="61511" y="21342"/>
                  <a:pt x="59910" y="20408"/>
                  <a:pt x="58443" y="19474"/>
                </a:cubicBezTo>
                <a:cubicBezTo>
                  <a:pt x="56975" y="18506"/>
                  <a:pt x="55507" y="17472"/>
                  <a:pt x="54006" y="16572"/>
                </a:cubicBezTo>
                <a:cubicBezTo>
                  <a:pt x="50704" y="14570"/>
                  <a:pt x="47268" y="12636"/>
                  <a:pt x="43799" y="10934"/>
                </a:cubicBezTo>
                <a:cubicBezTo>
                  <a:pt x="40697" y="9400"/>
                  <a:pt x="37528" y="7765"/>
                  <a:pt x="34225" y="6798"/>
                </a:cubicBezTo>
                <a:cubicBezTo>
                  <a:pt x="33658" y="6598"/>
                  <a:pt x="33058" y="6431"/>
                  <a:pt x="32524" y="6131"/>
                </a:cubicBezTo>
                <a:cubicBezTo>
                  <a:pt x="31690" y="5697"/>
                  <a:pt x="30956" y="5530"/>
                  <a:pt x="30089" y="5230"/>
                </a:cubicBezTo>
                <a:cubicBezTo>
                  <a:pt x="28188" y="4563"/>
                  <a:pt x="26253" y="4096"/>
                  <a:pt x="24318" y="3496"/>
                </a:cubicBezTo>
                <a:cubicBezTo>
                  <a:pt x="22150" y="2795"/>
                  <a:pt x="20049" y="2261"/>
                  <a:pt x="17847" y="1794"/>
                </a:cubicBezTo>
                <a:cubicBezTo>
                  <a:pt x="16946" y="1628"/>
                  <a:pt x="15946" y="1594"/>
                  <a:pt x="15078" y="1361"/>
                </a:cubicBezTo>
                <a:cubicBezTo>
                  <a:pt x="14144" y="1127"/>
                  <a:pt x="13310" y="760"/>
                  <a:pt x="12343" y="627"/>
                </a:cubicBezTo>
                <a:cubicBezTo>
                  <a:pt x="10542" y="427"/>
                  <a:pt x="8740" y="260"/>
                  <a:pt x="6939" y="60"/>
                </a:cubicBezTo>
                <a:cubicBezTo>
                  <a:pt x="6574" y="17"/>
                  <a:pt x="6208" y="0"/>
                  <a:pt x="58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5501316" y="2296190"/>
            <a:ext cx="585795" cy="1385612"/>
          </a:xfrm>
          <a:custGeom>
            <a:avLst/>
            <a:gdLst/>
            <a:ahLst/>
            <a:cxnLst/>
            <a:rect l="l" t="t" r="r" b="b"/>
            <a:pathLst>
              <a:path w="45534" h="107704" extrusionOk="0">
                <a:moveTo>
                  <a:pt x="33208" y="1355"/>
                </a:moveTo>
                <a:cubicBezTo>
                  <a:pt x="33225" y="1355"/>
                  <a:pt x="33242" y="1356"/>
                  <a:pt x="33258" y="1356"/>
                </a:cubicBezTo>
                <a:cubicBezTo>
                  <a:pt x="33425" y="1356"/>
                  <a:pt x="33558" y="1356"/>
                  <a:pt x="33725" y="1423"/>
                </a:cubicBezTo>
                <a:cubicBezTo>
                  <a:pt x="34058" y="2124"/>
                  <a:pt x="34525" y="2791"/>
                  <a:pt x="34859" y="3424"/>
                </a:cubicBezTo>
                <a:cubicBezTo>
                  <a:pt x="35693" y="5026"/>
                  <a:pt x="36360" y="6693"/>
                  <a:pt x="37027" y="8395"/>
                </a:cubicBezTo>
                <a:cubicBezTo>
                  <a:pt x="38562" y="12364"/>
                  <a:pt x="39596" y="16467"/>
                  <a:pt x="40563" y="20603"/>
                </a:cubicBezTo>
                <a:cubicBezTo>
                  <a:pt x="41430" y="24273"/>
                  <a:pt x="41631" y="28075"/>
                  <a:pt x="42231" y="31778"/>
                </a:cubicBezTo>
                <a:cubicBezTo>
                  <a:pt x="42464" y="33479"/>
                  <a:pt x="42565" y="35181"/>
                  <a:pt x="42898" y="36848"/>
                </a:cubicBezTo>
                <a:cubicBezTo>
                  <a:pt x="43198" y="38349"/>
                  <a:pt x="43298" y="39817"/>
                  <a:pt x="43599" y="41285"/>
                </a:cubicBezTo>
                <a:cubicBezTo>
                  <a:pt x="43932" y="42986"/>
                  <a:pt x="43865" y="44854"/>
                  <a:pt x="43899" y="46589"/>
                </a:cubicBezTo>
                <a:cubicBezTo>
                  <a:pt x="43899" y="48357"/>
                  <a:pt x="44032" y="50125"/>
                  <a:pt x="43999" y="51892"/>
                </a:cubicBezTo>
                <a:cubicBezTo>
                  <a:pt x="43932" y="55762"/>
                  <a:pt x="43765" y="59698"/>
                  <a:pt x="43398" y="63534"/>
                </a:cubicBezTo>
                <a:cubicBezTo>
                  <a:pt x="43032" y="67003"/>
                  <a:pt x="42731" y="70539"/>
                  <a:pt x="41831" y="73842"/>
                </a:cubicBezTo>
                <a:cubicBezTo>
                  <a:pt x="41664" y="74442"/>
                  <a:pt x="41530" y="75042"/>
                  <a:pt x="41464" y="75643"/>
                </a:cubicBezTo>
                <a:cubicBezTo>
                  <a:pt x="41397" y="76577"/>
                  <a:pt x="41164" y="77277"/>
                  <a:pt x="40963" y="78178"/>
                </a:cubicBezTo>
                <a:cubicBezTo>
                  <a:pt x="40530" y="80146"/>
                  <a:pt x="39896" y="82047"/>
                  <a:pt x="39396" y="84015"/>
                </a:cubicBezTo>
                <a:cubicBezTo>
                  <a:pt x="38829" y="86184"/>
                  <a:pt x="38161" y="88252"/>
                  <a:pt x="37394" y="90387"/>
                </a:cubicBezTo>
                <a:cubicBezTo>
                  <a:pt x="37061" y="91254"/>
                  <a:pt x="36594" y="92121"/>
                  <a:pt x="36293" y="92989"/>
                </a:cubicBezTo>
                <a:cubicBezTo>
                  <a:pt x="36027" y="93889"/>
                  <a:pt x="35893" y="94790"/>
                  <a:pt x="35493" y="95691"/>
                </a:cubicBezTo>
                <a:cubicBezTo>
                  <a:pt x="34692" y="97325"/>
                  <a:pt x="33892" y="98960"/>
                  <a:pt x="33091" y="100561"/>
                </a:cubicBezTo>
                <a:cubicBezTo>
                  <a:pt x="32224" y="102395"/>
                  <a:pt x="30723" y="103796"/>
                  <a:pt x="29722" y="105598"/>
                </a:cubicBezTo>
                <a:cubicBezTo>
                  <a:pt x="29655" y="105698"/>
                  <a:pt x="29622" y="105831"/>
                  <a:pt x="29622" y="105931"/>
                </a:cubicBezTo>
                <a:cubicBezTo>
                  <a:pt x="29577" y="105941"/>
                  <a:pt x="29532" y="105946"/>
                  <a:pt x="29487" y="105946"/>
                </a:cubicBezTo>
                <a:cubicBezTo>
                  <a:pt x="29235" y="105946"/>
                  <a:pt x="28974" y="105796"/>
                  <a:pt x="28521" y="105598"/>
                </a:cubicBezTo>
                <a:cubicBezTo>
                  <a:pt x="27487" y="105231"/>
                  <a:pt x="26820" y="104764"/>
                  <a:pt x="25986" y="104063"/>
                </a:cubicBezTo>
                <a:cubicBezTo>
                  <a:pt x="23851" y="102229"/>
                  <a:pt x="21216" y="100961"/>
                  <a:pt x="18814" y="99460"/>
                </a:cubicBezTo>
                <a:cubicBezTo>
                  <a:pt x="15779" y="97559"/>
                  <a:pt x="12710" y="95657"/>
                  <a:pt x="9674" y="93756"/>
                </a:cubicBezTo>
                <a:cubicBezTo>
                  <a:pt x="8140" y="92788"/>
                  <a:pt x="6605" y="91821"/>
                  <a:pt x="5104" y="90887"/>
                </a:cubicBezTo>
                <a:cubicBezTo>
                  <a:pt x="3803" y="90086"/>
                  <a:pt x="2336" y="89519"/>
                  <a:pt x="1935" y="88018"/>
                </a:cubicBezTo>
                <a:cubicBezTo>
                  <a:pt x="3303" y="85416"/>
                  <a:pt x="4404" y="82648"/>
                  <a:pt x="5571" y="79946"/>
                </a:cubicBezTo>
                <a:cubicBezTo>
                  <a:pt x="7139" y="76310"/>
                  <a:pt x="8140" y="72441"/>
                  <a:pt x="8907" y="68538"/>
                </a:cubicBezTo>
                <a:cubicBezTo>
                  <a:pt x="10375" y="60999"/>
                  <a:pt x="10675" y="53394"/>
                  <a:pt x="10975" y="45721"/>
                </a:cubicBezTo>
                <a:cubicBezTo>
                  <a:pt x="11042" y="43987"/>
                  <a:pt x="10308" y="42286"/>
                  <a:pt x="10208" y="40551"/>
                </a:cubicBezTo>
                <a:cubicBezTo>
                  <a:pt x="10075" y="38650"/>
                  <a:pt x="9941" y="36848"/>
                  <a:pt x="9608" y="34980"/>
                </a:cubicBezTo>
                <a:cubicBezTo>
                  <a:pt x="8940" y="31411"/>
                  <a:pt x="8107" y="27809"/>
                  <a:pt x="7273" y="24306"/>
                </a:cubicBezTo>
                <a:cubicBezTo>
                  <a:pt x="6906" y="22772"/>
                  <a:pt x="6138" y="21271"/>
                  <a:pt x="5571" y="19769"/>
                </a:cubicBezTo>
                <a:cubicBezTo>
                  <a:pt x="5104" y="18469"/>
                  <a:pt x="4471" y="17101"/>
                  <a:pt x="5671" y="15900"/>
                </a:cubicBezTo>
                <a:cubicBezTo>
                  <a:pt x="6305" y="15266"/>
                  <a:pt x="7806" y="14866"/>
                  <a:pt x="8640" y="14566"/>
                </a:cubicBezTo>
                <a:cubicBezTo>
                  <a:pt x="11642" y="13465"/>
                  <a:pt x="14378" y="11697"/>
                  <a:pt x="17046" y="10063"/>
                </a:cubicBezTo>
                <a:cubicBezTo>
                  <a:pt x="18814" y="8962"/>
                  <a:pt x="20616" y="7961"/>
                  <a:pt x="22317" y="6727"/>
                </a:cubicBezTo>
                <a:cubicBezTo>
                  <a:pt x="23818" y="5659"/>
                  <a:pt x="25486" y="5059"/>
                  <a:pt x="27053" y="4125"/>
                </a:cubicBezTo>
                <a:cubicBezTo>
                  <a:pt x="27921" y="3591"/>
                  <a:pt x="28821" y="3091"/>
                  <a:pt x="29755" y="2624"/>
                </a:cubicBezTo>
                <a:cubicBezTo>
                  <a:pt x="30509" y="2231"/>
                  <a:pt x="32291" y="1355"/>
                  <a:pt x="33208" y="1355"/>
                </a:cubicBezTo>
                <a:close/>
                <a:moveTo>
                  <a:pt x="33492" y="0"/>
                </a:moveTo>
                <a:cubicBezTo>
                  <a:pt x="32310" y="0"/>
                  <a:pt x="30725" y="731"/>
                  <a:pt x="29722" y="1156"/>
                </a:cubicBezTo>
                <a:cubicBezTo>
                  <a:pt x="28054" y="1823"/>
                  <a:pt x="26386" y="2724"/>
                  <a:pt x="24785" y="3525"/>
                </a:cubicBezTo>
                <a:cubicBezTo>
                  <a:pt x="21216" y="5292"/>
                  <a:pt x="18147" y="8028"/>
                  <a:pt x="14578" y="9829"/>
                </a:cubicBezTo>
                <a:cubicBezTo>
                  <a:pt x="13143" y="10563"/>
                  <a:pt x="11676" y="11363"/>
                  <a:pt x="10241" y="12164"/>
                </a:cubicBezTo>
                <a:cubicBezTo>
                  <a:pt x="8540" y="13065"/>
                  <a:pt x="6572" y="13465"/>
                  <a:pt x="4904" y="14466"/>
                </a:cubicBezTo>
                <a:cubicBezTo>
                  <a:pt x="1769" y="16334"/>
                  <a:pt x="3837" y="20036"/>
                  <a:pt x="4904" y="22571"/>
                </a:cubicBezTo>
                <a:cubicBezTo>
                  <a:pt x="5571" y="24239"/>
                  <a:pt x="5938" y="26007"/>
                  <a:pt x="6439" y="27709"/>
                </a:cubicBezTo>
                <a:cubicBezTo>
                  <a:pt x="7106" y="29943"/>
                  <a:pt x="7473" y="32312"/>
                  <a:pt x="7873" y="34580"/>
                </a:cubicBezTo>
                <a:cubicBezTo>
                  <a:pt x="8307" y="36782"/>
                  <a:pt x="8440" y="38917"/>
                  <a:pt x="8640" y="41118"/>
                </a:cubicBezTo>
                <a:cubicBezTo>
                  <a:pt x="8707" y="42052"/>
                  <a:pt x="8940" y="42953"/>
                  <a:pt x="9141" y="43853"/>
                </a:cubicBezTo>
                <a:cubicBezTo>
                  <a:pt x="9341" y="45054"/>
                  <a:pt x="9174" y="46055"/>
                  <a:pt x="9141" y="47189"/>
                </a:cubicBezTo>
                <a:cubicBezTo>
                  <a:pt x="9041" y="49291"/>
                  <a:pt x="9207" y="51425"/>
                  <a:pt x="9107" y="53527"/>
                </a:cubicBezTo>
                <a:cubicBezTo>
                  <a:pt x="9007" y="55895"/>
                  <a:pt x="8574" y="58197"/>
                  <a:pt x="8473" y="60599"/>
                </a:cubicBezTo>
                <a:cubicBezTo>
                  <a:pt x="8373" y="63167"/>
                  <a:pt x="7806" y="65969"/>
                  <a:pt x="7273" y="68471"/>
                </a:cubicBezTo>
                <a:cubicBezTo>
                  <a:pt x="6806" y="70773"/>
                  <a:pt x="6339" y="73308"/>
                  <a:pt x="5538" y="75543"/>
                </a:cubicBezTo>
                <a:cubicBezTo>
                  <a:pt x="4070" y="79679"/>
                  <a:pt x="2269" y="83949"/>
                  <a:pt x="168" y="87818"/>
                </a:cubicBezTo>
                <a:cubicBezTo>
                  <a:pt x="1" y="88118"/>
                  <a:pt x="34" y="88419"/>
                  <a:pt x="168" y="88652"/>
                </a:cubicBezTo>
                <a:cubicBezTo>
                  <a:pt x="201" y="88852"/>
                  <a:pt x="268" y="89052"/>
                  <a:pt x="368" y="89286"/>
                </a:cubicBezTo>
                <a:cubicBezTo>
                  <a:pt x="968" y="90787"/>
                  <a:pt x="2936" y="91487"/>
                  <a:pt x="4237" y="92288"/>
                </a:cubicBezTo>
                <a:cubicBezTo>
                  <a:pt x="8574" y="95023"/>
                  <a:pt x="12943" y="97759"/>
                  <a:pt x="17347" y="100461"/>
                </a:cubicBezTo>
                <a:cubicBezTo>
                  <a:pt x="19181" y="101628"/>
                  <a:pt x="21083" y="102729"/>
                  <a:pt x="22951" y="103830"/>
                </a:cubicBezTo>
                <a:cubicBezTo>
                  <a:pt x="24819" y="104930"/>
                  <a:pt x="26186" y="106298"/>
                  <a:pt x="28188" y="107232"/>
                </a:cubicBezTo>
                <a:cubicBezTo>
                  <a:pt x="28754" y="107488"/>
                  <a:pt x="29221" y="107704"/>
                  <a:pt x="29686" y="107704"/>
                </a:cubicBezTo>
                <a:cubicBezTo>
                  <a:pt x="30070" y="107704"/>
                  <a:pt x="30452" y="107557"/>
                  <a:pt x="30890" y="107165"/>
                </a:cubicBezTo>
                <a:cubicBezTo>
                  <a:pt x="31490" y="106632"/>
                  <a:pt x="32057" y="105631"/>
                  <a:pt x="32257" y="104764"/>
                </a:cubicBezTo>
                <a:cubicBezTo>
                  <a:pt x="32824" y="104030"/>
                  <a:pt x="33391" y="103296"/>
                  <a:pt x="33892" y="102529"/>
                </a:cubicBezTo>
                <a:cubicBezTo>
                  <a:pt x="34859" y="101094"/>
                  <a:pt x="35493" y="99460"/>
                  <a:pt x="36193" y="97892"/>
                </a:cubicBezTo>
                <a:cubicBezTo>
                  <a:pt x="37594" y="94790"/>
                  <a:pt x="38762" y="91754"/>
                  <a:pt x="39896" y="88485"/>
                </a:cubicBezTo>
                <a:cubicBezTo>
                  <a:pt x="40563" y="86551"/>
                  <a:pt x="40897" y="84516"/>
                  <a:pt x="41497" y="82581"/>
                </a:cubicBezTo>
                <a:cubicBezTo>
                  <a:pt x="41997" y="80847"/>
                  <a:pt x="42665" y="79212"/>
                  <a:pt x="42998" y="77477"/>
                </a:cubicBezTo>
                <a:cubicBezTo>
                  <a:pt x="43198" y="76644"/>
                  <a:pt x="43032" y="75776"/>
                  <a:pt x="43232" y="74942"/>
                </a:cubicBezTo>
                <a:cubicBezTo>
                  <a:pt x="43398" y="74075"/>
                  <a:pt x="43732" y="73274"/>
                  <a:pt x="43966" y="72407"/>
                </a:cubicBezTo>
                <a:cubicBezTo>
                  <a:pt x="44366" y="70773"/>
                  <a:pt x="44299" y="69071"/>
                  <a:pt x="44499" y="67404"/>
                </a:cubicBezTo>
                <a:cubicBezTo>
                  <a:pt x="45400" y="59898"/>
                  <a:pt x="45533" y="52293"/>
                  <a:pt x="45300" y="44754"/>
                </a:cubicBezTo>
                <a:cubicBezTo>
                  <a:pt x="45233" y="43086"/>
                  <a:pt x="45033" y="41485"/>
                  <a:pt x="44866" y="39851"/>
                </a:cubicBezTo>
                <a:cubicBezTo>
                  <a:pt x="44699" y="38216"/>
                  <a:pt x="44266" y="36648"/>
                  <a:pt x="44099" y="35014"/>
                </a:cubicBezTo>
                <a:cubicBezTo>
                  <a:pt x="43699" y="31211"/>
                  <a:pt x="42998" y="27408"/>
                  <a:pt x="42565" y="23606"/>
                </a:cubicBezTo>
                <a:cubicBezTo>
                  <a:pt x="42031" y="19069"/>
                  <a:pt x="40630" y="14299"/>
                  <a:pt x="39062" y="10029"/>
                </a:cubicBezTo>
                <a:cubicBezTo>
                  <a:pt x="38995" y="9796"/>
                  <a:pt x="38929" y="9596"/>
                  <a:pt x="38829" y="9395"/>
                </a:cubicBezTo>
                <a:cubicBezTo>
                  <a:pt x="38862" y="8195"/>
                  <a:pt x="38362" y="7160"/>
                  <a:pt x="37794" y="6126"/>
                </a:cubicBezTo>
                <a:cubicBezTo>
                  <a:pt x="37494" y="5226"/>
                  <a:pt x="37027" y="4425"/>
                  <a:pt x="36560" y="3491"/>
                </a:cubicBezTo>
                <a:cubicBezTo>
                  <a:pt x="35960" y="2190"/>
                  <a:pt x="35526" y="256"/>
                  <a:pt x="33825" y="22"/>
                </a:cubicBezTo>
                <a:cubicBezTo>
                  <a:pt x="33718" y="7"/>
                  <a:pt x="33607" y="0"/>
                  <a:pt x="334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4627967" y="1486800"/>
            <a:ext cx="1223063" cy="922022"/>
          </a:xfrm>
          <a:custGeom>
            <a:avLst/>
            <a:gdLst/>
            <a:ahLst/>
            <a:cxnLst/>
            <a:rect l="l" t="t" r="r" b="b"/>
            <a:pathLst>
              <a:path w="95069" h="71669" extrusionOk="0">
                <a:moveTo>
                  <a:pt x="7658" y="1698"/>
                </a:moveTo>
                <a:cubicBezTo>
                  <a:pt x="8008" y="1698"/>
                  <a:pt x="8358" y="1714"/>
                  <a:pt x="8707" y="1755"/>
                </a:cubicBezTo>
                <a:cubicBezTo>
                  <a:pt x="10508" y="1955"/>
                  <a:pt x="12310" y="2122"/>
                  <a:pt x="14111" y="2322"/>
                </a:cubicBezTo>
                <a:cubicBezTo>
                  <a:pt x="15078" y="2455"/>
                  <a:pt x="15912" y="2822"/>
                  <a:pt x="16846" y="3056"/>
                </a:cubicBezTo>
                <a:cubicBezTo>
                  <a:pt x="17714" y="3289"/>
                  <a:pt x="18681" y="3323"/>
                  <a:pt x="19615" y="3489"/>
                </a:cubicBezTo>
                <a:cubicBezTo>
                  <a:pt x="21817" y="3956"/>
                  <a:pt x="23918" y="4524"/>
                  <a:pt x="26086" y="5191"/>
                </a:cubicBezTo>
                <a:cubicBezTo>
                  <a:pt x="28021" y="5791"/>
                  <a:pt x="29956" y="6291"/>
                  <a:pt x="31857" y="6959"/>
                </a:cubicBezTo>
                <a:cubicBezTo>
                  <a:pt x="32724" y="7259"/>
                  <a:pt x="33458" y="7392"/>
                  <a:pt x="34292" y="7826"/>
                </a:cubicBezTo>
                <a:cubicBezTo>
                  <a:pt x="34826" y="8126"/>
                  <a:pt x="35393" y="8293"/>
                  <a:pt x="35993" y="8493"/>
                </a:cubicBezTo>
                <a:cubicBezTo>
                  <a:pt x="39296" y="9460"/>
                  <a:pt x="42465" y="11095"/>
                  <a:pt x="45567" y="12629"/>
                </a:cubicBezTo>
                <a:cubicBezTo>
                  <a:pt x="49003" y="14331"/>
                  <a:pt x="52438" y="16299"/>
                  <a:pt x="55774" y="18267"/>
                </a:cubicBezTo>
                <a:cubicBezTo>
                  <a:pt x="57275" y="19167"/>
                  <a:pt x="58743" y="20235"/>
                  <a:pt x="60211" y="21169"/>
                </a:cubicBezTo>
                <a:cubicBezTo>
                  <a:pt x="61678" y="22103"/>
                  <a:pt x="63279" y="23037"/>
                  <a:pt x="64547" y="24238"/>
                </a:cubicBezTo>
                <a:cubicBezTo>
                  <a:pt x="65648" y="25238"/>
                  <a:pt x="66849" y="26106"/>
                  <a:pt x="67949" y="27173"/>
                </a:cubicBezTo>
                <a:cubicBezTo>
                  <a:pt x="69217" y="28307"/>
                  <a:pt x="70585" y="29308"/>
                  <a:pt x="71886" y="30409"/>
                </a:cubicBezTo>
                <a:cubicBezTo>
                  <a:pt x="74721" y="32877"/>
                  <a:pt x="77857" y="35079"/>
                  <a:pt x="80492" y="37747"/>
                </a:cubicBezTo>
                <a:cubicBezTo>
                  <a:pt x="83494" y="40749"/>
                  <a:pt x="86429" y="43785"/>
                  <a:pt x="88998" y="47221"/>
                </a:cubicBezTo>
                <a:cubicBezTo>
                  <a:pt x="90099" y="48655"/>
                  <a:pt x="91166" y="50089"/>
                  <a:pt x="92067" y="51657"/>
                </a:cubicBezTo>
                <a:cubicBezTo>
                  <a:pt x="92434" y="52258"/>
                  <a:pt x="92767" y="53058"/>
                  <a:pt x="93168" y="53692"/>
                </a:cubicBezTo>
                <a:cubicBezTo>
                  <a:pt x="93134" y="53859"/>
                  <a:pt x="93067" y="53992"/>
                  <a:pt x="92967" y="54126"/>
                </a:cubicBezTo>
                <a:cubicBezTo>
                  <a:pt x="92500" y="54893"/>
                  <a:pt x="90766" y="55960"/>
                  <a:pt x="90032" y="56427"/>
                </a:cubicBezTo>
                <a:cubicBezTo>
                  <a:pt x="89165" y="56961"/>
                  <a:pt x="88231" y="57461"/>
                  <a:pt x="87330" y="57928"/>
                </a:cubicBezTo>
                <a:cubicBezTo>
                  <a:pt x="85696" y="58729"/>
                  <a:pt x="84328" y="59863"/>
                  <a:pt x="82627" y="60564"/>
                </a:cubicBezTo>
                <a:cubicBezTo>
                  <a:pt x="80659" y="61364"/>
                  <a:pt x="78891" y="62332"/>
                  <a:pt x="76989" y="63266"/>
                </a:cubicBezTo>
                <a:cubicBezTo>
                  <a:pt x="74187" y="64667"/>
                  <a:pt x="71218" y="66068"/>
                  <a:pt x="68717" y="68002"/>
                </a:cubicBezTo>
                <a:cubicBezTo>
                  <a:pt x="68016" y="68536"/>
                  <a:pt x="66915" y="69637"/>
                  <a:pt x="66048" y="69837"/>
                </a:cubicBezTo>
                <a:cubicBezTo>
                  <a:pt x="65837" y="69888"/>
                  <a:pt x="65639" y="69911"/>
                  <a:pt x="65452" y="69911"/>
                </a:cubicBezTo>
                <a:cubicBezTo>
                  <a:pt x="64169" y="69911"/>
                  <a:pt x="63441" y="68801"/>
                  <a:pt x="62712" y="67869"/>
                </a:cubicBezTo>
                <a:cubicBezTo>
                  <a:pt x="61712" y="66601"/>
                  <a:pt x="60878" y="65167"/>
                  <a:pt x="59744" y="64033"/>
                </a:cubicBezTo>
                <a:cubicBezTo>
                  <a:pt x="57208" y="61464"/>
                  <a:pt x="54607" y="58862"/>
                  <a:pt x="51905" y="56394"/>
                </a:cubicBezTo>
                <a:cubicBezTo>
                  <a:pt x="50504" y="55126"/>
                  <a:pt x="49069" y="54026"/>
                  <a:pt x="47502" y="52958"/>
                </a:cubicBezTo>
                <a:cubicBezTo>
                  <a:pt x="46101" y="51924"/>
                  <a:pt x="45033" y="50423"/>
                  <a:pt x="43532" y="49556"/>
                </a:cubicBezTo>
                <a:cubicBezTo>
                  <a:pt x="36861" y="45753"/>
                  <a:pt x="30256" y="41984"/>
                  <a:pt x="23051" y="39215"/>
                </a:cubicBezTo>
                <a:cubicBezTo>
                  <a:pt x="19348" y="37814"/>
                  <a:pt x="15545" y="36613"/>
                  <a:pt x="11643" y="36013"/>
                </a:cubicBezTo>
                <a:cubicBezTo>
                  <a:pt x="8741" y="35579"/>
                  <a:pt x="5805" y="35079"/>
                  <a:pt x="2870" y="34845"/>
                </a:cubicBezTo>
                <a:cubicBezTo>
                  <a:pt x="1802" y="33711"/>
                  <a:pt x="2102" y="32177"/>
                  <a:pt x="2102" y="30642"/>
                </a:cubicBezTo>
                <a:cubicBezTo>
                  <a:pt x="2102" y="28841"/>
                  <a:pt x="2102" y="27040"/>
                  <a:pt x="2102" y="25238"/>
                </a:cubicBezTo>
                <a:cubicBezTo>
                  <a:pt x="2102" y="21669"/>
                  <a:pt x="2102" y="18067"/>
                  <a:pt x="2102" y="14464"/>
                </a:cubicBezTo>
                <a:cubicBezTo>
                  <a:pt x="2102" y="11662"/>
                  <a:pt x="2403" y="8727"/>
                  <a:pt x="1969" y="5958"/>
                </a:cubicBezTo>
                <a:cubicBezTo>
                  <a:pt x="1836" y="4857"/>
                  <a:pt x="1769" y="4057"/>
                  <a:pt x="2002" y="2989"/>
                </a:cubicBezTo>
                <a:cubicBezTo>
                  <a:pt x="2102" y="2422"/>
                  <a:pt x="2102" y="2088"/>
                  <a:pt x="2303" y="1855"/>
                </a:cubicBezTo>
                <a:cubicBezTo>
                  <a:pt x="2403" y="1922"/>
                  <a:pt x="2536" y="1955"/>
                  <a:pt x="2670" y="1955"/>
                </a:cubicBezTo>
                <a:cubicBezTo>
                  <a:pt x="2885" y="1969"/>
                  <a:pt x="3101" y="1976"/>
                  <a:pt x="3317" y="1976"/>
                </a:cubicBezTo>
                <a:cubicBezTo>
                  <a:pt x="4759" y="1976"/>
                  <a:pt x="6214" y="1698"/>
                  <a:pt x="7658" y="1698"/>
                </a:cubicBezTo>
                <a:close/>
                <a:moveTo>
                  <a:pt x="3100" y="1"/>
                </a:moveTo>
                <a:cubicBezTo>
                  <a:pt x="2677" y="1"/>
                  <a:pt x="2271" y="52"/>
                  <a:pt x="1936" y="154"/>
                </a:cubicBezTo>
                <a:cubicBezTo>
                  <a:pt x="701" y="521"/>
                  <a:pt x="601" y="1255"/>
                  <a:pt x="435" y="2422"/>
                </a:cubicBezTo>
                <a:cubicBezTo>
                  <a:pt x="168" y="4590"/>
                  <a:pt x="601" y="6492"/>
                  <a:pt x="568" y="8660"/>
                </a:cubicBezTo>
                <a:cubicBezTo>
                  <a:pt x="501" y="10828"/>
                  <a:pt x="435" y="12996"/>
                  <a:pt x="435" y="15198"/>
                </a:cubicBezTo>
                <a:cubicBezTo>
                  <a:pt x="435" y="20335"/>
                  <a:pt x="435" y="25505"/>
                  <a:pt x="435" y="30642"/>
                </a:cubicBezTo>
                <a:cubicBezTo>
                  <a:pt x="435" y="32143"/>
                  <a:pt x="1" y="34211"/>
                  <a:pt x="968" y="35512"/>
                </a:cubicBezTo>
                <a:cubicBezTo>
                  <a:pt x="1102" y="35713"/>
                  <a:pt x="1235" y="35879"/>
                  <a:pt x="1402" y="36013"/>
                </a:cubicBezTo>
                <a:cubicBezTo>
                  <a:pt x="1502" y="36246"/>
                  <a:pt x="1769" y="36446"/>
                  <a:pt x="2102" y="36480"/>
                </a:cubicBezTo>
                <a:cubicBezTo>
                  <a:pt x="6472" y="36713"/>
                  <a:pt x="11076" y="37447"/>
                  <a:pt x="15345" y="38381"/>
                </a:cubicBezTo>
                <a:cubicBezTo>
                  <a:pt x="17680" y="38881"/>
                  <a:pt x="20049" y="39849"/>
                  <a:pt x="22284" y="40649"/>
                </a:cubicBezTo>
                <a:cubicBezTo>
                  <a:pt x="24685" y="41550"/>
                  <a:pt x="27354" y="42517"/>
                  <a:pt x="29589" y="43818"/>
                </a:cubicBezTo>
                <a:cubicBezTo>
                  <a:pt x="31657" y="44986"/>
                  <a:pt x="33858" y="45820"/>
                  <a:pt x="35927" y="46987"/>
                </a:cubicBezTo>
                <a:cubicBezTo>
                  <a:pt x="37761" y="48055"/>
                  <a:pt x="39496" y="49289"/>
                  <a:pt x="41297" y="50356"/>
                </a:cubicBezTo>
                <a:cubicBezTo>
                  <a:pt x="42298" y="50923"/>
                  <a:pt x="43232" y="51290"/>
                  <a:pt x="44132" y="52091"/>
                </a:cubicBezTo>
                <a:cubicBezTo>
                  <a:pt x="44833" y="52725"/>
                  <a:pt x="45433" y="53392"/>
                  <a:pt x="46201" y="53959"/>
                </a:cubicBezTo>
                <a:cubicBezTo>
                  <a:pt x="47969" y="55327"/>
                  <a:pt x="49703" y="56561"/>
                  <a:pt x="51338" y="58062"/>
                </a:cubicBezTo>
                <a:cubicBezTo>
                  <a:pt x="53039" y="59630"/>
                  <a:pt x="54873" y="61197"/>
                  <a:pt x="56408" y="62932"/>
                </a:cubicBezTo>
                <a:cubicBezTo>
                  <a:pt x="57575" y="64266"/>
                  <a:pt x="58910" y="65501"/>
                  <a:pt x="59944" y="66968"/>
                </a:cubicBezTo>
                <a:cubicBezTo>
                  <a:pt x="61263" y="68809"/>
                  <a:pt x="62898" y="71669"/>
                  <a:pt x="65243" y="71669"/>
                </a:cubicBezTo>
                <a:cubicBezTo>
                  <a:pt x="65744" y="71669"/>
                  <a:pt x="66278" y="71538"/>
                  <a:pt x="66849" y="71238"/>
                </a:cubicBezTo>
                <a:cubicBezTo>
                  <a:pt x="68583" y="70337"/>
                  <a:pt x="69951" y="68903"/>
                  <a:pt x="71619" y="67936"/>
                </a:cubicBezTo>
                <a:cubicBezTo>
                  <a:pt x="73053" y="67135"/>
                  <a:pt x="74487" y="66334"/>
                  <a:pt x="75888" y="65467"/>
                </a:cubicBezTo>
                <a:cubicBezTo>
                  <a:pt x="79324" y="63432"/>
                  <a:pt x="83227" y="62265"/>
                  <a:pt x="86630" y="60163"/>
                </a:cubicBezTo>
                <a:cubicBezTo>
                  <a:pt x="88164" y="59229"/>
                  <a:pt x="89798" y="58262"/>
                  <a:pt x="91266" y="57228"/>
                </a:cubicBezTo>
                <a:cubicBezTo>
                  <a:pt x="92234" y="56527"/>
                  <a:pt x="93901" y="55460"/>
                  <a:pt x="94368" y="54359"/>
                </a:cubicBezTo>
                <a:cubicBezTo>
                  <a:pt x="95069" y="52758"/>
                  <a:pt x="93701" y="51390"/>
                  <a:pt x="92901" y="50190"/>
                </a:cubicBezTo>
                <a:cubicBezTo>
                  <a:pt x="92334" y="49289"/>
                  <a:pt x="91933" y="48488"/>
                  <a:pt x="91333" y="47754"/>
                </a:cubicBezTo>
                <a:cubicBezTo>
                  <a:pt x="90732" y="46720"/>
                  <a:pt x="90132" y="45753"/>
                  <a:pt x="89098" y="45119"/>
                </a:cubicBezTo>
                <a:lnTo>
                  <a:pt x="88698" y="44619"/>
                </a:lnTo>
                <a:cubicBezTo>
                  <a:pt x="85896" y="41016"/>
                  <a:pt x="82593" y="37314"/>
                  <a:pt x="79024" y="34478"/>
                </a:cubicBezTo>
                <a:cubicBezTo>
                  <a:pt x="76022" y="32077"/>
                  <a:pt x="73187" y="29475"/>
                  <a:pt x="70151" y="27106"/>
                </a:cubicBezTo>
                <a:cubicBezTo>
                  <a:pt x="68850" y="26106"/>
                  <a:pt x="67749" y="24905"/>
                  <a:pt x="66448" y="23904"/>
                </a:cubicBezTo>
                <a:cubicBezTo>
                  <a:pt x="65147" y="22903"/>
                  <a:pt x="63913" y="21869"/>
                  <a:pt x="62512" y="20935"/>
                </a:cubicBezTo>
                <a:cubicBezTo>
                  <a:pt x="56241" y="16732"/>
                  <a:pt x="49703" y="12829"/>
                  <a:pt x="42865" y="9627"/>
                </a:cubicBezTo>
                <a:cubicBezTo>
                  <a:pt x="41364" y="8927"/>
                  <a:pt x="39929" y="7993"/>
                  <a:pt x="38328" y="7459"/>
                </a:cubicBezTo>
                <a:cubicBezTo>
                  <a:pt x="37494" y="7192"/>
                  <a:pt x="36627" y="7025"/>
                  <a:pt x="35793" y="6725"/>
                </a:cubicBezTo>
                <a:cubicBezTo>
                  <a:pt x="34993" y="6425"/>
                  <a:pt x="34325" y="5858"/>
                  <a:pt x="33558" y="5558"/>
                </a:cubicBezTo>
                <a:cubicBezTo>
                  <a:pt x="31890" y="4957"/>
                  <a:pt x="30122" y="4657"/>
                  <a:pt x="28421" y="4157"/>
                </a:cubicBezTo>
                <a:cubicBezTo>
                  <a:pt x="26453" y="3623"/>
                  <a:pt x="24518" y="2822"/>
                  <a:pt x="22517" y="2389"/>
                </a:cubicBezTo>
                <a:cubicBezTo>
                  <a:pt x="19181" y="1621"/>
                  <a:pt x="15979" y="1021"/>
                  <a:pt x="12610" y="554"/>
                </a:cubicBezTo>
                <a:cubicBezTo>
                  <a:pt x="11059" y="341"/>
                  <a:pt x="9480" y="45"/>
                  <a:pt x="7924" y="45"/>
                </a:cubicBezTo>
                <a:cubicBezTo>
                  <a:pt x="7773" y="45"/>
                  <a:pt x="7623" y="48"/>
                  <a:pt x="7473" y="54"/>
                </a:cubicBezTo>
                <a:cubicBezTo>
                  <a:pt x="6539" y="87"/>
                  <a:pt x="5605" y="187"/>
                  <a:pt x="4704" y="254"/>
                </a:cubicBezTo>
                <a:cubicBezTo>
                  <a:pt x="4216" y="85"/>
                  <a:pt x="3644" y="1"/>
                  <a:pt x="3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4627967" y="3562973"/>
            <a:ext cx="1223063" cy="921713"/>
          </a:xfrm>
          <a:custGeom>
            <a:avLst/>
            <a:gdLst/>
            <a:ahLst/>
            <a:cxnLst/>
            <a:rect l="l" t="t" r="r" b="b"/>
            <a:pathLst>
              <a:path w="95069" h="71645" extrusionOk="0">
                <a:moveTo>
                  <a:pt x="65442" y="1757"/>
                </a:moveTo>
                <a:cubicBezTo>
                  <a:pt x="65631" y="1757"/>
                  <a:pt x="65833" y="1781"/>
                  <a:pt x="66048" y="1833"/>
                </a:cubicBezTo>
                <a:cubicBezTo>
                  <a:pt x="66915" y="2033"/>
                  <a:pt x="68050" y="3100"/>
                  <a:pt x="68717" y="3634"/>
                </a:cubicBezTo>
                <a:cubicBezTo>
                  <a:pt x="71252" y="5602"/>
                  <a:pt x="74187" y="7003"/>
                  <a:pt x="77023" y="8371"/>
                </a:cubicBezTo>
                <a:cubicBezTo>
                  <a:pt x="78891" y="9305"/>
                  <a:pt x="80659" y="10306"/>
                  <a:pt x="82627" y="11106"/>
                </a:cubicBezTo>
                <a:cubicBezTo>
                  <a:pt x="84328" y="11807"/>
                  <a:pt x="85696" y="12907"/>
                  <a:pt x="87330" y="13741"/>
                </a:cubicBezTo>
                <a:cubicBezTo>
                  <a:pt x="88231" y="14208"/>
                  <a:pt x="89165" y="14709"/>
                  <a:pt x="90032" y="15242"/>
                </a:cubicBezTo>
                <a:cubicBezTo>
                  <a:pt x="90766" y="15709"/>
                  <a:pt x="92500" y="16777"/>
                  <a:pt x="92967" y="17544"/>
                </a:cubicBezTo>
                <a:cubicBezTo>
                  <a:pt x="93067" y="17677"/>
                  <a:pt x="93134" y="17811"/>
                  <a:pt x="93168" y="17944"/>
                </a:cubicBezTo>
                <a:cubicBezTo>
                  <a:pt x="92767" y="18611"/>
                  <a:pt x="92434" y="19379"/>
                  <a:pt x="92067" y="19979"/>
                </a:cubicBezTo>
                <a:cubicBezTo>
                  <a:pt x="91166" y="21547"/>
                  <a:pt x="90099" y="22981"/>
                  <a:pt x="88998" y="24449"/>
                </a:cubicBezTo>
                <a:cubicBezTo>
                  <a:pt x="86429" y="27851"/>
                  <a:pt x="83494" y="30920"/>
                  <a:pt x="80492" y="33922"/>
                </a:cubicBezTo>
                <a:cubicBezTo>
                  <a:pt x="77857" y="36591"/>
                  <a:pt x="74721" y="38793"/>
                  <a:pt x="71886" y="41228"/>
                </a:cubicBezTo>
                <a:cubicBezTo>
                  <a:pt x="70618" y="42362"/>
                  <a:pt x="69217" y="43329"/>
                  <a:pt x="67949" y="44497"/>
                </a:cubicBezTo>
                <a:cubicBezTo>
                  <a:pt x="66849" y="45531"/>
                  <a:pt x="65648" y="46398"/>
                  <a:pt x="64547" y="47432"/>
                </a:cubicBezTo>
                <a:cubicBezTo>
                  <a:pt x="63279" y="48633"/>
                  <a:pt x="61678" y="49534"/>
                  <a:pt x="60211" y="50501"/>
                </a:cubicBezTo>
                <a:cubicBezTo>
                  <a:pt x="58743" y="51435"/>
                  <a:pt x="57275" y="52469"/>
                  <a:pt x="55774" y="53370"/>
                </a:cubicBezTo>
                <a:cubicBezTo>
                  <a:pt x="52472" y="55371"/>
                  <a:pt x="49036" y="57306"/>
                  <a:pt x="45567" y="59040"/>
                </a:cubicBezTo>
                <a:cubicBezTo>
                  <a:pt x="42465" y="60575"/>
                  <a:pt x="39296" y="62176"/>
                  <a:pt x="35993" y="63177"/>
                </a:cubicBezTo>
                <a:cubicBezTo>
                  <a:pt x="35426" y="63344"/>
                  <a:pt x="34826" y="63544"/>
                  <a:pt x="34292" y="63811"/>
                </a:cubicBezTo>
                <a:cubicBezTo>
                  <a:pt x="33458" y="64244"/>
                  <a:pt x="32724" y="64411"/>
                  <a:pt x="31857" y="64711"/>
                </a:cubicBezTo>
                <a:cubicBezTo>
                  <a:pt x="29956" y="65378"/>
                  <a:pt x="28021" y="65845"/>
                  <a:pt x="26086" y="66479"/>
                </a:cubicBezTo>
                <a:cubicBezTo>
                  <a:pt x="23918" y="67146"/>
                  <a:pt x="21817" y="67680"/>
                  <a:pt x="19615" y="68147"/>
                </a:cubicBezTo>
                <a:cubicBezTo>
                  <a:pt x="18714" y="68347"/>
                  <a:pt x="17714" y="68380"/>
                  <a:pt x="16846" y="68614"/>
                </a:cubicBezTo>
                <a:cubicBezTo>
                  <a:pt x="15912" y="68847"/>
                  <a:pt x="15078" y="69214"/>
                  <a:pt x="14111" y="69314"/>
                </a:cubicBezTo>
                <a:cubicBezTo>
                  <a:pt x="12310" y="69548"/>
                  <a:pt x="10508" y="69715"/>
                  <a:pt x="8707" y="69915"/>
                </a:cubicBezTo>
                <a:cubicBezTo>
                  <a:pt x="8386" y="69947"/>
                  <a:pt x="8065" y="69960"/>
                  <a:pt x="7744" y="69960"/>
                </a:cubicBezTo>
                <a:cubicBezTo>
                  <a:pt x="6238" y="69960"/>
                  <a:pt x="4728" y="69669"/>
                  <a:pt x="3201" y="69669"/>
                </a:cubicBezTo>
                <a:cubicBezTo>
                  <a:pt x="3024" y="69669"/>
                  <a:pt x="2847" y="69673"/>
                  <a:pt x="2670" y="69681"/>
                </a:cubicBezTo>
                <a:cubicBezTo>
                  <a:pt x="2536" y="69715"/>
                  <a:pt x="2403" y="69748"/>
                  <a:pt x="2303" y="69781"/>
                </a:cubicBezTo>
                <a:cubicBezTo>
                  <a:pt x="2102" y="69581"/>
                  <a:pt x="2102" y="69248"/>
                  <a:pt x="2002" y="68681"/>
                </a:cubicBezTo>
                <a:cubicBezTo>
                  <a:pt x="1769" y="67613"/>
                  <a:pt x="1836" y="66813"/>
                  <a:pt x="2002" y="65712"/>
                </a:cubicBezTo>
                <a:cubicBezTo>
                  <a:pt x="2403" y="62943"/>
                  <a:pt x="2102" y="60008"/>
                  <a:pt x="2102" y="57206"/>
                </a:cubicBezTo>
                <a:cubicBezTo>
                  <a:pt x="2102" y="53603"/>
                  <a:pt x="2102" y="50001"/>
                  <a:pt x="2102" y="46398"/>
                </a:cubicBezTo>
                <a:cubicBezTo>
                  <a:pt x="2102" y="44597"/>
                  <a:pt x="2102" y="42795"/>
                  <a:pt x="2102" y="40994"/>
                </a:cubicBezTo>
                <a:cubicBezTo>
                  <a:pt x="2102" y="39493"/>
                  <a:pt x="1802" y="37925"/>
                  <a:pt x="2870" y="36825"/>
                </a:cubicBezTo>
                <a:cubicBezTo>
                  <a:pt x="5805" y="36591"/>
                  <a:pt x="8741" y="36057"/>
                  <a:pt x="11643" y="35624"/>
                </a:cubicBezTo>
                <a:cubicBezTo>
                  <a:pt x="15545" y="35023"/>
                  <a:pt x="19348" y="33856"/>
                  <a:pt x="23051" y="32421"/>
                </a:cubicBezTo>
                <a:cubicBezTo>
                  <a:pt x="30256" y="29653"/>
                  <a:pt x="36861" y="25917"/>
                  <a:pt x="43532" y="22114"/>
                </a:cubicBezTo>
                <a:cubicBezTo>
                  <a:pt x="45066" y="21247"/>
                  <a:pt x="46101" y="19712"/>
                  <a:pt x="47535" y="18712"/>
                </a:cubicBezTo>
                <a:cubicBezTo>
                  <a:pt x="49069" y="17611"/>
                  <a:pt x="50504" y="16543"/>
                  <a:pt x="51905" y="15276"/>
                </a:cubicBezTo>
                <a:cubicBezTo>
                  <a:pt x="54607" y="12807"/>
                  <a:pt x="57208" y="10205"/>
                  <a:pt x="59744" y="7637"/>
                </a:cubicBezTo>
                <a:cubicBezTo>
                  <a:pt x="60878" y="6503"/>
                  <a:pt x="61745" y="5068"/>
                  <a:pt x="62712" y="3801"/>
                </a:cubicBezTo>
                <a:cubicBezTo>
                  <a:pt x="63439" y="2842"/>
                  <a:pt x="64165" y="1757"/>
                  <a:pt x="65442" y="1757"/>
                </a:cubicBezTo>
                <a:close/>
                <a:moveTo>
                  <a:pt x="65245" y="1"/>
                </a:moveTo>
                <a:cubicBezTo>
                  <a:pt x="62908" y="1"/>
                  <a:pt x="61290" y="2861"/>
                  <a:pt x="59944" y="4702"/>
                </a:cubicBezTo>
                <a:cubicBezTo>
                  <a:pt x="58910" y="6136"/>
                  <a:pt x="57609" y="7370"/>
                  <a:pt x="56408" y="8738"/>
                </a:cubicBezTo>
                <a:cubicBezTo>
                  <a:pt x="54873" y="10472"/>
                  <a:pt x="53039" y="12007"/>
                  <a:pt x="51338" y="13575"/>
                </a:cubicBezTo>
                <a:cubicBezTo>
                  <a:pt x="49703" y="15109"/>
                  <a:pt x="47969" y="16343"/>
                  <a:pt x="46201" y="17677"/>
                </a:cubicBezTo>
                <a:cubicBezTo>
                  <a:pt x="45433" y="18245"/>
                  <a:pt x="44833" y="18912"/>
                  <a:pt x="44132" y="19545"/>
                </a:cubicBezTo>
                <a:cubicBezTo>
                  <a:pt x="43265" y="20379"/>
                  <a:pt x="42298" y="20746"/>
                  <a:pt x="41297" y="21313"/>
                </a:cubicBezTo>
                <a:cubicBezTo>
                  <a:pt x="39496" y="22347"/>
                  <a:pt x="37761" y="23615"/>
                  <a:pt x="35927" y="24649"/>
                </a:cubicBezTo>
                <a:cubicBezTo>
                  <a:pt x="33858" y="25817"/>
                  <a:pt x="31657" y="26651"/>
                  <a:pt x="29589" y="27851"/>
                </a:cubicBezTo>
                <a:cubicBezTo>
                  <a:pt x="27354" y="29119"/>
                  <a:pt x="24685" y="30120"/>
                  <a:pt x="22284" y="30987"/>
                </a:cubicBezTo>
                <a:cubicBezTo>
                  <a:pt x="20049" y="31821"/>
                  <a:pt x="17680" y="32788"/>
                  <a:pt x="15345" y="33289"/>
                </a:cubicBezTo>
                <a:cubicBezTo>
                  <a:pt x="11076" y="34223"/>
                  <a:pt x="6472" y="34923"/>
                  <a:pt x="2102" y="35190"/>
                </a:cubicBezTo>
                <a:cubicBezTo>
                  <a:pt x="1769" y="35223"/>
                  <a:pt x="1535" y="35424"/>
                  <a:pt x="1402" y="35657"/>
                </a:cubicBezTo>
                <a:cubicBezTo>
                  <a:pt x="1235" y="35790"/>
                  <a:pt x="1102" y="35957"/>
                  <a:pt x="968" y="36124"/>
                </a:cubicBezTo>
                <a:cubicBezTo>
                  <a:pt x="1" y="37425"/>
                  <a:pt x="435" y="39493"/>
                  <a:pt x="435" y="40994"/>
                </a:cubicBezTo>
                <a:cubicBezTo>
                  <a:pt x="435" y="46165"/>
                  <a:pt x="435" y="51302"/>
                  <a:pt x="435" y="56472"/>
                </a:cubicBezTo>
                <a:cubicBezTo>
                  <a:pt x="468" y="58640"/>
                  <a:pt x="501" y="60808"/>
                  <a:pt x="568" y="63010"/>
                </a:cubicBezTo>
                <a:cubicBezTo>
                  <a:pt x="635" y="65178"/>
                  <a:pt x="168" y="67080"/>
                  <a:pt x="435" y="69248"/>
                </a:cubicBezTo>
                <a:cubicBezTo>
                  <a:pt x="601" y="70382"/>
                  <a:pt x="701" y="71149"/>
                  <a:pt x="1936" y="71516"/>
                </a:cubicBezTo>
                <a:cubicBezTo>
                  <a:pt x="2264" y="71602"/>
                  <a:pt x="2661" y="71645"/>
                  <a:pt x="3074" y="71645"/>
                </a:cubicBezTo>
                <a:cubicBezTo>
                  <a:pt x="3626" y="71645"/>
                  <a:pt x="4209" y="71568"/>
                  <a:pt x="4704" y="71416"/>
                </a:cubicBezTo>
                <a:cubicBezTo>
                  <a:pt x="5605" y="71483"/>
                  <a:pt x="6539" y="71583"/>
                  <a:pt x="7473" y="71616"/>
                </a:cubicBezTo>
                <a:cubicBezTo>
                  <a:pt x="7623" y="71622"/>
                  <a:pt x="7773" y="71625"/>
                  <a:pt x="7924" y="71625"/>
                </a:cubicBezTo>
                <a:cubicBezTo>
                  <a:pt x="9480" y="71625"/>
                  <a:pt x="11059" y="71329"/>
                  <a:pt x="12610" y="71116"/>
                </a:cubicBezTo>
                <a:cubicBezTo>
                  <a:pt x="15979" y="70615"/>
                  <a:pt x="19181" y="70015"/>
                  <a:pt x="22517" y="69281"/>
                </a:cubicBezTo>
                <a:cubicBezTo>
                  <a:pt x="24518" y="68814"/>
                  <a:pt x="26453" y="68047"/>
                  <a:pt x="28421" y="67480"/>
                </a:cubicBezTo>
                <a:cubicBezTo>
                  <a:pt x="30122" y="67013"/>
                  <a:pt x="31890" y="66713"/>
                  <a:pt x="33558" y="66079"/>
                </a:cubicBezTo>
                <a:cubicBezTo>
                  <a:pt x="34325" y="65779"/>
                  <a:pt x="34993" y="65212"/>
                  <a:pt x="35793" y="64911"/>
                </a:cubicBezTo>
                <a:cubicBezTo>
                  <a:pt x="36627" y="64611"/>
                  <a:pt x="37494" y="64478"/>
                  <a:pt x="38328" y="64211"/>
                </a:cubicBezTo>
                <a:cubicBezTo>
                  <a:pt x="39929" y="63677"/>
                  <a:pt x="41364" y="62743"/>
                  <a:pt x="42865" y="62009"/>
                </a:cubicBezTo>
                <a:cubicBezTo>
                  <a:pt x="49703" y="58840"/>
                  <a:pt x="56241" y="54904"/>
                  <a:pt x="62512" y="50701"/>
                </a:cubicBezTo>
                <a:cubicBezTo>
                  <a:pt x="63913" y="49800"/>
                  <a:pt x="65147" y="48766"/>
                  <a:pt x="66448" y="47766"/>
                </a:cubicBezTo>
                <a:cubicBezTo>
                  <a:pt x="67749" y="46765"/>
                  <a:pt x="68850" y="45564"/>
                  <a:pt x="70151" y="44563"/>
                </a:cubicBezTo>
                <a:cubicBezTo>
                  <a:pt x="73187" y="42195"/>
                  <a:pt x="76022" y="39593"/>
                  <a:pt x="79024" y="37191"/>
                </a:cubicBezTo>
                <a:cubicBezTo>
                  <a:pt x="82593" y="34356"/>
                  <a:pt x="85896" y="30653"/>
                  <a:pt x="88698" y="27051"/>
                </a:cubicBezTo>
                <a:lnTo>
                  <a:pt x="89098" y="26517"/>
                </a:lnTo>
                <a:cubicBezTo>
                  <a:pt x="90132" y="25917"/>
                  <a:pt x="90732" y="24916"/>
                  <a:pt x="91333" y="23915"/>
                </a:cubicBezTo>
                <a:cubicBezTo>
                  <a:pt x="91933" y="23181"/>
                  <a:pt x="92334" y="22347"/>
                  <a:pt x="92901" y="21480"/>
                </a:cubicBezTo>
                <a:cubicBezTo>
                  <a:pt x="93701" y="20246"/>
                  <a:pt x="95069" y="18878"/>
                  <a:pt x="94368" y="17311"/>
                </a:cubicBezTo>
                <a:cubicBezTo>
                  <a:pt x="93901" y="16210"/>
                  <a:pt x="92234" y="15142"/>
                  <a:pt x="91266" y="14442"/>
                </a:cubicBezTo>
                <a:cubicBezTo>
                  <a:pt x="89798" y="13374"/>
                  <a:pt x="88164" y="12440"/>
                  <a:pt x="86663" y="11473"/>
                </a:cubicBezTo>
                <a:cubicBezTo>
                  <a:pt x="83260" y="9405"/>
                  <a:pt x="79324" y="8237"/>
                  <a:pt x="75888" y="6169"/>
                </a:cubicBezTo>
                <a:cubicBezTo>
                  <a:pt x="74487" y="5335"/>
                  <a:pt x="73053" y="4535"/>
                  <a:pt x="71619" y="3701"/>
                </a:cubicBezTo>
                <a:cubicBezTo>
                  <a:pt x="69951" y="2733"/>
                  <a:pt x="68583" y="1299"/>
                  <a:pt x="66849" y="432"/>
                </a:cubicBezTo>
                <a:cubicBezTo>
                  <a:pt x="66278" y="132"/>
                  <a:pt x="65745" y="1"/>
                  <a:pt x="6524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3308732" y="1486800"/>
            <a:ext cx="1223050" cy="922022"/>
          </a:xfrm>
          <a:custGeom>
            <a:avLst/>
            <a:gdLst/>
            <a:ahLst/>
            <a:cxnLst/>
            <a:rect l="l" t="t" r="r" b="b"/>
            <a:pathLst>
              <a:path w="95068" h="71669" extrusionOk="0">
                <a:moveTo>
                  <a:pt x="87423" y="1698"/>
                </a:moveTo>
                <a:cubicBezTo>
                  <a:pt x="88876" y="1698"/>
                  <a:pt x="90316" y="1976"/>
                  <a:pt x="91753" y="1976"/>
                </a:cubicBezTo>
                <a:cubicBezTo>
                  <a:pt x="91968" y="1976"/>
                  <a:pt x="92184" y="1969"/>
                  <a:pt x="92399" y="1955"/>
                </a:cubicBezTo>
                <a:cubicBezTo>
                  <a:pt x="92566" y="1955"/>
                  <a:pt x="92666" y="1922"/>
                  <a:pt x="92766" y="1855"/>
                </a:cubicBezTo>
                <a:cubicBezTo>
                  <a:pt x="92966" y="2088"/>
                  <a:pt x="92966" y="2422"/>
                  <a:pt x="93100" y="2989"/>
                </a:cubicBezTo>
                <a:cubicBezTo>
                  <a:pt x="93300" y="4057"/>
                  <a:pt x="93267" y="4857"/>
                  <a:pt x="93100" y="5958"/>
                </a:cubicBezTo>
                <a:cubicBezTo>
                  <a:pt x="92666" y="8727"/>
                  <a:pt x="93000" y="11662"/>
                  <a:pt x="92966" y="14464"/>
                </a:cubicBezTo>
                <a:cubicBezTo>
                  <a:pt x="92966" y="18067"/>
                  <a:pt x="92966" y="21636"/>
                  <a:pt x="92966" y="25238"/>
                </a:cubicBezTo>
                <a:lnTo>
                  <a:pt x="92966" y="30642"/>
                </a:lnTo>
                <a:cubicBezTo>
                  <a:pt x="92966" y="32177"/>
                  <a:pt x="93267" y="33711"/>
                  <a:pt x="92233" y="34845"/>
                </a:cubicBezTo>
                <a:cubicBezTo>
                  <a:pt x="89297" y="35079"/>
                  <a:pt x="86328" y="35579"/>
                  <a:pt x="83460" y="36013"/>
                </a:cubicBezTo>
                <a:cubicBezTo>
                  <a:pt x="79524" y="36613"/>
                  <a:pt x="75721" y="37814"/>
                  <a:pt x="72018" y="39215"/>
                </a:cubicBezTo>
                <a:cubicBezTo>
                  <a:pt x="64813" y="41984"/>
                  <a:pt x="58208" y="45753"/>
                  <a:pt x="51537" y="49522"/>
                </a:cubicBezTo>
                <a:cubicBezTo>
                  <a:pt x="50036" y="50390"/>
                  <a:pt x="48968" y="51924"/>
                  <a:pt x="47567" y="52958"/>
                </a:cubicBezTo>
                <a:cubicBezTo>
                  <a:pt x="46033" y="54026"/>
                  <a:pt x="44565" y="55093"/>
                  <a:pt x="43164" y="56394"/>
                </a:cubicBezTo>
                <a:cubicBezTo>
                  <a:pt x="40462" y="58862"/>
                  <a:pt x="37860" y="61464"/>
                  <a:pt x="35325" y="63999"/>
                </a:cubicBezTo>
                <a:cubicBezTo>
                  <a:pt x="34191" y="65167"/>
                  <a:pt x="33357" y="66601"/>
                  <a:pt x="32390" y="67869"/>
                </a:cubicBezTo>
                <a:cubicBezTo>
                  <a:pt x="31662" y="68801"/>
                  <a:pt x="30908" y="69911"/>
                  <a:pt x="29640" y="69911"/>
                </a:cubicBezTo>
                <a:cubicBezTo>
                  <a:pt x="29456" y="69911"/>
                  <a:pt x="29261" y="69888"/>
                  <a:pt x="29054" y="69837"/>
                </a:cubicBezTo>
                <a:cubicBezTo>
                  <a:pt x="28154" y="69637"/>
                  <a:pt x="27053" y="68536"/>
                  <a:pt x="26352" y="68002"/>
                </a:cubicBezTo>
                <a:cubicBezTo>
                  <a:pt x="23850" y="66068"/>
                  <a:pt x="20882" y="64667"/>
                  <a:pt x="18080" y="63266"/>
                </a:cubicBezTo>
                <a:cubicBezTo>
                  <a:pt x="16178" y="62332"/>
                  <a:pt x="14410" y="61364"/>
                  <a:pt x="12476" y="60564"/>
                </a:cubicBezTo>
                <a:cubicBezTo>
                  <a:pt x="10774" y="59863"/>
                  <a:pt x="9373" y="58729"/>
                  <a:pt x="7772" y="57928"/>
                </a:cubicBezTo>
                <a:cubicBezTo>
                  <a:pt x="6838" y="57461"/>
                  <a:pt x="5904" y="56961"/>
                  <a:pt x="5037" y="56427"/>
                </a:cubicBezTo>
                <a:cubicBezTo>
                  <a:pt x="4303" y="55960"/>
                  <a:pt x="2569" y="54893"/>
                  <a:pt x="2102" y="54126"/>
                </a:cubicBezTo>
                <a:cubicBezTo>
                  <a:pt x="2002" y="53992"/>
                  <a:pt x="1968" y="53859"/>
                  <a:pt x="1901" y="53692"/>
                </a:cubicBezTo>
                <a:cubicBezTo>
                  <a:pt x="2335" y="53058"/>
                  <a:pt x="2635" y="52291"/>
                  <a:pt x="3002" y="51657"/>
                </a:cubicBezTo>
                <a:cubicBezTo>
                  <a:pt x="3936" y="50089"/>
                  <a:pt x="5004" y="48655"/>
                  <a:pt x="6071" y="47221"/>
                </a:cubicBezTo>
                <a:cubicBezTo>
                  <a:pt x="8640" y="43818"/>
                  <a:pt x="11575" y="40749"/>
                  <a:pt x="14577" y="37747"/>
                </a:cubicBezTo>
                <a:cubicBezTo>
                  <a:pt x="17246" y="35079"/>
                  <a:pt x="20348" y="32877"/>
                  <a:pt x="23183" y="30409"/>
                </a:cubicBezTo>
                <a:cubicBezTo>
                  <a:pt x="24484" y="29308"/>
                  <a:pt x="25885" y="28307"/>
                  <a:pt x="27119" y="27173"/>
                </a:cubicBezTo>
                <a:cubicBezTo>
                  <a:pt x="28220" y="26106"/>
                  <a:pt x="29421" y="25238"/>
                  <a:pt x="30522" y="24238"/>
                </a:cubicBezTo>
                <a:cubicBezTo>
                  <a:pt x="31789" y="23037"/>
                  <a:pt x="33391" y="22103"/>
                  <a:pt x="34858" y="21169"/>
                </a:cubicBezTo>
                <a:cubicBezTo>
                  <a:pt x="36359" y="20235"/>
                  <a:pt x="37794" y="19167"/>
                  <a:pt x="39295" y="18267"/>
                </a:cubicBezTo>
                <a:cubicBezTo>
                  <a:pt x="42631" y="16299"/>
                  <a:pt x="46066" y="14331"/>
                  <a:pt x="49535" y="12629"/>
                </a:cubicBezTo>
                <a:cubicBezTo>
                  <a:pt x="52638" y="11095"/>
                  <a:pt x="55807" y="9460"/>
                  <a:pt x="59076" y="8493"/>
                </a:cubicBezTo>
                <a:cubicBezTo>
                  <a:pt x="59676" y="8293"/>
                  <a:pt x="60243" y="8126"/>
                  <a:pt x="60777" y="7826"/>
                </a:cubicBezTo>
                <a:cubicBezTo>
                  <a:pt x="61611" y="7392"/>
                  <a:pt x="62378" y="7259"/>
                  <a:pt x="63212" y="6959"/>
                </a:cubicBezTo>
                <a:cubicBezTo>
                  <a:pt x="65113" y="6291"/>
                  <a:pt x="67048" y="5791"/>
                  <a:pt x="68983" y="5191"/>
                </a:cubicBezTo>
                <a:cubicBezTo>
                  <a:pt x="71151" y="4524"/>
                  <a:pt x="73252" y="3956"/>
                  <a:pt x="75454" y="3489"/>
                </a:cubicBezTo>
                <a:cubicBezTo>
                  <a:pt x="76388" y="3323"/>
                  <a:pt x="77355" y="3289"/>
                  <a:pt x="78256" y="3056"/>
                </a:cubicBezTo>
                <a:cubicBezTo>
                  <a:pt x="79157" y="2822"/>
                  <a:pt x="79991" y="2455"/>
                  <a:pt x="80958" y="2322"/>
                </a:cubicBezTo>
                <a:cubicBezTo>
                  <a:pt x="82759" y="2122"/>
                  <a:pt x="84594" y="1955"/>
                  <a:pt x="86362" y="1755"/>
                </a:cubicBezTo>
                <a:cubicBezTo>
                  <a:pt x="86716" y="1714"/>
                  <a:pt x="87070" y="1698"/>
                  <a:pt x="87423" y="1698"/>
                </a:cubicBezTo>
                <a:close/>
                <a:moveTo>
                  <a:pt x="91969" y="1"/>
                </a:moveTo>
                <a:cubicBezTo>
                  <a:pt x="91425" y="1"/>
                  <a:pt x="90852" y="85"/>
                  <a:pt x="90365" y="254"/>
                </a:cubicBezTo>
                <a:cubicBezTo>
                  <a:pt x="89464" y="187"/>
                  <a:pt x="88530" y="87"/>
                  <a:pt x="87596" y="54"/>
                </a:cubicBezTo>
                <a:cubicBezTo>
                  <a:pt x="87446" y="48"/>
                  <a:pt x="87296" y="45"/>
                  <a:pt x="87145" y="45"/>
                </a:cubicBezTo>
                <a:cubicBezTo>
                  <a:pt x="85589" y="45"/>
                  <a:pt x="84010" y="341"/>
                  <a:pt x="82459" y="554"/>
                </a:cubicBezTo>
                <a:cubicBezTo>
                  <a:pt x="79090" y="1021"/>
                  <a:pt x="75888" y="1621"/>
                  <a:pt x="72552" y="2389"/>
                </a:cubicBezTo>
                <a:cubicBezTo>
                  <a:pt x="70550" y="2822"/>
                  <a:pt x="68649" y="3623"/>
                  <a:pt x="66648" y="4157"/>
                </a:cubicBezTo>
                <a:cubicBezTo>
                  <a:pt x="64946" y="4657"/>
                  <a:pt x="63212" y="4957"/>
                  <a:pt x="61544" y="5558"/>
                </a:cubicBezTo>
                <a:cubicBezTo>
                  <a:pt x="60743" y="5858"/>
                  <a:pt x="60076" y="6425"/>
                  <a:pt x="59276" y="6725"/>
                </a:cubicBezTo>
                <a:cubicBezTo>
                  <a:pt x="58442" y="7025"/>
                  <a:pt x="57575" y="7192"/>
                  <a:pt x="56741" y="7459"/>
                </a:cubicBezTo>
                <a:cubicBezTo>
                  <a:pt x="55139" y="7993"/>
                  <a:pt x="53738" y="8927"/>
                  <a:pt x="52204" y="9627"/>
                </a:cubicBezTo>
                <a:cubicBezTo>
                  <a:pt x="45366" y="12829"/>
                  <a:pt x="38828" y="16732"/>
                  <a:pt x="32557" y="20935"/>
                </a:cubicBezTo>
                <a:cubicBezTo>
                  <a:pt x="31156" y="21869"/>
                  <a:pt x="29955" y="22903"/>
                  <a:pt x="28621" y="23904"/>
                </a:cubicBezTo>
                <a:cubicBezTo>
                  <a:pt x="27320" y="24905"/>
                  <a:pt x="26219" y="26106"/>
                  <a:pt x="24918" y="27106"/>
                </a:cubicBezTo>
                <a:cubicBezTo>
                  <a:pt x="21882" y="29475"/>
                  <a:pt x="19047" y="32077"/>
                  <a:pt x="16045" y="34478"/>
                </a:cubicBezTo>
                <a:cubicBezTo>
                  <a:pt x="12476" y="37314"/>
                  <a:pt x="9173" y="41016"/>
                  <a:pt x="6371" y="44619"/>
                </a:cubicBezTo>
                <a:cubicBezTo>
                  <a:pt x="6238" y="44786"/>
                  <a:pt x="6104" y="44952"/>
                  <a:pt x="5971" y="45119"/>
                </a:cubicBezTo>
                <a:cubicBezTo>
                  <a:pt x="4937" y="45753"/>
                  <a:pt x="4337" y="46720"/>
                  <a:pt x="3736" y="47754"/>
                </a:cubicBezTo>
                <a:cubicBezTo>
                  <a:pt x="3136" y="48488"/>
                  <a:pt x="2735" y="49289"/>
                  <a:pt x="2168" y="50190"/>
                </a:cubicBezTo>
                <a:cubicBezTo>
                  <a:pt x="1368" y="51390"/>
                  <a:pt x="0" y="52758"/>
                  <a:pt x="701" y="54359"/>
                </a:cubicBezTo>
                <a:cubicBezTo>
                  <a:pt x="1201" y="55460"/>
                  <a:pt x="2835" y="56527"/>
                  <a:pt x="3803" y="57228"/>
                </a:cubicBezTo>
                <a:cubicBezTo>
                  <a:pt x="5271" y="58262"/>
                  <a:pt x="6905" y="59229"/>
                  <a:pt x="8439" y="60163"/>
                </a:cubicBezTo>
                <a:cubicBezTo>
                  <a:pt x="11842" y="62265"/>
                  <a:pt x="15778" y="63432"/>
                  <a:pt x="19180" y="65467"/>
                </a:cubicBezTo>
                <a:cubicBezTo>
                  <a:pt x="20581" y="66334"/>
                  <a:pt x="22016" y="67135"/>
                  <a:pt x="23450" y="67936"/>
                </a:cubicBezTo>
                <a:cubicBezTo>
                  <a:pt x="25118" y="68903"/>
                  <a:pt x="26486" y="70337"/>
                  <a:pt x="28220" y="71238"/>
                </a:cubicBezTo>
                <a:cubicBezTo>
                  <a:pt x="28796" y="71538"/>
                  <a:pt x="29334" y="71669"/>
                  <a:pt x="29838" y="71669"/>
                </a:cubicBezTo>
                <a:cubicBezTo>
                  <a:pt x="32193" y="71669"/>
                  <a:pt x="33806" y="68809"/>
                  <a:pt x="35125" y="66968"/>
                </a:cubicBezTo>
                <a:cubicBezTo>
                  <a:pt x="36193" y="65501"/>
                  <a:pt x="37494" y="64266"/>
                  <a:pt x="38661" y="62932"/>
                </a:cubicBezTo>
                <a:cubicBezTo>
                  <a:pt x="40195" y="61197"/>
                  <a:pt x="42030" y="59630"/>
                  <a:pt x="43731" y="58062"/>
                </a:cubicBezTo>
                <a:cubicBezTo>
                  <a:pt x="45366" y="56561"/>
                  <a:pt x="47100" y="55327"/>
                  <a:pt x="48902" y="53959"/>
                </a:cubicBezTo>
                <a:cubicBezTo>
                  <a:pt x="49636" y="53392"/>
                  <a:pt x="50269" y="52725"/>
                  <a:pt x="50936" y="52091"/>
                </a:cubicBezTo>
                <a:cubicBezTo>
                  <a:pt x="51837" y="51290"/>
                  <a:pt x="52771" y="50923"/>
                  <a:pt x="53772" y="50356"/>
                </a:cubicBezTo>
                <a:cubicBezTo>
                  <a:pt x="55606" y="49289"/>
                  <a:pt x="57308" y="48055"/>
                  <a:pt x="59142" y="46987"/>
                </a:cubicBezTo>
                <a:cubicBezTo>
                  <a:pt x="61210" y="45820"/>
                  <a:pt x="63412" y="44986"/>
                  <a:pt x="65480" y="43818"/>
                </a:cubicBezTo>
                <a:cubicBezTo>
                  <a:pt x="67715" y="42517"/>
                  <a:pt x="70384" y="41550"/>
                  <a:pt x="72819" y="40649"/>
                </a:cubicBezTo>
                <a:cubicBezTo>
                  <a:pt x="75020" y="39849"/>
                  <a:pt x="77422" y="38881"/>
                  <a:pt x="79724" y="38381"/>
                </a:cubicBezTo>
                <a:cubicBezTo>
                  <a:pt x="83993" y="37447"/>
                  <a:pt x="88597" y="36713"/>
                  <a:pt x="92966" y="36480"/>
                </a:cubicBezTo>
                <a:cubicBezTo>
                  <a:pt x="93333" y="36446"/>
                  <a:pt x="93567" y="36246"/>
                  <a:pt x="93667" y="36013"/>
                </a:cubicBezTo>
                <a:cubicBezTo>
                  <a:pt x="93834" y="35879"/>
                  <a:pt x="93967" y="35713"/>
                  <a:pt x="94134" y="35512"/>
                </a:cubicBezTo>
                <a:cubicBezTo>
                  <a:pt x="95068" y="34211"/>
                  <a:pt x="94634" y="32143"/>
                  <a:pt x="94634" y="30642"/>
                </a:cubicBezTo>
                <a:cubicBezTo>
                  <a:pt x="94634" y="25505"/>
                  <a:pt x="94634" y="20335"/>
                  <a:pt x="94634" y="15198"/>
                </a:cubicBezTo>
                <a:cubicBezTo>
                  <a:pt x="94634" y="12996"/>
                  <a:pt x="94568" y="10828"/>
                  <a:pt x="94501" y="8660"/>
                </a:cubicBezTo>
                <a:cubicBezTo>
                  <a:pt x="94468" y="6492"/>
                  <a:pt x="94901" y="4590"/>
                  <a:pt x="94634" y="2422"/>
                </a:cubicBezTo>
                <a:cubicBezTo>
                  <a:pt x="94468" y="1255"/>
                  <a:pt x="94401" y="521"/>
                  <a:pt x="93133" y="154"/>
                </a:cubicBezTo>
                <a:cubicBezTo>
                  <a:pt x="92798" y="52"/>
                  <a:pt x="92392" y="1"/>
                  <a:pt x="9196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3308732" y="3562741"/>
            <a:ext cx="1223050" cy="921944"/>
          </a:xfrm>
          <a:custGeom>
            <a:avLst/>
            <a:gdLst/>
            <a:ahLst/>
            <a:cxnLst/>
            <a:rect l="l" t="t" r="r" b="b"/>
            <a:pathLst>
              <a:path w="95068" h="71663" extrusionOk="0">
                <a:moveTo>
                  <a:pt x="29661" y="1775"/>
                </a:moveTo>
                <a:cubicBezTo>
                  <a:pt x="30937" y="1775"/>
                  <a:pt x="31664" y="2860"/>
                  <a:pt x="32390" y="3819"/>
                </a:cubicBezTo>
                <a:cubicBezTo>
                  <a:pt x="33357" y="5086"/>
                  <a:pt x="34191" y="6521"/>
                  <a:pt x="35325" y="7655"/>
                </a:cubicBezTo>
                <a:cubicBezTo>
                  <a:pt x="37860" y="10223"/>
                  <a:pt x="40462" y="12825"/>
                  <a:pt x="43164" y="15294"/>
                </a:cubicBezTo>
                <a:cubicBezTo>
                  <a:pt x="44565" y="16561"/>
                  <a:pt x="46033" y="17629"/>
                  <a:pt x="47567" y="18730"/>
                </a:cubicBezTo>
                <a:cubicBezTo>
                  <a:pt x="48968" y="19730"/>
                  <a:pt x="50036" y="21265"/>
                  <a:pt x="51537" y="22132"/>
                </a:cubicBezTo>
                <a:cubicBezTo>
                  <a:pt x="58208" y="25935"/>
                  <a:pt x="64813" y="29671"/>
                  <a:pt x="72018" y="32439"/>
                </a:cubicBezTo>
                <a:cubicBezTo>
                  <a:pt x="75721" y="33874"/>
                  <a:pt x="79524" y="35041"/>
                  <a:pt x="83460" y="35642"/>
                </a:cubicBezTo>
                <a:cubicBezTo>
                  <a:pt x="86328" y="36075"/>
                  <a:pt x="89297" y="36609"/>
                  <a:pt x="92233" y="36843"/>
                </a:cubicBezTo>
                <a:cubicBezTo>
                  <a:pt x="93267" y="37943"/>
                  <a:pt x="92966" y="39511"/>
                  <a:pt x="92966" y="41012"/>
                </a:cubicBezTo>
                <a:lnTo>
                  <a:pt x="92966" y="46416"/>
                </a:lnTo>
                <a:cubicBezTo>
                  <a:pt x="92966" y="50019"/>
                  <a:pt x="92966" y="53621"/>
                  <a:pt x="92966" y="57224"/>
                </a:cubicBezTo>
                <a:cubicBezTo>
                  <a:pt x="93000" y="60026"/>
                  <a:pt x="92666" y="62961"/>
                  <a:pt x="93100" y="65730"/>
                </a:cubicBezTo>
                <a:cubicBezTo>
                  <a:pt x="93267" y="66831"/>
                  <a:pt x="93300" y="67631"/>
                  <a:pt x="93100" y="68699"/>
                </a:cubicBezTo>
                <a:cubicBezTo>
                  <a:pt x="92966" y="69266"/>
                  <a:pt x="92966" y="69599"/>
                  <a:pt x="92766" y="69799"/>
                </a:cubicBezTo>
                <a:cubicBezTo>
                  <a:pt x="92666" y="69766"/>
                  <a:pt x="92566" y="69733"/>
                  <a:pt x="92433" y="69699"/>
                </a:cubicBezTo>
                <a:cubicBezTo>
                  <a:pt x="92255" y="69691"/>
                  <a:pt x="92078" y="69687"/>
                  <a:pt x="91902" y="69687"/>
                </a:cubicBezTo>
                <a:cubicBezTo>
                  <a:pt x="90374" y="69687"/>
                  <a:pt x="88865" y="69978"/>
                  <a:pt x="87358" y="69978"/>
                </a:cubicBezTo>
                <a:cubicBezTo>
                  <a:pt x="87037" y="69978"/>
                  <a:pt x="86716" y="69965"/>
                  <a:pt x="86395" y="69933"/>
                </a:cubicBezTo>
                <a:cubicBezTo>
                  <a:pt x="84594" y="69733"/>
                  <a:pt x="82759" y="69566"/>
                  <a:pt x="80958" y="69332"/>
                </a:cubicBezTo>
                <a:cubicBezTo>
                  <a:pt x="80024" y="69232"/>
                  <a:pt x="79157" y="68865"/>
                  <a:pt x="78256" y="68632"/>
                </a:cubicBezTo>
                <a:cubicBezTo>
                  <a:pt x="77355" y="68398"/>
                  <a:pt x="76388" y="68365"/>
                  <a:pt x="75487" y="68165"/>
                </a:cubicBezTo>
                <a:cubicBezTo>
                  <a:pt x="73252" y="67698"/>
                  <a:pt x="71151" y="67164"/>
                  <a:pt x="68983" y="66497"/>
                </a:cubicBezTo>
                <a:cubicBezTo>
                  <a:pt x="67048" y="65863"/>
                  <a:pt x="65113" y="65396"/>
                  <a:pt x="63212" y="64729"/>
                </a:cubicBezTo>
                <a:cubicBezTo>
                  <a:pt x="62378" y="64429"/>
                  <a:pt x="61611" y="64262"/>
                  <a:pt x="60810" y="63829"/>
                </a:cubicBezTo>
                <a:cubicBezTo>
                  <a:pt x="60243" y="63562"/>
                  <a:pt x="59676" y="63362"/>
                  <a:pt x="59076" y="63195"/>
                </a:cubicBezTo>
                <a:cubicBezTo>
                  <a:pt x="55807" y="62194"/>
                  <a:pt x="52638" y="60593"/>
                  <a:pt x="49535" y="59058"/>
                </a:cubicBezTo>
                <a:cubicBezTo>
                  <a:pt x="46066" y="57324"/>
                  <a:pt x="42631" y="55389"/>
                  <a:pt x="39295" y="53388"/>
                </a:cubicBezTo>
                <a:cubicBezTo>
                  <a:pt x="37794" y="52487"/>
                  <a:pt x="36359" y="51453"/>
                  <a:pt x="34858" y="50486"/>
                </a:cubicBezTo>
                <a:cubicBezTo>
                  <a:pt x="33391" y="49552"/>
                  <a:pt x="31789" y="48651"/>
                  <a:pt x="30522" y="47450"/>
                </a:cubicBezTo>
                <a:cubicBezTo>
                  <a:pt x="29454" y="46416"/>
                  <a:pt x="28220" y="45549"/>
                  <a:pt x="27119" y="44515"/>
                </a:cubicBezTo>
                <a:cubicBezTo>
                  <a:pt x="25885" y="43347"/>
                  <a:pt x="24484" y="42380"/>
                  <a:pt x="23183" y="41246"/>
                </a:cubicBezTo>
                <a:cubicBezTo>
                  <a:pt x="20348" y="38811"/>
                  <a:pt x="17246" y="36609"/>
                  <a:pt x="14577" y="33940"/>
                </a:cubicBezTo>
                <a:cubicBezTo>
                  <a:pt x="11608" y="30938"/>
                  <a:pt x="8640" y="27869"/>
                  <a:pt x="6071" y="24467"/>
                </a:cubicBezTo>
                <a:cubicBezTo>
                  <a:pt x="5004" y="22999"/>
                  <a:pt x="3936" y="21565"/>
                  <a:pt x="3002" y="19997"/>
                </a:cubicBezTo>
                <a:cubicBezTo>
                  <a:pt x="2635" y="19397"/>
                  <a:pt x="2335" y="18629"/>
                  <a:pt x="1901" y="17962"/>
                </a:cubicBezTo>
                <a:cubicBezTo>
                  <a:pt x="1968" y="17829"/>
                  <a:pt x="2002" y="17695"/>
                  <a:pt x="2102" y="17562"/>
                </a:cubicBezTo>
                <a:cubicBezTo>
                  <a:pt x="2569" y="16761"/>
                  <a:pt x="4303" y="15694"/>
                  <a:pt x="5037" y="15260"/>
                </a:cubicBezTo>
                <a:cubicBezTo>
                  <a:pt x="5904" y="14727"/>
                  <a:pt x="6838" y="14193"/>
                  <a:pt x="7772" y="13759"/>
                </a:cubicBezTo>
                <a:cubicBezTo>
                  <a:pt x="9373" y="12925"/>
                  <a:pt x="10774" y="11825"/>
                  <a:pt x="12476" y="11124"/>
                </a:cubicBezTo>
                <a:cubicBezTo>
                  <a:pt x="14410" y="10324"/>
                  <a:pt x="16178" y="9323"/>
                  <a:pt x="18080" y="8389"/>
                </a:cubicBezTo>
                <a:cubicBezTo>
                  <a:pt x="20882" y="7021"/>
                  <a:pt x="23850" y="5620"/>
                  <a:pt x="26352" y="3652"/>
                </a:cubicBezTo>
                <a:cubicBezTo>
                  <a:pt x="27053" y="3118"/>
                  <a:pt x="28154" y="2051"/>
                  <a:pt x="29054" y="1851"/>
                </a:cubicBezTo>
                <a:cubicBezTo>
                  <a:pt x="29270" y="1799"/>
                  <a:pt x="29471" y="1775"/>
                  <a:pt x="29661" y="1775"/>
                </a:cubicBezTo>
                <a:close/>
                <a:moveTo>
                  <a:pt x="29815" y="0"/>
                </a:moveTo>
                <a:cubicBezTo>
                  <a:pt x="29318" y="0"/>
                  <a:pt x="28788" y="127"/>
                  <a:pt x="28220" y="416"/>
                </a:cubicBezTo>
                <a:cubicBezTo>
                  <a:pt x="26519" y="1317"/>
                  <a:pt x="25118" y="2751"/>
                  <a:pt x="23450" y="3719"/>
                </a:cubicBezTo>
                <a:cubicBezTo>
                  <a:pt x="22016" y="4553"/>
                  <a:pt x="20581" y="5353"/>
                  <a:pt x="19180" y="6187"/>
                </a:cubicBezTo>
                <a:cubicBezTo>
                  <a:pt x="15778" y="8255"/>
                  <a:pt x="11842" y="9423"/>
                  <a:pt x="8439" y="11491"/>
                </a:cubicBezTo>
                <a:cubicBezTo>
                  <a:pt x="6905" y="12425"/>
                  <a:pt x="5271" y="13392"/>
                  <a:pt x="3803" y="14460"/>
                </a:cubicBezTo>
                <a:cubicBezTo>
                  <a:pt x="2835" y="15127"/>
                  <a:pt x="1201" y="16228"/>
                  <a:pt x="701" y="17329"/>
                </a:cubicBezTo>
                <a:cubicBezTo>
                  <a:pt x="0" y="18896"/>
                  <a:pt x="1401" y="20264"/>
                  <a:pt x="2168" y="21498"/>
                </a:cubicBezTo>
                <a:cubicBezTo>
                  <a:pt x="2735" y="22365"/>
                  <a:pt x="3136" y="23199"/>
                  <a:pt x="3736" y="23933"/>
                </a:cubicBezTo>
                <a:cubicBezTo>
                  <a:pt x="4337" y="24934"/>
                  <a:pt x="4937" y="25935"/>
                  <a:pt x="5971" y="26535"/>
                </a:cubicBezTo>
                <a:cubicBezTo>
                  <a:pt x="6104" y="26702"/>
                  <a:pt x="6238" y="26902"/>
                  <a:pt x="6371" y="27069"/>
                </a:cubicBezTo>
                <a:cubicBezTo>
                  <a:pt x="9173" y="30671"/>
                  <a:pt x="12509" y="34374"/>
                  <a:pt x="16078" y="37209"/>
                </a:cubicBezTo>
                <a:cubicBezTo>
                  <a:pt x="19080" y="39611"/>
                  <a:pt x="21882" y="42213"/>
                  <a:pt x="24918" y="44581"/>
                </a:cubicBezTo>
                <a:cubicBezTo>
                  <a:pt x="26219" y="45582"/>
                  <a:pt x="27353" y="46783"/>
                  <a:pt x="28621" y="47784"/>
                </a:cubicBezTo>
                <a:cubicBezTo>
                  <a:pt x="29955" y="48784"/>
                  <a:pt x="31156" y="49818"/>
                  <a:pt x="32557" y="50719"/>
                </a:cubicBezTo>
                <a:cubicBezTo>
                  <a:pt x="38828" y="54922"/>
                  <a:pt x="45366" y="58858"/>
                  <a:pt x="52204" y="62027"/>
                </a:cubicBezTo>
                <a:cubicBezTo>
                  <a:pt x="53738" y="62761"/>
                  <a:pt x="55139" y="63695"/>
                  <a:pt x="56741" y="64229"/>
                </a:cubicBezTo>
                <a:cubicBezTo>
                  <a:pt x="57575" y="64496"/>
                  <a:pt x="58442" y="64629"/>
                  <a:pt x="59276" y="64929"/>
                </a:cubicBezTo>
                <a:cubicBezTo>
                  <a:pt x="60076" y="65230"/>
                  <a:pt x="60743" y="65797"/>
                  <a:pt x="61544" y="66097"/>
                </a:cubicBezTo>
                <a:cubicBezTo>
                  <a:pt x="63212" y="66731"/>
                  <a:pt x="64946" y="67031"/>
                  <a:pt x="66681" y="67498"/>
                </a:cubicBezTo>
                <a:cubicBezTo>
                  <a:pt x="68649" y="68065"/>
                  <a:pt x="70550" y="68832"/>
                  <a:pt x="72552" y="69299"/>
                </a:cubicBezTo>
                <a:cubicBezTo>
                  <a:pt x="75888" y="70033"/>
                  <a:pt x="79090" y="70633"/>
                  <a:pt x="82459" y="71134"/>
                </a:cubicBezTo>
                <a:cubicBezTo>
                  <a:pt x="84010" y="71347"/>
                  <a:pt x="85589" y="71643"/>
                  <a:pt x="87170" y="71643"/>
                </a:cubicBezTo>
                <a:cubicBezTo>
                  <a:pt x="87323" y="71643"/>
                  <a:pt x="87476" y="71640"/>
                  <a:pt x="87629" y="71634"/>
                </a:cubicBezTo>
                <a:cubicBezTo>
                  <a:pt x="88530" y="71601"/>
                  <a:pt x="89464" y="71501"/>
                  <a:pt x="90365" y="71434"/>
                </a:cubicBezTo>
                <a:cubicBezTo>
                  <a:pt x="90860" y="71586"/>
                  <a:pt x="91443" y="71663"/>
                  <a:pt x="91995" y="71663"/>
                </a:cubicBezTo>
                <a:cubicBezTo>
                  <a:pt x="92408" y="71663"/>
                  <a:pt x="92804" y="71620"/>
                  <a:pt x="93133" y="71534"/>
                </a:cubicBezTo>
                <a:cubicBezTo>
                  <a:pt x="94401" y="71167"/>
                  <a:pt x="94468" y="70400"/>
                  <a:pt x="94634" y="69266"/>
                </a:cubicBezTo>
                <a:cubicBezTo>
                  <a:pt x="94901" y="67098"/>
                  <a:pt x="94468" y="65196"/>
                  <a:pt x="94501" y="63028"/>
                </a:cubicBezTo>
                <a:cubicBezTo>
                  <a:pt x="94568" y="60826"/>
                  <a:pt x="94634" y="58658"/>
                  <a:pt x="94634" y="56490"/>
                </a:cubicBezTo>
                <a:cubicBezTo>
                  <a:pt x="94634" y="51320"/>
                  <a:pt x="94634" y="46183"/>
                  <a:pt x="94634" y="41012"/>
                </a:cubicBezTo>
                <a:cubicBezTo>
                  <a:pt x="94634" y="39511"/>
                  <a:pt x="95068" y="37443"/>
                  <a:pt x="94134" y="36142"/>
                </a:cubicBezTo>
                <a:cubicBezTo>
                  <a:pt x="94001" y="35942"/>
                  <a:pt x="93834" y="35808"/>
                  <a:pt x="93700" y="35675"/>
                </a:cubicBezTo>
                <a:cubicBezTo>
                  <a:pt x="93567" y="35408"/>
                  <a:pt x="93333" y="35241"/>
                  <a:pt x="92966" y="35208"/>
                </a:cubicBezTo>
                <a:cubicBezTo>
                  <a:pt x="88597" y="34941"/>
                  <a:pt x="83993" y="34241"/>
                  <a:pt x="79724" y="33307"/>
                </a:cubicBezTo>
                <a:cubicBezTo>
                  <a:pt x="77422" y="32806"/>
                  <a:pt x="75020" y="31839"/>
                  <a:pt x="72819" y="31005"/>
                </a:cubicBezTo>
                <a:cubicBezTo>
                  <a:pt x="70384" y="30104"/>
                  <a:pt x="67715" y="29137"/>
                  <a:pt x="65480" y="27869"/>
                </a:cubicBezTo>
                <a:cubicBezTo>
                  <a:pt x="63412" y="26669"/>
                  <a:pt x="61244" y="25835"/>
                  <a:pt x="59142" y="24667"/>
                </a:cubicBezTo>
                <a:cubicBezTo>
                  <a:pt x="57308" y="23633"/>
                  <a:pt x="55606" y="22365"/>
                  <a:pt x="53772" y="21331"/>
                </a:cubicBezTo>
                <a:cubicBezTo>
                  <a:pt x="52771" y="20764"/>
                  <a:pt x="51837" y="20397"/>
                  <a:pt x="50936" y="19563"/>
                </a:cubicBezTo>
                <a:cubicBezTo>
                  <a:pt x="50269" y="18930"/>
                  <a:pt x="49636" y="18263"/>
                  <a:pt x="48902" y="17695"/>
                </a:cubicBezTo>
                <a:cubicBezTo>
                  <a:pt x="47134" y="16361"/>
                  <a:pt x="45399" y="15127"/>
                  <a:pt x="43731" y="13593"/>
                </a:cubicBezTo>
                <a:cubicBezTo>
                  <a:pt x="42030" y="12025"/>
                  <a:pt x="40195" y="10490"/>
                  <a:pt x="38661" y="8722"/>
                </a:cubicBezTo>
                <a:cubicBezTo>
                  <a:pt x="37494" y="7388"/>
                  <a:pt x="36193" y="6154"/>
                  <a:pt x="35125" y="4720"/>
                </a:cubicBezTo>
                <a:cubicBezTo>
                  <a:pt x="33802" y="2872"/>
                  <a:pt x="32183" y="0"/>
                  <a:pt x="2981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3076120" y="2296498"/>
            <a:ext cx="586219" cy="1385303"/>
          </a:xfrm>
          <a:custGeom>
            <a:avLst/>
            <a:gdLst/>
            <a:ahLst/>
            <a:cxnLst/>
            <a:rect l="l" t="t" r="r" b="b"/>
            <a:pathLst>
              <a:path w="45567" h="107680" extrusionOk="0">
                <a:moveTo>
                  <a:pt x="12328" y="1331"/>
                </a:moveTo>
                <a:cubicBezTo>
                  <a:pt x="13275" y="1331"/>
                  <a:pt x="15025" y="2207"/>
                  <a:pt x="15778" y="2600"/>
                </a:cubicBezTo>
                <a:cubicBezTo>
                  <a:pt x="16712" y="3067"/>
                  <a:pt x="17646" y="3567"/>
                  <a:pt x="18514" y="4101"/>
                </a:cubicBezTo>
                <a:cubicBezTo>
                  <a:pt x="20048" y="5035"/>
                  <a:pt x="21749" y="5635"/>
                  <a:pt x="23250" y="6703"/>
                </a:cubicBezTo>
                <a:cubicBezTo>
                  <a:pt x="24952" y="7937"/>
                  <a:pt x="26720" y="8938"/>
                  <a:pt x="28521" y="10039"/>
                </a:cubicBezTo>
                <a:cubicBezTo>
                  <a:pt x="31156" y="11673"/>
                  <a:pt x="33925" y="13441"/>
                  <a:pt x="36894" y="14542"/>
                </a:cubicBezTo>
                <a:cubicBezTo>
                  <a:pt x="37727" y="14842"/>
                  <a:pt x="39229" y="15242"/>
                  <a:pt x="39896" y="15876"/>
                </a:cubicBezTo>
                <a:cubicBezTo>
                  <a:pt x="41097" y="17077"/>
                  <a:pt x="40463" y="18445"/>
                  <a:pt x="39962" y="19745"/>
                </a:cubicBezTo>
                <a:cubicBezTo>
                  <a:pt x="39395" y="21247"/>
                  <a:pt x="38628" y="22714"/>
                  <a:pt x="38261" y="24282"/>
                </a:cubicBezTo>
                <a:cubicBezTo>
                  <a:pt x="37427" y="27785"/>
                  <a:pt x="36593" y="31387"/>
                  <a:pt x="35926" y="34956"/>
                </a:cubicBezTo>
                <a:cubicBezTo>
                  <a:pt x="35593" y="36824"/>
                  <a:pt x="35459" y="38626"/>
                  <a:pt x="35359" y="40527"/>
                </a:cubicBezTo>
                <a:cubicBezTo>
                  <a:pt x="35259" y="42262"/>
                  <a:pt x="34492" y="43963"/>
                  <a:pt x="34559" y="45697"/>
                </a:cubicBezTo>
                <a:cubicBezTo>
                  <a:pt x="34892" y="53370"/>
                  <a:pt x="35192" y="60975"/>
                  <a:pt x="36660" y="68514"/>
                </a:cubicBezTo>
                <a:cubicBezTo>
                  <a:pt x="37394" y="72417"/>
                  <a:pt x="38395" y="76286"/>
                  <a:pt x="39996" y="79922"/>
                </a:cubicBezTo>
                <a:cubicBezTo>
                  <a:pt x="41130" y="82624"/>
                  <a:pt x="42264" y="85392"/>
                  <a:pt x="43598" y="87994"/>
                </a:cubicBezTo>
                <a:cubicBezTo>
                  <a:pt x="43231" y="89495"/>
                  <a:pt x="41764" y="90062"/>
                  <a:pt x="40463" y="90863"/>
                </a:cubicBezTo>
                <a:cubicBezTo>
                  <a:pt x="38928" y="91797"/>
                  <a:pt x="37394" y="92764"/>
                  <a:pt x="35893" y="93732"/>
                </a:cubicBezTo>
                <a:cubicBezTo>
                  <a:pt x="32824" y="95633"/>
                  <a:pt x="29788" y="97535"/>
                  <a:pt x="26720" y="99436"/>
                </a:cubicBezTo>
                <a:cubicBezTo>
                  <a:pt x="24351" y="100937"/>
                  <a:pt x="21683" y="102205"/>
                  <a:pt x="19548" y="104039"/>
                </a:cubicBezTo>
                <a:cubicBezTo>
                  <a:pt x="18714" y="104740"/>
                  <a:pt x="18080" y="105207"/>
                  <a:pt x="17046" y="105574"/>
                </a:cubicBezTo>
                <a:cubicBezTo>
                  <a:pt x="16565" y="105772"/>
                  <a:pt x="16300" y="105922"/>
                  <a:pt x="16067" y="105922"/>
                </a:cubicBezTo>
                <a:cubicBezTo>
                  <a:pt x="16026" y="105922"/>
                  <a:pt x="15986" y="105917"/>
                  <a:pt x="15945" y="105907"/>
                </a:cubicBezTo>
                <a:cubicBezTo>
                  <a:pt x="15912" y="105807"/>
                  <a:pt x="15879" y="105674"/>
                  <a:pt x="15812" y="105574"/>
                </a:cubicBezTo>
                <a:cubicBezTo>
                  <a:pt x="14844" y="103772"/>
                  <a:pt x="13310" y="102371"/>
                  <a:pt x="12443" y="100537"/>
                </a:cubicBezTo>
                <a:cubicBezTo>
                  <a:pt x="11676" y="98936"/>
                  <a:pt x="10842" y="97301"/>
                  <a:pt x="10074" y="95667"/>
                </a:cubicBezTo>
                <a:cubicBezTo>
                  <a:pt x="9674" y="94766"/>
                  <a:pt x="9541" y="93865"/>
                  <a:pt x="9240" y="92965"/>
                </a:cubicBezTo>
                <a:cubicBezTo>
                  <a:pt x="8974" y="92097"/>
                  <a:pt x="8473" y="91230"/>
                  <a:pt x="8173" y="90363"/>
                </a:cubicBezTo>
                <a:cubicBezTo>
                  <a:pt x="7372" y="88228"/>
                  <a:pt x="6739" y="86160"/>
                  <a:pt x="6172" y="83991"/>
                </a:cubicBezTo>
                <a:cubicBezTo>
                  <a:pt x="5671" y="82023"/>
                  <a:pt x="5037" y="80122"/>
                  <a:pt x="4604" y="78154"/>
                </a:cubicBezTo>
                <a:cubicBezTo>
                  <a:pt x="4404" y="77253"/>
                  <a:pt x="4137" y="76553"/>
                  <a:pt x="4070" y="75619"/>
                </a:cubicBezTo>
                <a:cubicBezTo>
                  <a:pt x="4037" y="75018"/>
                  <a:pt x="3870" y="74418"/>
                  <a:pt x="3703" y="73818"/>
                </a:cubicBezTo>
                <a:cubicBezTo>
                  <a:pt x="2803" y="70515"/>
                  <a:pt x="2502" y="66979"/>
                  <a:pt x="2169" y="63510"/>
                </a:cubicBezTo>
                <a:cubicBezTo>
                  <a:pt x="1802" y="59674"/>
                  <a:pt x="1635" y="55738"/>
                  <a:pt x="1568" y="51868"/>
                </a:cubicBezTo>
                <a:cubicBezTo>
                  <a:pt x="1535" y="50101"/>
                  <a:pt x="1635" y="48333"/>
                  <a:pt x="1668" y="46565"/>
                </a:cubicBezTo>
                <a:cubicBezTo>
                  <a:pt x="1702" y="44830"/>
                  <a:pt x="1602" y="42962"/>
                  <a:pt x="1969" y="41261"/>
                </a:cubicBezTo>
                <a:cubicBezTo>
                  <a:pt x="2269" y="39793"/>
                  <a:pt x="2336" y="38325"/>
                  <a:pt x="2636" y="36824"/>
                </a:cubicBezTo>
                <a:cubicBezTo>
                  <a:pt x="2969" y="35157"/>
                  <a:pt x="3069" y="33455"/>
                  <a:pt x="3336" y="31754"/>
                </a:cubicBezTo>
                <a:cubicBezTo>
                  <a:pt x="3903" y="28051"/>
                  <a:pt x="4137" y="24249"/>
                  <a:pt x="5004" y="20579"/>
                </a:cubicBezTo>
                <a:cubicBezTo>
                  <a:pt x="5971" y="16443"/>
                  <a:pt x="7006" y="12340"/>
                  <a:pt x="8540" y="8371"/>
                </a:cubicBezTo>
                <a:cubicBezTo>
                  <a:pt x="9174" y="6669"/>
                  <a:pt x="9841" y="5002"/>
                  <a:pt x="10675" y="3400"/>
                </a:cubicBezTo>
                <a:cubicBezTo>
                  <a:pt x="11008" y="2767"/>
                  <a:pt x="11509" y="2066"/>
                  <a:pt x="11842" y="1399"/>
                </a:cubicBezTo>
                <a:cubicBezTo>
                  <a:pt x="11976" y="1332"/>
                  <a:pt x="12143" y="1332"/>
                  <a:pt x="12276" y="1332"/>
                </a:cubicBezTo>
                <a:cubicBezTo>
                  <a:pt x="12293" y="1332"/>
                  <a:pt x="12310" y="1331"/>
                  <a:pt x="12328" y="1331"/>
                </a:cubicBezTo>
                <a:close/>
                <a:moveTo>
                  <a:pt x="12134" y="1"/>
                </a:moveTo>
                <a:cubicBezTo>
                  <a:pt x="11998" y="1"/>
                  <a:pt x="11867" y="11"/>
                  <a:pt x="11742" y="31"/>
                </a:cubicBezTo>
                <a:cubicBezTo>
                  <a:pt x="10041" y="265"/>
                  <a:pt x="9607" y="2166"/>
                  <a:pt x="8974" y="3467"/>
                </a:cubicBezTo>
                <a:cubicBezTo>
                  <a:pt x="8540" y="4435"/>
                  <a:pt x="8040" y="5202"/>
                  <a:pt x="7739" y="6102"/>
                </a:cubicBezTo>
                <a:cubicBezTo>
                  <a:pt x="7206" y="7136"/>
                  <a:pt x="6705" y="8171"/>
                  <a:pt x="6705" y="9371"/>
                </a:cubicBezTo>
                <a:cubicBezTo>
                  <a:pt x="6639" y="9572"/>
                  <a:pt x="6572" y="9805"/>
                  <a:pt x="6472" y="10005"/>
                </a:cubicBezTo>
                <a:cubicBezTo>
                  <a:pt x="4904" y="14275"/>
                  <a:pt x="3503" y="19045"/>
                  <a:pt x="3003" y="23582"/>
                </a:cubicBezTo>
                <a:cubicBezTo>
                  <a:pt x="2569" y="27384"/>
                  <a:pt x="1835" y="31187"/>
                  <a:pt x="1435" y="34990"/>
                </a:cubicBezTo>
                <a:cubicBezTo>
                  <a:pt x="1268" y="36624"/>
                  <a:pt x="834" y="38192"/>
                  <a:pt x="701" y="39827"/>
                </a:cubicBezTo>
                <a:cubicBezTo>
                  <a:pt x="534" y="41461"/>
                  <a:pt x="301" y="43062"/>
                  <a:pt x="234" y="44730"/>
                </a:cubicBezTo>
                <a:cubicBezTo>
                  <a:pt x="1" y="52269"/>
                  <a:pt x="134" y="59874"/>
                  <a:pt x="1068" y="67380"/>
                </a:cubicBezTo>
                <a:cubicBezTo>
                  <a:pt x="1268" y="69047"/>
                  <a:pt x="1201" y="70749"/>
                  <a:pt x="1602" y="72383"/>
                </a:cubicBezTo>
                <a:cubicBezTo>
                  <a:pt x="1835" y="73250"/>
                  <a:pt x="2169" y="74051"/>
                  <a:pt x="2336" y="74918"/>
                </a:cubicBezTo>
                <a:cubicBezTo>
                  <a:pt x="2502" y="75752"/>
                  <a:pt x="2369" y="76620"/>
                  <a:pt x="2536" y="77453"/>
                </a:cubicBezTo>
                <a:cubicBezTo>
                  <a:pt x="2903" y="79188"/>
                  <a:pt x="3570" y="80823"/>
                  <a:pt x="4070" y="82557"/>
                </a:cubicBezTo>
                <a:cubicBezTo>
                  <a:pt x="4637" y="84492"/>
                  <a:pt x="4971" y="86527"/>
                  <a:pt x="5671" y="88461"/>
                </a:cubicBezTo>
                <a:cubicBezTo>
                  <a:pt x="6805" y="91730"/>
                  <a:pt x="7973" y="94766"/>
                  <a:pt x="9374" y="97868"/>
                </a:cubicBezTo>
                <a:cubicBezTo>
                  <a:pt x="10041" y="99436"/>
                  <a:pt x="10675" y="101070"/>
                  <a:pt x="11642" y="102505"/>
                </a:cubicBezTo>
                <a:cubicBezTo>
                  <a:pt x="12176" y="103272"/>
                  <a:pt x="12743" y="104006"/>
                  <a:pt x="13277" y="104740"/>
                </a:cubicBezTo>
                <a:cubicBezTo>
                  <a:pt x="13510" y="105607"/>
                  <a:pt x="14077" y="106608"/>
                  <a:pt x="14644" y="107141"/>
                </a:cubicBezTo>
                <a:cubicBezTo>
                  <a:pt x="15096" y="107533"/>
                  <a:pt x="15481" y="107680"/>
                  <a:pt x="15864" y="107680"/>
                </a:cubicBezTo>
                <a:cubicBezTo>
                  <a:pt x="16330" y="107680"/>
                  <a:pt x="16794" y="107464"/>
                  <a:pt x="17380" y="107208"/>
                </a:cubicBezTo>
                <a:cubicBezTo>
                  <a:pt x="19348" y="106274"/>
                  <a:pt x="20749" y="104906"/>
                  <a:pt x="22617" y="103806"/>
                </a:cubicBezTo>
                <a:cubicBezTo>
                  <a:pt x="24485" y="102705"/>
                  <a:pt x="26353" y="101604"/>
                  <a:pt x="28221" y="100437"/>
                </a:cubicBezTo>
                <a:cubicBezTo>
                  <a:pt x="32590" y="97735"/>
                  <a:pt x="36960" y="94999"/>
                  <a:pt x="41330" y="92264"/>
                </a:cubicBezTo>
                <a:cubicBezTo>
                  <a:pt x="42598" y="91463"/>
                  <a:pt x="44599" y="90763"/>
                  <a:pt x="45199" y="89262"/>
                </a:cubicBezTo>
                <a:cubicBezTo>
                  <a:pt x="45300" y="89028"/>
                  <a:pt x="45333" y="88828"/>
                  <a:pt x="45366" y="88628"/>
                </a:cubicBezTo>
                <a:cubicBezTo>
                  <a:pt x="45533" y="88395"/>
                  <a:pt x="45566" y="88094"/>
                  <a:pt x="45400" y="87794"/>
                </a:cubicBezTo>
                <a:cubicBezTo>
                  <a:pt x="43298" y="83925"/>
                  <a:pt x="41463" y="79655"/>
                  <a:pt x="39996" y="75519"/>
                </a:cubicBezTo>
                <a:cubicBezTo>
                  <a:pt x="39195" y="73284"/>
                  <a:pt x="38762" y="70749"/>
                  <a:pt x="38295" y="68447"/>
                </a:cubicBezTo>
                <a:cubicBezTo>
                  <a:pt x="37761" y="65945"/>
                  <a:pt x="37160" y="63143"/>
                  <a:pt x="37094" y="60575"/>
                </a:cubicBezTo>
                <a:cubicBezTo>
                  <a:pt x="36994" y="58173"/>
                  <a:pt x="36527" y="55871"/>
                  <a:pt x="36427" y="53503"/>
                </a:cubicBezTo>
                <a:cubicBezTo>
                  <a:pt x="36360" y="51401"/>
                  <a:pt x="36493" y="49267"/>
                  <a:pt x="36427" y="47165"/>
                </a:cubicBezTo>
                <a:cubicBezTo>
                  <a:pt x="36393" y="46031"/>
                  <a:pt x="36193" y="45030"/>
                  <a:pt x="36427" y="43829"/>
                </a:cubicBezTo>
                <a:cubicBezTo>
                  <a:pt x="36593" y="42929"/>
                  <a:pt x="36827" y="42061"/>
                  <a:pt x="36927" y="41094"/>
                </a:cubicBezTo>
                <a:cubicBezTo>
                  <a:pt x="37127" y="38893"/>
                  <a:pt x="37260" y="36758"/>
                  <a:pt x="37661" y="34556"/>
                </a:cubicBezTo>
                <a:cubicBezTo>
                  <a:pt x="38094" y="32288"/>
                  <a:pt x="38461" y="29919"/>
                  <a:pt x="39128" y="27685"/>
                </a:cubicBezTo>
                <a:cubicBezTo>
                  <a:pt x="39629" y="25983"/>
                  <a:pt x="39996" y="24215"/>
                  <a:pt x="40663" y="22547"/>
                </a:cubicBezTo>
                <a:cubicBezTo>
                  <a:pt x="41697" y="20012"/>
                  <a:pt x="43798" y="16310"/>
                  <a:pt x="40630" y="14442"/>
                </a:cubicBezTo>
                <a:cubicBezTo>
                  <a:pt x="38962" y="13441"/>
                  <a:pt x="37027" y="13041"/>
                  <a:pt x="35326" y="12140"/>
                </a:cubicBezTo>
                <a:cubicBezTo>
                  <a:pt x="33858" y="11339"/>
                  <a:pt x="32424" y="10539"/>
                  <a:pt x="30956" y="9805"/>
                </a:cubicBezTo>
                <a:cubicBezTo>
                  <a:pt x="27420" y="8004"/>
                  <a:pt x="24351" y="5268"/>
                  <a:pt x="20782" y="3501"/>
                </a:cubicBezTo>
                <a:cubicBezTo>
                  <a:pt x="19181" y="2700"/>
                  <a:pt x="17480" y="1799"/>
                  <a:pt x="15812" y="1132"/>
                </a:cubicBezTo>
                <a:cubicBezTo>
                  <a:pt x="14826" y="714"/>
                  <a:pt x="13304" y="1"/>
                  <a:pt x="1213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813300" y="159008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smallest planet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811225" y="359596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811225" y="2593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538000" y="1589548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6535925" y="259302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farthest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538000" y="359649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467" y="2156248"/>
            <a:ext cx="1550300" cy="153206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"/>
          <p:cNvSpPr txBox="1"/>
          <p:nvPr/>
        </p:nvSpPr>
        <p:spPr>
          <a:xfrm flipH="1">
            <a:off x="4962623" y="40643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farthest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2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652" name="Google Shape;652;p22"/>
          <p:cNvSpPr/>
          <p:nvPr/>
        </p:nvSpPr>
        <p:spPr>
          <a:xfrm>
            <a:off x="925458" y="4739119"/>
            <a:ext cx="4162632" cy="57599"/>
          </a:xfrm>
          <a:custGeom>
            <a:avLst/>
            <a:gdLst/>
            <a:ahLst/>
            <a:cxnLst/>
            <a:rect l="l" t="t" r="r" b="b"/>
            <a:pathLst>
              <a:path w="314993" h="8841" extrusionOk="0">
                <a:moveTo>
                  <a:pt x="1" y="1"/>
                </a:moveTo>
                <a:lnTo>
                  <a:pt x="1" y="8840"/>
                </a:lnTo>
                <a:lnTo>
                  <a:pt x="314992" y="8840"/>
                </a:lnTo>
                <a:lnTo>
                  <a:pt x="3149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2"/>
          <p:cNvSpPr txBox="1"/>
          <p:nvPr/>
        </p:nvSpPr>
        <p:spPr>
          <a:xfrm flipH="1">
            <a:off x="4967750" y="15229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22"/>
          <p:cNvSpPr txBox="1"/>
          <p:nvPr/>
        </p:nvSpPr>
        <p:spPr>
          <a:xfrm flipH="1">
            <a:off x="4967750" y="253953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22"/>
          <p:cNvSpPr txBox="1"/>
          <p:nvPr/>
        </p:nvSpPr>
        <p:spPr>
          <a:xfrm flipH="1">
            <a:off x="4962623" y="304781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22"/>
          <p:cNvSpPr txBox="1"/>
          <p:nvPr/>
        </p:nvSpPr>
        <p:spPr>
          <a:xfrm flipH="1">
            <a:off x="4967750" y="203125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22"/>
          <p:cNvSpPr txBox="1"/>
          <p:nvPr/>
        </p:nvSpPr>
        <p:spPr>
          <a:xfrm flipH="1">
            <a:off x="4962623" y="355609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actually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22"/>
          <p:cNvSpPr txBox="1"/>
          <p:nvPr/>
        </p:nvSpPr>
        <p:spPr>
          <a:xfrm flipH="1">
            <a:off x="7737029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22"/>
          <p:cNvSpPr txBox="1"/>
          <p:nvPr/>
        </p:nvSpPr>
        <p:spPr>
          <a:xfrm flipH="1">
            <a:off x="7737029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22"/>
          <p:cNvSpPr txBox="1"/>
          <p:nvPr/>
        </p:nvSpPr>
        <p:spPr>
          <a:xfrm flipH="1">
            <a:off x="7737029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DDC8B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 sz="1800" b="1">
              <a:solidFill>
                <a:srgbClr val="FDDC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22"/>
          <p:cNvSpPr txBox="1"/>
          <p:nvPr/>
        </p:nvSpPr>
        <p:spPr>
          <a:xfrm flipH="1">
            <a:off x="7759954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22"/>
          <p:cNvSpPr txBox="1"/>
          <p:nvPr/>
        </p:nvSpPr>
        <p:spPr>
          <a:xfrm flipH="1">
            <a:off x="7759954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22"/>
          <p:cNvSpPr txBox="1"/>
          <p:nvPr/>
        </p:nvSpPr>
        <p:spPr>
          <a:xfrm flipH="1">
            <a:off x="7759954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50" y="1095598"/>
            <a:ext cx="1861920" cy="36883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3472" name="Google Shape;3472;p46"/>
          <p:cNvSpPr txBox="1">
            <a:spLocks noGrp="1"/>
          </p:cNvSpPr>
          <p:nvPr>
            <p:ph type="subTitle" idx="1"/>
          </p:nvPr>
        </p:nvSpPr>
        <p:spPr>
          <a:xfrm>
            <a:off x="1372650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cold</a:t>
            </a:r>
            <a:endParaRPr/>
          </a:p>
        </p:txBody>
      </p:sp>
      <p:sp>
        <p:nvSpPr>
          <p:cNvPr id="3473" name="Google Shape;3473;p46"/>
          <p:cNvSpPr txBox="1">
            <a:spLocks noGrp="1"/>
          </p:cNvSpPr>
          <p:nvPr>
            <p:ph type="subTitle" idx="2"/>
          </p:nvPr>
        </p:nvSpPr>
        <p:spPr>
          <a:xfrm>
            <a:off x="1371100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3474" name="Google Shape;3474;p46"/>
          <p:cNvSpPr txBox="1">
            <a:spLocks noGrp="1"/>
          </p:cNvSpPr>
          <p:nvPr>
            <p:ph type="subTitle" idx="3"/>
          </p:nvPr>
        </p:nvSpPr>
        <p:spPr>
          <a:xfrm>
            <a:off x="3697100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from the Sun</a:t>
            </a:r>
            <a:endParaRPr/>
          </a:p>
        </p:txBody>
      </p:sp>
      <p:sp>
        <p:nvSpPr>
          <p:cNvPr id="3475" name="Google Shape;3475;p46"/>
          <p:cNvSpPr txBox="1">
            <a:spLocks noGrp="1"/>
          </p:cNvSpPr>
          <p:nvPr>
            <p:ph type="subTitle" idx="4"/>
          </p:nvPr>
        </p:nvSpPr>
        <p:spPr>
          <a:xfrm>
            <a:off x="3695550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endParaRPr/>
          </a:p>
        </p:txBody>
      </p:sp>
      <p:pic>
        <p:nvPicPr>
          <p:cNvPr id="3476" name="Google Shape;34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225" y="1531093"/>
            <a:ext cx="1902900" cy="190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77" name="Google Shape;347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111" y="1531100"/>
            <a:ext cx="1902900" cy="190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78" name="Google Shape;347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4997" y="1531096"/>
            <a:ext cx="1902900" cy="1902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79" name="Google Shape;3479;p46"/>
          <p:cNvSpPr txBox="1">
            <a:spLocks noGrp="1"/>
          </p:cNvSpPr>
          <p:nvPr>
            <p:ph type="subTitle" idx="6"/>
          </p:nvPr>
        </p:nvSpPr>
        <p:spPr>
          <a:xfrm>
            <a:off x="6020000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</a:t>
            </a:r>
            <a:endParaRPr/>
          </a:p>
        </p:txBody>
      </p:sp>
      <p:sp>
        <p:nvSpPr>
          <p:cNvPr id="3480" name="Google Shape;3480;p46"/>
          <p:cNvSpPr txBox="1">
            <a:spLocks noGrp="1"/>
          </p:cNvSpPr>
          <p:nvPr>
            <p:ph type="subTitle" idx="5"/>
          </p:nvPr>
        </p:nvSpPr>
        <p:spPr>
          <a:xfrm>
            <a:off x="6021550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 planet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ctura de luz peluquería: consejos para ahorrar cada 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Google Shape;2333;p105"/>
          <p:cNvSpPr txBox="1">
            <a:spLocks noGrp="1"/>
          </p:cNvSpPr>
          <p:nvPr>
            <p:ph type="title"/>
          </p:nvPr>
        </p:nvSpPr>
        <p:spPr>
          <a:xfrm>
            <a:off x="1388100" y="2571749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Awesome Words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28"/>
          <p:cNvSpPr/>
          <p:nvPr/>
        </p:nvSpPr>
        <p:spPr>
          <a:xfrm>
            <a:off x="5248700" y="896475"/>
            <a:ext cx="474300" cy="47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8"/>
          <p:cNvSpPr/>
          <p:nvPr/>
        </p:nvSpPr>
        <p:spPr>
          <a:xfrm>
            <a:off x="7345900" y="896475"/>
            <a:ext cx="474300" cy="47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8"/>
          <p:cNvSpPr/>
          <p:nvPr/>
        </p:nvSpPr>
        <p:spPr>
          <a:xfrm>
            <a:off x="5248700" y="2794325"/>
            <a:ext cx="474300" cy="47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8"/>
          <p:cNvSpPr/>
          <p:nvPr/>
        </p:nvSpPr>
        <p:spPr>
          <a:xfrm>
            <a:off x="7345900" y="2794325"/>
            <a:ext cx="474300" cy="47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8"/>
          <p:cNvSpPr txBox="1">
            <a:spLocks noGrp="1"/>
          </p:cNvSpPr>
          <p:nvPr>
            <p:ph type="title" idx="15"/>
          </p:nvPr>
        </p:nvSpPr>
        <p:spPr>
          <a:xfrm>
            <a:off x="948125" y="2028250"/>
            <a:ext cx="28386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768" name="Google Shape;1768;p28"/>
          <p:cNvSpPr txBox="1">
            <a:spLocks noGrp="1"/>
          </p:cNvSpPr>
          <p:nvPr>
            <p:ph type="title" idx="3"/>
          </p:nvPr>
        </p:nvSpPr>
        <p:spPr>
          <a:xfrm>
            <a:off x="5184200" y="279432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69" name="Google Shape;1769;p28"/>
          <p:cNvSpPr txBox="1">
            <a:spLocks noGrp="1"/>
          </p:cNvSpPr>
          <p:nvPr>
            <p:ph type="title"/>
          </p:nvPr>
        </p:nvSpPr>
        <p:spPr>
          <a:xfrm>
            <a:off x="5184200" y="89647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70" name="Google Shape;1770;p28"/>
          <p:cNvSpPr txBox="1">
            <a:spLocks noGrp="1"/>
          </p:cNvSpPr>
          <p:nvPr>
            <p:ph type="title" idx="4"/>
          </p:nvPr>
        </p:nvSpPr>
        <p:spPr>
          <a:xfrm>
            <a:off x="7281400" y="279432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771" name="Google Shape;1771;p28"/>
          <p:cNvSpPr txBox="1">
            <a:spLocks noGrp="1"/>
          </p:cNvSpPr>
          <p:nvPr>
            <p:ph type="title" idx="2"/>
          </p:nvPr>
        </p:nvSpPr>
        <p:spPr>
          <a:xfrm>
            <a:off x="7281400" y="896475"/>
            <a:ext cx="603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72" name="Google Shape;1772;p28"/>
          <p:cNvSpPr txBox="1">
            <a:spLocks noGrp="1"/>
          </p:cNvSpPr>
          <p:nvPr>
            <p:ph type="subTitle" idx="1"/>
          </p:nvPr>
        </p:nvSpPr>
        <p:spPr>
          <a:xfrm>
            <a:off x="4637900" y="18067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1773" name="Google Shape;1773;p28"/>
          <p:cNvSpPr txBox="1">
            <a:spLocks noGrp="1"/>
          </p:cNvSpPr>
          <p:nvPr>
            <p:ph type="subTitle" idx="5"/>
          </p:nvPr>
        </p:nvSpPr>
        <p:spPr>
          <a:xfrm>
            <a:off x="4637900" y="14469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1774" name="Google Shape;1774;p28"/>
          <p:cNvSpPr txBox="1">
            <a:spLocks noGrp="1"/>
          </p:cNvSpPr>
          <p:nvPr>
            <p:ph type="subTitle" idx="6"/>
          </p:nvPr>
        </p:nvSpPr>
        <p:spPr>
          <a:xfrm>
            <a:off x="6735100" y="1806746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1775" name="Google Shape;1775;p28"/>
          <p:cNvSpPr txBox="1">
            <a:spLocks noGrp="1"/>
          </p:cNvSpPr>
          <p:nvPr>
            <p:ph type="subTitle" idx="7"/>
          </p:nvPr>
        </p:nvSpPr>
        <p:spPr>
          <a:xfrm>
            <a:off x="6735100" y="1446975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</a:t>
            </a:r>
            <a:endParaRPr/>
          </a:p>
        </p:txBody>
      </p:sp>
      <p:sp>
        <p:nvSpPr>
          <p:cNvPr id="1776" name="Google Shape;1776;p28"/>
          <p:cNvSpPr txBox="1">
            <a:spLocks noGrp="1"/>
          </p:cNvSpPr>
          <p:nvPr>
            <p:ph type="subTitle" idx="8"/>
          </p:nvPr>
        </p:nvSpPr>
        <p:spPr>
          <a:xfrm>
            <a:off x="4637900" y="3692313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1777" name="Google Shape;1777;p28"/>
          <p:cNvSpPr txBox="1">
            <a:spLocks noGrp="1"/>
          </p:cNvSpPr>
          <p:nvPr>
            <p:ph type="subTitle" idx="9"/>
          </p:nvPr>
        </p:nvSpPr>
        <p:spPr>
          <a:xfrm>
            <a:off x="4637900" y="3344816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CLIENTS</a:t>
            </a:r>
            <a:endParaRPr/>
          </a:p>
        </p:txBody>
      </p:sp>
      <p:sp>
        <p:nvSpPr>
          <p:cNvPr id="1778" name="Google Shape;1778;p28"/>
          <p:cNvSpPr txBox="1">
            <a:spLocks noGrp="1"/>
          </p:cNvSpPr>
          <p:nvPr>
            <p:ph type="subTitle" idx="13"/>
          </p:nvPr>
        </p:nvSpPr>
        <p:spPr>
          <a:xfrm>
            <a:off x="6735100" y="3692313"/>
            <a:ext cx="16959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1779" name="Google Shape;1779;p28"/>
          <p:cNvSpPr txBox="1">
            <a:spLocks noGrp="1"/>
          </p:cNvSpPr>
          <p:nvPr>
            <p:ph type="subTitle" idx="14"/>
          </p:nvPr>
        </p:nvSpPr>
        <p:spPr>
          <a:xfrm>
            <a:off x="6735100" y="3344816"/>
            <a:ext cx="1695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PROJECTS</a:t>
            </a:r>
            <a:endParaRPr/>
          </a:p>
        </p:txBody>
      </p:sp>
      <p:graphicFrame>
        <p:nvGraphicFramePr>
          <p:cNvPr id="3486" name="Google Shape;3486;p47"/>
          <p:cNvGraphicFramePr/>
          <p:nvPr/>
        </p:nvGraphicFramePr>
        <p:xfrm>
          <a:off x="1066325" y="1999050"/>
          <a:ext cx="7011300" cy="2103000"/>
        </p:xfrm>
        <a:graphic>
          <a:graphicData uri="http://schemas.openxmlformats.org/drawingml/2006/table">
            <a:tbl>
              <a:tblPr>
                <a:noFill/>
                <a:tableStyleId>{BB829897-59BE-4F0B-A82B-2CB3032FC124}</a:tableStyleId>
              </a:tblPr>
              <a:tblGrid>
                <a:gridCol w="1752825"/>
                <a:gridCol w="1752825"/>
                <a:gridCol w="1752825"/>
                <a:gridCol w="1752825"/>
              </a:tblGrid>
              <a:tr h="481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MASS </a:t>
                      </a:r>
                      <a:endParaRPr sz="1800" b="1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(earths)</a:t>
                      </a:r>
                      <a:endParaRPr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DIAMETER </a:t>
                      </a:r>
                      <a:endParaRPr sz="1800" b="1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(earths)</a:t>
                      </a:r>
                      <a:endParaRPr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GRAVITY</a:t>
                      </a:r>
                      <a:endParaRPr sz="1800" b="1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(earths)</a:t>
                      </a:r>
                      <a:endParaRPr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6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MERCURY</a:t>
                      </a:r>
                      <a:endParaRPr sz="1800" b="1">
                        <a:solidFill>
                          <a:schemeClr val="lt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0.06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0.38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0.38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MARS</a:t>
                      </a:r>
                      <a:endParaRPr sz="1800" b="1">
                        <a:solidFill>
                          <a:schemeClr val="lt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0.11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0.53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0.38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7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SATURN</a:t>
                      </a:r>
                      <a:endParaRPr sz="1800" b="1">
                        <a:solidFill>
                          <a:schemeClr val="lt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1.16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9.4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1.16</a:t>
                      </a:r>
                      <a:endParaRPr sz="16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3487" name="Google Shape;3487;p47"/>
          <p:cNvGrpSpPr/>
          <p:nvPr/>
        </p:nvGrpSpPr>
        <p:grpSpPr>
          <a:xfrm>
            <a:off x="6968598" y="1421871"/>
            <a:ext cx="489074" cy="456138"/>
            <a:chOff x="5410287" y="3120050"/>
            <a:chExt cx="489074" cy="456138"/>
          </a:xfrm>
        </p:grpSpPr>
        <p:sp>
          <p:nvSpPr>
            <p:cNvPr id="3488" name="Google Shape;3488;p47"/>
            <p:cNvSpPr/>
            <p:nvPr/>
          </p:nvSpPr>
          <p:spPr>
            <a:xfrm>
              <a:off x="5644125" y="3120050"/>
              <a:ext cx="22078" cy="18021"/>
            </a:xfrm>
            <a:custGeom>
              <a:avLst/>
              <a:gdLst/>
              <a:ahLst/>
              <a:cxnLst/>
              <a:rect l="l" t="t" r="r" b="b"/>
              <a:pathLst>
                <a:path w="974" h="795" extrusionOk="0">
                  <a:moveTo>
                    <a:pt x="464" y="1"/>
                  </a:moveTo>
                  <a:cubicBezTo>
                    <a:pt x="0" y="31"/>
                    <a:pt x="0" y="734"/>
                    <a:pt x="464" y="749"/>
                  </a:cubicBezTo>
                  <a:lnTo>
                    <a:pt x="509" y="794"/>
                  </a:lnTo>
                  <a:cubicBezTo>
                    <a:pt x="689" y="794"/>
                    <a:pt x="839" y="690"/>
                    <a:pt x="884" y="525"/>
                  </a:cubicBezTo>
                  <a:cubicBezTo>
                    <a:pt x="973" y="270"/>
                    <a:pt x="779" y="16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7"/>
            <p:cNvSpPr/>
            <p:nvPr/>
          </p:nvSpPr>
          <p:spPr>
            <a:xfrm>
              <a:off x="5410287" y="3122611"/>
              <a:ext cx="489074" cy="453577"/>
            </a:xfrm>
            <a:custGeom>
              <a:avLst/>
              <a:gdLst/>
              <a:ahLst/>
              <a:cxnLst/>
              <a:rect l="l" t="t" r="r" b="b"/>
              <a:pathLst>
                <a:path w="21576" h="20010" extrusionOk="0">
                  <a:moveTo>
                    <a:pt x="9290" y="0"/>
                  </a:moveTo>
                  <a:cubicBezTo>
                    <a:pt x="9264" y="0"/>
                    <a:pt x="9237" y="3"/>
                    <a:pt x="9208" y="8"/>
                  </a:cubicBezTo>
                  <a:cubicBezTo>
                    <a:pt x="7112" y="337"/>
                    <a:pt x="5181" y="1325"/>
                    <a:pt x="3684" y="2822"/>
                  </a:cubicBezTo>
                  <a:lnTo>
                    <a:pt x="3669" y="2822"/>
                  </a:lnTo>
                  <a:cubicBezTo>
                    <a:pt x="3669" y="2837"/>
                    <a:pt x="3669" y="2837"/>
                    <a:pt x="3669" y="2837"/>
                  </a:cubicBezTo>
                  <a:cubicBezTo>
                    <a:pt x="3489" y="3002"/>
                    <a:pt x="3325" y="3182"/>
                    <a:pt x="3160" y="3376"/>
                  </a:cubicBezTo>
                  <a:cubicBezTo>
                    <a:pt x="600" y="6356"/>
                    <a:pt x="1" y="10563"/>
                    <a:pt x="1633" y="14141"/>
                  </a:cubicBezTo>
                  <a:cubicBezTo>
                    <a:pt x="3265" y="17704"/>
                    <a:pt x="6843" y="20010"/>
                    <a:pt x="10780" y="20010"/>
                  </a:cubicBezTo>
                  <a:cubicBezTo>
                    <a:pt x="10793" y="20010"/>
                    <a:pt x="10806" y="20010"/>
                    <a:pt x="10819" y="20010"/>
                  </a:cubicBezTo>
                  <a:cubicBezTo>
                    <a:pt x="14726" y="20010"/>
                    <a:pt x="18287" y="17723"/>
                    <a:pt x="19928" y="14171"/>
                  </a:cubicBezTo>
                  <a:cubicBezTo>
                    <a:pt x="21575" y="10593"/>
                    <a:pt x="20991" y="6386"/>
                    <a:pt x="18446" y="3406"/>
                  </a:cubicBezTo>
                  <a:cubicBezTo>
                    <a:pt x="18281" y="3212"/>
                    <a:pt x="18102" y="3017"/>
                    <a:pt x="17922" y="2837"/>
                  </a:cubicBezTo>
                  <a:cubicBezTo>
                    <a:pt x="17922" y="2837"/>
                    <a:pt x="17907" y="2837"/>
                    <a:pt x="17907" y="2822"/>
                  </a:cubicBezTo>
                  <a:cubicBezTo>
                    <a:pt x="16410" y="1340"/>
                    <a:pt x="14508" y="352"/>
                    <a:pt x="12442" y="8"/>
                  </a:cubicBezTo>
                  <a:cubicBezTo>
                    <a:pt x="12418" y="4"/>
                    <a:pt x="12394" y="2"/>
                    <a:pt x="12372" y="2"/>
                  </a:cubicBezTo>
                  <a:cubicBezTo>
                    <a:pt x="11908" y="2"/>
                    <a:pt x="11822" y="700"/>
                    <a:pt x="12308" y="786"/>
                  </a:cubicBezTo>
                  <a:cubicBezTo>
                    <a:pt x="14089" y="1071"/>
                    <a:pt x="15751" y="1879"/>
                    <a:pt x="17084" y="3107"/>
                  </a:cubicBezTo>
                  <a:lnTo>
                    <a:pt x="15901" y="4290"/>
                  </a:lnTo>
                  <a:cubicBezTo>
                    <a:pt x="15612" y="4567"/>
                    <a:pt x="15876" y="4960"/>
                    <a:pt x="16183" y="4960"/>
                  </a:cubicBezTo>
                  <a:cubicBezTo>
                    <a:pt x="16274" y="4960"/>
                    <a:pt x="16369" y="4926"/>
                    <a:pt x="16455" y="4843"/>
                  </a:cubicBezTo>
                  <a:lnTo>
                    <a:pt x="17637" y="3661"/>
                  </a:lnTo>
                  <a:lnTo>
                    <a:pt x="17637" y="3661"/>
                  </a:lnTo>
                  <a:cubicBezTo>
                    <a:pt x="20886" y="7209"/>
                    <a:pt x="20886" y="12674"/>
                    <a:pt x="17622" y="16222"/>
                  </a:cubicBezTo>
                  <a:lnTo>
                    <a:pt x="16455" y="15054"/>
                  </a:lnTo>
                  <a:cubicBezTo>
                    <a:pt x="16367" y="14966"/>
                    <a:pt x="16269" y="14930"/>
                    <a:pt x="16176" y="14930"/>
                  </a:cubicBezTo>
                  <a:cubicBezTo>
                    <a:pt x="15872" y="14930"/>
                    <a:pt x="15614" y="15322"/>
                    <a:pt x="15901" y="15608"/>
                  </a:cubicBezTo>
                  <a:lnTo>
                    <a:pt x="17069" y="16776"/>
                  </a:lnTo>
                  <a:cubicBezTo>
                    <a:pt x="15294" y="18408"/>
                    <a:pt x="13041" y="19224"/>
                    <a:pt x="10788" y="19224"/>
                  </a:cubicBezTo>
                  <a:cubicBezTo>
                    <a:pt x="8535" y="19224"/>
                    <a:pt x="6281" y="18408"/>
                    <a:pt x="4507" y="16776"/>
                  </a:cubicBezTo>
                  <a:lnTo>
                    <a:pt x="5675" y="15608"/>
                  </a:lnTo>
                  <a:cubicBezTo>
                    <a:pt x="5962" y="15322"/>
                    <a:pt x="5704" y="14930"/>
                    <a:pt x="5400" y="14930"/>
                  </a:cubicBezTo>
                  <a:cubicBezTo>
                    <a:pt x="5306" y="14930"/>
                    <a:pt x="5209" y="14966"/>
                    <a:pt x="5121" y="15054"/>
                  </a:cubicBezTo>
                  <a:lnTo>
                    <a:pt x="3953" y="16222"/>
                  </a:lnTo>
                  <a:cubicBezTo>
                    <a:pt x="689" y="12674"/>
                    <a:pt x="689" y="7209"/>
                    <a:pt x="3938" y="3661"/>
                  </a:cubicBezTo>
                  <a:lnTo>
                    <a:pt x="3938" y="3661"/>
                  </a:lnTo>
                  <a:lnTo>
                    <a:pt x="5121" y="4843"/>
                  </a:lnTo>
                  <a:cubicBezTo>
                    <a:pt x="5207" y="4926"/>
                    <a:pt x="5301" y="4960"/>
                    <a:pt x="5393" y="4960"/>
                  </a:cubicBezTo>
                  <a:cubicBezTo>
                    <a:pt x="5701" y="4960"/>
                    <a:pt x="5967" y="4567"/>
                    <a:pt x="5690" y="4290"/>
                  </a:cubicBezTo>
                  <a:lnTo>
                    <a:pt x="4492" y="3107"/>
                  </a:lnTo>
                  <a:cubicBezTo>
                    <a:pt x="5840" y="1864"/>
                    <a:pt x="7532" y="1056"/>
                    <a:pt x="9328" y="786"/>
                  </a:cubicBezTo>
                  <a:cubicBezTo>
                    <a:pt x="9824" y="701"/>
                    <a:pt x="9744" y="0"/>
                    <a:pt x="9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7"/>
            <p:cNvSpPr/>
            <p:nvPr/>
          </p:nvSpPr>
          <p:spPr>
            <a:xfrm>
              <a:off x="5504312" y="3254106"/>
              <a:ext cx="122178" cy="103205"/>
            </a:xfrm>
            <a:custGeom>
              <a:avLst/>
              <a:gdLst/>
              <a:ahLst/>
              <a:cxnLst/>
              <a:rect l="l" t="t" r="r" b="b"/>
              <a:pathLst>
                <a:path w="5390" h="4553" extrusionOk="0">
                  <a:moveTo>
                    <a:pt x="3069" y="779"/>
                  </a:moveTo>
                  <a:cubicBezTo>
                    <a:pt x="3863" y="779"/>
                    <a:pt x="4521" y="1378"/>
                    <a:pt x="4581" y="2172"/>
                  </a:cubicBezTo>
                  <a:cubicBezTo>
                    <a:pt x="4641" y="3040"/>
                    <a:pt x="3952" y="3774"/>
                    <a:pt x="3099" y="3774"/>
                  </a:cubicBezTo>
                  <a:lnTo>
                    <a:pt x="2336" y="3774"/>
                  </a:lnTo>
                  <a:cubicBezTo>
                    <a:pt x="1542" y="3774"/>
                    <a:pt x="868" y="3160"/>
                    <a:pt x="808" y="2366"/>
                  </a:cubicBezTo>
                  <a:cubicBezTo>
                    <a:pt x="764" y="1513"/>
                    <a:pt x="1437" y="779"/>
                    <a:pt x="2306" y="779"/>
                  </a:cubicBezTo>
                  <a:close/>
                  <a:moveTo>
                    <a:pt x="2281" y="0"/>
                  </a:moveTo>
                  <a:cubicBezTo>
                    <a:pt x="1033" y="0"/>
                    <a:pt x="30" y="1007"/>
                    <a:pt x="15" y="2261"/>
                  </a:cubicBezTo>
                  <a:cubicBezTo>
                    <a:pt x="0" y="3525"/>
                    <a:pt x="1018" y="4552"/>
                    <a:pt x="2278" y="4552"/>
                  </a:cubicBezTo>
                  <a:cubicBezTo>
                    <a:pt x="2287" y="4552"/>
                    <a:pt x="2296" y="4552"/>
                    <a:pt x="2306" y="4552"/>
                  </a:cubicBezTo>
                  <a:lnTo>
                    <a:pt x="3054" y="4552"/>
                  </a:lnTo>
                  <a:cubicBezTo>
                    <a:pt x="3072" y="4552"/>
                    <a:pt x="3091" y="4553"/>
                    <a:pt x="3109" y="4553"/>
                  </a:cubicBezTo>
                  <a:cubicBezTo>
                    <a:pt x="4357" y="4553"/>
                    <a:pt x="5375" y="3546"/>
                    <a:pt x="5375" y="2291"/>
                  </a:cubicBezTo>
                  <a:cubicBezTo>
                    <a:pt x="5390" y="1028"/>
                    <a:pt x="4371" y="0"/>
                    <a:pt x="3126" y="0"/>
                  </a:cubicBezTo>
                  <a:cubicBezTo>
                    <a:pt x="3117" y="0"/>
                    <a:pt x="3108" y="1"/>
                    <a:pt x="3099" y="1"/>
                  </a:cubicBezTo>
                  <a:lnTo>
                    <a:pt x="2336" y="1"/>
                  </a:lnTo>
                  <a:cubicBezTo>
                    <a:pt x="2317" y="0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7"/>
            <p:cNvSpPr/>
            <p:nvPr/>
          </p:nvSpPr>
          <p:spPr>
            <a:xfrm>
              <a:off x="5683159" y="3254106"/>
              <a:ext cx="122178" cy="103205"/>
            </a:xfrm>
            <a:custGeom>
              <a:avLst/>
              <a:gdLst/>
              <a:ahLst/>
              <a:cxnLst/>
              <a:rect l="l" t="t" r="r" b="b"/>
              <a:pathLst>
                <a:path w="5390" h="4553" extrusionOk="0">
                  <a:moveTo>
                    <a:pt x="3069" y="779"/>
                  </a:moveTo>
                  <a:cubicBezTo>
                    <a:pt x="3863" y="779"/>
                    <a:pt x="4522" y="1378"/>
                    <a:pt x="4581" y="2172"/>
                  </a:cubicBezTo>
                  <a:cubicBezTo>
                    <a:pt x="4641" y="3040"/>
                    <a:pt x="3953" y="3774"/>
                    <a:pt x="3084" y="3774"/>
                  </a:cubicBezTo>
                  <a:lnTo>
                    <a:pt x="2336" y="3774"/>
                  </a:lnTo>
                  <a:cubicBezTo>
                    <a:pt x="1542" y="3774"/>
                    <a:pt x="868" y="3160"/>
                    <a:pt x="809" y="2366"/>
                  </a:cubicBezTo>
                  <a:cubicBezTo>
                    <a:pt x="764" y="1513"/>
                    <a:pt x="1437" y="779"/>
                    <a:pt x="2306" y="779"/>
                  </a:cubicBezTo>
                  <a:close/>
                  <a:moveTo>
                    <a:pt x="2281" y="0"/>
                  </a:moveTo>
                  <a:cubicBezTo>
                    <a:pt x="1034" y="0"/>
                    <a:pt x="30" y="1007"/>
                    <a:pt x="15" y="2261"/>
                  </a:cubicBezTo>
                  <a:cubicBezTo>
                    <a:pt x="0" y="3525"/>
                    <a:pt x="1018" y="4552"/>
                    <a:pt x="2278" y="4552"/>
                  </a:cubicBezTo>
                  <a:cubicBezTo>
                    <a:pt x="2287" y="4552"/>
                    <a:pt x="2297" y="4552"/>
                    <a:pt x="2306" y="4552"/>
                  </a:cubicBezTo>
                  <a:lnTo>
                    <a:pt x="3054" y="4552"/>
                  </a:lnTo>
                  <a:cubicBezTo>
                    <a:pt x="3073" y="4552"/>
                    <a:pt x="3091" y="4553"/>
                    <a:pt x="3109" y="4553"/>
                  </a:cubicBezTo>
                  <a:cubicBezTo>
                    <a:pt x="4357" y="4553"/>
                    <a:pt x="5375" y="3546"/>
                    <a:pt x="5375" y="2291"/>
                  </a:cubicBezTo>
                  <a:cubicBezTo>
                    <a:pt x="5390" y="1028"/>
                    <a:pt x="4372" y="0"/>
                    <a:pt x="3112" y="0"/>
                  </a:cubicBezTo>
                  <a:cubicBezTo>
                    <a:pt x="3102" y="0"/>
                    <a:pt x="3093" y="1"/>
                    <a:pt x="3084" y="1"/>
                  </a:cubicBezTo>
                  <a:lnTo>
                    <a:pt x="2336" y="1"/>
                  </a:lnTo>
                  <a:cubicBezTo>
                    <a:pt x="2317" y="0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7"/>
            <p:cNvSpPr/>
            <p:nvPr/>
          </p:nvSpPr>
          <p:spPr>
            <a:xfrm>
              <a:off x="5592534" y="3419714"/>
              <a:ext cx="124921" cy="85547"/>
            </a:xfrm>
            <a:custGeom>
              <a:avLst/>
              <a:gdLst/>
              <a:ahLst/>
              <a:cxnLst/>
              <a:rect l="l" t="t" r="r" b="b"/>
              <a:pathLst>
                <a:path w="5511" h="3774" extrusionOk="0">
                  <a:moveTo>
                    <a:pt x="3621" y="794"/>
                  </a:moveTo>
                  <a:cubicBezTo>
                    <a:pt x="4179" y="794"/>
                    <a:pt x="4658" y="1238"/>
                    <a:pt x="4702" y="1812"/>
                  </a:cubicBezTo>
                  <a:cubicBezTo>
                    <a:pt x="4762" y="2441"/>
                    <a:pt x="4253" y="2995"/>
                    <a:pt x="3609" y="2995"/>
                  </a:cubicBezTo>
                  <a:lnTo>
                    <a:pt x="1917" y="2995"/>
                  </a:lnTo>
                  <a:cubicBezTo>
                    <a:pt x="1333" y="2995"/>
                    <a:pt x="839" y="2561"/>
                    <a:pt x="794" y="1977"/>
                  </a:cubicBezTo>
                  <a:cubicBezTo>
                    <a:pt x="749" y="1333"/>
                    <a:pt x="1243" y="794"/>
                    <a:pt x="1887" y="794"/>
                  </a:cubicBezTo>
                  <a:lnTo>
                    <a:pt x="3594" y="794"/>
                  </a:lnTo>
                  <a:cubicBezTo>
                    <a:pt x="3603" y="794"/>
                    <a:pt x="3612" y="794"/>
                    <a:pt x="3621" y="794"/>
                  </a:cubicBezTo>
                  <a:close/>
                  <a:moveTo>
                    <a:pt x="1889" y="1"/>
                  </a:moveTo>
                  <a:cubicBezTo>
                    <a:pt x="854" y="1"/>
                    <a:pt x="15" y="834"/>
                    <a:pt x="1" y="1872"/>
                  </a:cubicBezTo>
                  <a:cubicBezTo>
                    <a:pt x="1" y="2920"/>
                    <a:pt x="839" y="3774"/>
                    <a:pt x="1887" y="3774"/>
                  </a:cubicBezTo>
                  <a:lnTo>
                    <a:pt x="3579" y="3774"/>
                  </a:lnTo>
                  <a:cubicBezTo>
                    <a:pt x="3588" y="3774"/>
                    <a:pt x="3597" y="3774"/>
                    <a:pt x="3606" y="3774"/>
                  </a:cubicBezTo>
                  <a:cubicBezTo>
                    <a:pt x="4642" y="3774"/>
                    <a:pt x="5480" y="2941"/>
                    <a:pt x="5495" y="1902"/>
                  </a:cubicBezTo>
                  <a:cubicBezTo>
                    <a:pt x="5510" y="854"/>
                    <a:pt x="4657" y="1"/>
                    <a:pt x="3609" y="1"/>
                  </a:cubicBezTo>
                  <a:lnTo>
                    <a:pt x="1917" y="1"/>
                  </a:lnTo>
                  <a:cubicBezTo>
                    <a:pt x="1908" y="1"/>
                    <a:pt x="1899" y="1"/>
                    <a:pt x="1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7"/>
            <p:cNvSpPr/>
            <p:nvPr/>
          </p:nvSpPr>
          <p:spPr>
            <a:xfrm>
              <a:off x="5656343" y="3368826"/>
              <a:ext cx="33616" cy="30896"/>
            </a:xfrm>
            <a:custGeom>
              <a:avLst/>
              <a:gdLst/>
              <a:ahLst/>
              <a:cxnLst/>
              <a:rect l="l" t="t" r="r" b="b"/>
              <a:pathLst>
                <a:path w="1483" h="1363" extrusionOk="0">
                  <a:moveTo>
                    <a:pt x="1093" y="0"/>
                  </a:moveTo>
                  <a:cubicBezTo>
                    <a:pt x="884" y="0"/>
                    <a:pt x="704" y="180"/>
                    <a:pt x="704" y="389"/>
                  </a:cubicBezTo>
                  <a:cubicBezTo>
                    <a:pt x="704" y="494"/>
                    <a:pt x="614" y="584"/>
                    <a:pt x="524" y="584"/>
                  </a:cubicBezTo>
                  <a:cubicBezTo>
                    <a:pt x="0" y="584"/>
                    <a:pt x="0" y="1363"/>
                    <a:pt x="524" y="1363"/>
                  </a:cubicBezTo>
                  <a:cubicBezTo>
                    <a:pt x="1048" y="1363"/>
                    <a:pt x="1482" y="928"/>
                    <a:pt x="1482" y="389"/>
                  </a:cubicBezTo>
                  <a:cubicBezTo>
                    <a:pt x="1482" y="180"/>
                    <a:pt x="1318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7"/>
            <p:cNvSpPr/>
            <p:nvPr/>
          </p:nvSpPr>
          <p:spPr>
            <a:xfrm>
              <a:off x="5617310" y="3368735"/>
              <a:ext cx="33956" cy="30986"/>
            </a:xfrm>
            <a:custGeom>
              <a:avLst/>
              <a:gdLst/>
              <a:ahLst/>
              <a:cxnLst/>
              <a:rect l="l" t="t" r="r" b="b"/>
              <a:pathLst>
                <a:path w="1498" h="1367" extrusionOk="0">
                  <a:moveTo>
                    <a:pt x="390" y="0"/>
                  </a:moveTo>
                  <a:cubicBezTo>
                    <a:pt x="195" y="0"/>
                    <a:pt x="1" y="131"/>
                    <a:pt x="1" y="393"/>
                  </a:cubicBezTo>
                  <a:cubicBezTo>
                    <a:pt x="1" y="932"/>
                    <a:pt x="435" y="1367"/>
                    <a:pt x="974" y="1367"/>
                  </a:cubicBezTo>
                  <a:cubicBezTo>
                    <a:pt x="1498" y="1367"/>
                    <a:pt x="1498" y="588"/>
                    <a:pt x="974" y="588"/>
                  </a:cubicBezTo>
                  <a:cubicBezTo>
                    <a:pt x="869" y="588"/>
                    <a:pt x="779" y="498"/>
                    <a:pt x="779" y="393"/>
                  </a:cubicBezTo>
                  <a:cubicBezTo>
                    <a:pt x="779" y="131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7"/>
            <p:cNvSpPr/>
            <p:nvPr/>
          </p:nvSpPr>
          <p:spPr>
            <a:xfrm>
              <a:off x="5798083" y="3373382"/>
              <a:ext cx="46967" cy="82056"/>
            </a:xfrm>
            <a:custGeom>
              <a:avLst/>
              <a:gdLst/>
              <a:ahLst/>
              <a:cxnLst/>
              <a:rect l="l" t="t" r="r" b="b"/>
              <a:pathLst>
                <a:path w="2072" h="3620" extrusionOk="0">
                  <a:moveTo>
                    <a:pt x="1637" y="1"/>
                  </a:moveTo>
                  <a:cubicBezTo>
                    <a:pt x="1455" y="1"/>
                    <a:pt x="1289" y="139"/>
                    <a:pt x="1263" y="323"/>
                  </a:cubicBezTo>
                  <a:cubicBezTo>
                    <a:pt x="1068" y="1281"/>
                    <a:pt x="709" y="2195"/>
                    <a:pt x="200" y="3003"/>
                  </a:cubicBezTo>
                  <a:cubicBezTo>
                    <a:pt x="0" y="3319"/>
                    <a:pt x="266" y="3620"/>
                    <a:pt x="541" y="3620"/>
                  </a:cubicBezTo>
                  <a:cubicBezTo>
                    <a:pt x="657" y="3620"/>
                    <a:pt x="774" y="3566"/>
                    <a:pt x="859" y="3437"/>
                  </a:cubicBezTo>
                  <a:cubicBezTo>
                    <a:pt x="1428" y="2524"/>
                    <a:pt x="1832" y="1521"/>
                    <a:pt x="2027" y="473"/>
                  </a:cubicBezTo>
                  <a:cubicBezTo>
                    <a:pt x="2072" y="248"/>
                    <a:pt x="1922" y="54"/>
                    <a:pt x="1712" y="9"/>
                  </a:cubicBezTo>
                  <a:cubicBezTo>
                    <a:pt x="1687" y="3"/>
                    <a:pt x="1662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7"/>
            <p:cNvSpPr/>
            <p:nvPr/>
          </p:nvSpPr>
          <p:spPr>
            <a:xfrm>
              <a:off x="5829410" y="3338791"/>
              <a:ext cx="18021" cy="18519"/>
            </a:xfrm>
            <a:custGeom>
              <a:avLst/>
              <a:gdLst/>
              <a:ahLst/>
              <a:cxnLst/>
              <a:rect l="l" t="t" r="r" b="b"/>
              <a:pathLst>
                <a:path w="795" h="817" extrusionOk="0">
                  <a:moveTo>
                    <a:pt x="399" y="0"/>
                  </a:moveTo>
                  <a:cubicBezTo>
                    <a:pt x="356" y="0"/>
                    <a:pt x="313" y="7"/>
                    <a:pt x="270" y="23"/>
                  </a:cubicBezTo>
                  <a:cubicBezTo>
                    <a:pt x="106" y="82"/>
                    <a:pt x="1" y="232"/>
                    <a:pt x="1" y="397"/>
                  </a:cubicBezTo>
                  <a:lnTo>
                    <a:pt x="1" y="442"/>
                  </a:lnTo>
                  <a:cubicBezTo>
                    <a:pt x="1" y="651"/>
                    <a:pt x="181" y="816"/>
                    <a:pt x="375" y="816"/>
                  </a:cubicBezTo>
                  <a:lnTo>
                    <a:pt x="405" y="816"/>
                  </a:lnTo>
                  <a:cubicBezTo>
                    <a:pt x="615" y="816"/>
                    <a:pt x="794" y="651"/>
                    <a:pt x="794" y="427"/>
                  </a:cubicBezTo>
                  <a:lnTo>
                    <a:pt x="794" y="397"/>
                  </a:lnTo>
                  <a:cubicBezTo>
                    <a:pt x="794" y="173"/>
                    <a:pt x="608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7" name="Google Shape;3497;p47"/>
          <p:cNvGrpSpPr/>
          <p:nvPr/>
        </p:nvGrpSpPr>
        <p:grpSpPr>
          <a:xfrm>
            <a:off x="3412776" y="1421694"/>
            <a:ext cx="512490" cy="456478"/>
            <a:chOff x="885786" y="3785908"/>
            <a:chExt cx="512490" cy="456478"/>
          </a:xfrm>
        </p:grpSpPr>
        <p:sp>
          <p:nvSpPr>
            <p:cNvPr id="3498" name="Google Shape;3498;p47"/>
            <p:cNvSpPr/>
            <p:nvPr/>
          </p:nvSpPr>
          <p:spPr>
            <a:xfrm>
              <a:off x="1265898" y="3949476"/>
              <a:ext cx="17998" cy="18429"/>
            </a:xfrm>
            <a:custGeom>
              <a:avLst/>
              <a:gdLst/>
              <a:ahLst/>
              <a:cxnLst/>
              <a:rect l="l" t="t" r="r" b="b"/>
              <a:pathLst>
                <a:path w="794" h="813" extrusionOk="0">
                  <a:moveTo>
                    <a:pt x="405" y="1"/>
                  </a:moveTo>
                  <a:cubicBezTo>
                    <a:pt x="180" y="1"/>
                    <a:pt x="0" y="180"/>
                    <a:pt x="0" y="390"/>
                  </a:cubicBezTo>
                  <a:lnTo>
                    <a:pt x="0" y="405"/>
                  </a:lnTo>
                  <a:cubicBezTo>
                    <a:pt x="0" y="600"/>
                    <a:pt x="150" y="764"/>
                    <a:pt x="345" y="809"/>
                  </a:cubicBezTo>
                  <a:cubicBezTo>
                    <a:pt x="362" y="811"/>
                    <a:pt x="380" y="812"/>
                    <a:pt x="397" y="812"/>
                  </a:cubicBezTo>
                  <a:cubicBezTo>
                    <a:pt x="614" y="812"/>
                    <a:pt x="794" y="642"/>
                    <a:pt x="794" y="420"/>
                  </a:cubicBezTo>
                  <a:lnTo>
                    <a:pt x="794" y="390"/>
                  </a:lnTo>
                  <a:cubicBezTo>
                    <a:pt x="794" y="165"/>
                    <a:pt x="61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7"/>
            <p:cNvSpPr/>
            <p:nvPr/>
          </p:nvSpPr>
          <p:spPr>
            <a:xfrm>
              <a:off x="885786" y="3785908"/>
              <a:ext cx="395299" cy="345838"/>
            </a:xfrm>
            <a:custGeom>
              <a:avLst/>
              <a:gdLst/>
              <a:ahLst/>
              <a:cxnLst/>
              <a:rect l="l" t="t" r="r" b="b"/>
              <a:pathLst>
                <a:path w="17439" h="15257" extrusionOk="0">
                  <a:moveTo>
                    <a:pt x="9930" y="0"/>
                  </a:moveTo>
                  <a:cubicBezTo>
                    <a:pt x="7633" y="0"/>
                    <a:pt x="5417" y="1042"/>
                    <a:pt x="3954" y="2905"/>
                  </a:cubicBezTo>
                  <a:cubicBezTo>
                    <a:pt x="1" y="7905"/>
                    <a:pt x="3564" y="15256"/>
                    <a:pt x="9942" y="15256"/>
                  </a:cubicBezTo>
                  <a:cubicBezTo>
                    <a:pt x="10466" y="15256"/>
                    <a:pt x="10466" y="14478"/>
                    <a:pt x="9942" y="14478"/>
                  </a:cubicBezTo>
                  <a:cubicBezTo>
                    <a:pt x="4223" y="14478"/>
                    <a:pt x="1019" y="7875"/>
                    <a:pt x="4567" y="3384"/>
                  </a:cubicBezTo>
                  <a:cubicBezTo>
                    <a:pt x="5976" y="1607"/>
                    <a:pt x="7953" y="783"/>
                    <a:pt x="9908" y="783"/>
                  </a:cubicBezTo>
                  <a:cubicBezTo>
                    <a:pt x="12877" y="783"/>
                    <a:pt x="15795" y="2684"/>
                    <a:pt x="16590" y="6034"/>
                  </a:cubicBezTo>
                  <a:cubicBezTo>
                    <a:pt x="16645" y="6245"/>
                    <a:pt x="16809" y="6337"/>
                    <a:pt x="16973" y="6337"/>
                  </a:cubicBezTo>
                  <a:cubicBezTo>
                    <a:pt x="17205" y="6337"/>
                    <a:pt x="17438" y="6152"/>
                    <a:pt x="17368" y="5854"/>
                  </a:cubicBezTo>
                  <a:cubicBezTo>
                    <a:pt x="16679" y="3010"/>
                    <a:pt x="14434" y="809"/>
                    <a:pt x="11574" y="180"/>
                  </a:cubicBezTo>
                  <a:cubicBezTo>
                    <a:pt x="11028" y="59"/>
                    <a:pt x="10477" y="0"/>
                    <a:pt x="9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7"/>
            <p:cNvSpPr/>
            <p:nvPr/>
          </p:nvSpPr>
          <p:spPr>
            <a:xfrm>
              <a:off x="1081271" y="3872520"/>
              <a:ext cx="20061" cy="17862"/>
            </a:xfrm>
            <a:custGeom>
              <a:avLst/>
              <a:gdLst/>
              <a:ahLst/>
              <a:cxnLst/>
              <a:rect l="l" t="t" r="r" b="b"/>
              <a:pathLst>
                <a:path w="885" h="788" extrusionOk="0">
                  <a:moveTo>
                    <a:pt x="493" y="1"/>
                  </a:moveTo>
                  <a:cubicBezTo>
                    <a:pt x="239" y="1"/>
                    <a:pt x="0" y="256"/>
                    <a:pt x="120" y="551"/>
                  </a:cubicBezTo>
                  <a:cubicBezTo>
                    <a:pt x="189" y="714"/>
                    <a:pt x="334" y="788"/>
                    <a:pt x="480" y="788"/>
                  </a:cubicBezTo>
                  <a:cubicBezTo>
                    <a:pt x="681" y="788"/>
                    <a:pt x="884" y="645"/>
                    <a:pt x="884" y="401"/>
                  </a:cubicBezTo>
                  <a:cubicBezTo>
                    <a:pt x="884" y="297"/>
                    <a:pt x="839" y="192"/>
                    <a:pt x="764" y="117"/>
                  </a:cubicBezTo>
                  <a:cubicBezTo>
                    <a:pt x="683" y="36"/>
                    <a:pt x="587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7"/>
            <p:cNvSpPr/>
            <p:nvPr/>
          </p:nvSpPr>
          <p:spPr>
            <a:xfrm>
              <a:off x="1043938" y="3888478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7" y="1"/>
                  </a:moveTo>
                  <a:cubicBezTo>
                    <a:pt x="231" y="1"/>
                    <a:pt x="0" y="256"/>
                    <a:pt x="121" y="551"/>
                  </a:cubicBezTo>
                  <a:cubicBezTo>
                    <a:pt x="190" y="716"/>
                    <a:pt x="336" y="792"/>
                    <a:pt x="480" y="792"/>
                  </a:cubicBezTo>
                  <a:cubicBezTo>
                    <a:pt x="675" y="792"/>
                    <a:pt x="869" y="651"/>
                    <a:pt x="869" y="401"/>
                  </a:cubicBezTo>
                  <a:cubicBezTo>
                    <a:pt x="869" y="296"/>
                    <a:pt x="839" y="191"/>
                    <a:pt x="764" y="117"/>
                  </a:cubicBezTo>
                  <a:cubicBezTo>
                    <a:pt x="679" y="36"/>
                    <a:pt x="58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7"/>
            <p:cNvSpPr/>
            <p:nvPr/>
          </p:nvSpPr>
          <p:spPr>
            <a:xfrm>
              <a:off x="1018482" y="3924111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1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91" y="716"/>
                    <a:pt x="336" y="792"/>
                    <a:pt x="480" y="792"/>
                  </a:cubicBezTo>
                  <a:cubicBezTo>
                    <a:pt x="675" y="792"/>
                    <a:pt x="869" y="651"/>
                    <a:pt x="869" y="401"/>
                  </a:cubicBezTo>
                  <a:cubicBezTo>
                    <a:pt x="869" y="296"/>
                    <a:pt x="824" y="191"/>
                    <a:pt x="750" y="117"/>
                  </a:cubicBezTo>
                  <a:cubicBezTo>
                    <a:pt x="669" y="36"/>
                    <a:pt x="57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7"/>
            <p:cNvSpPr/>
            <p:nvPr/>
          </p:nvSpPr>
          <p:spPr>
            <a:xfrm>
              <a:off x="1085011" y="3911735"/>
              <a:ext cx="19698" cy="17930"/>
            </a:xfrm>
            <a:custGeom>
              <a:avLst/>
              <a:gdLst/>
              <a:ahLst/>
              <a:cxnLst/>
              <a:rect l="l" t="t" r="r" b="b"/>
              <a:pathLst>
                <a:path w="869" h="791" extrusionOk="0">
                  <a:moveTo>
                    <a:pt x="483" y="1"/>
                  </a:moveTo>
                  <a:cubicBezTo>
                    <a:pt x="229" y="1"/>
                    <a:pt x="1" y="260"/>
                    <a:pt x="120" y="543"/>
                  </a:cubicBezTo>
                  <a:cubicBezTo>
                    <a:pt x="190" y="713"/>
                    <a:pt x="333" y="790"/>
                    <a:pt x="476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98"/>
                    <a:pt x="764" y="124"/>
                  </a:cubicBezTo>
                  <a:cubicBezTo>
                    <a:pt x="678" y="38"/>
                    <a:pt x="57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7"/>
            <p:cNvSpPr/>
            <p:nvPr/>
          </p:nvSpPr>
          <p:spPr>
            <a:xfrm>
              <a:off x="1058195" y="3929393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3" y="0"/>
                  </a:moveTo>
                  <a:cubicBezTo>
                    <a:pt x="229" y="0"/>
                    <a:pt x="1" y="259"/>
                    <a:pt x="120" y="542"/>
                  </a:cubicBezTo>
                  <a:cubicBezTo>
                    <a:pt x="190" y="713"/>
                    <a:pt x="333" y="790"/>
                    <a:pt x="477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98"/>
                    <a:pt x="764" y="123"/>
                  </a:cubicBezTo>
                  <a:cubicBezTo>
                    <a:pt x="678" y="37"/>
                    <a:pt x="579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7"/>
            <p:cNvSpPr/>
            <p:nvPr/>
          </p:nvSpPr>
          <p:spPr>
            <a:xfrm>
              <a:off x="962833" y="3828681"/>
              <a:ext cx="435443" cy="413705"/>
            </a:xfrm>
            <a:custGeom>
              <a:avLst/>
              <a:gdLst/>
              <a:ahLst/>
              <a:cxnLst/>
              <a:rect l="l" t="t" r="r" b="b"/>
              <a:pathLst>
                <a:path w="19210" h="18251" extrusionOk="0">
                  <a:moveTo>
                    <a:pt x="6503" y="777"/>
                  </a:moveTo>
                  <a:cubicBezTo>
                    <a:pt x="8920" y="777"/>
                    <a:pt x="11251" y="2553"/>
                    <a:pt x="11469" y="5360"/>
                  </a:cubicBezTo>
                  <a:cubicBezTo>
                    <a:pt x="10976" y="5164"/>
                    <a:pt x="10476" y="5073"/>
                    <a:pt x="9987" y="5073"/>
                  </a:cubicBezTo>
                  <a:cubicBezTo>
                    <a:pt x="7893" y="5073"/>
                    <a:pt x="6026" y="6745"/>
                    <a:pt x="5989" y="9028"/>
                  </a:cubicBezTo>
                  <a:lnTo>
                    <a:pt x="5974" y="9088"/>
                  </a:lnTo>
                  <a:cubicBezTo>
                    <a:pt x="5974" y="9641"/>
                    <a:pt x="6079" y="10180"/>
                    <a:pt x="6289" y="10690"/>
                  </a:cubicBezTo>
                  <a:cubicBezTo>
                    <a:pt x="2022" y="10480"/>
                    <a:pt x="1" y="5345"/>
                    <a:pt x="2980" y="2290"/>
                  </a:cubicBezTo>
                  <a:cubicBezTo>
                    <a:pt x="3992" y="1247"/>
                    <a:pt x="5259" y="777"/>
                    <a:pt x="6503" y="777"/>
                  </a:cubicBezTo>
                  <a:close/>
                  <a:moveTo>
                    <a:pt x="9987" y="5869"/>
                  </a:moveTo>
                  <a:cubicBezTo>
                    <a:pt x="11364" y="5869"/>
                    <a:pt x="12592" y="6752"/>
                    <a:pt x="13041" y="8054"/>
                  </a:cubicBezTo>
                  <a:lnTo>
                    <a:pt x="13954" y="10734"/>
                  </a:lnTo>
                  <a:lnTo>
                    <a:pt x="13730" y="10944"/>
                  </a:lnTo>
                  <a:lnTo>
                    <a:pt x="12517" y="9731"/>
                  </a:lnTo>
                  <a:cubicBezTo>
                    <a:pt x="12429" y="9644"/>
                    <a:pt x="12332" y="9607"/>
                    <a:pt x="12238" y="9607"/>
                  </a:cubicBezTo>
                  <a:cubicBezTo>
                    <a:pt x="11934" y="9607"/>
                    <a:pt x="11676" y="9999"/>
                    <a:pt x="11963" y="10285"/>
                  </a:cubicBezTo>
                  <a:lnTo>
                    <a:pt x="13176" y="11498"/>
                  </a:lnTo>
                  <a:lnTo>
                    <a:pt x="11529" y="13160"/>
                  </a:lnTo>
                  <a:lnTo>
                    <a:pt x="8879" y="12187"/>
                  </a:lnTo>
                  <a:cubicBezTo>
                    <a:pt x="7591" y="11708"/>
                    <a:pt x="6753" y="10480"/>
                    <a:pt x="6768" y="9103"/>
                  </a:cubicBezTo>
                  <a:lnTo>
                    <a:pt x="6768" y="9028"/>
                  </a:lnTo>
                  <a:cubicBezTo>
                    <a:pt x="6798" y="7291"/>
                    <a:pt x="8190" y="5899"/>
                    <a:pt x="9942" y="5869"/>
                  </a:cubicBezTo>
                  <a:close/>
                  <a:moveTo>
                    <a:pt x="14403" y="11393"/>
                  </a:moveTo>
                  <a:lnTo>
                    <a:pt x="15332" y="12336"/>
                  </a:lnTo>
                  <a:lnTo>
                    <a:pt x="13131" y="14537"/>
                  </a:lnTo>
                  <a:lnTo>
                    <a:pt x="12188" y="13609"/>
                  </a:lnTo>
                  <a:lnTo>
                    <a:pt x="13295" y="12501"/>
                  </a:lnTo>
                  <a:lnTo>
                    <a:pt x="14403" y="11393"/>
                  </a:lnTo>
                  <a:close/>
                  <a:moveTo>
                    <a:pt x="15901" y="12890"/>
                  </a:moveTo>
                  <a:lnTo>
                    <a:pt x="17997" y="14986"/>
                  </a:lnTo>
                  <a:cubicBezTo>
                    <a:pt x="18341" y="15346"/>
                    <a:pt x="18341" y="15915"/>
                    <a:pt x="17997" y="16274"/>
                  </a:cubicBezTo>
                  <a:lnTo>
                    <a:pt x="17068" y="17202"/>
                  </a:lnTo>
                  <a:cubicBezTo>
                    <a:pt x="16889" y="17374"/>
                    <a:pt x="16657" y="17460"/>
                    <a:pt x="16425" y="17460"/>
                  </a:cubicBezTo>
                  <a:cubicBezTo>
                    <a:pt x="16192" y="17460"/>
                    <a:pt x="15960" y="17374"/>
                    <a:pt x="15781" y="17202"/>
                  </a:cubicBezTo>
                  <a:lnTo>
                    <a:pt x="13685" y="15106"/>
                  </a:lnTo>
                  <a:lnTo>
                    <a:pt x="15901" y="12890"/>
                  </a:lnTo>
                  <a:close/>
                  <a:moveTo>
                    <a:pt x="6542" y="1"/>
                  </a:moveTo>
                  <a:cubicBezTo>
                    <a:pt x="5047" y="1"/>
                    <a:pt x="3574" y="583"/>
                    <a:pt x="2471" y="1677"/>
                  </a:cubicBezTo>
                  <a:cubicBezTo>
                    <a:pt x="839" y="3323"/>
                    <a:pt x="345" y="5794"/>
                    <a:pt x="1228" y="7935"/>
                  </a:cubicBezTo>
                  <a:cubicBezTo>
                    <a:pt x="2127" y="10091"/>
                    <a:pt x="4223" y="11483"/>
                    <a:pt x="6543" y="11483"/>
                  </a:cubicBezTo>
                  <a:cubicBezTo>
                    <a:pt x="6603" y="11483"/>
                    <a:pt x="6663" y="11468"/>
                    <a:pt x="6708" y="11453"/>
                  </a:cubicBezTo>
                  <a:cubicBezTo>
                    <a:pt x="7172" y="12127"/>
                    <a:pt x="7846" y="12636"/>
                    <a:pt x="8609" y="12920"/>
                  </a:cubicBezTo>
                  <a:lnTo>
                    <a:pt x="11424" y="13953"/>
                  </a:lnTo>
                  <a:lnTo>
                    <a:pt x="15227" y="17756"/>
                  </a:lnTo>
                  <a:cubicBezTo>
                    <a:pt x="15556" y="18086"/>
                    <a:pt x="15990" y="18250"/>
                    <a:pt x="16425" y="18250"/>
                  </a:cubicBezTo>
                  <a:cubicBezTo>
                    <a:pt x="16859" y="18250"/>
                    <a:pt x="17293" y="18086"/>
                    <a:pt x="17622" y="17756"/>
                  </a:cubicBezTo>
                  <a:lnTo>
                    <a:pt x="18551" y="16828"/>
                  </a:lnTo>
                  <a:cubicBezTo>
                    <a:pt x="19209" y="16169"/>
                    <a:pt x="19209" y="15091"/>
                    <a:pt x="18551" y="14432"/>
                  </a:cubicBezTo>
                  <a:lnTo>
                    <a:pt x="14748" y="10630"/>
                  </a:lnTo>
                  <a:lnTo>
                    <a:pt x="13790" y="7800"/>
                  </a:lnTo>
                  <a:cubicBezTo>
                    <a:pt x="13520" y="6992"/>
                    <a:pt x="12981" y="6288"/>
                    <a:pt x="12277" y="5794"/>
                  </a:cubicBezTo>
                  <a:cubicBezTo>
                    <a:pt x="12277" y="5779"/>
                    <a:pt x="12277" y="5764"/>
                    <a:pt x="12277" y="5749"/>
                  </a:cubicBezTo>
                  <a:cubicBezTo>
                    <a:pt x="12277" y="3413"/>
                    <a:pt x="10885" y="1332"/>
                    <a:pt x="8729" y="434"/>
                  </a:cubicBezTo>
                  <a:cubicBezTo>
                    <a:pt x="8022" y="142"/>
                    <a:pt x="7280" y="1"/>
                    <a:pt x="6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7"/>
            <p:cNvSpPr/>
            <p:nvPr/>
          </p:nvSpPr>
          <p:spPr>
            <a:xfrm>
              <a:off x="1207506" y="4024574"/>
              <a:ext cx="19721" cy="17839"/>
            </a:xfrm>
            <a:custGeom>
              <a:avLst/>
              <a:gdLst/>
              <a:ahLst/>
              <a:cxnLst/>
              <a:rect l="l" t="t" r="r" b="b"/>
              <a:pathLst>
                <a:path w="870" h="787" extrusionOk="0">
                  <a:moveTo>
                    <a:pt x="481" y="0"/>
                  </a:moveTo>
                  <a:cubicBezTo>
                    <a:pt x="231" y="0"/>
                    <a:pt x="1" y="255"/>
                    <a:pt x="121" y="550"/>
                  </a:cubicBezTo>
                  <a:cubicBezTo>
                    <a:pt x="190" y="713"/>
                    <a:pt x="332" y="787"/>
                    <a:pt x="474" y="787"/>
                  </a:cubicBezTo>
                  <a:cubicBezTo>
                    <a:pt x="672" y="787"/>
                    <a:pt x="870" y="644"/>
                    <a:pt x="870" y="401"/>
                  </a:cubicBezTo>
                  <a:cubicBezTo>
                    <a:pt x="870" y="296"/>
                    <a:pt x="825" y="191"/>
                    <a:pt x="750" y="116"/>
                  </a:cubicBezTo>
                  <a:cubicBezTo>
                    <a:pt x="669" y="35"/>
                    <a:pt x="57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7" name="Google Shape;3507;p47"/>
          <p:cNvGrpSpPr/>
          <p:nvPr/>
        </p:nvGrpSpPr>
        <p:grpSpPr>
          <a:xfrm>
            <a:off x="5225062" y="1421694"/>
            <a:ext cx="432043" cy="456478"/>
            <a:chOff x="3031311" y="3785908"/>
            <a:chExt cx="432043" cy="456478"/>
          </a:xfrm>
        </p:grpSpPr>
        <p:sp>
          <p:nvSpPr>
            <p:cNvPr id="3508" name="Google Shape;3508;p47"/>
            <p:cNvSpPr/>
            <p:nvPr/>
          </p:nvSpPr>
          <p:spPr>
            <a:xfrm>
              <a:off x="3031311" y="3881769"/>
              <a:ext cx="202625" cy="198046"/>
            </a:xfrm>
            <a:custGeom>
              <a:avLst/>
              <a:gdLst/>
              <a:ahLst/>
              <a:cxnLst/>
              <a:rect l="l" t="t" r="r" b="b"/>
              <a:pathLst>
                <a:path w="8939" h="8737" extrusionOk="0">
                  <a:moveTo>
                    <a:pt x="4462" y="1026"/>
                  </a:moveTo>
                  <a:lnTo>
                    <a:pt x="6498" y="3631"/>
                  </a:lnTo>
                  <a:cubicBezTo>
                    <a:pt x="6498" y="3646"/>
                    <a:pt x="6513" y="3646"/>
                    <a:pt x="6513" y="3646"/>
                  </a:cubicBezTo>
                  <a:cubicBezTo>
                    <a:pt x="7905" y="5368"/>
                    <a:pt x="6692" y="7943"/>
                    <a:pt x="4462" y="7943"/>
                  </a:cubicBezTo>
                  <a:cubicBezTo>
                    <a:pt x="2246" y="7943"/>
                    <a:pt x="1018" y="5353"/>
                    <a:pt x="2441" y="3631"/>
                  </a:cubicBezTo>
                  <a:cubicBezTo>
                    <a:pt x="2441" y="3631"/>
                    <a:pt x="2455" y="3616"/>
                    <a:pt x="2455" y="3601"/>
                  </a:cubicBezTo>
                  <a:lnTo>
                    <a:pt x="4462" y="1026"/>
                  </a:lnTo>
                  <a:close/>
                  <a:moveTo>
                    <a:pt x="4469" y="1"/>
                  </a:moveTo>
                  <a:cubicBezTo>
                    <a:pt x="4353" y="1"/>
                    <a:pt x="4237" y="53"/>
                    <a:pt x="4162" y="158"/>
                  </a:cubicBezTo>
                  <a:lnTo>
                    <a:pt x="1827" y="3152"/>
                  </a:lnTo>
                  <a:cubicBezTo>
                    <a:pt x="1812" y="3152"/>
                    <a:pt x="1812" y="3152"/>
                    <a:pt x="1812" y="3167"/>
                  </a:cubicBezTo>
                  <a:cubicBezTo>
                    <a:pt x="0" y="5398"/>
                    <a:pt x="1587" y="8737"/>
                    <a:pt x="4462" y="8737"/>
                  </a:cubicBezTo>
                  <a:cubicBezTo>
                    <a:pt x="7336" y="8737"/>
                    <a:pt x="8938" y="5398"/>
                    <a:pt x="7127" y="3167"/>
                  </a:cubicBezTo>
                  <a:lnTo>
                    <a:pt x="4776" y="158"/>
                  </a:lnTo>
                  <a:cubicBezTo>
                    <a:pt x="4701" y="53"/>
                    <a:pt x="4585" y="1"/>
                    <a:pt x="4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7"/>
            <p:cNvSpPr/>
            <p:nvPr/>
          </p:nvSpPr>
          <p:spPr>
            <a:xfrm>
              <a:off x="3405959" y="4104749"/>
              <a:ext cx="18021" cy="95294"/>
            </a:xfrm>
            <a:custGeom>
              <a:avLst/>
              <a:gdLst/>
              <a:ahLst/>
              <a:cxnLst/>
              <a:rect l="l" t="t" r="r" b="b"/>
              <a:pathLst>
                <a:path w="795" h="4204" extrusionOk="0">
                  <a:moveTo>
                    <a:pt x="419" y="1"/>
                  </a:moveTo>
                  <a:cubicBezTo>
                    <a:pt x="395" y="1"/>
                    <a:pt x="370" y="3"/>
                    <a:pt x="345" y="8"/>
                  </a:cubicBezTo>
                  <a:cubicBezTo>
                    <a:pt x="151" y="38"/>
                    <a:pt x="1" y="202"/>
                    <a:pt x="16" y="397"/>
                  </a:cubicBezTo>
                  <a:lnTo>
                    <a:pt x="16" y="3796"/>
                  </a:lnTo>
                  <a:cubicBezTo>
                    <a:pt x="1" y="4005"/>
                    <a:pt x="151" y="4170"/>
                    <a:pt x="345" y="4200"/>
                  </a:cubicBezTo>
                  <a:cubicBezTo>
                    <a:pt x="363" y="4202"/>
                    <a:pt x="380" y="4203"/>
                    <a:pt x="397" y="4203"/>
                  </a:cubicBezTo>
                  <a:cubicBezTo>
                    <a:pt x="614" y="4203"/>
                    <a:pt x="794" y="4032"/>
                    <a:pt x="794" y="3810"/>
                  </a:cubicBezTo>
                  <a:lnTo>
                    <a:pt x="794" y="397"/>
                  </a:lnTo>
                  <a:cubicBezTo>
                    <a:pt x="794" y="169"/>
                    <a:pt x="626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7"/>
            <p:cNvSpPr/>
            <p:nvPr/>
          </p:nvSpPr>
          <p:spPr>
            <a:xfrm>
              <a:off x="3404282" y="4071586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2" y="1"/>
                  </a:moveTo>
                  <a:cubicBezTo>
                    <a:pt x="228" y="1"/>
                    <a:pt x="0" y="260"/>
                    <a:pt x="120" y="542"/>
                  </a:cubicBezTo>
                  <a:cubicBezTo>
                    <a:pt x="189" y="713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3"/>
                  </a:cubicBezTo>
                  <a:cubicBezTo>
                    <a:pt x="868" y="288"/>
                    <a:pt x="838" y="198"/>
                    <a:pt x="764" y="123"/>
                  </a:cubicBezTo>
                  <a:cubicBezTo>
                    <a:pt x="678" y="37"/>
                    <a:pt x="578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7"/>
            <p:cNvSpPr/>
            <p:nvPr/>
          </p:nvSpPr>
          <p:spPr>
            <a:xfrm>
              <a:off x="3204037" y="3785908"/>
              <a:ext cx="259316" cy="456478"/>
            </a:xfrm>
            <a:custGeom>
              <a:avLst/>
              <a:gdLst/>
              <a:ahLst/>
              <a:cxnLst/>
              <a:rect l="l" t="t" r="r" b="b"/>
              <a:pathLst>
                <a:path w="11440" h="20138" extrusionOk="0">
                  <a:moveTo>
                    <a:pt x="4672" y="1333"/>
                  </a:moveTo>
                  <a:lnTo>
                    <a:pt x="4672" y="2126"/>
                  </a:lnTo>
                  <a:lnTo>
                    <a:pt x="2366" y="2126"/>
                  </a:lnTo>
                  <a:cubicBezTo>
                    <a:pt x="2261" y="2126"/>
                    <a:pt x="2157" y="2171"/>
                    <a:pt x="2082" y="2231"/>
                  </a:cubicBezTo>
                  <a:lnTo>
                    <a:pt x="2082" y="2246"/>
                  </a:lnTo>
                  <a:lnTo>
                    <a:pt x="1543" y="2770"/>
                  </a:lnTo>
                  <a:lnTo>
                    <a:pt x="989" y="2216"/>
                  </a:lnTo>
                  <a:lnTo>
                    <a:pt x="1752" y="1453"/>
                  </a:lnTo>
                  <a:cubicBezTo>
                    <a:pt x="1827" y="1378"/>
                    <a:pt x="1932" y="1333"/>
                    <a:pt x="2037" y="1333"/>
                  </a:cubicBezTo>
                  <a:close/>
                  <a:moveTo>
                    <a:pt x="8130" y="794"/>
                  </a:moveTo>
                  <a:lnTo>
                    <a:pt x="8130" y="3773"/>
                  </a:lnTo>
                  <a:lnTo>
                    <a:pt x="5450" y="3773"/>
                  </a:lnTo>
                  <a:lnTo>
                    <a:pt x="5450" y="2516"/>
                  </a:lnTo>
                  <a:lnTo>
                    <a:pt x="5450" y="794"/>
                  </a:lnTo>
                  <a:close/>
                  <a:moveTo>
                    <a:pt x="8999" y="4567"/>
                  </a:moveTo>
                  <a:cubicBezTo>
                    <a:pt x="9283" y="4567"/>
                    <a:pt x="9508" y="4791"/>
                    <a:pt x="9508" y="5076"/>
                  </a:cubicBezTo>
                  <a:lnTo>
                    <a:pt x="9508" y="5899"/>
                  </a:lnTo>
                  <a:lnTo>
                    <a:pt x="4163" y="5899"/>
                  </a:lnTo>
                  <a:lnTo>
                    <a:pt x="4163" y="5076"/>
                  </a:lnTo>
                  <a:cubicBezTo>
                    <a:pt x="4163" y="4791"/>
                    <a:pt x="4387" y="4567"/>
                    <a:pt x="4672" y="4567"/>
                  </a:cubicBezTo>
                  <a:close/>
                  <a:moveTo>
                    <a:pt x="2935" y="9597"/>
                  </a:moveTo>
                  <a:cubicBezTo>
                    <a:pt x="4911" y="9807"/>
                    <a:pt x="6394" y="11454"/>
                    <a:pt x="6394" y="13430"/>
                  </a:cubicBezTo>
                  <a:cubicBezTo>
                    <a:pt x="6394" y="15406"/>
                    <a:pt x="4911" y="17068"/>
                    <a:pt x="2935" y="17263"/>
                  </a:cubicBezTo>
                  <a:lnTo>
                    <a:pt x="2935" y="16170"/>
                  </a:lnTo>
                  <a:cubicBezTo>
                    <a:pt x="4298" y="15975"/>
                    <a:pt x="5301" y="14822"/>
                    <a:pt x="5316" y="13445"/>
                  </a:cubicBezTo>
                  <a:cubicBezTo>
                    <a:pt x="5316" y="13250"/>
                    <a:pt x="5166" y="13071"/>
                    <a:pt x="4971" y="13041"/>
                  </a:cubicBezTo>
                  <a:cubicBezTo>
                    <a:pt x="4954" y="13038"/>
                    <a:pt x="4936" y="13037"/>
                    <a:pt x="4919" y="13037"/>
                  </a:cubicBezTo>
                  <a:cubicBezTo>
                    <a:pt x="4702" y="13037"/>
                    <a:pt x="4522" y="13208"/>
                    <a:pt x="4522" y="13430"/>
                  </a:cubicBezTo>
                  <a:cubicBezTo>
                    <a:pt x="4522" y="14373"/>
                    <a:pt x="3863" y="15182"/>
                    <a:pt x="2935" y="15376"/>
                  </a:cubicBezTo>
                  <a:lnTo>
                    <a:pt x="2935" y="9597"/>
                  </a:lnTo>
                  <a:close/>
                  <a:moveTo>
                    <a:pt x="9463" y="6693"/>
                  </a:moveTo>
                  <a:cubicBezTo>
                    <a:pt x="10122" y="6693"/>
                    <a:pt x="10646" y="7217"/>
                    <a:pt x="10646" y="7860"/>
                  </a:cubicBezTo>
                  <a:lnTo>
                    <a:pt x="10646" y="18176"/>
                  </a:lnTo>
                  <a:cubicBezTo>
                    <a:pt x="10646" y="18820"/>
                    <a:pt x="10122" y="19359"/>
                    <a:pt x="9463" y="19359"/>
                  </a:cubicBezTo>
                  <a:lnTo>
                    <a:pt x="4118" y="19359"/>
                  </a:lnTo>
                  <a:cubicBezTo>
                    <a:pt x="3474" y="19359"/>
                    <a:pt x="2935" y="18820"/>
                    <a:pt x="2935" y="18176"/>
                  </a:cubicBezTo>
                  <a:lnTo>
                    <a:pt x="2935" y="18071"/>
                  </a:lnTo>
                  <a:cubicBezTo>
                    <a:pt x="5346" y="17876"/>
                    <a:pt x="7187" y="15855"/>
                    <a:pt x="7187" y="13445"/>
                  </a:cubicBezTo>
                  <a:cubicBezTo>
                    <a:pt x="7187" y="11034"/>
                    <a:pt x="5346" y="9028"/>
                    <a:pt x="2935" y="8834"/>
                  </a:cubicBezTo>
                  <a:lnTo>
                    <a:pt x="2935" y="7860"/>
                  </a:lnTo>
                  <a:cubicBezTo>
                    <a:pt x="2935" y="7217"/>
                    <a:pt x="3474" y="6693"/>
                    <a:pt x="4118" y="6693"/>
                  </a:cubicBezTo>
                  <a:close/>
                  <a:moveTo>
                    <a:pt x="5061" y="0"/>
                  </a:moveTo>
                  <a:cubicBezTo>
                    <a:pt x="4852" y="0"/>
                    <a:pt x="4672" y="180"/>
                    <a:pt x="4672" y="390"/>
                  </a:cubicBezTo>
                  <a:lnTo>
                    <a:pt x="4672" y="554"/>
                  </a:lnTo>
                  <a:lnTo>
                    <a:pt x="2037" y="554"/>
                  </a:lnTo>
                  <a:cubicBezTo>
                    <a:pt x="1722" y="554"/>
                    <a:pt x="1423" y="674"/>
                    <a:pt x="1198" y="899"/>
                  </a:cubicBezTo>
                  <a:lnTo>
                    <a:pt x="150" y="1932"/>
                  </a:lnTo>
                  <a:cubicBezTo>
                    <a:pt x="1" y="2096"/>
                    <a:pt x="1" y="2336"/>
                    <a:pt x="150" y="2501"/>
                  </a:cubicBezTo>
                  <a:lnTo>
                    <a:pt x="1273" y="3608"/>
                  </a:lnTo>
                  <a:cubicBezTo>
                    <a:pt x="1288" y="3638"/>
                    <a:pt x="1318" y="3653"/>
                    <a:pt x="1363" y="3668"/>
                  </a:cubicBezTo>
                  <a:cubicBezTo>
                    <a:pt x="1422" y="3704"/>
                    <a:pt x="1488" y="3721"/>
                    <a:pt x="1554" y="3721"/>
                  </a:cubicBezTo>
                  <a:cubicBezTo>
                    <a:pt x="1655" y="3721"/>
                    <a:pt x="1755" y="3681"/>
                    <a:pt x="1827" y="3608"/>
                  </a:cubicBezTo>
                  <a:lnTo>
                    <a:pt x="2516" y="2905"/>
                  </a:lnTo>
                  <a:lnTo>
                    <a:pt x="4672" y="2905"/>
                  </a:lnTo>
                  <a:lnTo>
                    <a:pt x="4672" y="3773"/>
                  </a:lnTo>
                  <a:cubicBezTo>
                    <a:pt x="3953" y="3773"/>
                    <a:pt x="3369" y="4357"/>
                    <a:pt x="3369" y="5076"/>
                  </a:cubicBezTo>
                  <a:lnTo>
                    <a:pt x="3369" y="6049"/>
                  </a:lnTo>
                  <a:cubicBezTo>
                    <a:pt x="2636" y="6363"/>
                    <a:pt x="2157" y="7067"/>
                    <a:pt x="2157" y="7860"/>
                  </a:cubicBezTo>
                  <a:lnTo>
                    <a:pt x="2157" y="18176"/>
                  </a:lnTo>
                  <a:cubicBezTo>
                    <a:pt x="2157" y="19254"/>
                    <a:pt x="3040" y="20137"/>
                    <a:pt x="4118" y="20137"/>
                  </a:cubicBezTo>
                  <a:lnTo>
                    <a:pt x="9463" y="20137"/>
                  </a:lnTo>
                  <a:cubicBezTo>
                    <a:pt x="10556" y="20137"/>
                    <a:pt x="11439" y="19254"/>
                    <a:pt x="11439" y="18176"/>
                  </a:cubicBezTo>
                  <a:lnTo>
                    <a:pt x="11439" y="7860"/>
                  </a:lnTo>
                  <a:cubicBezTo>
                    <a:pt x="11424" y="7082"/>
                    <a:pt x="10975" y="6378"/>
                    <a:pt x="10256" y="6079"/>
                  </a:cubicBezTo>
                  <a:lnTo>
                    <a:pt x="10256" y="5076"/>
                  </a:lnTo>
                  <a:cubicBezTo>
                    <a:pt x="10256" y="4357"/>
                    <a:pt x="9672" y="3773"/>
                    <a:pt x="8954" y="3773"/>
                  </a:cubicBezTo>
                  <a:lnTo>
                    <a:pt x="8924" y="3773"/>
                  </a:lnTo>
                  <a:lnTo>
                    <a:pt x="8924" y="390"/>
                  </a:lnTo>
                  <a:cubicBezTo>
                    <a:pt x="8924" y="180"/>
                    <a:pt x="8744" y="0"/>
                    <a:pt x="8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7"/>
            <p:cNvSpPr/>
            <p:nvPr/>
          </p:nvSpPr>
          <p:spPr>
            <a:xfrm>
              <a:off x="3292123" y="4047377"/>
              <a:ext cx="24957" cy="18179"/>
            </a:xfrm>
            <a:custGeom>
              <a:avLst/>
              <a:gdLst/>
              <a:ahLst/>
              <a:cxnLst/>
              <a:rect l="l" t="t" r="r" b="b"/>
              <a:pathLst>
                <a:path w="1101" h="802" extrusionOk="0">
                  <a:moveTo>
                    <a:pt x="571" y="1"/>
                  </a:moveTo>
                  <a:cubicBezTo>
                    <a:pt x="263" y="1"/>
                    <a:pt x="0" y="417"/>
                    <a:pt x="292" y="697"/>
                  </a:cubicBezTo>
                  <a:lnTo>
                    <a:pt x="307" y="697"/>
                  </a:lnTo>
                  <a:cubicBezTo>
                    <a:pt x="367" y="757"/>
                    <a:pt x="471" y="802"/>
                    <a:pt x="561" y="802"/>
                  </a:cubicBezTo>
                  <a:cubicBezTo>
                    <a:pt x="921" y="802"/>
                    <a:pt x="1100" y="353"/>
                    <a:pt x="831" y="113"/>
                  </a:cubicBezTo>
                  <a:cubicBezTo>
                    <a:pt x="748" y="34"/>
                    <a:pt x="658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3" name="Google Shape;3513;p47"/>
          <p:cNvSpPr/>
          <p:nvPr/>
        </p:nvSpPr>
        <p:spPr>
          <a:xfrm>
            <a:off x="4445516" y="1523482"/>
            <a:ext cx="252900" cy="2529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47"/>
          <p:cNvSpPr/>
          <p:nvPr/>
        </p:nvSpPr>
        <p:spPr>
          <a:xfrm>
            <a:off x="6207916" y="1523482"/>
            <a:ext cx="252900" cy="2529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Google Shape;3536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TESTIMONIALS</a:t>
            </a:r>
            <a:endParaRPr/>
          </a:p>
        </p:txBody>
      </p:sp>
      <p:sp>
        <p:nvSpPr>
          <p:cNvPr id="3537" name="Google Shape;3537;p49"/>
          <p:cNvSpPr txBox="1">
            <a:spLocks noGrp="1"/>
          </p:cNvSpPr>
          <p:nvPr>
            <p:ph type="subTitle" idx="1"/>
          </p:nvPr>
        </p:nvSpPr>
        <p:spPr>
          <a:xfrm>
            <a:off x="1371875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«Mars is cold, despite being red»</a:t>
            </a:r>
            <a:endParaRPr/>
          </a:p>
        </p:txBody>
      </p:sp>
      <p:sp>
        <p:nvSpPr>
          <p:cNvPr id="3538" name="Google Shape;3538;p49"/>
          <p:cNvSpPr txBox="1">
            <a:spLocks noGrp="1"/>
          </p:cNvSpPr>
          <p:nvPr>
            <p:ph type="subTitle" idx="2"/>
          </p:nvPr>
        </p:nvSpPr>
        <p:spPr>
          <a:xfrm>
            <a:off x="1371875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 SMITH</a:t>
            </a:r>
            <a:endParaRPr/>
          </a:p>
        </p:txBody>
      </p:sp>
      <p:sp>
        <p:nvSpPr>
          <p:cNvPr id="3539" name="Google Shape;3539;p49"/>
          <p:cNvSpPr txBox="1">
            <a:spLocks noGrp="1"/>
          </p:cNvSpPr>
          <p:nvPr>
            <p:ph type="subTitle" idx="3"/>
          </p:nvPr>
        </p:nvSpPr>
        <p:spPr>
          <a:xfrm>
            <a:off x="3696325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«Earth is the planet where we live on»</a:t>
            </a:r>
            <a:endParaRPr/>
          </a:p>
        </p:txBody>
      </p:sp>
      <p:sp>
        <p:nvSpPr>
          <p:cNvPr id="3540" name="Google Shape;3540;p49"/>
          <p:cNvSpPr txBox="1">
            <a:spLocks noGrp="1"/>
          </p:cNvSpPr>
          <p:nvPr>
            <p:ph type="subTitle" idx="4"/>
          </p:nvPr>
        </p:nvSpPr>
        <p:spPr>
          <a:xfrm>
            <a:off x="3696325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JAMES</a:t>
            </a:r>
            <a:endParaRPr/>
          </a:p>
        </p:txBody>
      </p:sp>
      <p:sp>
        <p:nvSpPr>
          <p:cNvPr id="3541" name="Google Shape;3541;p49"/>
          <p:cNvSpPr txBox="1">
            <a:spLocks noGrp="1"/>
          </p:cNvSpPr>
          <p:nvPr>
            <p:ph type="subTitle" idx="5"/>
          </p:nvPr>
        </p:nvSpPr>
        <p:spPr>
          <a:xfrm>
            <a:off x="6020775" y="3869500"/>
            <a:ext cx="1752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«Saturn is the ringed one»</a:t>
            </a:r>
            <a:endParaRPr/>
          </a:p>
        </p:txBody>
      </p:sp>
      <p:sp>
        <p:nvSpPr>
          <p:cNvPr id="3542" name="Google Shape;3542;p49"/>
          <p:cNvSpPr txBox="1">
            <a:spLocks noGrp="1"/>
          </p:cNvSpPr>
          <p:nvPr>
            <p:ph type="subTitle" idx="6"/>
          </p:nvPr>
        </p:nvSpPr>
        <p:spPr>
          <a:xfrm>
            <a:off x="6020775" y="3510825"/>
            <a:ext cx="1752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 DIAZ</a:t>
            </a:r>
            <a:endParaRPr/>
          </a:p>
        </p:txBody>
      </p:sp>
      <p:grpSp>
        <p:nvGrpSpPr>
          <p:cNvPr id="3543" name="Google Shape;3543;p49"/>
          <p:cNvGrpSpPr/>
          <p:nvPr/>
        </p:nvGrpSpPr>
        <p:grpSpPr>
          <a:xfrm>
            <a:off x="6461775" y="2102100"/>
            <a:ext cx="870900" cy="870900"/>
            <a:chOff x="6461775" y="2102100"/>
            <a:chExt cx="870900" cy="870900"/>
          </a:xfrm>
        </p:grpSpPr>
        <p:sp>
          <p:nvSpPr>
            <p:cNvPr id="3544" name="Google Shape;3544;p49"/>
            <p:cNvSpPr/>
            <p:nvPr/>
          </p:nvSpPr>
          <p:spPr>
            <a:xfrm>
              <a:off x="6461775" y="21021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5" name="Google Shape;3545;p49"/>
            <p:cNvGrpSpPr/>
            <p:nvPr/>
          </p:nvGrpSpPr>
          <p:grpSpPr>
            <a:xfrm>
              <a:off x="6680960" y="2254789"/>
              <a:ext cx="432531" cy="565522"/>
              <a:chOff x="8047661" y="4257451"/>
              <a:chExt cx="277263" cy="362514"/>
            </a:xfrm>
          </p:grpSpPr>
          <p:sp>
            <p:nvSpPr>
              <p:cNvPr id="3546" name="Google Shape;3546;p49"/>
              <p:cNvSpPr/>
              <p:nvPr/>
            </p:nvSpPr>
            <p:spPr>
              <a:xfrm>
                <a:off x="8164211" y="4425418"/>
                <a:ext cx="44542" cy="16157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510" extrusionOk="0">
                    <a:moveTo>
                      <a:pt x="179" y="0"/>
                    </a:moveTo>
                    <a:cubicBezTo>
                      <a:pt x="134" y="0"/>
                      <a:pt x="90" y="15"/>
                      <a:pt x="60" y="45"/>
                    </a:cubicBezTo>
                    <a:cubicBezTo>
                      <a:pt x="0" y="104"/>
                      <a:pt x="0" y="223"/>
                      <a:pt x="60" y="283"/>
                    </a:cubicBezTo>
                    <a:cubicBezTo>
                      <a:pt x="215" y="414"/>
                      <a:pt x="453" y="509"/>
                      <a:pt x="703" y="509"/>
                    </a:cubicBezTo>
                    <a:cubicBezTo>
                      <a:pt x="953" y="509"/>
                      <a:pt x="1203" y="414"/>
                      <a:pt x="1346" y="283"/>
                    </a:cubicBezTo>
                    <a:cubicBezTo>
                      <a:pt x="1405" y="223"/>
                      <a:pt x="1405" y="116"/>
                      <a:pt x="1346" y="45"/>
                    </a:cubicBezTo>
                    <a:cubicBezTo>
                      <a:pt x="1316" y="15"/>
                      <a:pt x="1274" y="0"/>
                      <a:pt x="1231" y="0"/>
                    </a:cubicBezTo>
                    <a:cubicBezTo>
                      <a:pt x="1188" y="0"/>
                      <a:pt x="1143" y="15"/>
                      <a:pt x="1108" y="45"/>
                    </a:cubicBezTo>
                    <a:cubicBezTo>
                      <a:pt x="1048" y="104"/>
                      <a:pt x="893" y="176"/>
                      <a:pt x="703" y="176"/>
                    </a:cubicBezTo>
                    <a:cubicBezTo>
                      <a:pt x="512" y="176"/>
                      <a:pt x="358" y="104"/>
                      <a:pt x="298" y="45"/>
                    </a:cubicBezTo>
                    <a:cubicBezTo>
                      <a:pt x="268" y="15"/>
                      <a:pt x="22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9"/>
              <p:cNvSpPr/>
              <p:nvPr/>
            </p:nvSpPr>
            <p:spPr>
              <a:xfrm>
                <a:off x="8141940" y="4575423"/>
                <a:ext cx="10613" cy="4381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383" extrusionOk="0">
                    <a:moveTo>
                      <a:pt x="168" y="1"/>
                    </a:moveTo>
                    <a:cubicBezTo>
                      <a:pt x="84" y="1"/>
                      <a:pt x="1" y="72"/>
                      <a:pt x="1" y="156"/>
                    </a:cubicBezTo>
                    <a:lnTo>
                      <a:pt x="1" y="1215"/>
                    </a:lnTo>
                    <a:cubicBezTo>
                      <a:pt x="1" y="1311"/>
                      <a:pt x="84" y="1382"/>
                      <a:pt x="168" y="1382"/>
                    </a:cubicBezTo>
                    <a:cubicBezTo>
                      <a:pt x="263" y="1382"/>
                      <a:pt x="334" y="1311"/>
                      <a:pt x="334" y="1215"/>
                    </a:cubicBezTo>
                    <a:lnTo>
                      <a:pt x="334" y="156"/>
                    </a:lnTo>
                    <a:cubicBezTo>
                      <a:pt x="334" y="72"/>
                      <a:pt x="263" y="1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9"/>
              <p:cNvSpPr/>
              <p:nvPr/>
            </p:nvSpPr>
            <p:spPr>
              <a:xfrm>
                <a:off x="8125720" y="4375522"/>
                <a:ext cx="121873" cy="42293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335" extrusionOk="0">
                    <a:moveTo>
                      <a:pt x="3156" y="322"/>
                    </a:moveTo>
                    <a:cubicBezTo>
                      <a:pt x="3335" y="322"/>
                      <a:pt x="3490" y="477"/>
                      <a:pt x="3490" y="667"/>
                    </a:cubicBezTo>
                    <a:cubicBezTo>
                      <a:pt x="3490" y="775"/>
                      <a:pt x="3454" y="870"/>
                      <a:pt x="3359" y="929"/>
                    </a:cubicBezTo>
                    <a:cubicBezTo>
                      <a:pt x="3302" y="970"/>
                      <a:pt x="3229" y="994"/>
                      <a:pt x="3154" y="994"/>
                    </a:cubicBezTo>
                    <a:cubicBezTo>
                      <a:pt x="3119" y="994"/>
                      <a:pt x="3083" y="988"/>
                      <a:pt x="3049" y="977"/>
                    </a:cubicBezTo>
                    <a:lnTo>
                      <a:pt x="2644" y="834"/>
                    </a:lnTo>
                    <a:cubicBezTo>
                      <a:pt x="2513" y="786"/>
                      <a:pt x="2418" y="655"/>
                      <a:pt x="2418" y="513"/>
                    </a:cubicBezTo>
                    <a:lnTo>
                      <a:pt x="2418" y="322"/>
                    </a:lnTo>
                    <a:lnTo>
                      <a:pt x="2799" y="322"/>
                    </a:lnTo>
                    <a:lnTo>
                      <a:pt x="2799" y="489"/>
                    </a:lnTo>
                    <a:cubicBezTo>
                      <a:pt x="2799" y="572"/>
                      <a:pt x="2870" y="655"/>
                      <a:pt x="2954" y="655"/>
                    </a:cubicBezTo>
                    <a:cubicBezTo>
                      <a:pt x="3049" y="655"/>
                      <a:pt x="3120" y="572"/>
                      <a:pt x="3120" y="489"/>
                    </a:cubicBezTo>
                    <a:lnTo>
                      <a:pt x="3120" y="322"/>
                    </a:lnTo>
                    <a:close/>
                    <a:moveTo>
                      <a:pt x="680" y="310"/>
                    </a:moveTo>
                    <a:lnTo>
                      <a:pt x="680" y="477"/>
                    </a:lnTo>
                    <a:cubicBezTo>
                      <a:pt x="680" y="560"/>
                      <a:pt x="751" y="632"/>
                      <a:pt x="846" y="632"/>
                    </a:cubicBezTo>
                    <a:cubicBezTo>
                      <a:pt x="930" y="632"/>
                      <a:pt x="1013" y="560"/>
                      <a:pt x="1013" y="477"/>
                    </a:cubicBezTo>
                    <a:lnTo>
                      <a:pt x="1013" y="322"/>
                    </a:lnTo>
                    <a:lnTo>
                      <a:pt x="1382" y="322"/>
                    </a:lnTo>
                    <a:lnTo>
                      <a:pt x="1382" y="513"/>
                    </a:lnTo>
                    <a:lnTo>
                      <a:pt x="1394" y="513"/>
                    </a:lnTo>
                    <a:cubicBezTo>
                      <a:pt x="1394" y="655"/>
                      <a:pt x="1311" y="786"/>
                      <a:pt x="1168" y="834"/>
                    </a:cubicBezTo>
                    <a:lnTo>
                      <a:pt x="775" y="977"/>
                    </a:lnTo>
                    <a:cubicBezTo>
                      <a:pt x="734" y="995"/>
                      <a:pt x="691" y="1005"/>
                      <a:pt x="648" y="1005"/>
                    </a:cubicBezTo>
                    <a:cubicBezTo>
                      <a:pt x="580" y="1005"/>
                      <a:pt x="512" y="981"/>
                      <a:pt x="453" y="929"/>
                    </a:cubicBezTo>
                    <a:cubicBezTo>
                      <a:pt x="370" y="870"/>
                      <a:pt x="311" y="775"/>
                      <a:pt x="311" y="655"/>
                    </a:cubicBezTo>
                    <a:cubicBezTo>
                      <a:pt x="311" y="477"/>
                      <a:pt x="453" y="310"/>
                      <a:pt x="656" y="310"/>
                    </a:cubicBezTo>
                    <a:close/>
                    <a:moveTo>
                      <a:pt x="668" y="1"/>
                    </a:moveTo>
                    <a:cubicBezTo>
                      <a:pt x="299" y="1"/>
                      <a:pt x="1" y="298"/>
                      <a:pt x="1" y="667"/>
                    </a:cubicBezTo>
                    <a:cubicBezTo>
                      <a:pt x="1" y="894"/>
                      <a:pt x="96" y="1096"/>
                      <a:pt x="275" y="1215"/>
                    </a:cubicBezTo>
                    <a:cubicBezTo>
                      <a:pt x="394" y="1287"/>
                      <a:pt x="537" y="1334"/>
                      <a:pt x="668" y="1334"/>
                    </a:cubicBezTo>
                    <a:cubicBezTo>
                      <a:pt x="739" y="1334"/>
                      <a:pt x="834" y="1322"/>
                      <a:pt x="906" y="1287"/>
                    </a:cubicBezTo>
                    <a:lnTo>
                      <a:pt x="1311" y="1144"/>
                    </a:lnTo>
                    <a:cubicBezTo>
                      <a:pt x="1561" y="1036"/>
                      <a:pt x="1739" y="798"/>
                      <a:pt x="1739" y="513"/>
                    </a:cubicBezTo>
                    <a:lnTo>
                      <a:pt x="1739" y="322"/>
                    </a:lnTo>
                    <a:lnTo>
                      <a:pt x="2108" y="322"/>
                    </a:lnTo>
                    <a:lnTo>
                      <a:pt x="2108" y="513"/>
                    </a:lnTo>
                    <a:cubicBezTo>
                      <a:pt x="2108" y="798"/>
                      <a:pt x="2287" y="1048"/>
                      <a:pt x="2537" y="1144"/>
                    </a:cubicBezTo>
                    <a:lnTo>
                      <a:pt x="2942" y="1287"/>
                    </a:lnTo>
                    <a:cubicBezTo>
                      <a:pt x="3013" y="1322"/>
                      <a:pt x="3097" y="1334"/>
                      <a:pt x="3180" y="1334"/>
                    </a:cubicBezTo>
                    <a:cubicBezTo>
                      <a:pt x="3311" y="1334"/>
                      <a:pt x="3454" y="1287"/>
                      <a:pt x="3573" y="1215"/>
                    </a:cubicBezTo>
                    <a:cubicBezTo>
                      <a:pt x="3751" y="1096"/>
                      <a:pt x="3847" y="894"/>
                      <a:pt x="3847" y="667"/>
                    </a:cubicBezTo>
                    <a:cubicBezTo>
                      <a:pt x="3835" y="298"/>
                      <a:pt x="3537" y="1"/>
                      <a:pt x="3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9"/>
              <p:cNvSpPr/>
              <p:nvPr/>
            </p:nvSpPr>
            <p:spPr>
              <a:xfrm>
                <a:off x="8047661" y="4257451"/>
                <a:ext cx="277263" cy="362514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1443" extrusionOk="0">
                    <a:moveTo>
                      <a:pt x="5168" y="370"/>
                    </a:moveTo>
                    <a:cubicBezTo>
                      <a:pt x="6775" y="370"/>
                      <a:pt x="8073" y="1680"/>
                      <a:pt x="8073" y="3275"/>
                    </a:cubicBezTo>
                    <a:cubicBezTo>
                      <a:pt x="8073" y="4394"/>
                      <a:pt x="7430" y="5383"/>
                      <a:pt x="6465" y="5883"/>
                    </a:cubicBezTo>
                    <a:cubicBezTo>
                      <a:pt x="6644" y="5597"/>
                      <a:pt x="6763" y="5287"/>
                      <a:pt x="6811" y="4942"/>
                    </a:cubicBezTo>
                    <a:lnTo>
                      <a:pt x="6894" y="4942"/>
                    </a:lnTo>
                    <a:cubicBezTo>
                      <a:pt x="7227" y="4942"/>
                      <a:pt x="7489" y="4704"/>
                      <a:pt x="7525" y="4394"/>
                    </a:cubicBezTo>
                    <a:cubicBezTo>
                      <a:pt x="7537" y="4228"/>
                      <a:pt x="7478" y="4049"/>
                      <a:pt x="7370" y="3930"/>
                    </a:cubicBezTo>
                    <a:cubicBezTo>
                      <a:pt x="7251" y="3799"/>
                      <a:pt x="7085" y="3740"/>
                      <a:pt x="6930" y="3740"/>
                    </a:cubicBezTo>
                    <a:lnTo>
                      <a:pt x="6656" y="3740"/>
                    </a:lnTo>
                    <a:cubicBezTo>
                      <a:pt x="6549" y="3740"/>
                      <a:pt x="6477" y="3644"/>
                      <a:pt x="6477" y="3561"/>
                    </a:cubicBezTo>
                    <a:lnTo>
                      <a:pt x="6477" y="2680"/>
                    </a:lnTo>
                    <a:cubicBezTo>
                      <a:pt x="6477" y="2394"/>
                      <a:pt x="6239" y="2156"/>
                      <a:pt x="5954" y="2156"/>
                    </a:cubicBezTo>
                    <a:lnTo>
                      <a:pt x="5775" y="2156"/>
                    </a:lnTo>
                    <a:cubicBezTo>
                      <a:pt x="5692" y="2156"/>
                      <a:pt x="5620" y="2227"/>
                      <a:pt x="5620" y="2323"/>
                    </a:cubicBezTo>
                    <a:cubicBezTo>
                      <a:pt x="5620" y="2406"/>
                      <a:pt x="5692" y="2489"/>
                      <a:pt x="5775" y="2489"/>
                    </a:cubicBezTo>
                    <a:lnTo>
                      <a:pt x="5954" y="2489"/>
                    </a:lnTo>
                    <a:cubicBezTo>
                      <a:pt x="6061" y="2489"/>
                      <a:pt x="6132" y="2573"/>
                      <a:pt x="6132" y="2668"/>
                    </a:cubicBezTo>
                    <a:lnTo>
                      <a:pt x="6132" y="3537"/>
                    </a:lnTo>
                    <a:cubicBezTo>
                      <a:pt x="6132" y="3823"/>
                      <a:pt x="6370" y="4061"/>
                      <a:pt x="6656" y="4061"/>
                    </a:cubicBezTo>
                    <a:lnTo>
                      <a:pt x="6930" y="4061"/>
                    </a:lnTo>
                    <a:cubicBezTo>
                      <a:pt x="7001" y="4061"/>
                      <a:pt x="7073" y="4097"/>
                      <a:pt x="7132" y="4156"/>
                    </a:cubicBezTo>
                    <a:cubicBezTo>
                      <a:pt x="7192" y="4216"/>
                      <a:pt x="7204" y="4287"/>
                      <a:pt x="7204" y="4359"/>
                    </a:cubicBezTo>
                    <a:cubicBezTo>
                      <a:pt x="7192" y="4490"/>
                      <a:pt x="7061" y="4597"/>
                      <a:pt x="6906" y="4597"/>
                    </a:cubicBezTo>
                    <a:lnTo>
                      <a:pt x="6835" y="4597"/>
                    </a:lnTo>
                    <a:cubicBezTo>
                      <a:pt x="6835" y="4513"/>
                      <a:pt x="6763" y="4430"/>
                      <a:pt x="6668" y="4430"/>
                    </a:cubicBezTo>
                    <a:cubicBezTo>
                      <a:pt x="6585" y="4430"/>
                      <a:pt x="6513" y="4513"/>
                      <a:pt x="6513" y="4597"/>
                    </a:cubicBezTo>
                    <a:cubicBezTo>
                      <a:pt x="6489" y="5764"/>
                      <a:pt x="5537" y="6704"/>
                      <a:pt x="4382" y="6704"/>
                    </a:cubicBezTo>
                    <a:cubicBezTo>
                      <a:pt x="3215" y="6704"/>
                      <a:pt x="2263" y="5752"/>
                      <a:pt x="2263" y="4585"/>
                    </a:cubicBezTo>
                    <a:cubicBezTo>
                      <a:pt x="2263" y="4490"/>
                      <a:pt x="2191" y="4418"/>
                      <a:pt x="2108" y="4418"/>
                    </a:cubicBezTo>
                    <a:cubicBezTo>
                      <a:pt x="2013" y="4418"/>
                      <a:pt x="1941" y="4490"/>
                      <a:pt x="1941" y="4585"/>
                    </a:cubicBezTo>
                    <a:lnTo>
                      <a:pt x="1941" y="4597"/>
                    </a:lnTo>
                    <a:lnTo>
                      <a:pt x="1846" y="4597"/>
                    </a:lnTo>
                    <a:cubicBezTo>
                      <a:pt x="1774" y="4597"/>
                      <a:pt x="1703" y="4573"/>
                      <a:pt x="1643" y="4513"/>
                    </a:cubicBezTo>
                    <a:cubicBezTo>
                      <a:pt x="1584" y="4454"/>
                      <a:pt x="1572" y="4382"/>
                      <a:pt x="1572" y="4299"/>
                    </a:cubicBezTo>
                    <a:cubicBezTo>
                      <a:pt x="1584" y="4168"/>
                      <a:pt x="1715" y="4061"/>
                      <a:pt x="1870" y="4061"/>
                    </a:cubicBezTo>
                    <a:lnTo>
                      <a:pt x="2108" y="4061"/>
                    </a:lnTo>
                    <a:cubicBezTo>
                      <a:pt x="2382" y="4061"/>
                      <a:pt x="2620" y="3823"/>
                      <a:pt x="2620" y="3537"/>
                    </a:cubicBezTo>
                    <a:lnTo>
                      <a:pt x="2620" y="2668"/>
                    </a:lnTo>
                    <a:cubicBezTo>
                      <a:pt x="2620" y="2561"/>
                      <a:pt x="2715" y="2489"/>
                      <a:pt x="2798" y="2489"/>
                    </a:cubicBezTo>
                    <a:lnTo>
                      <a:pt x="5084" y="2489"/>
                    </a:lnTo>
                    <a:cubicBezTo>
                      <a:pt x="5168" y="2489"/>
                      <a:pt x="5239" y="2406"/>
                      <a:pt x="5239" y="2323"/>
                    </a:cubicBezTo>
                    <a:cubicBezTo>
                      <a:pt x="5239" y="2227"/>
                      <a:pt x="5168" y="2156"/>
                      <a:pt x="5084" y="2156"/>
                    </a:cubicBezTo>
                    <a:lnTo>
                      <a:pt x="2798" y="2156"/>
                    </a:lnTo>
                    <a:cubicBezTo>
                      <a:pt x="2525" y="2156"/>
                      <a:pt x="2286" y="2394"/>
                      <a:pt x="2286" y="2680"/>
                    </a:cubicBezTo>
                    <a:lnTo>
                      <a:pt x="2286" y="3561"/>
                    </a:lnTo>
                    <a:cubicBezTo>
                      <a:pt x="2286" y="3656"/>
                      <a:pt x="2191" y="3740"/>
                      <a:pt x="2108" y="3740"/>
                    </a:cubicBezTo>
                    <a:lnTo>
                      <a:pt x="1870" y="3740"/>
                    </a:lnTo>
                    <a:cubicBezTo>
                      <a:pt x="1536" y="3740"/>
                      <a:pt x="1274" y="3978"/>
                      <a:pt x="1239" y="4287"/>
                    </a:cubicBezTo>
                    <a:cubicBezTo>
                      <a:pt x="1227" y="4454"/>
                      <a:pt x="1286" y="4633"/>
                      <a:pt x="1393" y="4752"/>
                    </a:cubicBezTo>
                    <a:cubicBezTo>
                      <a:pt x="1512" y="4883"/>
                      <a:pt x="1667" y="4942"/>
                      <a:pt x="1834" y="4942"/>
                    </a:cubicBezTo>
                    <a:lnTo>
                      <a:pt x="1953" y="4942"/>
                    </a:lnTo>
                    <a:cubicBezTo>
                      <a:pt x="2001" y="5287"/>
                      <a:pt x="2120" y="5597"/>
                      <a:pt x="2298" y="5883"/>
                    </a:cubicBezTo>
                    <a:cubicBezTo>
                      <a:pt x="1334" y="5406"/>
                      <a:pt x="691" y="4394"/>
                      <a:pt x="691" y="3275"/>
                    </a:cubicBezTo>
                    <a:cubicBezTo>
                      <a:pt x="691" y="1668"/>
                      <a:pt x="2001" y="370"/>
                      <a:pt x="3596" y="370"/>
                    </a:cubicBezTo>
                    <a:close/>
                    <a:moveTo>
                      <a:pt x="5442" y="6799"/>
                    </a:moveTo>
                    <a:lnTo>
                      <a:pt x="5442" y="8157"/>
                    </a:lnTo>
                    <a:cubicBezTo>
                      <a:pt x="5168" y="8466"/>
                      <a:pt x="4787" y="8633"/>
                      <a:pt x="4382" y="8633"/>
                    </a:cubicBezTo>
                    <a:cubicBezTo>
                      <a:pt x="3977" y="8633"/>
                      <a:pt x="3596" y="8454"/>
                      <a:pt x="3322" y="8157"/>
                    </a:cubicBezTo>
                    <a:lnTo>
                      <a:pt x="3322" y="6799"/>
                    </a:lnTo>
                    <a:cubicBezTo>
                      <a:pt x="3656" y="6954"/>
                      <a:pt x="4013" y="7038"/>
                      <a:pt x="4382" y="7038"/>
                    </a:cubicBezTo>
                    <a:cubicBezTo>
                      <a:pt x="4763" y="7038"/>
                      <a:pt x="5120" y="6954"/>
                      <a:pt x="5442" y="6799"/>
                    </a:cubicBezTo>
                    <a:close/>
                    <a:moveTo>
                      <a:pt x="5442" y="8609"/>
                    </a:moveTo>
                    <a:lnTo>
                      <a:pt x="5442" y="9050"/>
                    </a:lnTo>
                    <a:cubicBezTo>
                      <a:pt x="5108" y="9240"/>
                      <a:pt x="4751" y="9335"/>
                      <a:pt x="4382" y="9335"/>
                    </a:cubicBezTo>
                    <a:cubicBezTo>
                      <a:pt x="4013" y="9335"/>
                      <a:pt x="3632" y="9228"/>
                      <a:pt x="3322" y="9050"/>
                    </a:cubicBezTo>
                    <a:lnTo>
                      <a:pt x="3322" y="8609"/>
                    </a:lnTo>
                    <a:cubicBezTo>
                      <a:pt x="3620" y="8847"/>
                      <a:pt x="3989" y="8966"/>
                      <a:pt x="4382" y="8966"/>
                    </a:cubicBezTo>
                    <a:cubicBezTo>
                      <a:pt x="4763" y="8966"/>
                      <a:pt x="5144" y="8824"/>
                      <a:pt x="5442" y="8609"/>
                    </a:cubicBezTo>
                    <a:close/>
                    <a:moveTo>
                      <a:pt x="3596" y="1"/>
                    </a:moveTo>
                    <a:cubicBezTo>
                      <a:pt x="1810" y="1"/>
                      <a:pt x="346" y="1465"/>
                      <a:pt x="346" y="3251"/>
                    </a:cubicBezTo>
                    <a:cubicBezTo>
                      <a:pt x="346" y="4704"/>
                      <a:pt x="1334" y="5990"/>
                      <a:pt x="2727" y="6371"/>
                    </a:cubicBezTo>
                    <a:cubicBezTo>
                      <a:pt x="2798" y="6442"/>
                      <a:pt x="2894" y="6526"/>
                      <a:pt x="2977" y="6585"/>
                    </a:cubicBezTo>
                    <a:lnTo>
                      <a:pt x="2977" y="7192"/>
                    </a:lnTo>
                    <a:cubicBezTo>
                      <a:pt x="2644" y="7264"/>
                      <a:pt x="2382" y="7514"/>
                      <a:pt x="2251" y="7669"/>
                    </a:cubicBezTo>
                    <a:cubicBezTo>
                      <a:pt x="2203" y="7728"/>
                      <a:pt x="2167" y="7788"/>
                      <a:pt x="2144" y="7859"/>
                    </a:cubicBezTo>
                    <a:lnTo>
                      <a:pt x="1001" y="8204"/>
                    </a:lnTo>
                    <a:cubicBezTo>
                      <a:pt x="405" y="8383"/>
                      <a:pt x="0" y="8931"/>
                      <a:pt x="0" y="9538"/>
                    </a:cubicBezTo>
                    <a:lnTo>
                      <a:pt x="0" y="11252"/>
                    </a:lnTo>
                    <a:cubicBezTo>
                      <a:pt x="0" y="11348"/>
                      <a:pt x="84" y="11419"/>
                      <a:pt x="167" y="11419"/>
                    </a:cubicBezTo>
                    <a:cubicBezTo>
                      <a:pt x="250" y="11419"/>
                      <a:pt x="334" y="11348"/>
                      <a:pt x="334" y="11252"/>
                    </a:cubicBezTo>
                    <a:lnTo>
                      <a:pt x="334" y="9538"/>
                    </a:lnTo>
                    <a:cubicBezTo>
                      <a:pt x="334" y="9085"/>
                      <a:pt x="643" y="8645"/>
                      <a:pt x="1084" y="8526"/>
                    </a:cubicBezTo>
                    <a:lnTo>
                      <a:pt x="2144" y="8216"/>
                    </a:lnTo>
                    <a:lnTo>
                      <a:pt x="2251" y="8978"/>
                    </a:lnTo>
                    <a:cubicBezTo>
                      <a:pt x="2263" y="9038"/>
                      <a:pt x="2239" y="9109"/>
                      <a:pt x="2179" y="9157"/>
                    </a:cubicBezTo>
                    <a:lnTo>
                      <a:pt x="1822" y="9419"/>
                    </a:lnTo>
                    <a:cubicBezTo>
                      <a:pt x="1655" y="9538"/>
                      <a:pt x="1584" y="9752"/>
                      <a:pt x="1620" y="9943"/>
                    </a:cubicBezTo>
                    <a:lnTo>
                      <a:pt x="1917" y="11300"/>
                    </a:lnTo>
                    <a:cubicBezTo>
                      <a:pt x="1941" y="11371"/>
                      <a:pt x="2013" y="11431"/>
                      <a:pt x="2084" y="11431"/>
                    </a:cubicBezTo>
                    <a:lnTo>
                      <a:pt x="2120" y="11431"/>
                    </a:lnTo>
                    <a:cubicBezTo>
                      <a:pt x="2203" y="11419"/>
                      <a:pt x="2263" y="11324"/>
                      <a:pt x="2251" y="11240"/>
                    </a:cubicBezTo>
                    <a:lnTo>
                      <a:pt x="1953" y="9883"/>
                    </a:lnTo>
                    <a:cubicBezTo>
                      <a:pt x="1941" y="9812"/>
                      <a:pt x="1965" y="9740"/>
                      <a:pt x="2024" y="9693"/>
                    </a:cubicBezTo>
                    <a:lnTo>
                      <a:pt x="2382" y="9419"/>
                    </a:lnTo>
                    <a:cubicBezTo>
                      <a:pt x="2536" y="9300"/>
                      <a:pt x="2608" y="9121"/>
                      <a:pt x="2596" y="8931"/>
                    </a:cubicBezTo>
                    <a:lnTo>
                      <a:pt x="2477" y="8050"/>
                    </a:lnTo>
                    <a:cubicBezTo>
                      <a:pt x="2465" y="7990"/>
                      <a:pt x="2489" y="7954"/>
                      <a:pt x="2513" y="7907"/>
                    </a:cubicBezTo>
                    <a:cubicBezTo>
                      <a:pt x="2608" y="7800"/>
                      <a:pt x="2786" y="7633"/>
                      <a:pt x="3001" y="7561"/>
                    </a:cubicBezTo>
                    <a:lnTo>
                      <a:pt x="3001" y="9514"/>
                    </a:lnTo>
                    <a:cubicBezTo>
                      <a:pt x="3001" y="9597"/>
                      <a:pt x="3072" y="9681"/>
                      <a:pt x="3156" y="9681"/>
                    </a:cubicBezTo>
                    <a:cubicBezTo>
                      <a:pt x="3251" y="9681"/>
                      <a:pt x="3322" y="9597"/>
                      <a:pt x="3322" y="9514"/>
                    </a:cubicBezTo>
                    <a:lnTo>
                      <a:pt x="3322" y="9443"/>
                    </a:lnTo>
                    <a:cubicBezTo>
                      <a:pt x="3644" y="9597"/>
                      <a:pt x="4025" y="9681"/>
                      <a:pt x="4382" y="9681"/>
                    </a:cubicBezTo>
                    <a:cubicBezTo>
                      <a:pt x="4739" y="9681"/>
                      <a:pt x="5108" y="9586"/>
                      <a:pt x="5430" y="9443"/>
                    </a:cubicBezTo>
                    <a:lnTo>
                      <a:pt x="5430" y="11264"/>
                    </a:lnTo>
                    <a:cubicBezTo>
                      <a:pt x="5430" y="11360"/>
                      <a:pt x="5513" y="11431"/>
                      <a:pt x="5596" y="11431"/>
                    </a:cubicBezTo>
                    <a:cubicBezTo>
                      <a:pt x="5692" y="11431"/>
                      <a:pt x="5763" y="11360"/>
                      <a:pt x="5763" y="11264"/>
                    </a:cubicBezTo>
                    <a:lnTo>
                      <a:pt x="5763" y="7573"/>
                    </a:lnTo>
                    <a:cubicBezTo>
                      <a:pt x="5989" y="7657"/>
                      <a:pt x="6144" y="7811"/>
                      <a:pt x="6239" y="7919"/>
                    </a:cubicBezTo>
                    <a:cubicBezTo>
                      <a:pt x="6263" y="7966"/>
                      <a:pt x="6287" y="8014"/>
                      <a:pt x="6287" y="8073"/>
                    </a:cubicBezTo>
                    <a:lnTo>
                      <a:pt x="6168" y="8943"/>
                    </a:lnTo>
                    <a:cubicBezTo>
                      <a:pt x="6132" y="9145"/>
                      <a:pt x="6204" y="9324"/>
                      <a:pt x="6370" y="9443"/>
                    </a:cubicBezTo>
                    <a:lnTo>
                      <a:pt x="6727" y="9705"/>
                    </a:lnTo>
                    <a:cubicBezTo>
                      <a:pt x="6787" y="9752"/>
                      <a:pt x="6823" y="9824"/>
                      <a:pt x="6799" y="9895"/>
                    </a:cubicBezTo>
                    <a:lnTo>
                      <a:pt x="6501" y="11252"/>
                    </a:lnTo>
                    <a:cubicBezTo>
                      <a:pt x="6489" y="11348"/>
                      <a:pt x="6537" y="11431"/>
                      <a:pt x="6644" y="11443"/>
                    </a:cubicBezTo>
                    <a:lnTo>
                      <a:pt x="6668" y="11443"/>
                    </a:lnTo>
                    <a:cubicBezTo>
                      <a:pt x="6739" y="11443"/>
                      <a:pt x="6823" y="11383"/>
                      <a:pt x="6835" y="11312"/>
                    </a:cubicBezTo>
                    <a:lnTo>
                      <a:pt x="7132" y="9955"/>
                    </a:lnTo>
                    <a:cubicBezTo>
                      <a:pt x="7180" y="9764"/>
                      <a:pt x="7097" y="9562"/>
                      <a:pt x="6942" y="9443"/>
                    </a:cubicBezTo>
                    <a:lnTo>
                      <a:pt x="6585" y="9169"/>
                    </a:lnTo>
                    <a:cubicBezTo>
                      <a:pt x="6525" y="9121"/>
                      <a:pt x="6501" y="9062"/>
                      <a:pt x="6501" y="8990"/>
                    </a:cubicBezTo>
                    <a:lnTo>
                      <a:pt x="6608" y="8228"/>
                    </a:lnTo>
                    <a:lnTo>
                      <a:pt x="7668" y="8550"/>
                    </a:lnTo>
                    <a:cubicBezTo>
                      <a:pt x="8109" y="8681"/>
                      <a:pt x="8430" y="9097"/>
                      <a:pt x="8430" y="9562"/>
                    </a:cubicBezTo>
                    <a:lnTo>
                      <a:pt x="8430" y="11264"/>
                    </a:lnTo>
                    <a:cubicBezTo>
                      <a:pt x="8430" y="11360"/>
                      <a:pt x="8501" y="11431"/>
                      <a:pt x="8585" y="11431"/>
                    </a:cubicBezTo>
                    <a:cubicBezTo>
                      <a:pt x="8680" y="11431"/>
                      <a:pt x="8751" y="11360"/>
                      <a:pt x="8751" y="11264"/>
                    </a:cubicBezTo>
                    <a:lnTo>
                      <a:pt x="8751" y="9562"/>
                    </a:lnTo>
                    <a:cubicBezTo>
                      <a:pt x="8751" y="8931"/>
                      <a:pt x="8335" y="8383"/>
                      <a:pt x="7763" y="8204"/>
                    </a:cubicBezTo>
                    <a:lnTo>
                      <a:pt x="6608" y="7859"/>
                    </a:lnTo>
                    <a:cubicBezTo>
                      <a:pt x="6596" y="7788"/>
                      <a:pt x="6549" y="7728"/>
                      <a:pt x="6513" y="7669"/>
                    </a:cubicBezTo>
                    <a:cubicBezTo>
                      <a:pt x="6370" y="7514"/>
                      <a:pt x="6120" y="7276"/>
                      <a:pt x="5775" y="7192"/>
                    </a:cubicBezTo>
                    <a:lnTo>
                      <a:pt x="5775" y="6585"/>
                    </a:lnTo>
                    <a:cubicBezTo>
                      <a:pt x="5870" y="6526"/>
                      <a:pt x="5954" y="6442"/>
                      <a:pt x="6037" y="6371"/>
                    </a:cubicBezTo>
                    <a:cubicBezTo>
                      <a:pt x="7430" y="5990"/>
                      <a:pt x="8418" y="4704"/>
                      <a:pt x="8418" y="3251"/>
                    </a:cubicBezTo>
                    <a:cubicBezTo>
                      <a:pt x="8418" y="1465"/>
                      <a:pt x="6954" y="1"/>
                      <a:pt x="5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0" name="Google Shape;3550;p49"/>
          <p:cNvGrpSpPr/>
          <p:nvPr/>
        </p:nvGrpSpPr>
        <p:grpSpPr>
          <a:xfrm>
            <a:off x="1812875" y="2102100"/>
            <a:ext cx="870900" cy="870900"/>
            <a:chOff x="1812875" y="2102100"/>
            <a:chExt cx="870900" cy="870900"/>
          </a:xfrm>
        </p:grpSpPr>
        <p:sp>
          <p:nvSpPr>
            <p:cNvPr id="3551" name="Google Shape;3551;p49"/>
            <p:cNvSpPr/>
            <p:nvPr/>
          </p:nvSpPr>
          <p:spPr>
            <a:xfrm>
              <a:off x="1812875" y="21021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2" name="Google Shape;3552;p49"/>
            <p:cNvGrpSpPr/>
            <p:nvPr/>
          </p:nvGrpSpPr>
          <p:grpSpPr>
            <a:xfrm>
              <a:off x="2030873" y="2260966"/>
              <a:ext cx="434903" cy="553167"/>
              <a:chOff x="4896229" y="3785989"/>
              <a:chExt cx="278784" cy="354594"/>
            </a:xfrm>
          </p:grpSpPr>
          <p:sp>
            <p:nvSpPr>
              <p:cNvPr id="3553" name="Google Shape;3553;p49"/>
              <p:cNvSpPr/>
              <p:nvPr/>
            </p:nvSpPr>
            <p:spPr>
              <a:xfrm>
                <a:off x="4896229" y="3785989"/>
                <a:ext cx="278784" cy="354594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1193" extrusionOk="0">
                    <a:moveTo>
                      <a:pt x="4418" y="488"/>
                    </a:moveTo>
                    <a:lnTo>
                      <a:pt x="4763" y="1536"/>
                    </a:lnTo>
                    <a:lnTo>
                      <a:pt x="4442" y="2072"/>
                    </a:lnTo>
                    <a:cubicBezTo>
                      <a:pt x="4442" y="2072"/>
                      <a:pt x="4442" y="2084"/>
                      <a:pt x="4418" y="2084"/>
                    </a:cubicBezTo>
                    <a:cubicBezTo>
                      <a:pt x="4406" y="2084"/>
                      <a:pt x="4406" y="2084"/>
                      <a:pt x="4406" y="2072"/>
                    </a:cubicBezTo>
                    <a:lnTo>
                      <a:pt x="4085" y="1536"/>
                    </a:lnTo>
                    <a:lnTo>
                      <a:pt x="4418" y="488"/>
                    </a:lnTo>
                    <a:close/>
                    <a:moveTo>
                      <a:pt x="5049" y="1703"/>
                    </a:moveTo>
                    <a:cubicBezTo>
                      <a:pt x="6120" y="1977"/>
                      <a:pt x="6882" y="2965"/>
                      <a:pt x="6882" y="4084"/>
                    </a:cubicBezTo>
                    <a:lnTo>
                      <a:pt x="6882" y="4465"/>
                    </a:lnTo>
                    <a:cubicBezTo>
                      <a:pt x="6823" y="4501"/>
                      <a:pt x="6787" y="4560"/>
                      <a:pt x="6787" y="4620"/>
                    </a:cubicBezTo>
                    <a:cubicBezTo>
                      <a:pt x="6787" y="4703"/>
                      <a:pt x="6871" y="4775"/>
                      <a:pt x="6954" y="4775"/>
                    </a:cubicBezTo>
                    <a:cubicBezTo>
                      <a:pt x="7025" y="4775"/>
                      <a:pt x="7097" y="4810"/>
                      <a:pt x="7168" y="4870"/>
                    </a:cubicBezTo>
                    <a:cubicBezTo>
                      <a:pt x="7228" y="4929"/>
                      <a:pt x="7240" y="5001"/>
                      <a:pt x="7240" y="5072"/>
                    </a:cubicBezTo>
                    <a:cubicBezTo>
                      <a:pt x="7228" y="5215"/>
                      <a:pt x="7085" y="5334"/>
                      <a:pt x="6942" y="5334"/>
                    </a:cubicBezTo>
                    <a:lnTo>
                      <a:pt x="6871" y="5334"/>
                    </a:lnTo>
                    <a:lnTo>
                      <a:pt x="6871" y="5310"/>
                    </a:lnTo>
                    <a:cubicBezTo>
                      <a:pt x="6871" y="5227"/>
                      <a:pt x="6787" y="5156"/>
                      <a:pt x="6704" y="5156"/>
                    </a:cubicBezTo>
                    <a:cubicBezTo>
                      <a:pt x="6609" y="5156"/>
                      <a:pt x="6537" y="5227"/>
                      <a:pt x="6537" y="5310"/>
                    </a:cubicBezTo>
                    <a:cubicBezTo>
                      <a:pt x="6537" y="6477"/>
                      <a:pt x="5585" y="7430"/>
                      <a:pt x="4430" y="7430"/>
                    </a:cubicBezTo>
                    <a:cubicBezTo>
                      <a:pt x="3263" y="7418"/>
                      <a:pt x="2310" y="6465"/>
                      <a:pt x="2310" y="5298"/>
                    </a:cubicBezTo>
                    <a:cubicBezTo>
                      <a:pt x="2310" y="5215"/>
                      <a:pt x="2239" y="5132"/>
                      <a:pt x="2144" y="5132"/>
                    </a:cubicBezTo>
                    <a:cubicBezTo>
                      <a:pt x="2060" y="5132"/>
                      <a:pt x="1989" y="5215"/>
                      <a:pt x="1989" y="5298"/>
                    </a:cubicBezTo>
                    <a:lnTo>
                      <a:pt x="1989" y="5310"/>
                    </a:lnTo>
                    <a:lnTo>
                      <a:pt x="1882" y="5310"/>
                    </a:lnTo>
                    <a:cubicBezTo>
                      <a:pt x="1810" y="5310"/>
                      <a:pt x="1727" y="5287"/>
                      <a:pt x="1668" y="5227"/>
                    </a:cubicBezTo>
                    <a:cubicBezTo>
                      <a:pt x="1608" y="5168"/>
                      <a:pt x="1596" y="5096"/>
                      <a:pt x="1596" y="5013"/>
                    </a:cubicBezTo>
                    <a:cubicBezTo>
                      <a:pt x="1608" y="4882"/>
                      <a:pt x="1751" y="4763"/>
                      <a:pt x="1894" y="4763"/>
                    </a:cubicBezTo>
                    <a:cubicBezTo>
                      <a:pt x="1989" y="4763"/>
                      <a:pt x="2060" y="4691"/>
                      <a:pt x="2060" y="4596"/>
                    </a:cubicBezTo>
                    <a:cubicBezTo>
                      <a:pt x="2060" y="4525"/>
                      <a:pt x="2013" y="4465"/>
                      <a:pt x="1941" y="4453"/>
                    </a:cubicBezTo>
                    <a:lnTo>
                      <a:pt x="1941" y="4084"/>
                    </a:lnTo>
                    <a:cubicBezTo>
                      <a:pt x="1941" y="2965"/>
                      <a:pt x="2703" y="1977"/>
                      <a:pt x="3775" y="1703"/>
                    </a:cubicBezTo>
                    <a:lnTo>
                      <a:pt x="4108" y="2250"/>
                    </a:lnTo>
                    <a:cubicBezTo>
                      <a:pt x="4168" y="2358"/>
                      <a:pt x="4287" y="2417"/>
                      <a:pt x="4406" y="2417"/>
                    </a:cubicBezTo>
                    <a:cubicBezTo>
                      <a:pt x="4525" y="2417"/>
                      <a:pt x="4644" y="2358"/>
                      <a:pt x="4704" y="2250"/>
                    </a:cubicBezTo>
                    <a:lnTo>
                      <a:pt x="5049" y="1703"/>
                    </a:lnTo>
                    <a:close/>
                    <a:moveTo>
                      <a:pt x="3025" y="7846"/>
                    </a:moveTo>
                    <a:lnTo>
                      <a:pt x="3025" y="7858"/>
                    </a:lnTo>
                    <a:lnTo>
                      <a:pt x="3025" y="8168"/>
                    </a:lnTo>
                    <a:cubicBezTo>
                      <a:pt x="3025" y="8323"/>
                      <a:pt x="2942" y="8454"/>
                      <a:pt x="2787" y="8513"/>
                    </a:cubicBezTo>
                    <a:lnTo>
                      <a:pt x="2418" y="8263"/>
                    </a:lnTo>
                    <a:cubicBezTo>
                      <a:pt x="2310" y="8192"/>
                      <a:pt x="2299" y="8085"/>
                      <a:pt x="2322" y="8001"/>
                    </a:cubicBezTo>
                    <a:cubicBezTo>
                      <a:pt x="2358" y="7930"/>
                      <a:pt x="2418" y="7846"/>
                      <a:pt x="2537" y="7846"/>
                    </a:cubicBezTo>
                    <a:close/>
                    <a:moveTo>
                      <a:pt x="6311" y="7870"/>
                    </a:moveTo>
                    <a:cubicBezTo>
                      <a:pt x="6430" y="7870"/>
                      <a:pt x="6501" y="7954"/>
                      <a:pt x="6525" y="8037"/>
                    </a:cubicBezTo>
                    <a:cubicBezTo>
                      <a:pt x="6549" y="8108"/>
                      <a:pt x="6537" y="8216"/>
                      <a:pt x="6430" y="8287"/>
                    </a:cubicBezTo>
                    <a:lnTo>
                      <a:pt x="6061" y="8549"/>
                    </a:lnTo>
                    <a:cubicBezTo>
                      <a:pt x="5906" y="8466"/>
                      <a:pt x="5823" y="8335"/>
                      <a:pt x="5823" y="8192"/>
                    </a:cubicBezTo>
                    <a:lnTo>
                      <a:pt x="5823" y="7870"/>
                    </a:lnTo>
                    <a:close/>
                    <a:moveTo>
                      <a:pt x="6406" y="7334"/>
                    </a:moveTo>
                    <a:cubicBezTo>
                      <a:pt x="6894" y="7334"/>
                      <a:pt x="7299" y="7739"/>
                      <a:pt x="7299" y="8227"/>
                    </a:cubicBezTo>
                    <a:cubicBezTo>
                      <a:pt x="7240" y="9049"/>
                      <a:pt x="6716" y="9763"/>
                      <a:pt x="5990" y="10049"/>
                    </a:cubicBezTo>
                    <a:lnTo>
                      <a:pt x="5990" y="9990"/>
                    </a:lnTo>
                    <a:cubicBezTo>
                      <a:pt x="5990" y="9894"/>
                      <a:pt x="5906" y="9823"/>
                      <a:pt x="5823" y="9823"/>
                    </a:cubicBezTo>
                    <a:cubicBezTo>
                      <a:pt x="5739" y="9823"/>
                      <a:pt x="5656" y="9894"/>
                      <a:pt x="5656" y="9990"/>
                    </a:cubicBezTo>
                    <a:lnTo>
                      <a:pt x="5656" y="10132"/>
                    </a:lnTo>
                    <a:cubicBezTo>
                      <a:pt x="5537" y="10156"/>
                      <a:pt x="5418" y="10168"/>
                      <a:pt x="5299" y="10168"/>
                    </a:cubicBezTo>
                    <a:lnTo>
                      <a:pt x="3549" y="10168"/>
                    </a:lnTo>
                    <a:cubicBezTo>
                      <a:pt x="3430" y="10168"/>
                      <a:pt x="3311" y="10156"/>
                      <a:pt x="3192" y="10132"/>
                    </a:cubicBezTo>
                    <a:lnTo>
                      <a:pt x="3192" y="9990"/>
                    </a:lnTo>
                    <a:cubicBezTo>
                      <a:pt x="3192" y="9894"/>
                      <a:pt x="3120" y="9823"/>
                      <a:pt x="3025" y="9823"/>
                    </a:cubicBezTo>
                    <a:cubicBezTo>
                      <a:pt x="2942" y="9823"/>
                      <a:pt x="2858" y="9894"/>
                      <a:pt x="2858" y="9990"/>
                    </a:cubicBezTo>
                    <a:lnTo>
                      <a:pt x="2858" y="10049"/>
                    </a:lnTo>
                    <a:cubicBezTo>
                      <a:pt x="2132" y="9763"/>
                      <a:pt x="1608" y="9061"/>
                      <a:pt x="1608" y="8227"/>
                    </a:cubicBezTo>
                    <a:cubicBezTo>
                      <a:pt x="1608" y="7739"/>
                      <a:pt x="2013" y="7334"/>
                      <a:pt x="2501" y="7334"/>
                    </a:cubicBezTo>
                    <a:lnTo>
                      <a:pt x="3037" y="7334"/>
                    </a:lnTo>
                    <a:lnTo>
                      <a:pt x="3037" y="7358"/>
                    </a:lnTo>
                    <a:lnTo>
                      <a:pt x="3037" y="7549"/>
                    </a:lnTo>
                    <a:lnTo>
                      <a:pt x="2549" y="7549"/>
                    </a:lnTo>
                    <a:cubicBezTo>
                      <a:pt x="2299" y="7549"/>
                      <a:pt x="2084" y="7692"/>
                      <a:pt x="2025" y="7930"/>
                    </a:cubicBezTo>
                    <a:cubicBezTo>
                      <a:pt x="1953" y="8168"/>
                      <a:pt x="2037" y="8406"/>
                      <a:pt x="2251" y="8549"/>
                    </a:cubicBezTo>
                    <a:lnTo>
                      <a:pt x="4156" y="9811"/>
                    </a:lnTo>
                    <a:cubicBezTo>
                      <a:pt x="4239" y="9870"/>
                      <a:pt x="4346" y="9894"/>
                      <a:pt x="4442" y="9894"/>
                    </a:cubicBezTo>
                    <a:cubicBezTo>
                      <a:pt x="4525" y="9894"/>
                      <a:pt x="4632" y="9870"/>
                      <a:pt x="4727" y="9811"/>
                    </a:cubicBezTo>
                    <a:lnTo>
                      <a:pt x="5228" y="9466"/>
                    </a:lnTo>
                    <a:cubicBezTo>
                      <a:pt x="5299" y="9418"/>
                      <a:pt x="5323" y="9323"/>
                      <a:pt x="5275" y="9239"/>
                    </a:cubicBezTo>
                    <a:cubicBezTo>
                      <a:pt x="5247" y="9197"/>
                      <a:pt x="5197" y="9175"/>
                      <a:pt x="5146" y="9175"/>
                    </a:cubicBezTo>
                    <a:cubicBezTo>
                      <a:pt x="5112" y="9175"/>
                      <a:pt x="5077" y="9185"/>
                      <a:pt x="5049" y="9204"/>
                    </a:cubicBezTo>
                    <a:lnTo>
                      <a:pt x="4549" y="9537"/>
                    </a:lnTo>
                    <a:cubicBezTo>
                      <a:pt x="4519" y="9561"/>
                      <a:pt x="4480" y="9573"/>
                      <a:pt x="4442" y="9573"/>
                    </a:cubicBezTo>
                    <a:cubicBezTo>
                      <a:pt x="4403" y="9573"/>
                      <a:pt x="4364" y="9561"/>
                      <a:pt x="4335" y="9537"/>
                    </a:cubicBezTo>
                    <a:lnTo>
                      <a:pt x="3120" y="8727"/>
                    </a:lnTo>
                    <a:cubicBezTo>
                      <a:pt x="3275" y="8585"/>
                      <a:pt x="3382" y="8394"/>
                      <a:pt x="3382" y="8192"/>
                    </a:cubicBezTo>
                    <a:lnTo>
                      <a:pt x="3382" y="7501"/>
                    </a:lnTo>
                    <a:cubicBezTo>
                      <a:pt x="3715" y="7668"/>
                      <a:pt x="4061" y="7739"/>
                      <a:pt x="4454" y="7739"/>
                    </a:cubicBezTo>
                    <a:cubicBezTo>
                      <a:pt x="4835" y="7739"/>
                      <a:pt x="5204" y="7656"/>
                      <a:pt x="5525" y="7501"/>
                    </a:cubicBezTo>
                    <a:lnTo>
                      <a:pt x="5525" y="8192"/>
                    </a:lnTo>
                    <a:cubicBezTo>
                      <a:pt x="5525" y="8394"/>
                      <a:pt x="5632" y="8597"/>
                      <a:pt x="5799" y="8727"/>
                    </a:cubicBezTo>
                    <a:lnTo>
                      <a:pt x="5692" y="8799"/>
                    </a:lnTo>
                    <a:cubicBezTo>
                      <a:pt x="5609" y="8847"/>
                      <a:pt x="5597" y="8942"/>
                      <a:pt x="5644" y="9025"/>
                    </a:cubicBezTo>
                    <a:cubicBezTo>
                      <a:pt x="5680" y="9061"/>
                      <a:pt x="5728" y="9097"/>
                      <a:pt x="5775" y="9097"/>
                    </a:cubicBezTo>
                    <a:cubicBezTo>
                      <a:pt x="5811" y="9097"/>
                      <a:pt x="5835" y="9085"/>
                      <a:pt x="5870" y="9061"/>
                    </a:cubicBezTo>
                    <a:lnTo>
                      <a:pt x="6656" y="8549"/>
                    </a:lnTo>
                    <a:cubicBezTo>
                      <a:pt x="6871" y="8406"/>
                      <a:pt x="6954" y="8156"/>
                      <a:pt x="6882" y="7930"/>
                    </a:cubicBezTo>
                    <a:cubicBezTo>
                      <a:pt x="6799" y="7704"/>
                      <a:pt x="6597" y="7549"/>
                      <a:pt x="6359" y="7549"/>
                    </a:cubicBezTo>
                    <a:lnTo>
                      <a:pt x="5870" y="7549"/>
                    </a:lnTo>
                    <a:lnTo>
                      <a:pt x="5870" y="7358"/>
                    </a:lnTo>
                    <a:lnTo>
                      <a:pt x="5870" y="7334"/>
                    </a:lnTo>
                    <a:close/>
                    <a:moveTo>
                      <a:pt x="4406" y="0"/>
                    </a:moveTo>
                    <a:cubicBezTo>
                      <a:pt x="4311" y="0"/>
                      <a:pt x="4215" y="72"/>
                      <a:pt x="4168" y="167"/>
                    </a:cubicBezTo>
                    <a:lnTo>
                      <a:pt x="3775" y="1358"/>
                    </a:lnTo>
                    <a:cubicBezTo>
                      <a:pt x="2501" y="1643"/>
                      <a:pt x="1596" y="2786"/>
                      <a:pt x="1596" y="4084"/>
                    </a:cubicBezTo>
                    <a:lnTo>
                      <a:pt x="1596" y="4513"/>
                    </a:lnTo>
                    <a:cubicBezTo>
                      <a:pt x="1406" y="4596"/>
                      <a:pt x="1275" y="4775"/>
                      <a:pt x="1251" y="4989"/>
                    </a:cubicBezTo>
                    <a:cubicBezTo>
                      <a:pt x="1239" y="5156"/>
                      <a:pt x="1298" y="5322"/>
                      <a:pt x="1406" y="5453"/>
                    </a:cubicBezTo>
                    <a:cubicBezTo>
                      <a:pt x="1525" y="5572"/>
                      <a:pt x="1691" y="5644"/>
                      <a:pt x="1846" y="5644"/>
                    </a:cubicBezTo>
                    <a:lnTo>
                      <a:pt x="1965" y="5644"/>
                    </a:lnTo>
                    <a:cubicBezTo>
                      <a:pt x="2049" y="6180"/>
                      <a:pt x="2287" y="6644"/>
                      <a:pt x="2644" y="7013"/>
                    </a:cubicBezTo>
                    <a:lnTo>
                      <a:pt x="2465" y="7013"/>
                    </a:lnTo>
                    <a:cubicBezTo>
                      <a:pt x="1787" y="7013"/>
                      <a:pt x="1239" y="7561"/>
                      <a:pt x="1239" y="8227"/>
                    </a:cubicBezTo>
                    <a:cubicBezTo>
                      <a:pt x="1239" y="8489"/>
                      <a:pt x="1287" y="8727"/>
                      <a:pt x="1358" y="8942"/>
                    </a:cubicBezTo>
                    <a:lnTo>
                      <a:pt x="882" y="9085"/>
                    </a:lnTo>
                    <a:cubicBezTo>
                      <a:pt x="358" y="9228"/>
                      <a:pt x="1" y="9704"/>
                      <a:pt x="1" y="10240"/>
                    </a:cubicBezTo>
                    <a:lnTo>
                      <a:pt x="1" y="11025"/>
                    </a:lnTo>
                    <a:cubicBezTo>
                      <a:pt x="1" y="11121"/>
                      <a:pt x="84" y="11192"/>
                      <a:pt x="167" y="11192"/>
                    </a:cubicBezTo>
                    <a:cubicBezTo>
                      <a:pt x="263" y="11192"/>
                      <a:pt x="334" y="11121"/>
                      <a:pt x="334" y="11025"/>
                    </a:cubicBezTo>
                    <a:lnTo>
                      <a:pt x="334" y="10240"/>
                    </a:lnTo>
                    <a:cubicBezTo>
                      <a:pt x="334" y="9847"/>
                      <a:pt x="596" y="9489"/>
                      <a:pt x="977" y="9394"/>
                    </a:cubicBezTo>
                    <a:lnTo>
                      <a:pt x="1477" y="9239"/>
                    </a:lnTo>
                    <a:cubicBezTo>
                      <a:pt x="1751" y="9775"/>
                      <a:pt x="2239" y="10192"/>
                      <a:pt x="2822" y="10382"/>
                    </a:cubicBezTo>
                    <a:lnTo>
                      <a:pt x="2822" y="11025"/>
                    </a:lnTo>
                    <a:cubicBezTo>
                      <a:pt x="2822" y="11121"/>
                      <a:pt x="2894" y="11192"/>
                      <a:pt x="2977" y="11192"/>
                    </a:cubicBezTo>
                    <a:cubicBezTo>
                      <a:pt x="3072" y="11192"/>
                      <a:pt x="3144" y="11121"/>
                      <a:pt x="3144" y="11025"/>
                    </a:cubicBezTo>
                    <a:lnTo>
                      <a:pt x="3144" y="10466"/>
                    </a:lnTo>
                    <a:cubicBezTo>
                      <a:pt x="3263" y="10478"/>
                      <a:pt x="3382" y="10490"/>
                      <a:pt x="3501" y="10490"/>
                    </a:cubicBezTo>
                    <a:lnTo>
                      <a:pt x="5263" y="10490"/>
                    </a:lnTo>
                    <a:cubicBezTo>
                      <a:pt x="5382" y="10490"/>
                      <a:pt x="5501" y="10478"/>
                      <a:pt x="5620" y="10466"/>
                    </a:cubicBezTo>
                    <a:lnTo>
                      <a:pt x="5620" y="11025"/>
                    </a:lnTo>
                    <a:cubicBezTo>
                      <a:pt x="5620" y="11121"/>
                      <a:pt x="5692" y="11192"/>
                      <a:pt x="5775" y="11192"/>
                    </a:cubicBezTo>
                    <a:cubicBezTo>
                      <a:pt x="5870" y="11192"/>
                      <a:pt x="5942" y="11121"/>
                      <a:pt x="5942" y="11025"/>
                    </a:cubicBezTo>
                    <a:lnTo>
                      <a:pt x="5942" y="10382"/>
                    </a:lnTo>
                    <a:cubicBezTo>
                      <a:pt x="6525" y="10192"/>
                      <a:pt x="7013" y="9775"/>
                      <a:pt x="7287" y="9239"/>
                    </a:cubicBezTo>
                    <a:lnTo>
                      <a:pt x="7787" y="9394"/>
                    </a:lnTo>
                    <a:cubicBezTo>
                      <a:pt x="8156" y="9489"/>
                      <a:pt x="8430" y="9847"/>
                      <a:pt x="8430" y="10240"/>
                    </a:cubicBezTo>
                    <a:lnTo>
                      <a:pt x="8430" y="11025"/>
                    </a:lnTo>
                    <a:cubicBezTo>
                      <a:pt x="8430" y="11121"/>
                      <a:pt x="8502" y="11192"/>
                      <a:pt x="8585" y="11192"/>
                    </a:cubicBezTo>
                    <a:cubicBezTo>
                      <a:pt x="8680" y="11192"/>
                      <a:pt x="8752" y="11121"/>
                      <a:pt x="8752" y="11025"/>
                    </a:cubicBezTo>
                    <a:lnTo>
                      <a:pt x="8752" y="10240"/>
                    </a:lnTo>
                    <a:cubicBezTo>
                      <a:pt x="8799" y="9704"/>
                      <a:pt x="8442" y="9228"/>
                      <a:pt x="7918" y="9085"/>
                    </a:cubicBezTo>
                    <a:lnTo>
                      <a:pt x="7442" y="8942"/>
                    </a:lnTo>
                    <a:cubicBezTo>
                      <a:pt x="7514" y="8727"/>
                      <a:pt x="7561" y="8489"/>
                      <a:pt x="7561" y="8227"/>
                    </a:cubicBezTo>
                    <a:cubicBezTo>
                      <a:pt x="7561" y="7561"/>
                      <a:pt x="7013" y="7013"/>
                      <a:pt x="6347" y="7013"/>
                    </a:cubicBezTo>
                    <a:lnTo>
                      <a:pt x="6168" y="7013"/>
                    </a:lnTo>
                    <a:cubicBezTo>
                      <a:pt x="6525" y="6644"/>
                      <a:pt x="6763" y="6180"/>
                      <a:pt x="6835" y="5644"/>
                    </a:cubicBezTo>
                    <a:lnTo>
                      <a:pt x="6942" y="5644"/>
                    </a:lnTo>
                    <a:cubicBezTo>
                      <a:pt x="7263" y="5644"/>
                      <a:pt x="7537" y="5406"/>
                      <a:pt x="7561" y="5108"/>
                    </a:cubicBezTo>
                    <a:cubicBezTo>
                      <a:pt x="7573" y="4941"/>
                      <a:pt x="7514" y="4763"/>
                      <a:pt x="7418" y="4644"/>
                    </a:cubicBezTo>
                    <a:cubicBezTo>
                      <a:pt x="7359" y="4584"/>
                      <a:pt x="7299" y="4536"/>
                      <a:pt x="7216" y="4489"/>
                    </a:cubicBezTo>
                    <a:lnTo>
                      <a:pt x="7216" y="4084"/>
                    </a:lnTo>
                    <a:cubicBezTo>
                      <a:pt x="7216" y="2786"/>
                      <a:pt x="6311" y="1643"/>
                      <a:pt x="5049" y="1358"/>
                    </a:cubicBezTo>
                    <a:lnTo>
                      <a:pt x="4644" y="167"/>
                    </a:lnTo>
                    <a:cubicBezTo>
                      <a:pt x="4620" y="60"/>
                      <a:pt x="4513" y="0"/>
                      <a:pt x="4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9"/>
              <p:cNvSpPr/>
              <p:nvPr/>
            </p:nvSpPr>
            <p:spPr>
              <a:xfrm>
                <a:off x="4997700" y="3932319"/>
                <a:ext cx="10201" cy="1587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01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56"/>
                    </a:cubicBezTo>
                    <a:lnTo>
                      <a:pt x="0" y="334"/>
                    </a:lnTo>
                    <a:cubicBezTo>
                      <a:pt x="0" y="429"/>
                      <a:pt x="72" y="501"/>
                      <a:pt x="167" y="501"/>
                    </a:cubicBezTo>
                    <a:cubicBezTo>
                      <a:pt x="250" y="501"/>
                      <a:pt x="322" y="429"/>
                      <a:pt x="322" y="334"/>
                    </a:cubicBezTo>
                    <a:lnTo>
                      <a:pt x="322" y="156"/>
                    </a:lnTo>
                    <a:cubicBezTo>
                      <a:pt x="322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9"/>
              <p:cNvSpPr/>
              <p:nvPr/>
            </p:nvSpPr>
            <p:spPr>
              <a:xfrm>
                <a:off x="5064830" y="3932319"/>
                <a:ext cx="10233" cy="1587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01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56"/>
                    </a:cubicBezTo>
                    <a:lnTo>
                      <a:pt x="1" y="334"/>
                    </a:lnTo>
                    <a:cubicBezTo>
                      <a:pt x="1" y="429"/>
                      <a:pt x="72" y="501"/>
                      <a:pt x="156" y="501"/>
                    </a:cubicBezTo>
                    <a:cubicBezTo>
                      <a:pt x="251" y="501"/>
                      <a:pt x="322" y="429"/>
                      <a:pt x="322" y="334"/>
                    </a:cubicBezTo>
                    <a:lnTo>
                      <a:pt x="322" y="156"/>
                    </a:lnTo>
                    <a:cubicBezTo>
                      <a:pt x="322" y="60"/>
                      <a:pt x="251" y="1"/>
                      <a:pt x="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9"/>
              <p:cNvSpPr/>
              <p:nvPr/>
            </p:nvSpPr>
            <p:spPr>
              <a:xfrm>
                <a:off x="5013160" y="3970905"/>
                <a:ext cx="46063" cy="16157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510" extrusionOk="0">
                    <a:moveTo>
                      <a:pt x="188" y="0"/>
                    </a:moveTo>
                    <a:cubicBezTo>
                      <a:pt x="146" y="0"/>
                      <a:pt x="102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cubicBezTo>
                      <a:pt x="215" y="414"/>
                      <a:pt x="453" y="509"/>
                      <a:pt x="703" y="509"/>
                    </a:cubicBezTo>
                    <a:cubicBezTo>
                      <a:pt x="977" y="509"/>
                      <a:pt x="1215" y="414"/>
                      <a:pt x="1346" y="283"/>
                    </a:cubicBezTo>
                    <a:cubicBezTo>
                      <a:pt x="1429" y="223"/>
                      <a:pt x="1453" y="116"/>
                      <a:pt x="1370" y="45"/>
                    </a:cubicBezTo>
                    <a:cubicBezTo>
                      <a:pt x="1340" y="15"/>
                      <a:pt x="1301" y="0"/>
                      <a:pt x="1260" y="0"/>
                    </a:cubicBezTo>
                    <a:cubicBezTo>
                      <a:pt x="1218" y="0"/>
                      <a:pt x="1173" y="15"/>
                      <a:pt x="1132" y="45"/>
                    </a:cubicBezTo>
                    <a:cubicBezTo>
                      <a:pt x="1072" y="104"/>
                      <a:pt x="929" y="176"/>
                      <a:pt x="715" y="176"/>
                    </a:cubicBezTo>
                    <a:cubicBezTo>
                      <a:pt x="513" y="176"/>
                      <a:pt x="358" y="104"/>
                      <a:pt x="298" y="45"/>
                    </a:cubicBezTo>
                    <a:cubicBezTo>
                      <a:pt x="268" y="15"/>
                      <a:pt x="230" y="0"/>
                      <a:pt x="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9"/>
              <p:cNvSpPr/>
              <p:nvPr/>
            </p:nvSpPr>
            <p:spPr>
              <a:xfrm>
                <a:off x="4991649" y="3915370"/>
                <a:ext cx="28322" cy="1625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3" extrusionOk="0">
                    <a:moveTo>
                      <a:pt x="177" y="0"/>
                    </a:moveTo>
                    <a:cubicBezTo>
                      <a:pt x="109" y="0"/>
                      <a:pt x="52" y="45"/>
                      <a:pt x="25" y="119"/>
                    </a:cubicBezTo>
                    <a:cubicBezTo>
                      <a:pt x="1" y="202"/>
                      <a:pt x="37" y="298"/>
                      <a:pt x="132" y="322"/>
                    </a:cubicBezTo>
                    <a:lnTo>
                      <a:pt x="656" y="500"/>
                    </a:lnTo>
                    <a:cubicBezTo>
                      <a:pt x="668" y="500"/>
                      <a:pt x="680" y="512"/>
                      <a:pt x="703" y="512"/>
                    </a:cubicBezTo>
                    <a:cubicBezTo>
                      <a:pt x="775" y="512"/>
                      <a:pt x="834" y="476"/>
                      <a:pt x="846" y="393"/>
                    </a:cubicBezTo>
                    <a:cubicBezTo>
                      <a:pt x="894" y="310"/>
                      <a:pt x="846" y="202"/>
                      <a:pt x="763" y="191"/>
                    </a:cubicBezTo>
                    <a:lnTo>
                      <a:pt x="239" y="12"/>
                    </a:lnTo>
                    <a:cubicBezTo>
                      <a:pt x="218" y="4"/>
                      <a:pt x="197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9"/>
              <p:cNvSpPr/>
              <p:nvPr/>
            </p:nvSpPr>
            <p:spPr>
              <a:xfrm>
                <a:off x="5052760" y="3915370"/>
                <a:ext cx="28322" cy="1625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3" extrusionOk="0">
                    <a:moveTo>
                      <a:pt x="718" y="0"/>
                    </a:moveTo>
                    <a:cubicBezTo>
                      <a:pt x="698" y="0"/>
                      <a:pt x="677" y="4"/>
                      <a:pt x="656" y="12"/>
                    </a:cubicBezTo>
                    <a:lnTo>
                      <a:pt x="144" y="191"/>
                    </a:lnTo>
                    <a:cubicBezTo>
                      <a:pt x="48" y="214"/>
                      <a:pt x="1" y="310"/>
                      <a:pt x="36" y="393"/>
                    </a:cubicBezTo>
                    <a:cubicBezTo>
                      <a:pt x="60" y="476"/>
                      <a:pt x="120" y="512"/>
                      <a:pt x="179" y="512"/>
                    </a:cubicBezTo>
                    <a:cubicBezTo>
                      <a:pt x="191" y="512"/>
                      <a:pt x="215" y="512"/>
                      <a:pt x="227" y="500"/>
                    </a:cubicBezTo>
                    <a:lnTo>
                      <a:pt x="751" y="322"/>
                    </a:lnTo>
                    <a:cubicBezTo>
                      <a:pt x="858" y="298"/>
                      <a:pt x="894" y="191"/>
                      <a:pt x="870" y="119"/>
                    </a:cubicBezTo>
                    <a:cubicBezTo>
                      <a:pt x="842" y="45"/>
                      <a:pt x="786" y="0"/>
                      <a:pt x="7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9" name="Google Shape;3559;p49"/>
          <p:cNvGrpSpPr/>
          <p:nvPr/>
        </p:nvGrpSpPr>
        <p:grpSpPr>
          <a:xfrm>
            <a:off x="4137325" y="2102100"/>
            <a:ext cx="870900" cy="870900"/>
            <a:chOff x="4137325" y="2102100"/>
            <a:chExt cx="870900" cy="870900"/>
          </a:xfrm>
        </p:grpSpPr>
        <p:sp>
          <p:nvSpPr>
            <p:cNvPr id="3560" name="Google Shape;3560;p49"/>
            <p:cNvSpPr/>
            <p:nvPr/>
          </p:nvSpPr>
          <p:spPr>
            <a:xfrm>
              <a:off x="4137325" y="2102100"/>
              <a:ext cx="870900" cy="87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1" name="Google Shape;3561;p49"/>
            <p:cNvGrpSpPr/>
            <p:nvPr/>
          </p:nvGrpSpPr>
          <p:grpSpPr>
            <a:xfrm>
              <a:off x="4366221" y="2261856"/>
              <a:ext cx="413108" cy="551388"/>
              <a:chOff x="5812066" y="2416019"/>
              <a:chExt cx="264813" cy="353454"/>
            </a:xfrm>
          </p:grpSpPr>
          <p:sp>
            <p:nvSpPr>
              <p:cNvPr id="3562" name="Google Shape;3562;p49"/>
              <p:cNvSpPr/>
              <p:nvPr/>
            </p:nvSpPr>
            <p:spPr>
              <a:xfrm>
                <a:off x="5812066" y="2416019"/>
                <a:ext cx="264813" cy="353454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1157" extrusionOk="0">
                    <a:moveTo>
                      <a:pt x="1572" y="346"/>
                    </a:moveTo>
                    <a:cubicBezTo>
                      <a:pt x="1905" y="346"/>
                      <a:pt x="2215" y="501"/>
                      <a:pt x="2405" y="751"/>
                    </a:cubicBezTo>
                    <a:cubicBezTo>
                      <a:pt x="1846" y="1144"/>
                      <a:pt x="1405" y="1715"/>
                      <a:pt x="1203" y="2394"/>
                    </a:cubicBezTo>
                    <a:cubicBezTo>
                      <a:pt x="798" y="2239"/>
                      <a:pt x="524" y="1834"/>
                      <a:pt x="524" y="1406"/>
                    </a:cubicBezTo>
                    <a:cubicBezTo>
                      <a:pt x="524" y="822"/>
                      <a:pt x="1000" y="346"/>
                      <a:pt x="1572" y="346"/>
                    </a:cubicBezTo>
                    <a:close/>
                    <a:moveTo>
                      <a:pt x="6799" y="358"/>
                    </a:moveTo>
                    <a:cubicBezTo>
                      <a:pt x="7382" y="358"/>
                      <a:pt x="7858" y="834"/>
                      <a:pt x="7858" y="1406"/>
                    </a:cubicBezTo>
                    <a:cubicBezTo>
                      <a:pt x="7858" y="1858"/>
                      <a:pt x="7572" y="2239"/>
                      <a:pt x="7168" y="2394"/>
                    </a:cubicBezTo>
                    <a:cubicBezTo>
                      <a:pt x="6965" y="1727"/>
                      <a:pt x="6537" y="1144"/>
                      <a:pt x="5965" y="751"/>
                    </a:cubicBezTo>
                    <a:cubicBezTo>
                      <a:pt x="6167" y="501"/>
                      <a:pt x="6465" y="358"/>
                      <a:pt x="6799" y="358"/>
                    </a:cubicBezTo>
                    <a:close/>
                    <a:moveTo>
                      <a:pt x="4191" y="548"/>
                    </a:moveTo>
                    <a:cubicBezTo>
                      <a:pt x="5739" y="548"/>
                      <a:pt x="6989" y="1799"/>
                      <a:pt x="6989" y="3346"/>
                    </a:cubicBezTo>
                    <a:cubicBezTo>
                      <a:pt x="6989" y="3537"/>
                      <a:pt x="6977" y="3727"/>
                      <a:pt x="6929" y="3930"/>
                    </a:cubicBezTo>
                    <a:cubicBezTo>
                      <a:pt x="6870" y="3894"/>
                      <a:pt x="6799" y="3882"/>
                      <a:pt x="6727" y="3882"/>
                    </a:cubicBezTo>
                    <a:lnTo>
                      <a:pt x="6620" y="3882"/>
                    </a:lnTo>
                    <a:lnTo>
                      <a:pt x="6620" y="3489"/>
                    </a:lnTo>
                    <a:lnTo>
                      <a:pt x="6632" y="3489"/>
                    </a:lnTo>
                    <a:cubicBezTo>
                      <a:pt x="6727" y="3489"/>
                      <a:pt x="6799" y="3418"/>
                      <a:pt x="6799" y="3335"/>
                    </a:cubicBezTo>
                    <a:cubicBezTo>
                      <a:pt x="6799" y="3239"/>
                      <a:pt x="6727" y="3168"/>
                      <a:pt x="6632" y="3168"/>
                    </a:cubicBezTo>
                    <a:cubicBezTo>
                      <a:pt x="5263" y="3168"/>
                      <a:pt x="4286" y="2715"/>
                      <a:pt x="3703" y="2346"/>
                    </a:cubicBezTo>
                    <a:cubicBezTo>
                      <a:pt x="3060" y="1942"/>
                      <a:pt x="2750" y="1525"/>
                      <a:pt x="2738" y="1525"/>
                    </a:cubicBezTo>
                    <a:cubicBezTo>
                      <a:pt x="2705" y="1484"/>
                      <a:pt x="2656" y="1463"/>
                      <a:pt x="2608" y="1463"/>
                    </a:cubicBezTo>
                    <a:cubicBezTo>
                      <a:pt x="2573" y="1463"/>
                      <a:pt x="2538" y="1475"/>
                      <a:pt x="2512" y="1501"/>
                    </a:cubicBezTo>
                    <a:cubicBezTo>
                      <a:pt x="2441" y="1561"/>
                      <a:pt x="2417" y="1668"/>
                      <a:pt x="2477" y="1715"/>
                    </a:cubicBezTo>
                    <a:cubicBezTo>
                      <a:pt x="2500" y="1739"/>
                      <a:pt x="2834" y="2168"/>
                      <a:pt x="3512" y="2596"/>
                    </a:cubicBezTo>
                    <a:cubicBezTo>
                      <a:pt x="4084" y="2965"/>
                      <a:pt x="5024" y="3382"/>
                      <a:pt x="6287" y="3466"/>
                    </a:cubicBezTo>
                    <a:lnTo>
                      <a:pt x="6287" y="4013"/>
                    </a:lnTo>
                    <a:cubicBezTo>
                      <a:pt x="6287" y="4073"/>
                      <a:pt x="6322" y="4120"/>
                      <a:pt x="6370" y="4144"/>
                    </a:cubicBezTo>
                    <a:cubicBezTo>
                      <a:pt x="6406" y="4180"/>
                      <a:pt x="6406" y="4180"/>
                      <a:pt x="6572" y="4180"/>
                    </a:cubicBezTo>
                    <a:lnTo>
                      <a:pt x="6715" y="4180"/>
                    </a:lnTo>
                    <a:cubicBezTo>
                      <a:pt x="6858" y="4180"/>
                      <a:pt x="6977" y="4299"/>
                      <a:pt x="6977" y="4442"/>
                    </a:cubicBezTo>
                    <a:cubicBezTo>
                      <a:pt x="6977" y="4597"/>
                      <a:pt x="6858" y="4716"/>
                      <a:pt x="6715" y="4716"/>
                    </a:cubicBezTo>
                    <a:lnTo>
                      <a:pt x="6608" y="4716"/>
                    </a:lnTo>
                    <a:lnTo>
                      <a:pt x="6608" y="4692"/>
                    </a:lnTo>
                    <a:cubicBezTo>
                      <a:pt x="6608" y="4609"/>
                      <a:pt x="6537" y="4537"/>
                      <a:pt x="6441" y="4537"/>
                    </a:cubicBezTo>
                    <a:cubicBezTo>
                      <a:pt x="6358" y="4537"/>
                      <a:pt x="6275" y="4609"/>
                      <a:pt x="6275" y="4692"/>
                    </a:cubicBezTo>
                    <a:cubicBezTo>
                      <a:pt x="6275" y="5859"/>
                      <a:pt x="5346" y="6799"/>
                      <a:pt x="4179" y="6799"/>
                    </a:cubicBezTo>
                    <a:cubicBezTo>
                      <a:pt x="3024" y="6799"/>
                      <a:pt x="2096" y="5871"/>
                      <a:pt x="2096" y="4716"/>
                    </a:cubicBezTo>
                    <a:cubicBezTo>
                      <a:pt x="2096" y="4620"/>
                      <a:pt x="2024" y="4549"/>
                      <a:pt x="1929" y="4549"/>
                    </a:cubicBezTo>
                    <a:cubicBezTo>
                      <a:pt x="1846" y="4549"/>
                      <a:pt x="1774" y="4620"/>
                      <a:pt x="1774" y="4716"/>
                    </a:cubicBezTo>
                    <a:lnTo>
                      <a:pt x="1774" y="4728"/>
                    </a:lnTo>
                    <a:lnTo>
                      <a:pt x="1667" y="4728"/>
                    </a:lnTo>
                    <a:cubicBezTo>
                      <a:pt x="1512" y="4728"/>
                      <a:pt x="1393" y="4609"/>
                      <a:pt x="1393" y="4466"/>
                    </a:cubicBezTo>
                    <a:cubicBezTo>
                      <a:pt x="1393" y="4311"/>
                      <a:pt x="1512" y="4192"/>
                      <a:pt x="1667" y="4192"/>
                    </a:cubicBezTo>
                    <a:lnTo>
                      <a:pt x="1798" y="4192"/>
                    </a:lnTo>
                    <a:cubicBezTo>
                      <a:pt x="1976" y="4192"/>
                      <a:pt x="1976" y="4192"/>
                      <a:pt x="2012" y="4180"/>
                    </a:cubicBezTo>
                    <a:cubicBezTo>
                      <a:pt x="2072" y="4144"/>
                      <a:pt x="2096" y="4085"/>
                      <a:pt x="2096" y="4025"/>
                    </a:cubicBezTo>
                    <a:lnTo>
                      <a:pt x="2096" y="3847"/>
                    </a:lnTo>
                    <a:cubicBezTo>
                      <a:pt x="2096" y="3335"/>
                      <a:pt x="2262" y="2882"/>
                      <a:pt x="2572" y="2513"/>
                    </a:cubicBezTo>
                    <a:cubicBezTo>
                      <a:pt x="2631" y="2442"/>
                      <a:pt x="2619" y="2334"/>
                      <a:pt x="2560" y="2287"/>
                    </a:cubicBezTo>
                    <a:cubicBezTo>
                      <a:pt x="2528" y="2260"/>
                      <a:pt x="2488" y="2248"/>
                      <a:pt x="2450" y="2248"/>
                    </a:cubicBezTo>
                    <a:cubicBezTo>
                      <a:pt x="2404" y="2248"/>
                      <a:pt x="2360" y="2266"/>
                      <a:pt x="2334" y="2299"/>
                    </a:cubicBezTo>
                    <a:cubicBezTo>
                      <a:pt x="1965" y="2739"/>
                      <a:pt x="1774" y="3251"/>
                      <a:pt x="1774" y="3870"/>
                    </a:cubicBezTo>
                    <a:lnTo>
                      <a:pt x="1774" y="3882"/>
                    </a:lnTo>
                    <a:lnTo>
                      <a:pt x="1667" y="3882"/>
                    </a:lnTo>
                    <a:cubicBezTo>
                      <a:pt x="1595" y="3882"/>
                      <a:pt x="1512" y="3894"/>
                      <a:pt x="1453" y="3930"/>
                    </a:cubicBezTo>
                    <a:cubicBezTo>
                      <a:pt x="1417" y="3727"/>
                      <a:pt x="1393" y="3537"/>
                      <a:pt x="1393" y="3346"/>
                    </a:cubicBezTo>
                    <a:cubicBezTo>
                      <a:pt x="1393" y="1799"/>
                      <a:pt x="2643" y="548"/>
                      <a:pt x="4191" y="548"/>
                    </a:cubicBezTo>
                    <a:close/>
                    <a:moveTo>
                      <a:pt x="5084" y="6990"/>
                    </a:moveTo>
                    <a:lnTo>
                      <a:pt x="5084" y="7537"/>
                    </a:lnTo>
                    <a:cubicBezTo>
                      <a:pt x="5084" y="7895"/>
                      <a:pt x="5310" y="8228"/>
                      <a:pt x="5667" y="8347"/>
                    </a:cubicBezTo>
                    <a:lnTo>
                      <a:pt x="6001" y="8466"/>
                    </a:lnTo>
                    <a:lnTo>
                      <a:pt x="5620" y="8811"/>
                    </a:lnTo>
                    <a:cubicBezTo>
                      <a:pt x="5489" y="8942"/>
                      <a:pt x="5429" y="9109"/>
                      <a:pt x="5429" y="9300"/>
                    </a:cubicBezTo>
                    <a:lnTo>
                      <a:pt x="5429" y="9359"/>
                    </a:lnTo>
                    <a:cubicBezTo>
                      <a:pt x="5060" y="9514"/>
                      <a:pt x="4643" y="9621"/>
                      <a:pt x="4191" y="9621"/>
                    </a:cubicBezTo>
                    <a:cubicBezTo>
                      <a:pt x="3762" y="9621"/>
                      <a:pt x="3334" y="9538"/>
                      <a:pt x="2965" y="9359"/>
                    </a:cubicBezTo>
                    <a:lnTo>
                      <a:pt x="2965" y="9300"/>
                    </a:lnTo>
                    <a:cubicBezTo>
                      <a:pt x="2965" y="9121"/>
                      <a:pt x="2881" y="8942"/>
                      <a:pt x="2762" y="8811"/>
                    </a:cubicBezTo>
                    <a:lnTo>
                      <a:pt x="2429" y="8466"/>
                    </a:lnTo>
                    <a:lnTo>
                      <a:pt x="2750" y="8347"/>
                    </a:lnTo>
                    <a:cubicBezTo>
                      <a:pt x="3096" y="8228"/>
                      <a:pt x="3334" y="7895"/>
                      <a:pt x="3334" y="7537"/>
                    </a:cubicBezTo>
                    <a:lnTo>
                      <a:pt x="3334" y="6990"/>
                    </a:lnTo>
                    <a:cubicBezTo>
                      <a:pt x="3596" y="7097"/>
                      <a:pt x="3893" y="7156"/>
                      <a:pt x="4215" y="7156"/>
                    </a:cubicBezTo>
                    <a:cubicBezTo>
                      <a:pt x="4524" y="7156"/>
                      <a:pt x="4822" y="7097"/>
                      <a:pt x="5084" y="6990"/>
                    </a:cubicBezTo>
                    <a:close/>
                    <a:moveTo>
                      <a:pt x="1560" y="1"/>
                    </a:moveTo>
                    <a:cubicBezTo>
                      <a:pt x="798" y="1"/>
                      <a:pt x="179" y="620"/>
                      <a:pt x="179" y="1382"/>
                    </a:cubicBezTo>
                    <a:cubicBezTo>
                      <a:pt x="179" y="1977"/>
                      <a:pt x="548" y="2501"/>
                      <a:pt x="1119" y="2692"/>
                    </a:cubicBezTo>
                    <a:cubicBezTo>
                      <a:pt x="1072" y="2882"/>
                      <a:pt x="1060" y="3096"/>
                      <a:pt x="1060" y="3299"/>
                    </a:cubicBezTo>
                    <a:cubicBezTo>
                      <a:pt x="1060" y="3573"/>
                      <a:pt x="1084" y="3835"/>
                      <a:pt x="1155" y="4108"/>
                    </a:cubicBezTo>
                    <a:cubicBezTo>
                      <a:pt x="1095" y="4192"/>
                      <a:pt x="1060" y="4311"/>
                      <a:pt x="1060" y="4442"/>
                    </a:cubicBezTo>
                    <a:cubicBezTo>
                      <a:pt x="1060" y="4775"/>
                      <a:pt x="1322" y="5037"/>
                      <a:pt x="1655" y="5037"/>
                    </a:cubicBezTo>
                    <a:lnTo>
                      <a:pt x="1774" y="5037"/>
                    </a:lnTo>
                    <a:cubicBezTo>
                      <a:pt x="1869" y="5799"/>
                      <a:pt x="2334" y="6442"/>
                      <a:pt x="2965" y="6811"/>
                    </a:cubicBezTo>
                    <a:lnTo>
                      <a:pt x="2965" y="7526"/>
                    </a:lnTo>
                    <a:cubicBezTo>
                      <a:pt x="2965" y="7752"/>
                      <a:pt x="2810" y="7954"/>
                      <a:pt x="2596" y="8038"/>
                    </a:cubicBezTo>
                    <a:lnTo>
                      <a:pt x="798" y="8669"/>
                    </a:lnTo>
                    <a:cubicBezTo>
                      <a:pt x="322" y="8835"/>
                      <a:pt x="0" y="9300"/>
                      <a:pt x="0" y="9823"/>
                    </a:cubicBezTo>
                    <a:lnTo>
                      <a:pt x="0" y="10990"/>
                    </a:lnTo>
                    <a:cubicBezTo>
                      <a:pt x="0" y="11085"/>
                      <a:pt x="71" y="11157"/>
                      <a:pt x="155" y="11157"/>
                    </a:cubicBezTo>
                    <a:cubicBezTo>
                      <a:pt x="250" y="11157"/>
                      <a:pt x="322" y="11085"/>
                      <a:pt x="322" y="10990"/>
                    </a:cubicBezTo>
                    <a:lnTo>
                      <a:pt x="322" y="9823"/>
                    </a:lnTo>
                    <a:cubicBezTo>
                      <a:pt x="322" y="9442"/>
                      <a:pt x="560" y="9109"/>
                      <a:pt x="917" y="8990"/>
                    </a:cubicBezTo>
                    <a:lnTo>
                      <a:pt x="2048" y="8585"/>
                    </a:lnTo>
                    <a:lnTo>
                      <a:pt x="2512" y="9050"/>
                    </a:lnTo>
                    <a:cubicBezTo>
                      <a:pt x="2584" y="9121"/>
                      <a:pt x="2619" y="9204"/>
                      <a:pt x="2619" y="9300"/>
                    </a:cubicBezTo>
                    <a:lnTo>
                      <a:pt x="2619" y="10990"/>
                    </a:lnTo>
                    <a:cubicBezTo>
                      <a:pt x="2619" y="11085"/>
                      <a:pt x="2691" y="11157"/>
                      <a:pt x="2774" y="11157"/>
                    </a:cubicBezTo>
                    <a:cubicBezTo>
                      <a:pt x="2869" y="11157"/>
                      <a:pt x="2941" y="11085"/>
                      <a:pt x="2941" y="10990"/>
                    </a:cubicBezTo>
                    <a:lnTo>
                      <a:pt x="2941" y="9704"/>
                    </a:lnTo>
                    <a:cubicBezTo>
                      <a:pt x="3334" y="9847"/>
                      <a:pt x="3751" y="9943"/>
                      <a:pt x="4179" y="9943"/>
                    </a:cubicBezTo>
                    <a:cubicBezTo>
                      <a:pt x="4608" y="9943"/>
                      <a:pt x="5024" y="9859"/>
                      <a:pt x="5417" y="9704"/>
                    </a:cubicBezTo>
                    <a:lnTo>
                      <a:pt x="5417" y="9776"/>
                    </a:lnTo>
                    <a:cubicBezTo>
                      <a:pt x="5417" y="9859"/>
                      <a:pt x="5489" y="9943"/>
                      <a:pt x="5572" y="9943"/>
                    </a:cubicBezTo>
                    <a:cubicBezTo>
                      <a:pt x="5667" y="9943"/>
                      <a:pt x="5739" y="9859"/>
                      <a:pt x="5739" y="9776"/>
                    </a:cubicBezTo>
                    <a:lnTo>
                      <a:pt x="5739" y="9300"/>
                    </a:lnTo>
                    <a:cubicBezTo>
                      <a:pt x="5739" y="9204"/>
                      <a:pt x="5786" y="9109"/>
                      <a:pt x="5846" y="9038"/>
                    </a:cubicBezTo>
                    <a:lnTo>
                      <a:pt x="6310" y="8585"/>
                    </a:lnTo>
                    <a:lnTo>
                      <a:pt x="7441" y="8978"/>
                    </a:lnTo>
                    <a:cubicBezTo>
                      <a:pt x="7799" y="9097"/>
                      <a:pt x="8037" y="9442"/>
                      <a:pt x="8037" y="9812"/>
                    </a:cubicBezTo>
                    <a:lnTo>
                      <a:pt x="8037" y="10990"/>
                    </a:lnTo>
                    <a:cubicBezTo>
                      <a:pt x="8037" y="11085"/>
                      <a:pt x="8108" y="11157"/>
                      <a:pt x="8192" y="11157"/>
                    </a:cubicBezTo>
                    <a:cubicBezTo>
                      <a:pt x="8287" y="11157"/>
                      <a:pt x="8358" y="11085"/>
                      <a:pt x="8358" y="10990"/>
                    </a:cubicBezTo>
                    <a:lnTo>
                      <a:pt x="8358" y="9812"/>
                    </a:lnTo>
                    <a:cubicBezTo>
                      <a:pt x="8358" y="9300"/>
                      <a:pt x="8037" y="8835"/>
                      <a:pt x="7561" y="8669"/>
                    </a:cubicBezTo>
                    <a:lnTo>
                      <a:pt x="5763" y="8038"/>
                    </a:lnTo>
                    <a:cubicBezTo>
                      <a:pt x="5548" y="7954"/>
                      <a:pt x="5405" y="7752"/>
                      <a:pt x="5405" y="7526"/>
                    </a:cubicBezTo>
                    <a:lnTo>
                      <a:pt x="5405" y="6811"/>
                    </a:lnTo>
                    <a:cubicBezTo>
                      <a:pt x="6037" y="6442"/>
                      <a:pt x="6489" y="5799"/>
                      <a:pt x="6596" y="5037"/>
                    </a:cubicBezTo>
                    <a:lnTo>
                      <a:pt x="6715" y="5037"/>
                    </a:lnTo>
                    <a:cubicBezTo>
                      <a:pt x="7037" y="5037"/>
                      <a:pt x="7310" y="4775"/>
                      <a:pt x="7310" y="4442"/>
                    </a:cubicBezTo>
                    <a:cubicBezTo>
                      <a:pt x="7310" y="4323"/>
                      <a:pt x="7263" y="4204"/>
                      <a:pt x="7203" y="4108"/>
                    </a:cubicBezTo>
                    <a:cubicBezTo>
                      <a:pt x="7275" y="3847"/>
                      <a:pt x="7310" y="3585"/>
                      <a:pt x="7310" y="3299"/>
                    </a:cubicBezTo>
                    <a:cubicBezTo>
                      <a:pt x="7310" y="3096"/>
                      <a:pt x="7287" y="2882"/>
                      <a:pt x="7251" y="2692"/>
                    </a:cubicBezTo>
                    <a:cubicBezTo>
                      <a:pt x="7799" y="2501"/>
                      <a:pt x="8180" y="1977"/>
                      <a:pt x="8180" y="1382"/>
                    </a:cubicBezTo>
                    <a:cubicBezTo>
                      <a:pt x="8180" y="620"/>
                      <a:pt x="7561" y="1"/>
                      <a:pt x="6799" y="1"/>
                    </a:cubicBezTo>
                    <a:cubicBezTo>
                      <a:pt x="6358" y="1"/>
                      <a:pt x="5953" y="203"/>
                      <a:pt x="5679" y="560"/>
                    </a:cubicBezTo>
                    <a:cubicBezTo>
                      <a:pt x="5239" y="310"/>
                      <a:pt x="4727" y="179"/>
                      <a:pt x="4179" y="179"/>
                    </a:cubicBezTo>
                    <a:cubicBezTo>
                      <a:pt x="3631" y="179"/>
                      <a:pt x="3119" y="310"/>
                      <a:pt x="2679" y="560"/>
                    </a:cubicBezTo>
                    <a:cubicBezTo>
                      <a:pt x="2429" y="203"/>
                      <a:pt x="2012" y="1"/>
                      <a:pt x="15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9"/>
              <p:cNvSpPr/>
              <p:nvPr/>
            </p:nvSpPr>
            <p:spPr>
              <a:xfrm>
                <a:off x="5923707" y="2588136"/>
                <a:ext cx="43402" cy="1539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86" extrusionOk="0">
                    <a:moveTo>
                      <a:pt x="173" y="0"/>
                    </a:moveTo>
                    <a:cubicBezTo>
                      <a:pt x="131" y="0"/>
                      <a:pt x="90" y="15"/>
                      <a:pt x="60" y="45"/>
                    </a:cubicBezTo>
                    <a:cubicBezTo>
                      <a:pt x="0" y="104"/>
                      <a:pt x="0" y="199"/>
                      <a:pt x="60" y="259"/>
                    </a:cubicBezTo>
                    <a:cubicBezTo>
                      <a:pt x="191" y="402"/>
                      <a:pt x="429" y="485"/>
                      <a:pt x="703" y="485"/>
                    </a:cubicBezTo>
                    <a:cubicBezTo>
                      <a:pt x="953" y="485"/>
                      <a:pt x="1191" y="402"/>
                      <a:pt x="1334" y="259"/>
                    </a:cubicBezTo>
                    <a:cubicBezTo>
                      <a:pt x="1370" y="199"/>
                      <a:pt x="1370" y="104"/>
                      <a:pt x="1310" y="45"/>
                    </a:cubicBezTo>
                    <a:cubicBezTo>
                      <a:pt x="1280" y="15"/>
                      <a:pt x="1239" y="0"/>
                      <a:pt x="1197" y="0"/>
                    </a:cubicBezTo>
                    <a:cubicBezTo>
                      <a:pt x="1155" y="0"/>
                      <a:pt x="1114" y="15"/>
                      <a:pt x="1084" y="45"/>
                    </a:cubicBezTo>
                    <a:cubicBezTo>
                      <a:pt x="1024" y="104"/>
                      <a:pt x="881" y="176"/>
                      <a:pt x="679" y="176"/>
                    </a:cubicBezTo>
                    <a:cubicBezTo>
                      <a:pt x="488" y="176"/>
                      <a:pt x="346" y="104"/>
                      <a:pt x="286" y="45"/>
                    </a:cubicBezTo>
                    <a:cubicBezTo>
                      <a:pt x="256" y="15"/>
                      <a:pt x="215" y="0"/>
                      <a:pt x="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9"/>
              <p:cNvSpPr/>
              <p:nvPr/>
            </p:nvSpPr>
            <p:spPr>
              <a:xfrm>
                <a:off x="5983677" y="2742291"/>
                <a:ext cx="10201" cy="2683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847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5"/>
                    </a:cubicBezTo>
                    <a:lnTo>
                      <a:pt x="0" y="679"/>
                    </a:lnTo>
                    <a:cubicBezTo>
                      <a:pt x="0" y="775"/>
                      <a:pt x="72" y="846"/>
                      <a:pt x="155" y="846"/>
                    </a:cubicBezTo>
                    <a:cubicBezTo>
                      <a:pt x="250" y="846"/>
                      <a:pt x="322" y="775"/>
                      <a:pt x="322" y="679"/>
                    </a:cubicBezTo>
                    <a:lnTo>
                      <a:pt x="322" y="155"/>
                    </a:lnTo>
                    <a:cubicBezTo>
                      <a:pt x="322" y="72"/>
                      <a:pt x="262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9"/>
              <p:cNvSpPr/>
              <p:nvPr/>
            </p:nvSpPr>
            <p:spPr>
              <a:xfrm>
                <a:off x="5906726" y="2543531"/>
                <a:ext cx="10581" cy="1625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13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lnTo>
                      <a:pt x="1" y="345"/>
                    </a:lnTo>
                    <a:cubicBezTo>
                      <a:pt x="1" y="441"/>
                      <a:pt x="72" y="512"/>
                      <a:pt x="167" y="512"/>
                    </a:cubicBezTo>
                    <a:cubicBezTo>
                      <a:pt x="251" y="512"/>
                      <a:pt x="322" y="441"/>
                      <a:pt x="322" y="345"/>
                    </a:cubicBezTo>
                    <a:lnTo>
                      <a:pt x="322" y="167"/>
                    </a:lnTo>
                    <a:cubicBezTo>
                      <a:pt x="334" y="72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9"/>
              <p:cNvSpPr/>
              <p:nvPr/>
            </p:nvSpPr>
            <p:spPr>
              <a:xfrm>
                <a:off x="5972747" y="2543531"/>
                <a:ext cx="10581" cy="1625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13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345"/>
                    </a:lnTo>
                    <a:cubicBezTo>
                      <a:pt x="0" y="441"/>
                      <a:pt x="72" y="512"/>
                      <a:pt x="167" y="512"/>
                    </a:cubicBezTo>
                    <a:cubicBezTo>
                      <a:pt x="250" y="512"/>
                      <a:pt x="322" y="441"/>
                      <a:pt x="322" y="345"/>
                    </a:cubicBezTo>
                    <a:lnTo>
                      <a:pt x="322" y="167"/>
                    </a:lnTo>
                    <a:cubicBezTo>
                      <a:pt x="333" y="72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9"/>
              <p:cNvSpPr/>
              <p:nvPr/>
            </p:nvSpPr>
            <p:spPr>
              <a:xfrm>
                <a:off x="5901055" y="2526931"/>
                <a:ext cx="1625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34" extrusionOk="0">
                    <a:moveTo>
                      <a:pt x="168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" y="262"/>
                      <a:pt x="72" y="334"/>
                      <a:pt x="168" y="334"/>
                    </a:cubicBezTo>
                    <a:lnTo>
                      <a:pt x="346" y="334"/>
                    </a:lnTo>
                    <a:cubicBezTo>
                      <a:pt x="430" y="334"/>
                      <a:pt x="501" y="262"/>
                      <a:pt x="501" y="167"/>
                    </a:cubicBezTo>
                    <a:cubicBezTo>
                      <a:pt x="513" y="84"/>
                      <a:pt x="430" y="0"/>
                      <a:pt x="3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9"/>
              <p:cNvSpPr/>
              <p:nvPr/>
            </p:nvSpPr>
            <p:spPr>
              <a:xfrm>
                <a:off x="5972367" y="2526899"/>
                <a:ext cx="16220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35" extrusionOk="0">
                    <a:moveTo>
                      <a:pt x="364" y="0"/>
                    </a:moveTo>
                    <a:cubicBezTo>
                      <a:pt x="358" y="0"/>
                      <a:pt x="352" y="0"/>
                      <a:pt x="345" y="1"/>
                    </a:cubicBezTo>
                    <a:lnTo>
                      <a:pt x="167" y="1"/>
                    </a:lnTo>
                    <a:cubicBezTo>
                      <a:pt x="72" y="1"/>
                      <a:pt x="0" y="85"/>
                      <a:pt x="0" y="168"/>
                    </a:cubicBezTo>
                    <a:cubicBezTo>
                      <a:pt x="0" y="263"/>
                      <a:pt x="72" y="335"/>
                      <a:pt x="167" y="335"/>
                    </a:cubicBezTo>
                    <a:lnTo>
                      <a:pt x="345" y="335"/>
                    </a:lnTo>
                    <a:cubicBezTo>
                      <a:pt x="429" y="335"/>
                      <a:pt x="500" y="263"/>
                      <a:pt x="500" y="168"/>
                    </a:cubicBezTo>
                    <a:cubicBezTo>
                      <a:pt x="511" y="79"/>
                      <a:pt x="450" y="0"/>
                      <a:pt x="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69" name="Google Shape;3569;p49"/>
          <p:cNvGrpSpPr/>
          <p:nvPr/>
        </p:nvGrpSpPr>
        <p:grpSpPr>
          <a:xfrm>
            <a:off x="1495037" y="3210384"/>
            <a:ext cx="1506576" cy="215019"/>
            <a:chOff x="723300" y="4253549"/>
            <a:chExt cx="2276482" cy="324900"/>
          </a:xfrm>
        </p:grpSpPr>
        <p:sp>
          <p:nvSpPr>
            <p:cNvPr id="3570" name="Google Shape;3570;p49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9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9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9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9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5" name="Google Shape;3575;p49"/>
          <p:cNvGrpSpPr/>
          <p:nvPr/>
        </p:nvGrpSpPr>
        <p:grpSpPr>
          <a:xfrm>
            <a:off x="3819487" y="3210397"/>
            <a:ext cx="1506576" cy="215019"/>
            <a:chOff x="723300" y="4253549"/>
            <a:chExt cx="2276482" cy="324900"/>
          </a:xfrm>
        </p:grpSpPr>
        <p:sp>
          <p:nvSpPr>
            <p:cNvPr id="3576" name="Google Shape;3576;p49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9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9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9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9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49"/>
          <p:cNvGrpSpPr/>
          <p:nvPr/>
        </p:nvGrpSpPr>
        <p:grpSpPr>
          <a:xfrm>
            <a:off x="6143937" y="3210397"/>
            <a:ext cx="1506576" cy="215019"/>
            <a:chOff x="723300" y="4253549"/>
            <a:chExt cx="2276482" cy="324900"/>
          </a:xfrm>
        </p:grpSpPr>
        <p:sp>
          <p:nvSpPr>
            <p:cNvPr id="3582" name="Google Shape;3582;p49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9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9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9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9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151" y="283864"/>
            <a:ext cx="4341105" cy="69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6304070" y="2472143"/>
            <a:ext cx="2511000" cy="690391"/>
            <a:chOff x="5076057" y="1240057"/>
            <a:chExt cx="2137127" cy="39806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6363101" y="3682079"/>
            <a:ext cx="2511000" cy="690391"/>
            <a:chOff x="5076057" y="1240057"/>
            <a:chExt cx="2137127" cy="39806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298148" y="3682079"/>
            <a:ext cx="2511000" cy="690391"/>
            <a:chOff x="5076057" y="1240057"/>
            <a:chExt cx="2137127" cy="39806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258698" y="2472143"/>
            <a:ext cx="2511000" cy="690391"/>
            <a:chOff x="5076057" y="1240057"/>
            <a:chExt cx="2137127" cy="39806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258698" y="1316928"/>
            <a:ext cx="2854715" cy="83099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1800" b="1" dirty="0">
                <a:solidFill>
                  <a:schemeClr val="tx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800" b="1" dirty="0">
                <a:solidFill>
                  <a:schemeClr val="tx1"/>
                </a:solidFill>
                <a:cs typeface="Arial" pitchFamily="34" charset="0"/>
              </a:rPr>
              <a:t>Professional Presentation</a:t>
            </a:r>
            <a:endParaRPr lang="ko-KR" altLang="en-US" sz="1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5960355" y="1316928"/>
            <a:ext cx="2854715" cy="83099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tx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1800" b="1" dirty="0">
                <a:solidFill>
                  <a:schemeClr val="tx1"/>
                </a:solidFill>
                <a:cs typeface="Arial" pitchFamily="34" charset="0"/>
              </a:rPr>
              <a:t>Professional Presentation</a:t>
            </a:r>
            <a:endParaRPr lang="ko-KR" altLang="en-US" sz="18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961" y="1570060"/>
            <a:ext cx="2734394" cy="31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50"/>
          <p:cNvSpPr txBox="1">
            <a:spLocks noGrp="1"/>
          </p:cNvSpPr>
          <p:nvPr>
            <p:ph type="title"/>
          </p:nvPr>
        </p:nvSpPr>
        <p:spPr>
          <a:xfrm>
            <a:off x="4065131" y="875867"/>
            <a:ext cx="45234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AWARDS</a:t>
            </a:r>
            <a:endParaRPr/>
          </a:p>
        </p:txBody>
      </p:sp>
      <p:sp>
        <p:nvSpPr>
          <p:cNvPr id="3592" name="Google Shape;3592;p50"/>
          <p:cNvSpPr txBox="1">
            <a:spLocks noGrp="1"/>
          </p:cNvSpPr>
          <p:nvPr>
            <p:ph type="subTitle" idx="1"/>
          </p:nvPr>
        </p:nvSpPr>
        <p:spPr>
          <a:xfrm>
            <a:off x="3800956" y="3365082"/>
            <a:ext cx="16113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3593" name="Google Shape;3593;p50"/>
          <p:cNvSpPr txBox="1">
            <a:spLocks noGrp="1"/>
          </p:cNvSpPr>
          <p:nvPr>
            <p:ph type="subTitle" idx="2"/>
          </p:nvPr>
        </p:nvSpPr>
        <p:spPr>
          <a:xfrm>
            <a:off x="3800956" y="3007054"/>
            <a:ext cx="16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594" name="Google Shape;3594;p50"/>
          <p:cNvSpPr txBox="1">
            <a:spLocks noGrp="1"/>
          </p:cNvSpPr>
          <p:nvPr>
            <p:ph type="subTitle" idx="3"/>
          </p:nvPr>
        </p:nvSpPr>
        <p:spPr>
          <a:xfrm>
            <a:off x="5521181" y="3365082"/>
            <a:ext cx="16113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3595" name="Google Shape;3595;p50"/>
          <p:cNvSpPr txBox="1">
            <a:spLocks noGrp="1"/>
          </p:cNvSpPr>
          <p:nvPr>
            <p:ph type="subTitle" idx="4"/>
          </p:nvPr>
        </p:nvSpPr>
        <p:spPr>
          <a:xfrm>
            <a:off x="5521181" y="3007054"/>
            <a:ext cx="16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596" name="Google Shape;3596;p50"/>
          <p:cNvSpPr txBox="1">
            <a:spLocks noGrp="1"/>
          </p:cNvSpPr>
          <p:nvPr>
            <p:ph type="subTitle" idx="4294967295"/>
          </p:nvPr>
        </p:nvSpPr>
        <p:spPr>
          <a:xfrm>
            <a:off x="7241406" y="3365082"/>
            <a:ext cx="16113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inded a cold place</a:t>
            </a:r>
            <a:endParaRPr/>
          </a:p>
        </p:txBody>
      </p:sp>
      <p:grpSp>
        <p:nvGrpSpPr>
          <p:cNvPr id="3597" name="Google Shape;3597;p50"/>
          <p:cNvGrpSpPr/>
          <p:nvPr/>
        </p:nvGrpSpPr>
        <p:grpSpPr>
          <a:xfrm>
            <a:off x="7704006" y="2238291"/>
            <a:ext cx="686100" cy="691500"/>
            <a:chOff x="6553381" y="2302193"/>
            <a:chExt cx="686100" cy="691500"/>
          </a:xfrm>
        </p:grpSpPr>
        <p:sp>
          <p:nvSpPr>
            <p:cNvPr id="3598" name="Google Shape;3598;p50"/>
            <p:cNvSpPr/>
            <p:nvPr/>
          </p:nvSpPr>
          <p:spPr>
            <a:xfrm>
              <a:off x="6553381" y="2302193"/>
              <a:ext cx="686100" cy="69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9" name="Google Shape;3599;p50"/>
            <p:cNvGrpSpPr/>
            <p:nvPr/>
          </p:nvGrpSpPr>
          <p:grpSpPr>
            <a:xfrm>
              <a:off x="6691896" y="2446773"/>
              <a:ext cx="409071" cy="402333"/>
              <a:chOff x="860940" y="2746477"/>
              <a:chExt cx="371883" cy="365691"/>
            </a:xfrm>
          </p:grpSpPr>
          <p:sp>
            <p:nvSpPr>
              <p:cNvPr id="3600" name="Google Shape;3600;p50"/>
              <p:cNvSpPr/>
              <p:nvPr/>
            </p:nvSpPr>
            <p:spPr>
              <a:xfrm>
                <a:off x="908191" y="3026302"/>
                <a:ext cx="30294" cy="2896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2" extrusionOk="0">
                    <a:moveTo>
                      <a:pt x="763" y="1"/>
                    </a:moveTo>
                    <a:cubicBezTo>
                      <a:pt x="718" y="1"/>
                      <a:pt x="674" y="16"/>
                      <a:pt x="644" y="45"/>
                    </a:cubicBezTo>
                    <a:lnTo>
                      <a:pt x="60" y="629"/>
                    </a:lnTo>
                    <a:cubicBezTo>
                      <a:pt x="1" y="688"/>
                      <a:pt x="1" y="807"/>
                      <a:pt x="60" y="867"/>
                    </a:cubicBezTo>
                    <a:cubicBezTo>
                      <a:pt x="90" y="897"/>
                      <a:pt x="135" y="911"/>
                      <a:pt x="179" y="911"/>
                    </a:cubicBezTo>
                    <a:cubicBezTo>
                      <a:pt x="224" y="911"/>
                      <a:pt x="269" y="897"/>
                      <a:pt x="299" y="867"/>
                    </a:cubicBezTo>
                    <a:lnTo>
                      <a:pt x="882" y="283"/>
                    </a:lnTo>
                    <a:cubicBezTo>
                      <a:pt x="953" y="224"/>
                      <a:pt x="953" y="105"/>
                      <a:pt x="882" y="45"/>
                    </a:cubicBezTo>
                    <a:cubicBezTo>
                      <a:pt x="852" y="16"/>
                      <a:pt x="807" y="1"/>
                      <a:pt x="7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50"/>
              <p:cNvSpPr/>
              <p:nvPr/>
            </p:nvSpPr>
            <p:spPr>
              <a:xfrm>
                <a:off x="943757" y="3061836"/>
                <a:ext cx="30263" cy="2896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2" extrusionOk="0">
                    <a:moveTo>
                      <a:pt x="762" y="1"/>
                    </a:moveTo>
                    <a:cubicBezTo>
                      <a:pt x="717" y="1"/>
                      <a:pt x="673" y="16"/>
                      <a:pt x="643" y="46"/>
                    </a:cubicBezTo>
                    <a:lnTo>
                      <a:pt x="60" y="629"/>
                    </a:lnTo>
                    <a:cubicBezTo>
                      <a:pt x="0" y="688"/>
                      <a:pt x="0" y="807"/>
                      <a:pt x="60" y="867"/>
                    </a:cubicBezTo>
                    <a:cubicBezTo>
                      <a:pt x="89" y="897"/>
                      <a:pt x="134" y="912"/>
                      <a:pt x="179" y="912"/>
                    </a:cubicBezTo>
                    <a:cubicBezTo>
                      <a:pt x="223" y="912"/>
                      <a:pt x="268" y="897"/>
                      <a:pt x="298" y="867"/>
                    </a:cubicBezTo>
                    <a:lnTo>
                      <a:pt x="881" y="284"/>
                    </a:lnTo>
                    <a:cubicBezTo>
                      <a:pt x="953" y="224"/>
                      <a:pt x="953" y="105"/>
                      <a:pt x="881" y="46"/>
                    </a:cubicBezTo>
                    <a:cubicBezTo>
                      <a:pt x="851" y="16"/>
                      <a:pt x="807" y="1"/>
                      <a:pt x="7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50"/>
              <p:cNvSpPr/>
              <p:nvPr/>
            </p:nvSpPr>
            <p:spPr>
              <a:xfrm>
                <a:off x="926355" y="3044085"/>
                <a:ext cx="29881" cy="2857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00" extrusionOk="0">
                    <a:moveTo>
                      <a:pt x="762" y="0"/>
                    </a:moveTo>
                    <a:cubicBezTo>
                      <a:pt x="718" y="0"/>
                      <a:pt x="673" y="15"/>
                      <a:pt x="643" y="45"/>
                    </a:cubicBezTo>
                    <a:lnTo>
                      <a:pt x="60" y="616"/>
                    </a:lnTo>
                    <a:cubicBezTo>
                      <a:pt x="0" y="676"/>
                      <a:pt x="0" y="795"/>
                      <a:pt x="60" y="855"/>
                    </a:cubicBezTo>
                    <a:cubicBezTo>
                      <a:pt x="90" y="884"/>
                      <a:pt x="134" y="899"/>
                      <a:pt x="179" y="899"/>
                    </a:cubicBezTo>
                    <a:cubicBezTo>
                      <a:pt x="224" y="899"/>
                      <a:pt x="268" y="884"/>
                      <a:pt x="298" y="855"/>
                    </a:cubicBezTo>
                    <a:lnTo>
                      <a:pt x="881" y="283"/>
                    </a:lnTo>
                    <a:cubicBezTo>
                      <a:pt x="941" y="224"/>
                      <a:pt x="941" y="116"/>
                      <a:pt x="881" y="45"/>
                    </a:cubicBezTo>
                    <a:cubicBezTo>
                      <a:pt x="852" y="15"/>
                      <a:pt x="807" y="0"/>
                      <a:pt x="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50"/>
              <p:cNvSpPr/>
              <p:nvPr/>
            </p:nvSpPr>
            <p:spPr>
              <a:xfrm>
                <a:off x="860940" y="2746477"/>
                <a:ext cx="371883" cy="365691"/>
              </a:xfrm>
              <a:custGeom>
                <a:avLst/>
                <a:gdLst/>
                <a:ahLst/>
                <a:cxnLst/>
                <a:rect l="l" t="t" r="r" b="b"/>
                <a:pathLst>
                  <a:path w="11711" h="11516" extrusionOk="0">
                    <a:moveTo>
                      <a:pt x="11312" y="344"/>
                    </a:moveTo>
                    <a:lnTo>
                      <a:pt x="10835" y="1987"/>
                    </a:lnTo>
                    <a:lnTo>
                      <a:pt x="9680" y="821"/>
                    </a:lnTo>
                    <a:lnTo>
                      <a:pt x="11312" y="344"/>
                    </a:lnTo>
                    <a:close/>
                    <a:moveTo>
                      <a:pt x="4882" y="3821"/>
                    </a:moveTo>
                    <a:lnTo>
                      <a:pt x="2822" y="5881"/>
                    </a:lnTo>
                    <a:lnTo>
                      <a:pt x="477" y="5690"/>
                    </a:lnTo>
                    <a:cubicBezTo>
                      <a:pt x="453" y="5690"/>
                      <a:pt x="429" y="5643"/>
                      <a:pt x="465" y="5631"/>
                    </a:cubicBezTo>
                    <a:cubicBezTo>
                      <a:pt x="1477" y="4619"/>
                      <a:pt x="2822" y="4000"/>
                      <a:pt x="4227" y="3881"/>
                    </a:cubicBezTo>
                    <a:lnTo>
                      <a:pt x="4882" y="3821"/>
                    </a:lnTo>
                    <a:close/>
                    <a:moveTo>
                      <a:pt x="2894" y="6297"/>
                    </a:moveTo>
                    <a:lnTo>
                      <a:pt x="3811" y="7226"/>
                    </a:lnTo>
                    <a:lnTo>
                      <a:pt x="3477" y="7571"/>
                    </a:lnTo>
                    <a:lnTo>
                      <a:pt x="2549" y="6643"/>
                    </a:lnTo>
                    <a:lnTo>
                      <a:pt x="2894" y="6297"/>
                    </a:lnTo>
                    <a:close/>
                    <a:moveTo>
                      <a:pt x="2727" y="7333"/>
                    </a:moveTo>
                    <a:lnTo>
                      <a:pt x="3203" y="7810"/>
                    </a:lnTo>
                    <a:lnTo>
                      <a:pt x="2799" y="8226"/>
                    </a:lnTo>
                    <a:cubicBezTo>
                      <a:pt x="2787" y="8238"/>
                      <a:pt x="2763" y="8262"/>
                      <a:pt x="2739" y="8298"/>
                    </a:cubicBezTo>
                    <a:lnTo>
                      <a:pt x="2310" y="7869"/>
                    </a:lnTo>
                    <a:cubicBezTo>
                      <a:pt x="2287" y="7833"/>
                      <a:pt x="2287" y="7774"/>
                      <a:pt x="2310" y="7750"/>
                    </a:cubicBezTo>
                    <a:lnTo>
                      <a:pt x="2727" y="7333"/>
                    </a:lnTo>
                    <a:close/>
                    <a:moveTo>
                      <a:pt x="9311" y="916"/>
                    </a:moveTo>
                    <a:lnTo>
                      <a:pt x="10740" y="2345"/>
                    </a:lnTo>
                    <a:lnTo>
                      <a:pt x="10299" y="3821"/>
                    </a:lnTo>
                    <a:lnTo>
                      <a:pt x="5597" y="8524"/>
                    </a:lnTo>
                    <a:lnTo>
                      <a:pt x="4680" y="7595"/>
                    </a:lnTo>
                    <a:lnTo>
                      <a:pt x="6823" y="5452"/>
                    </a:lnTo>
                    <a:cubicBezTo>
                      <a:pt x="6966" y="5309"/>
                      <a:pt x="7001" y="5035"/>
                      <a:pt x="6811" y="4833"/>
                    </a:cubicBezTo>
                    <a:cubicBezTo>
                      <a:pt x="6728" y="4750"/>
                      <a:pt x="6617" y="4708"/>
                      <a:pt x="6506" y="4708"/>
                    </a:cubicBezTo>
                    <a:cubicBezTo>
                      <a:pt x="6394" y="4708"/>
                      <a:pt x="6281" y="4750"/>
                      <a:pt x="6192" y="4833"/>
                    </a:cubicBezTo>
                    <a:lnTo>
                      <a:pt x="4049" y="6976"/>
                    </a:lnTo>
                    <a:lnTo>
                      <a:pt x="3132" y="6047"/>
                    </a:lnTo>
                    <a:lnTo>
                      <a:pt x="7835" y="1344"/>
                    </a:lnTo>
                    <a:lnTo>
                      <a:pt x="9311" y="916"/>
                    </a:lnTo>
                    <a:close/>
                    <a:moveTo>
                      <a:pt x="6495" y="5047"/>
                    </a:moveTo>
                    <a:cubicBezTo>
                      <a:pt x="6522" y="5047"/>
                      <a:pt x="6549" y="5059"/>
                      <a:pt x="6573" y="5083"/>
                    </a:cubicBezTo>
                    <a:cubicBezTo>
                      <a:pt x="6609" y="5131"/>
                      <a:pt x="6609" y="5178"/>
                      <a:pt x="6573" y="5226"/>
                    </a:cubicBezTo>
                    <a:lnTo>
                      <a:pt x="4311" y="7488"/>
                    </a:lnTo>
                    <a:lnTo>
                      <a:pt x="3203" y="8595"/>
                    </a:lnTo>
                    <a:cubicBezTo>
                      <a:pt x="3180" y="8619"/>
                      <a:pt x="3153" y="8631"/>
                      <a:pt x="3127" y="8631"/>
                    </a:cubicBezTo>
                    <a:cubicBezTo>
                      <a:pt x="3102" y="8631"/>
                      <a:pt x="3078" y="8619"/>
                      <a:pt x="3060" y="8595"/>
                    </a:cubicBezTo>
                    <a:cubicBezTo>
                      <a:pt x="3013" y="8548"/>
                      <a:pt x="3013" y="8488"/>
                      <a:pt x="3060" y="8441"/>
                    </a:cubicBezTo>
                    <a:lnTo>
                      <a:pt x="6418" y="5083"/>
                    </a:lnTo>
                    <a:cubicBezTo>
                      <a:pt x="6442" y="5059"/>
                      <a:pt x="6469" y="5047"/>
                      <a:pt x="6495" y="5047"/>
                    </a:cubicBezTo>
                    <a:close/>
                    <a:moveTo>
                      <a:pt x="4430" y="7857"/>
                    </a:moveTo>
                    <a:lnTo>
                      <a:pt x="5346" y="8786"/>
                    </a:lnTo>
                    <a:lnTo>
                      <a:pt x="5001" y="9119"/>
                    </a:lnTo>
                    <a:lnTo>
                      <a:pt x="4989" y="9119"/>
                    </a:lnTo>
                    <a:lnTo>
                      <a:pt x="4084" y="8202"/>
                    </a:lnTo>
                    <a:lnTo>
                      <a:pt x="4430" y="7857"/>
                    </a:lnTo>
                    <a:close/>
                    <a:moveTo>
                      <a:pt x="3846" y="8429"/>
                    </a:moveTo>
                    <a:lnTo>
                      <a:pt x="4323" y="8905"/>
                    </a:lnTo>
                    <a:lnTo>
                      <a:pt x="3906" y="9322"/>
                    </a:lnTo>
                    <a:cubicBezTo>
                      <a:pt x="3894" y="9334"/>
                      <a:pt x="3858" y="9357"/>
                      <a:pt x="3846" y="9357"/>
                    </a:cubicBezTo>
                    <a:cubicBezTo>
                      <a:pt x="3834" y="9357"/>
                      <a:pt x="3811" y="9357"/>
                      <a:pt x="3787" y="9322"/>
                    </a:cubicBezTo>
                    <a:lnTo>
                      <a:pt x="3358" y="8905"/>
                    </a:lnTo>
                    <a:cubicBezTo>
                      <a:pt x="3382" y="8893"/>
                      <a:pt x="3394" y="8881"/>
                      <a:pt x="3430" y="8845"/>
                    </a:cubicBezTo>
                    <a:lnTo>
                      <a:pt x="3846" y="8429"/>
                    </a:lnTo>
                    <a:close/>
                    <a:moveTo>
                      <a:pt x="11322" y="1"/>
                    </a:moveTo>
                    <a:cubicBezTo>
                      <a:pt x="11295" y="1"/>
                      <a:pt x="11267" y="4"/>
                      <a:pt x="11240" y="11"/>
                    </a:cubicBezTo>
                    <a:cubicBezTo>
                      <a:pt x="10514" y="213"/>
                      <a:pt x="8394" y="844"/>
                      <a:pt x="7704" y="1035"/>
                    </a:cubicBezTo>
                    <a:cubicBezTo>
                      <a:pt x="7668" y="1047"/>
                      <a:pt x="7656" y="1059"/>
                      <a:pt x="7621" y="1083"/>
                    </a:cubicBezTo>
                    <a:lnTo>
                      <a:pt x="5263" y="3440"/>
                    </a:lnTo>
                    <a:lnTo>
                      <a:pt x="4203" y="3535"/>
                    </a:lnTo>
                    <a:cubicBezTo>
                      <a:pt x="2703" y="3654"/>
                      <a:pt x="1286" y="4321"/>
                      <a:pt x="227" y="5381"/>
                    </a:cubicBezTo>
                    <a:cubicBezTo>
                      <a:pt x="1" y="5595"/>
                      <a:pt x="143" y="5988"/>
                      <a:pt x="465" y="6024"/>
                    </a:cubicBezTo>
                    <a:lnTo>
                      <a:pt x="2525" y="6190"/>
                    </a:lnTo>
                    <a:lnTo>
                      <a:pt x="2310" y="6405"/>
                    </a:lnTo>
                    <a:cubicBezTo>
                      <a:pt x="2179" y="6536"/>
                      <a:pt x="2179" y="6750"/>
                      <a:pt x="2310" y="6881"/>
                    </a:cubicBezTo>
                    <a:lnTo>
                      <a:pt x="2525" y="7083"/>
                    </a:lnTo>
                    <a:lnTo>
                      <a:pt x="2108" y="7500"/>
                    </a:lnTo>
                    <a:cubicBezTo>
                      <a:pt x="1941" y="7667"/>
                      <a:pt x="1941" y="7941"/>
                      <a:pt x="2108" y="8095"/>
                    </a:cubicBezTo>
                    <a:lnTo>
                      <a:pt x="3561" y="9560"/>
                    </a:lnTo>
                    <a:cubicBezTo>
                      <a:pt x="3644" y="9643"/>
                      <a:pt x="3751" y="9685"/>
                      <a:pt x="3858" y="9685"/>
                    </a:cubicBezTo>
                    <a:cubicBezTo>
                      <a:pt x="3965" y="9685"/>
                      <a:pt x="4073" y="9643"/>
                      <a:pt x="4156" y="9560"/>
                    </a:cubicBezTo>
                    <a:lnTo>
                      <a:pt x="4573" y="9143"/>
                    </a:lnTo>
                    <a:lnTo>
                      <a:pt x="4763" y="9334"/>
                    </a:lnTo>
                    <a:cubicBezTo>
                      <a:pt x="4835" y="9399"/>
                      <a:pt x="4924" y="9432"/>
                      <a:pt x="5015" y="9432"/>
                    </a:cubicBezTo>
                    <a:cubicBezTo>
                      <a:pt x="5105" y="9432"/>
                      <a:pt x="5198" y="9399"/>
                      <a:pt x="5275" y="9334"/>
                    </a:cubicBezTo>
                    <a:lnTo>
                      <a:pt x="5477" y="9131"/>
                    </a:lnTo>
                    <a:lnTo>
                      <a:pt x="5656" y="11179"/>
                    </a:lnTo>
                    <a:cubicBezTo>
                      <a:pt x="5680" y="11334"/>
                      <a:pt x="5763" y="11453"/>
                      <a:pt x="5894" y="11500"/>
                    </a:cubicBezTo>
                    <a:cubicBezTo>
                      <a:pt x="5935" y="11511"/>
                      <a:pt x="5975" y="11516"/>
                      <a:pt x="6015" y="11516"/>
                    </a:cubicBezTo>
                    <a:cubicBezTo>
                      <a:pt x="6115" y="11516"/>
                      <a:pt x="6210" y="11482"/>
                      <a:pt x="6287" y="11405"/>
                    </a:cubicBezTo>
                    <a:cubicBezTo>
                      <a:pt x="6942" y="10750"/>
                      <a:pt x="7430" y="9977"/>
                      <a:pt x="7763" y="9119"/>
                    </a:cubicBezTo>
                    <a:cubicBezTo>
                      <a:pt x="7787" y="9024"/>
                      <a:pt x="7740" y="8941"/>
                      <a:pt x="7656" y="8893"/>
                    </a:cubicBezTo>
                    <a:cubicBezTo>
                      <a:pt x="7635" y="8885"/>
                      <a:pt x="7614" y="8881"/>
                      <a:pt x="7594" y="8881"/>
                    </a:cubicBezTo>
                    <a:cubicBezTo>
                      <a:pt x="7525" y="8881"/>
                      <a:pt x="7467" y="8926"/>
                      <a:pt x="7430" y="9000"/>
                    </a:cubicBezTo>
                    <a:cubicBezTo>
                      <a:pt x="7132" y="9810"/>
                      <a:pt x="6656" y="10560"/>
                      <a:pt x="6037" y="11167"/>
                    </a:cubicBezTo>
                    <a:cubicBezTo>
                      <a:pt x="6027" y="11172"/>
                      <a:pt x="6015" y="11175"/>
                      <a:pt x="6005" y="11175"/>
                    </a:cubicBezTo>
                    <a:cubicBezTo>
                      <a:pt x="5990" y="11175"/>
                      <a:pt x="5978" y="11169"/>
                      <a:pt x="5978" y="11155"/>
                    </a:cubicBezTo>
                    <a:lnTo>
                      <a:pt x="5763" y="8822"/>
                    </a:lnTo>
                    <a:lnTo>
                      <a:pt x="7835" y="6750"/>
                    </a:lnTo>
                    <a:lnTo>
                      <a:pt x="7835" y="6750"/>
                    </a:lnTo>
                    <a:cubicBezTo>
                      <a:pt x="7763" y="7583"/>
                      <a:pt x="7740" y="7810"/>
                      <a:pt x="7656" y="8238"/>
                    </a:cubicBezTo>
                    <a:cubicBezTo>
                      <a:pt x="7644" y="8322"/>
                      <a:pt x="7680" y="8417"/>
                      <a:pt x="7787" y="8441"/>
                    </a:cubicBezTo>
                    <a:cubicBezTo>
                      <a:pt x="7803" y="8445"/>
                      <a:pt x="7819" y="8447"/>
                      <a:pt x="7834" y="8447"/>
                    </a:cubicBezTo>
                    <a:cubicBezTo>
                      <a:pt x="7909" y="8447"/>
                      <a:pt x="7972" y="8399"/>
                      <a:pt x="8002" y="8310"/>
                    </a:cubicBezTo>
                    <a:cubicBezTo>
                      <a:pt x="8121" y="7786"/>
                      <a:pt x="8121" y="7548"/>
                      <a:pt x="8216" y="6393"/>
                    </a:cubicBezTo>
                    <a:lnTo>
                      <a:pt x="10585" y="4023"/>
                    </a:lnTo>
                    <a:cubicBezTo>
                      <a:pt x="10597" y="4011"/>
                      <a:pt x="10621" y="3976"/>
                      <a:pt x="10633" y="3952"/>
                    </a:cubicBezTo>
                    <a:lnTo>
                      <a:pt x="11109" y="2345"/>
                    </a:lnTo>
                    <a:lnTo>
                      <a:pt x="11669" y="404"/>
                    </a:lnTo>
                    <a:cubicBezTo>
                      <a:pt x="11711" y="193"/>
                      <a:pt x="11529" y="1"/>
                      <a:pt x="1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50"/>
              <p:cNvSpPr/>
              <p:nvPr/>
            </p:nvSpPr>
            <p:spPr>
              <a:xfrm>
                <a:off x="1070396" y="2832057"/>
                <a:ext cx="90406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174" extrusionOk="0">
                    <a:moveTo>
                      <a:pt x="1730" y="0"/>
                    </a:moveTo>
                    <a:cubicBezTo>
                      <a:pt x="1668" y="0"/>
                      <a:pt x="1610" y="44"/>
                      <a:pt x="1584" y="114"/>
                    </a:cubicBezTo>
                    <a:cubicBezTo>
                      <a:pt x="1537" y="197"/>
                      <a:pt x="1584" y="293"/>
                      <a:pt x="1668" y="328"/>
                    </a:cubicBezTo>
                    <a:cubicBezTo>
                      <a:pt x="2179" y="554"/>
                      <a:pt x="2299" y="1221"/>
                      <a:pt x="1906" y="1614"/>
                    </a:cubicBezTo>
                    <a:cubicBezTo>
                      <a:pt x="1751" y="1769"/>
                      <a:pt x="1551" y="1846"/>
                      <a:pt x="1350" y="1846"/>
                    </a:cubicBezTo>
                    <a:cubicBezTo>
                      <a:pt x="1150" y="1846"/>
                      <a:pt x="947" y="1769"/>
                      <a:pt x="786" y="1614"/>
                    </a:cubicBezTo>
                    <a:cubicBezTo>
                      <a:pt x="405" y="1221"/>
                      <a:pt x="525" y="566"/>
                      <a:pt x="1025" y="328"/>
                    </a:cubicBezTo>
                    <a:cubicBezTo>
                      <a:pt x="1120" y="293"/>
                      <a:pt x="1144" y="197"/>
                      <a:pt x="1120" y="114"/>
                    </a:cubicBezTo>
                    <a:cubicBezTo>
                      <a:pt x="1083" y="41"/>
                      <a:pt x="1019" y="10"/>
                      <a:pt x="954" y="10"/>
                    </a:cubicBezTo>
                    <a:cubicBezTo>
                      <a:pt x="934" y="10"/>
                      <a:pt x="913" y="13"/>
                      <a:pt x="894" y="19"/>
                    </a:cubicBezTo>
                    <a:cubicBezTo>
                      <a:pt x="179" y="352"/>
                      <a:pt x="1" y="1281"/>
                      <a:pt x="572" y="1852"/>
                    </a:cubicBezTo>
                    <a:cubicBezTo>
                      <a:pt x="786" y="2078"/>
                      <a:pt x="1072" y="2174"/>
                      <a:pt x="1370" y="2174"/>
                    </a:cubicBezTo>
                    <a:cubicBezTo>
                      <a:pt x="2334" y="2162"/>
                      <a:pt x="2846" y="947"/>
                      <a:pt x="2132" y="245"/>
                    </a:cubicBezTo>
                    <a:cubicBezTo>
                      <a:pt x="2037" y="150"/>
                      <a:pt x="1918" y="66"/>
                      <a:pt x="1798" y="19"/>
                    </a:cubicBezTo>
                    <a:cubicBezTo>
                      <a:pt x="1776" y="6"/>
                      <a:pt x="1753" y="0"/>
                      <a:pt x="1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05" name="Google Shape;3605;p50"/>
          <p:cNvGrpSpPr/>
          <p:nvPr/>
        </p:nvGrpSpPr>
        <p:grpSpPr>
          <a:xfrm>
            <a:off x="5983781" y="2238291"/>
            <a:ext cx="686100" cy="691500"/>
            <a:chOff x="4228919" y="2302193"/>
            <a:chExt cx="686100" cy="691500"/>
          </a:xfrm>
        </p:grpSpPr>
        <p:sp>
          <p:nvSpPr>
            <p:cNvPr id="3606" name="Google Shape;3606;p50"/>
            <p:cNvSpPr/>
            <p:nvPr/>
          </p:nvSpPr>
          <p:spPr>
            <a:xfrm>
              <a:off x="4228919" y="2302193"/>
              <a:ext cx="686100" cy="69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7" name="Google Shape;3607;p50"/>
            <p:cNvGrpSpPr/>
            <p:nvPr/>
          </p:nvGrpSpPr>
          <p:grpSpPr>
            <a:xfrm>
              <a:off x="4415771" y="2460315"/>
              <a:ext cx="312383" cy="375257"/>
              <a:chOff x="1493849" y="2775533"/>
              <a:chExt cx="283985" cy="341080"/>
            </a:xfrm>
          </p:grpSpPr>
          <p:sp>
            <p:nvSpPr>
              <p:cNvPr id="3608" name="Google Shape;3608;p50"/>
              <p:cNvSpPr/>
              <p:nvPr/>
            </p:nvSpPr>
            <p:spPr>
              <a:xfrm>
                <a:off x="1493849" y="2775533"/>
                <a:ext cx="283985" cy="34108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0741" extrusionOk="0">
                    <a:moveTo>
                      <a:pt x="8430" y="1013"/>
                    </a:moveTo>
                    <a:cubicBezTo>
                      <a:pt x="8466" y="1013"/>
                      <a:pt x="8514" y="1025"/>
                      <a:pt x="8549" y="1061"/>
                    </a:cubicBezTo>
                    <a:cubicBezTo>
                      <a:pt x="8573" y="1084"/>
                      <a:pt x="8585" y="1132"/>
                      <a:pt x="8585" y="1180"/>
                    </a:cubicBezTo>
                    <a:lnTo>
                      <a:pt x="8585" y="1846"/>
                    </a:lnTo>
                    <a:cubicBezTo>
                      <a:pt x="8585" y="2454"/>
                      <a:pt x="8454" y="2906"/>
                      <a:pt x="8192" y="3204"/>
                    </a:cubicBezTo>
                    <a:cubicBezTo>
                      <a:pt x="7954" y="3466"/>
                      <a:pt x="7633" y="3585"/>
                      <a:pt x="7323" y="3716"/>
                    </a:cubicBezTo>
                    <a:cubicBezTo>
                      <a:pt x="7180" y="3775"/>
                      <a:pt x="7025" y="3835"/>
                      <a:pt x="6894" y="3918"/>
                    </a:cubicBezTo>
                    <a:cubicBezTo>
                      <a:pt x="7037" y="3466"/>
                      <a:pt x="7121" y="2989"/>
                      <a:pt x="7121" y="2501"/>
                    </a:cubicBezTo>
                    <a:lnTo>
                      <a:pt x="7121" y="1811"/>
                    </a:lnTo>
                    <a:cubicBezTo>
                      <a:pt x="7335" y="1811"/>
                      <a:pt x="7549" y="1715"/>
                      <a:pt x="7680" y="1513"/>
                    </a:cubicBezTo>
                    <a:lnTo>
                      <a:pt x="7799" y="1334"/>
                    </a:lnTo>
                    <a:cubicBezTo>
                      <a:pt x="7954" y="1132"/>
                      <a:pt x="8168" y="1013"/>
                      <a:pt x="8430" y="1013"/>
                    </a:cubicBezTo>
                    <a:close/>
                    <a:moveTo>
                      <a:pt x="453" y="1025"/>
                    </a:moveTo>
                    <a:cubicBezTo>
                      <a:pt x="703" y="1025"/>
                      <a:pt x="929" y="1144"/>
                      <a:pt x="1072" y="1358"/>
                    </a:cubicBezTo>
                    <a:lnTo>
                      <a:pt x="1191" y="1537"/>
                    </a:lnTo>
                    <a:cubicBezTo>
                      <a:pt x="1322" y="1703"/>
                      <a:pt x="1537" y="1834"/>
                      <a:pt x="1763" y="1834"/>
                    </a:cubicBezTo>
                    <a:lnTo>
                      <a:pt x="1763" y="2513"/>
                    </a:lnTo>
                    <a:cubicBezTo>
                      <a:pt x="1763" y="2989"/>
                      <a:pt x="1834" y="3466"/>
                      <a:pt x="1977" y="3930"/>
                    </a:cubicBezTo>
                    <a:cubicBezTo>
                      <a:pt x="1846" y="3835"/>
                      <a:pt x="1703" y="3775"/>
                      <a:pt x="1548" y="3716"/>
                    </a:cubicBezTo>
                    <a:cubicBezTo>
                      <a:pt x="1239" y="3597"/>
                      <a:pt x="929" y="3466"/>
                      <a:pt x="691" y="3204"/>
                    </a:cubicBezTo>
                    <a:cubicBezTo>
                      <a:pt x="417" y="2906"/>
                      <a:pt x="286" y="2454"/>
                      <a:pt x="286" y="1846"/>
                    </a:cubicBezTo>
                    <a:lnTo>
                      <a:pt x="286" y="1191"/>
                    </a:lnTo>
                    <a:cubicBezTo>
                      <a:pt x="286" y="1144"/>
                      <a:pt x="298" y="1096"/>
                      <a:pt x="334" y="1072"/>
                    </a:cubicBezTo>
                    <a:cubicBezTo>
                      <a:pt x="358" y="1037"/>
                      <a:pt x="405" y="1025"/>
                      <a:pt x="453" y="1025"/>
                    </a:cubicBezTo>
                    <a:close/>
                    <a:moveTo>
                      <a:pt x="7097" y="299"/>
                    </a:moveTo>
                    <a:lnTo>
                      <a:pt x="7097" y="668"/>
                    </a:lnTo>
                    <a:lnTo>
                      <a:pt x="5739" y="668"/>
                    </a:lnTo>
                    <a:cubicBezTo>
                      <a:pt x="5656" y="668"/>
                      <a:pt x="5585" y="739"/>
                      <a:pt x="5585" y="834"/>
                    </a:cubicBezTo>
                    <a:cubicBezTo>
                      <a:pt x="5585" y="918"/>
                      <a:pt x="5656" y="1001"/>
                      <a:pt x="5739" y="1001"/>
                    </a:cubicBezTo>
                    <a:lnTo>
                      <a:pt x="6775" y="1001"/>
                    </a:lnTo>
                    <a:lnTo>
                      <a:pt x="6775" y="2513"/>
                    </a:lnTo>
                    <a:cubicBezTo>
                      <a:pt x="6787" y="3882"/>
                      <a:pt x="6132" y="5192"/>
                      <a:pt x="5013" y="6014"/>
                    </a:cubicBezTo>
                    <a:lnTo>
                      <a:pt x="4894" y="6097"/>
                    </a:lnTo>
                    <a:cubicBezTo>
                      <a:pt x="4870" y="6097"/>
                      <a:pt x="4835" y="6085"/>
                      <a:pt x="4811" y="6085"/>
                    </a:cubicBezTo>
                    <a:lnTo>
                      <a:pt x="4037" y="6085"/>
                    </a:lnTo>
                    <a:cubicBezTo>
                      <a:pt x="4001" y="6085"/>
                      <a:pt x="3977" y="6085"/>
                      <a:pt x="3942" y="6097"/>
                    </a:cubicBezTo>
                    <a:lnTo>
                      <a:pt x="3823" y="6014"/>
                    </a:lnTo>
                    <a:cubicBezTo>
                      <a:pt x="2727" y="5192"/>
                      <a:pt x="2060" y="3882"/>
                      <a:pt x="2060" y="2513"/>
                    </a:cubicBezTo>
                    <a:lnTo>
                      <a:pt x="2060" y="1001"/>
                    </a:lnTo>
                    <a:lnTo>
                      <a:pt x="5013" y="1001"/>
                    </a:lnTo>
                    <a:cubicBezTo>
                      <a:pt x="5108" y="1001"/>
                      <a:pt x="5180" y="918"/>
                      <a:pt x="5180" y="834"/>
                    </a:cubicBezTo>
                    <a:cubicBezTo>
                      <a:pt x="5180" y="739"/>
                      <a:pt x="5108" y="668"/>
                      <a:pt x="5013" y="668"/>
                    </a:cubicBezTo>
                    <a:lnTo>
                      <a:pt x="1727" y="668"/>
                    </a:lnTo>
                    <a:lnTo>
                      <a:pt x="1727" y="299"/>
                    </a:lnTo>
                    <a:close/>
                    <a:moveTo>
                      <a:pt x="4823" y="6395"/>
                    </a:moveTo>
                    <a:cubicBezTo>
                      <a:pt x="4882" y="6395"/>
                      <a:pt x="4930" y="6442"/>
                      <a:pt x="4930" y="6502"/>
                    </a:cubicBezTo>
                    <a:lnTo>
                      <a:pt x="4930" y="6621"/>
                    </a:lnTo>
                    <a:cubicBezTo>
                      <a:pt x="4930" y="6680"/>
                      <a:pt x="4882" y="6728"/>
                      <a:pt x="4823" y="6728"/>
                    </a:cubicBezTo>
                    <a:lnTo>
                      <a:pt x="4049" y="6728"/>
                    </a:lnTo>
                    <a:cubicBezTo>
                      <a:pt x="3989" y="6728"/>
                      <a:pt x="3942" y="6680"/>
                      <a:pt x="3942" y="6621"/>
                    </a:cubicBezTo>
                    <a:lnTo>
                      <a:pt x="3942" y="6502"/>
                    </a:lnTo>
                    <a:cubicBezTo>
                      <a:pt x="3942" y="6442"/>
                      <a:pt x="3989" y="6395"/>
                      <a:pt x="4049" y="6395"/>
                    </a:cubicBezTo>
                    <a:close/>
                    <a:moveTo>
                      <a:pt x="4620" y="7037"/>
                    </a:moveTo>
                    <a:lnTo>
                      <a:pt x="4620" y="8573"/>
                    </a:lnTo>
                    <a:lnTo>
                      <a:pt x="4239" y="8573"/>
                    </a:lnTo>
                    <a:lnTo>
                      <a:pt x="4239" y="7037"/>
                    </a:lnTo>
                    <a:close/>
                    <a:moveTo>
                      <a:pt x="5418" y="8883"/>
                    </a:moveTo>
                    <a:cubicBezTo>
                      <a:pt x="5525" y="8883"/>
                      <a:pt x="5608" y="8978"/>
                      <a:pt x="5608" y="9073"/>
                    </a:cubicBezTo>
                    <a:lnTo>
                      <a:pt x="5608" y="9252"/>
                    </a:lnTo>
                    <a:lnTo>
                      <a:pt x="4215" y="9252"/>
                    </a:lnTo>
                    <a:cubicBezTo>
                      <a:pt x="4120" y="9252"/>
                      <a:pt x="4049" y="9335"/>
                      <a:pt x="4049" y="9419"/>
                    </a:cubicBezTo>
                    <a:cubicBezTo>
                      <a:pt x="4049" y="9514"/>
                      <a:pt x="4120" y="9585"/>
                      <a:pt x="4215" y="9585"/>
                    </a:cubicBezTo>
                    <a:lnTo>
                      <a:pt x="6370" y="9585"/>
                    </a:lnTo>
                    <a:cubicBezTo>
                      <a:pt x="6382" y="9585"/>
                      <a:pt x="6406" y="9597"/>
                      <a:pt x="6418" y="9609"/>
                    </a:cubicBezTo>
                    <a:lnTo>
                      <a:pt x="6561" y="10371"/>
                    </a:lnTo>
                    <a:cubicBezTo>
                      <a:pt x="6561" y="10383"/>
                      <a:pt x="6561" y="10407"/>
                      <a:pt x="6549" y="10407"/>
                    </a:cubicBezTo>
                    <a:cubicBezTo>
                      <a:pt x="6549" y="10407"/>
                      <a:pt x="6537" y="10419"/>
                      <a:pt x="6525" y="10419"/>
                    </a:cubicBezTo>
                    <a:lnTo>
                      <a:pt x="2370" y="10419"/>
                    </a:lnTo>
                    <a:cubicBezTo>
                      <a:pt x="2358" y="10419"/>
                      <a:pt x="2334" y="10407"/>
                      <a:pt x="2334" y="10407"/>
                    </a:cubicBezTo>
                    <a:cubicBezTo>
                      <a:pt x="2334" y="10407"/>
                      <a:pt x="2322" y="10383"/>
                      <a:pt x="2322" y="10371"/>
                    </a:cubicBezTo>
                    <a:lnTo>
                      <a:pt x="2477" y="9609"/>
                    </a:lnTo>
                    <a:cubicBezTo>
                      <a:pt x="2477" y="9597"/>
                      <a:pt x="2489" y="9585"/>
                      <a:pt x="2513" y="9585"/>
                    </a:cubicBezTo>
                    <a:lnTo>
                      <a:pt x="3489" y="9585"/>
                    </a:lnTo>
                    <a:cubicBezTo>
                      <a:pt x="3573" y="9585"/>
                      <a:pt x="3644" y="9514"/>
                      <a:pt x="3644" y="9419"/>
                    </a:cubicBezTo>
                    <a:cubicBezTo>
                      <a:pt x="3644" y="9335"/>
                      <a:pt x="3573" y="9252"/>
                      <a:pt x="3489" y="9252"/>
                    </a:cubicBezTo>
                    <a:lnTo>
                      <a:pt x="3263" y="9252"/>
                    </a:lnTo>
                    <a:lnTo>
                      <a:pt x="3263" y="9073"/>
                    </a:lnTo>
                    <a:cubicBezTo>
                      <a:pt x="3263" y="8978"/>
                      <a:pt x="3346" y="8883"/>
                      <a:pt x="3453" y="8883"/>
                    </a:cubicBezTo>
                    <a:close/>
                    <a:moveTo>
                      <a:pt x="1739" y="1"/>
                    </a:moveTo>
                    <a:cubicBezTo>
                      <a:pt x="1572" y="1"/>
                      <a:pt x="1441" y="132"/>
                      <a:pt x="1441" y="299"/>
                    </a:cubicBezTo>
                    <a:lnTo>
                      <a:pt x="1441" y="703"/>
                    </a:lnTo>
                    <a:cubicBezTo>
                      <a:pt x="1441" y="858"/>
                      <a:pt x="1572" y="1001"/>
                      <a:pt x="1739" y="1001"/>
                    </a:cubicBezTo>
                    <a:lnTo>
                      <a:pt x="1775" y="1001"/>
                    </a:lnTo>
                    <a:lnTo>
                      <a:pt x="1775" y="1513"/>
                    </a:lnTo>
                    <a:cubicBezTo>
                      <a:pt x="1656" y="1513"/>
                      <a:pt x="1537" y="1453"/>
                      <a:pt x="1477" y="1358"/>
                    </a:cubicBezTo>
                    <a:lnTo>
                      <a:pt x="1358" y="1180"/>
                    </a:lnTo>
                    <a:cubicBezTo>
                      <a:pt x="1156" y="882"/>
                      <a:pt x="822" y="715"/>
                      <a:pt x="477" y="715"/>
                    </a:cubicBezTo>
                    <a:cubicBezTo>
                      <a:pt x="346" y="715"/>
                      <a:pt x="227" y="763"/>
                      <a:pt x="132" y="846"/>
                    </a:cubicBezTo>
                    <a:cubicBezTo>
                      <a:pt x="48" y="941"/>
                      <a:pt x="1" y="1049"/>
                      <a:pt x="1" y="1191"/>
                    </a:cubicBezTo>
                    <a:lnTo>
                      <a:pt x="1" y="1846"/>
                    </a:lnTo>
                    <a:cubicBezTo>
                      <a:pt x="1" y="3418"/>
                      <a:pt x="798" y="3751"/>
                      <a:pt x="1465" y="4013"/>
                    </a:cubicBezTo>
                    <a:cubicBezTo>
                      <a:pt x="1810" y="4168"/>
                      <a:pt x="2144" y="4299"/>
                      <a:pt x="2299" y="4609"/>
                    </a:cubicBezTo>
                    <a:cubicBezTo>
                      <a:pt x="2334" y="4704"/>
                      <a:pt x="2322" y="4775"/>
                      <a:pt x="2263" y="4847"/>
                    </a:cubicBezTo>
                    <a:cubicBezTo>
                      <a:pt x="2212" y="4914"/>
                      <a:pt x="2120" y="4946"/>
                      <a:pt x="2041" y="4946"/>
                    </a:cubicBezTo>
                    <a:cubicBezTo>
                      <a:pt x="2008" y="4946"/>
                      <a:pt x="1978" y="4940"/>
                      <a:pt x="1953" y="4930"/>
                    </a:cubicBezTo>
                    <a:cubicBezTo>
                      <a:pt x="1834" y="4882"/>
                      <a:pt x="1822" y="4728"/>
                      <a:pt x="1834" y="4632"/>
                    </a:cubicBezTo>
                    <a:cubicBezTo>
                      <a:pt x="1834" y="4537"/>
                      <a:pt x="1775" y="4466"/>
                      <a:pt x="1679" y="4466"/>
                    </a:cubicBezTo>
                    <a:cubicBezTo>
                      <a:pt x="1596" y="4466"/>
                      <a:pt x="1513" y="4525"/>
                      <a:pt x="1513" y="4609"/>
                    </a:cubicBezTo>
                    <a:cubicBezTo>
                      <a:pt x="1513" y="4740"/>
                      <a:pt x="1537" y="5085"/>
                      <a:pt x="1834" y="5228"/>
                    </a:cubicBezTo>
                    <a:cubicBezTo>
                      <a:pt x="1906" y="5252"/>
                      <a:pt x="1965" y="5263"/>
                      <a:pt x="2037" y="5263"/>
                    </a:cubicBezTo>
                    <a:cubicBezTo>
                      <a:pt x="2203" y="5263"/>
                      <a:pt x="2382" y="5192"/>
                      <a:pt x="2489" y="5073"/>
                    </a:cubicBezTo>
                    <a:cubicBezTo>
                      <a:pt x="2501" y="5061"/>
                      <a:pt x="2513" y="5049"/>
                      <a:pt x="2513" y="5025"/>
                    </a:cubicBezTo>
                    <a:cubicBezTo>
                      <a:pt x="2811" y="5502"/>
                      <a:pt x="3215" y="5942"/>
                      <a:pt x="3680" y="6275"/>
                    </a:cubicBezTo>
                    <a:lnTo>
                      <a:pt x="3703" y="6299"/>
                    </a:lnTo>
                    <a:cubicBezTo>
                      <a:pt x="3656" y="6347"/>
                      <a:pt x="3644" y="6430"/>
                      <a:pt x="3644" y="6514"/>
                    </a:cubicBezTo>
                    <a:lnTo>
                      <a:pt x="3644" y="6633"/>
                    </a:lnTo>
                    <a:cubicBezTo>
                      <a:pt x="3644" y="6835"/>
                      <a:pt x="3775" y="6990"/>
                      <a:pt x="3965" y="7037"/>
                    </a:cubicBezTo>
                    <a:lnTo>
                      <a:pt x="3965" y="8585"/>
                    </a:lnTo>
                    <a:lnTo>
                      <a:pt x="3489" y="8585"/>
                    </a:lnTo>
                    <a:cubicBezTo>
                      <a:pt x="3203" y="8585"/>
                      <a:pt x="2977" y="8811"/>
                      <a:pt x="2977" y="9085"/>
                    </a:cubicBezTo>
                    <a:lnTo>
                      <a:pt x="2977" y="9264"/>
                    </a:lnTo>
                    <a:lnTo>
                      <a:pt x="2549" y="9264"/>
                    </a:lnTo>
                    <a:cubicBezTo>
                      <a:pt x="2382" y="9264"/>
                      <a:pt x="2239" y="9383"/>
                      <a:pt x="2203" y="9550"/>
                    </a:cubicBezTo>
                    <a:lnTo>
                      <a:pt x="2060" y="10312"/>
                    </a:lnTo>
                    <a:cubicBezTo>
                      <a:pt x="2037" y="10419"/>
                      <a:pt x="2060" y="10514"/>
                      <a:pt x="2132" y="10609"/>
                    </a:cubicBezTo>
                    <a:cubicBezTo>
                      <a:pt x="2203" y="10693"/>
                      <a:pt x="2299" y="10740"/>
                      <a:pt x="2394" y="10740"/>
                    </a:cubicBezTo>
                    <a:lnTo>
                      <a:pt x="6549" y="10740"/>
                    </a:lnTo>
                    <a:cubicBezTo>
                      <a:pt x="6656" y="10740"/>
                      <a:pt x="6763" y="10693"/>
                      <a:pt x="6823" y="10609"/>
                    </a:cubicBezTo>
                    <a:cubicBezTo>
                      <a:pt x="6894" y="10514"/>
                      <a:pt x="6906" y="10419"/>
                      <a:pt x="6894" y="10312"/>
                    </a:cubicBezTo>
                    <a:lnTo>
                      <a:pt x="6740" y="9550"/>
                    </a:lnTo>
                    <a:cubicBezTo>
                      <a:pt x="6716" y="9383"/>
                      <a:pt x="6561" y="9264"/>
                      <a:pt x="6406" y="9264"/>
                    </a:cubicBezTo>
                    <a:lnTo>
                      <a:pt x="5966" y="9264"/>
                    </a:lnTo>
                    <a:lnTo>
                      <a:pt x="5966" y="9085"/>
                    </a:lnTo>
                    <a:cubicBezTo>
                      <a:pt x="5966" y="8811"/>
                      <a:pt x="5751" y="8585"/>
                      <a:pt x="5466" y="8585"/>
                    </a:cubicBezTo>
                    <a:lnTo>
                      <a:pt x="4989" y="8585"/>
                    </a:lnTo>
                    <a:lnTo>
                      <a:pt x="4989" y="7037"/>
                    </a:lnTo>
                    <a:cubicBezTo>
                      <a:pt x="5168" y="6990"/>
                      <a:pt x="5299" y="6835"/>
                      <a:pt x="5299" y="6633"/>
                    </a:cubicBezTo>
                    <a:lnTo>
                      <a:pt x="5299" y="6502"/>
                    </a:lnTo>
                    <a:cubicBezTo>
                      <a:pt x="5299" y="6430"/>
                      <a:pt x="5275" y="6359"/>
                      <a:pt x="5239" y="6275"/>
                    </a:cubicBezTo>
                    <a:lnTo>
                      <a:pt x="5275" y="6264"/>
                    </a:lnTo>
                    <a:cubicBezTo>
                      <a:pt x="5728" y="5918"/>
                      <a:pt x="6132" y="5490"/>
                      <a:pt x="6430" y="5013"/>
                    </a:cubicBezTo>
                    <a:cubicBezTo>
                      <a:pt x="6442" y="5025"/>
                      <a:pt x="6466" y="5049"/>
                      <a:pt x="6466" y="5061"/>
                    </a:cubicBezTo>
                    <a:cubicBezTo>
                      <a:pt x="6585" y="5180"/>
                      <a:pt x="6740" y="5252"/>
                      <a:pt x="6906" y="5252"/>
                    </a:cubicBezTo>
                    <a:cubicBezTo>
                      <a:pt x="6978" y="5252"/>
                      <a:pt x="7061" y="5240"/>
                      <a:pt x="7121" y="5204"/>
                    </a:cubicBezTo>
                    <a:cubicBezTo>
                      <a:pt x="7418" y="5073"/>
                      <a:pt x="7442" y="4751"/>
                      <a:pt x="7430" y="4597"/>
                    </a:cubicBezTo>
                    <a:cubicBezTo>
                      <a:pt x="7430" y="4513"/>
                      <a:pt x="7359" y="4454"/>
                      <a:pt x="7263" y="4454"/>
                    </a:cubicBezTo>
                    <a:cubicBezTo>
                      <a:pt x="7180" y="4454"/>
                      <a:pt x="7121" y="4525"/>
                      <a:pt x="7121" y="4609"/>
                    </a:cubicBezTo>
                    <a:cubicBezTo>
                      <a:pt x="7121" y="4716"/>
                      <a:pt x="7097" y="4871"/>
                      <a:pt x="7002" y="4906"/>
                    </a:cubicBezTo>
                    <a:cubicBezTo>
                      <a:pt x="6975" y="4920"/>
                      <a:pt x="6945" y="4925"/>
                      <a:pt x="6913" y="4925"/>
                    </a:cubicBezTo>
                    <a:cubicBezTo>
                      <a:pt x="6831" y="4925"/>
                      <a:pt x="6740" y="4886"/>
                      <a:pt x="6680" y="4835"/>
                    </a:cubicBezTo>
                    <a:cubicBezTo>
                      <a:pt x="6621" y="4775"/>
                      <a:pt x="6609" y="4692"/>
                      <a:pt x="6656" y="4597"/>
                    </a:cubicBezTo>
                    <a:cubicBezTo>
                      <a:pt x="6799" y="4287"/>
                      <a:pt x="7121" y="4156"/>
                      <a:pt x="7490" y="4001"/>
                    </a:cubicBezTo>
                    <a:cubicBezTo>
                      <a:pt x="8145" y="3739"/>
                      <a:pt x="8942" y="3406"/>
                      <a:pt x="8942" y="1834"/>
                    </a:cubicBezTo>
                    <a:lnTo>
                      <a:pt x="8942" y="1180"/>
                    </a:lnTo>
                    <a:cubicBezTo>
                      <a:pt x="8907" y="1061"/>
                      <a:pt x="8847" y="941"/>
                      <a:pt x="8752" y="846"/>
                    </a:cubicBezTo>
                    <a:cubicBezTo>
                      <a:pt x="8668" y="763"/>
                      <a:pt x="8549" y="715"/>
                      <a:pt x="8406" y="715"/>
                    </a:cubicBezTo>
                    <a:cubicBezTo>
                      <a:pt x="8049" y="715"/>
                      <a:pt x="7728" y="894"/>
                      <a:pt x="7537" y="1180"/>
                    </a:cubicBezTo>
                    <a:lnTo>
                      <a:pt x="7418" y="1358"/>
                    </a:lnTo>
                    <a:cubicBezTo>
                      <a:pt x="7335" y="1453"/>
                      <a:pt x="7240" y="1513"/>
                      <a:pt x="7121" y="1513"/>
                    </a:cubicBezTo>
                    <a:lnTo>
                      <a:pt x="7121" y="1001"/>
                    </a:lnTo>
                    <a:lnTo>
                      <a:pt x="7144" y="1001"/>
                    </a:lnTo>
                    <a:cubicBezTo>
                      <a:pt x="7311" y="1001"/>
                      <a:pt x="7442" y="858"/>
                      <a:pt x="7442" y="703"/>
                    </a:cubicBezTo>
                    <a:lnTo>
                      <a:pt x="7442" y="299"/>
                    </a:lnTo>
                    <a:cubicBezTo>
                      <a:pt x="7442" y="132"/>
                      <a:pt x="7311" y="1"/>
                      <a:pt x="7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50"/>
              <p:cNvSpPr/>
              <p:nvPr/>
            </p:nvSpPr>
            <p:spPr>
              <a:xfrm>
                <a:off x="1590638" y="2834153"/>
                <a:ext cx="88501" cy="84754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669" extrusionOk="0">
                    <a:moveTo>
                      <a:pt x="1358" y="488"/>
                    </a:moveTo>
                    <a:lnTo>
                      <a:pt x="1596" y="977"/>
                    </a:lnTo>
                    <a:cubicBezTo>
                      <a:pt x="1632" y="1036"/>
                      <a:pt x="1668" y="1072"/>
                      <a:pt x="1751" y="1084"/>
                    </a:cubicBezTo>
                    <a:lnTo>
                      <a:pt x="2299" y="1155"/>
                    </a:lnTo>
                    <a:lnTo>
                      <a:pt x="1929" y="1548"/>
                    </a:lnTo>
                    <a:cubicBezTo>
                      <a:pt x="1882" y="1596"/>
                      <a:pt x="1870" y="1655"/>
                      <a:pt x="1870" y="1715"/>
                    </a:cubicBezTo>
                    <a:lnTo>
                      <a:pt x="1953" y="2263"/>
                    </a:lnTo>
                    <a:lnTo>
                      <a:pt x="1465" y="2012"/>
                    </a:lnTo>
                    <a:cubicBezTo>
                      <a:pt x="1429" y="1989"/>
                      <a:pt x="1406" y="1989"/>
                      <a:pt x="1370" y="1989"/>
                    </a:cubicBezTo>
                    <a:cubicBezTo>
                      <a:pt x="1346" y="1989"/>
                      <a:pt x="1310" y="1989"/>
                      <a:pt x="1287" y="2012"/>
                    </a:cubicBezTo>
                    <a:lnTo>
                      <a:pt x="798" y="2263"/>
                    </a:lnTo>
                    <a:lnTo>
                      <a:pt x="882" y="1715"/>
                    </a:lnTo>
                    <a:cubicBezTo>
                      <a:pt x="894" y="1655"/>
                      <a:pt x="870" y="1596"/>
                      <a:pt x="822" y="1548"/>
                    </a:cubicBezTo>
                    <a:lnTo>
                      <a:pt x="417" y="1155"/>
                    </a:lnTo>
                    <a:lnTo>
                      <a:pt x="977" y="1084"/>
                    </a:lnTo>
                    <a:cubicBezTo>
                      <a:pt x="1036" y="1072"/>
                      <a:pt x="1096" y="1036"/>
                      <a:pt x="1120" y="977"/>
                    </a:cubicBezTo>
                    <a:lnTo>
                      <a:pt x="1358" y="488"/>
                    </a:lnTo>
                    <a:close/>
                    <a:moveTo>
                      <a:pt x="1406" y="0"/>
                    </a:moveTo>
                    <a:cubicBezTo>
                      <a:pt x="1334" y="0"/>
                      <a:pt x="1275" y="48"/>
                      <a:pt x="1239" y="107"/>
                    </a:cubicBezTo>
                    <a:lnTo>
                      <a:pt x="917" y="774"/>
                    </a:lnTo>
                    <a:lnTo>
                      <a:pt x="179" y="881"/>
                    </a:lnTo>
                    <a:cubicBezTo>
                      <a:pt x="108" y="893"/>
                      <a:pt x="48" y="941"/>
                      <a:pt x="36" y="1012"/>
                    </a:cubicBezTo>
                    <a:cubicBezTo>
                      <a:pt x="1" y="1084"/>
                      <a:pt x="36" y="1155"/>
                      <a:pt x="84" y="1203"/>
                    </a:cubicBezTo>
                    <a:lnTo>
                      <a:pt x="620" y="1727"/>
                    </a:lnTo>
                    <a:lnTo>
                      <a:pt x="501" y="2453"/>
                    </a:lnTo>
                    <a:cubicBezTo>
                      <a:pt x="477" y="2524"/>
                      <a:pt x="513" y="2608"/>
                      <a:pt x="572" y="2632"/>
                    </a:cubicBezTo>
                    <a:cubicBezTo>
                      <a:pt x="604" y="2657"/>
                      <a:pt x="639" y="2669"/>
                      <a:pt x="674" y="2669"/>
                    </a:cubicBezTo>
                    <a:cubicBezTo>
                      <a:pt x="705" y="2669"/>
                      <a:pt x="735" y="2660"/>
                      <a:pt x="763" y="2644"/>
                    </a:cubicBezTo>
                    <a:lnTo>
                      <a:pt x="1417" y="2310"/>
                    </a:lnTo>
                    <a:lnTo>
                      <a:pt x="2072" y="2644"/>
                    </a:lnTo>
                    <a:cubicBezTo>
                      <a:pt x="2108" y="2667"/>
                      <a:pt x="2132" y="2667"/>
                      <a:pt x="2168" y="2667"/>
                    </a:cubicBezTo>
                    <a:cubicBezTo>
                      <a:pt x="2203" y="2667"/>
                      <a:pt x="2239" y="2644"/>
                      <a:pt x="2263" y="2632"/>
                    </a:cubicBezTo>
                    <a:cubicBezTo>
                      <a:pt x="2322" y="2584"/>
                      <a:pt x="2358" y="2513"/>
                      <a:pt x="2346" y="2453"/>
                    </a:cubicBezTo>
                    <a:lnTo>
                      <a:pt x="2227" y="1727"/>
                    </a:lnTo>
                    <a:lnTo>
                      <a:pt x="2763" y="1203"/>
                    </a:lnTo>
                    <a:cubicBezTo>
                      <a:pt x="2775" y="1155"/>
                      <a:pt x="2787" y="1084"/>
                      <a:pt x="2775" y="1012"/>
                    </a:cubicBezTo>
                    <a:cubicBezTo>
                      <a:pt x="2739" y="941"/>
                      <a:pt x="2703" y="893"/>
                      <a:pt x="2620" y="881"/>
                    </a:cubicBezTo>
                    <a:lnTo>
                      <a:pt x="1894" y="774"/>
                    </a:lnTo>
                    <a:lnTo>
                      <a:pt x="1572" y="107"/>
                    </a:lnTo>
                    <a:cubicBezTo>
                      <a:pt x="1537" y="48"/>
                      <a:pt x="1465" y="0"/>
                      <a:pt x="1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0" name="Google Shape;3610;p50"/>
          <p:cNvGrpSpPr/>
          <p:nvPr/>
        </p:nvGrpSpPr>
        <p:grpSpPr>
          <a:xfrm>
            <a:off x="4263556" y="2238291"/>
            <a:ext cx="686100" cy="691500"/>
            <a:chOff x="1904481" y="2302193"/>
            <a:chExt cx="686100" cy="691500"/>
          </a:xfrm>
        </p:grpSpPr>
        <p:sp>
          <p:nvSpPr>
            <p:cNvPr id="3611" name="Google Shape;3611;p50"/>
            <p:cNvSpPr/>
            <p:nvPr/>
          </p:nvSpPr>
          <p:spPr>
            <a:xfrm>
              <a:off x="1904481" y="2302193"/>
              <a:ext cx="686100" cy="69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0"/>
            <p:cNvSpPr/>
            <p:nvPr/>
          </p:nvSpPr>
          <p:spPr>
            <a:xfrm>
              <a:off x="2121109" y="2447687"/>
              <a:ext cx="252857" cy="400542"/>
            </a:xfrm>
            <a:custGeom>
              <a:avLst/>
              <a:gdLst/>
              <a:ahLst/>
              <a:cxnLst/>
              <a:rect l="l" t="t" r="r" b="b"/>
              <a:pathLst>
                <a:path w="7240" h="11467" extrusionOk="0">
                  <a:moveTo>
                    <a:pt x="1048" y="346"/>
                  </a:moveTo>
                  <a:cubicBezTo>
                    <a:pt x="1156" y="346"/>
                    <a:pt x="1239" y="441"/>
                    <a:pt x="1239" y="537"/>
                  </a:cubicBezTo>
                  <a:cubicBezTo>
                    <a:pt x="1239" y="644"/>
                    <a:pt x="1156" y="727"/>
                    <a:pt x="1048" y="727"/>
                  </a:cubicBezTo>
                  <a:cubicBezTo>
                    <a:pt x="941" y="727"/>
                    <a:pt x="858" y="644"/>
                    <a:pt x="858" y="537"/>
                  </a:cubicBezTo>
                  <a:cubicBezTo>
                    <a:pt x="858" y="429"/>
                    <a:pt x="941" y="346"/>
                    <a:pt x="1048" y="346"/>
                  </a:cubicBezTo>
                  <a:close/>
                  <a:moveTo>
                    <a:pt x="3549" y="1203"/>
                  </a:moveTo>
                  <a:lnTo>
                    <a:pt x="3906" y="1453"/>
                  </a:lnTo>
                  <a:lnTo>
                    <a:pt x="3549" y="1453"/>
                  </a:lnTo>
                  <a:lnTo>
                    <a:pt x="3549" y="1203"/>
                  </a:lnTo>
                  <a:close/>
                  <a:moveTo>
                    <a:pt x="6883" y="1060"/>
                  </a:moveTo>
                  <a:lnTo>
                    <a:pt x="6883" y="1072"/>
                  </a:lnTo>
                  <a:lnTo>
                    <a:pt x="6097" y="2799"/>
                  </a:lnTo>
                  <a:cubicBezTo>
                    <a:pt x="6085" y="2846"/>
                    <a:pt x="6085" y="2894"/>
                    <a:pt x="6097" y="2942"/>
                  </a:cubicBezTo>
                  <a:lnTo>
                    <a:pt x="6883" y="4680"/>
                  </a:lnTo>
                  <a:lnTo>
                    <a:pt x="4620" y="4680"/>
                  </a:lnTo>
                  <a:lnTo>
                    <a:pt x="4620" y="1608"/>
                  </a:lnTo>
                  <a:cubicBezTo>
                    <a:pt x="4620" y="1549"/>
                    <a:pt x="4597" y="1501"/>
                    <a:pt x="4549" y="1477"/>
                  </a:cubicBezTo>
                  <a:lnTo>
                    <a:pt x="3942" y="1060"/>
                  </a:lnTo>
                  <a:close/>
                  <a:moveTo>
                    <a:pt x="6883" y="4680"/>
                  </a:moveTo>
                  <a:cubicBezTo>
                    <a:pt x="6883" y="4686"/>
                    <a:pt x="6880" y="4689"/>
                    <a:pt x="6878" y="4689"/>
                  </a:cubicBezTo>
                  <a:cubicBezTo>
                    <a:pt x="6877" y="4689"/>
                    <a:pt x="6877" y="4686"/>
                    <a:pt x="6883" y="4680"/>
                  </a:cubicBezTo>
                  <a:close/>
                  <a:moveTo>
                    <a:pt x="4299" y="1787"/>
                  </a:moveTo>
                  <a:lnTo>
                    <a:pt x="4299" y="5394"/>
                  </a:lnTo>
                  <a:lnTo>
                    <a:pt x="1941" y="5406"/>
                  </a:lnTo>
                  <a:lnTo>
                    <a:pt x="1941" y="2692"/>
                  </a:lnTo>
                  <a:cubicBezTo>
                    <a:pt x="1941" y="2608"/>
                    <a:pt x="1870" y="2537"/>
                    <a:pt x="1787" y="2537"/>
                  </a:cubicBezTo>
                  <a:cubicBezTo>
                    <a:pt x="1691" y="2537"/>
                    <a:pt x="1620" y="2608"/>
                    <a:pt x="1620" y="2692"/>
                  </a:cubicBezTo>
                  <a:lnTo>
                    <a:pt x="1620" y="5406"/>
                  </a:lnTo>
                  <a:lnTo>
                    <a:pt x="1227" y="5406"/>
                  </a:lnTo>
                  <a:lnTo>
                    <a:pt x="1227" y="1787"/>
                  </a:lnTo>
                  <a:lnTo>
                    <a:pt x="1620" y="1787"/>
                  </a:lnTo>
                  <a:lnTo>
                    <a:pt x="1620" y="1989"/>
                  </a:lnTo>
                  <a:cubicBezTo>
                    <a:pt x="1620" y="2072"/>
                    <a:pt x="1691" y="2144"/>
                    <a:pt x="1787" y="2144"/>
                  </a:cubicBezTo>
                  <a:cubicBezTo>
                    <a:pt x="1870" y="2144"/>
                    <a:pt x="1941" y="2072"/>
                    <a:pt x="1941" y="1989"/>
                  </a:cubicBezTo>
                  <a:lnTo>
                    <a:pt x="1941" y="1787"/>
                  </a:lnTo>
                  <a:close/>
                  <a:moveTo>
                    <a:pt x="1584" y="10764"/>
                  </a:moveTo>
                  <a:cubicBezTo>
                    <a:pt x="1691" y="10764"/>
                    <a:pt x="1787" y="10859"/>
                    <a:pt x="1787" y="10954"/>
                  </a:cubicBezTo>
                  <a:lnTo>
                    <a:pt x="1787" y="11145"/>
                  </a:lnTo>
                  <a:lnTo>
                    <a:pt x="322" y="11145"/>
                  </a:lnTo>
                  <a:lnTo>
                    <a:pt x="322" y="10954"/>
                  </a:lnTo>
                  <a:cubicBezTo>
                    <a:pt x="322" y="10847"/>
                    <a:pt x="417" y="10764"/>
                    <a:pt x="513" y="10764"/>
                  </a:cubicBezTo>
                  <a:close/>
                  <a:moveTo>
                    <a:pt x="1048" y="1"/>
                  </a:moveTo>
                  <a:cubicBezTo>
                    <a:pt x="775" y="1"/>
                    <a:pt x="536" y="239"/>
                    <a:pt x="536" y="525"/>
                  </a:cubicBezTo>
                  <a:cubicBezTo>
                    <a:pt x="536" y="763"/>
                    <a:pt x="679" y="953"/>
                    <a:pt x="894" y="1037"/>
                  </a:cubicBezTo>
                  <a:lnTo>
                    <a:pt x="894" y="10419"/>
                  </a:lnTo>
                  <a:lnTo>
                    <a:pt x="513" y="10419"/>
                  </a:lnTo>
                  <a:cubicBezTo>
                    <a:pt x="215" y="10419"/>
                    <a:pt x="1" y="10657"/>
                    <a:pt x="1" y="10943"/>
                  </a:cubicBezTo>
                  <a:lnTo>
                    <a:pt x="1" y="11300"/>
                  </a:lnTo>
                  <a:cubicBezTo>
                    <a:pt x="1" y="11395"/>
                    <a:pt x="72" y="11466"/>
                    <a:pt x="155" y="11466"/>
                  </a:cubicBezTo>
                  <a:lnTo>
                    <a:pt x="1965" y="11466"/>
                  </a:lnTo>
                  <a:cubicBezTo>
                    <a:pt x="2049" y="11466"/>
                    <a:pt x="2120" y="11395"/>
                    <a:pt x="2120" y="11300"/>
                  </a:cubicBezTo>
                  <a:lnTo>
                    <a:pt x="2120" y="10943"/>
                  </a:lnTo>
                  <a:cubicBezTo>
                    <a:pt x="2120" y="10645"/>
                    <a:pt x="1882" y="10419"/>
                    <a:pt x="1608" y="10419"/>
                  </a:cubicBezTo>
                  <a:lnTo>
                    <a:pt x="1227" y="10419"/>
                  </a:lnTo>
                  <a:lnTo>
                    <a:pt x="1227" y="5740"/>
                  </a:lnTo>
                  <a:lnTo>
                    <a:pt x="4299" y="5740"/>
                  </a:lnTo>
                  <a:cubicBezTo>
                    <a:pt x="4489" y="5740"/>
                    <a:pt x="4632" y="5585"/>
                    <a:pt x="4632" y="5394"/>
                  </a:cubicBezTo>
                  <a:lnTo>
                    <a:pt x="4632" y="5025"/>
                  </a:lnTo>
                  <a:lnTo>
                    <a:pt x="6883" y="5025"/>
                  </a:lnTo>
                  <a:cubicBezTo>
                    <a:pt x="7002" y="5025"/>
                    <a:pt x="7109" y="4966"/>
                    <a:pt x="7180" y="4859"/>
                  </a:cubicBezTo>
                  <a:cubicBezTo>
                    <a:pt x="7228" y="4763"/>
                    <a:pt x="7240" y="4632"/>
                    <a:pt x="7180" y="4525"/>
                  </a:cubicBezTo>
                  <a:lnTo>
                    <a:pt x="6442" y="2882"/>
                  </a:lnTo>
                  <a:lnTo>
                    <a:pt x="7180" y="1227"/>
                  </a:lnTo>
                  <a:cubicBezTo>
                    <a:pt x="7228" y="1120"/>
                    <a:pt x="7228" y="989"/>
                    <a:pt x="7156" y="894"/>
                  </a:cubicBezTo>
                  <a:cubicBezTo>
                    <a:pt x="7097" y="787"/>
                    <a:pt x="6978" y="727"/>
                    <a:pt x="6859" y="727"/>
                  </a:cubicBezTo>
                  <a:lnTo>
                    <a:pt x="3358" y="727"/>
                  </a:lnTo>
                  <a:cubicBezTo>
                    <a:pt x="3275" y="727"/>
                    <a:pt x="3192" y="810"/>
                    <a:pt x="3192" y="894"/>
                  </a:cubicBezTo>
                  <a:lnTo>
                    <a:pt x="3192" y="1453"/>
                  </a:lnTo>
                  <a:lnTo>
                    <a:pt x="1215" y="1453"/>
                  </a:lnTo>
                  <a:lnTo>
                    <a:pt x="1215" y="1037"/>
                  </a:lnTo>
                  <a:cubicBezTo>
                    <a:pt x="1429" y="953"/>
                    <a:pt x="1572" y="763"/>
                    <a:pt x="1572" y="525"/>
                  </a:cubicBezTo>
                  <a:cubicBezTo>
                    <a:pt x="1572" y="227"/>
                    <a:pt x="133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4" name="Google Shape;3614;p50"/>
          <p:cNvSpPr txBox="1">
            <a:spLocks noGrp="1"/>
          </p:cNvSpPr>
          <p:nvPr>
            <p:ph type="subTitle" idx="6"/>
          </p:nvPr>
        </p:nvSpPr>
        <p:spPr>
          <a:xfrm>
            <a:off x="7241406" y="3007054"/>
            <a:ext cx="1611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37" y="706737"/>
            <a:ext cx="2985275" cy="3464810"/>
          </a:xfrm>
          <a:prstGeom prst="rect">
            <a:avLst/>
          </a:prstGeom>
        </p:spPr>
      </p:pic>
      <p:grpSp>
        <p:nvGrpSpPr>
          <p:cNvPr id="28" name="Google Shape;1395;p21"/>
          <p:cNvGrpSpPr/>
          <p:nvPr/>
        </p:nvGrpSpPr>
        <p:grpSpPr>
          <a:xfrm>
            <a:off x="5501369" y="1566030"/>
            <a:ext cx="1551464" cy="414297"/>
            <a:chOff x="5207241" y="539192"/>
            <a:chExt cx="1650493" cy="440647"/>
          </a:xfrm>
        </p:grpSpPr>
        <p:sp>
          <p:nvSpPr>
            <p:cNvPr id="29" name="Google Shape;1396;p21"/>
            <p:cNvSpPr/>
            <p:nvPr/>
          </p:nvSpPr>
          <p:spPr>
            <a:xfrm>
              <a:off x="6068754" y="539492"/>
              <a:ext cx="788980" cy="440053"/>
            </a:xfrm>
            <a:custGeom>
              <a:avLst/>
              <a:gdLst/>
              <a:ahLst/>
              <a:cxnLst/>
              <a:rect l="l" t="t" r="r" b="b"/>
              <a:pathLst>
                <a:path w="13273" h="7403" extrusionOk="0">
                  <a:moveTo>
                    <a:pt x="12304" y="183"/>
                  </a:moveTo>
                  <a:cubicBezTo>
                    <a:pt x="12402" y="183"/>
                    <a:pt x="12493" y="205"/>
                    <a:pt x="12571" y="257"/>
                  </a:cubicBezTo>
                  <a:cubicBezTo>
                    <a:pt x="12448" y="484"/>
                    <a:pt x="12308" y="695"/>
                    <a:pt x="12150" y="888"/>
                  </a:cubicBezTo>
                  <a:cubicBezTo>
                    <a:pt x="11940" y="1168"/>
                    <a:pt x="11677" y="1431"/>
                    <a:pt x="11414" y="1659"/>
                  </a:cubicBezTo>
                  <a:cubicBezTo>
                    <a:pt x="11063" y="1905"/>
                    <a:pt x="10730" y="2167"/>
                    <a:pt x="10432" y="2448"/>
                  </a:cubicBezTo>
                  <a:cubicBezTo>
                    <a:pt x="10310" y="2553"/>
                    <a:pt x="10204" y="2641"/>
                    <a:pt x="10082" y="2746"/>
                  </a:cubicBezTo>
                  <a:cubicBezTo>
                    <a:pt x="10099" y="2693"/>
                    <a:pt x="10134" y="2641"/>
                    <a:pt x="10152" y="2571"/>
                  </a:cubicBezTo>
                  <a:lnTo>
                    <a:pt x="10152" y="2588"/>
                  </a:lnTo>
                  <a:cubicBezTo>
                    <a:pt x="10222" y="2413"/>
                    <a:pt x="10292" y="2238"/>
                    <a:pt x="10380" y="2080"/>
                  </a:cubicBezTo>
                  <a:cubicBezTo>
                    <a:pt x="10520" y="1747"/>
                    <a:pt x="10678" y="1431"/>
                    <a:pt x="10853" y="1116"/>
                  </a:cubicBezTo>
                  <a:cubicBezTo>
                    <a:pt x="11046" y="835"/>
                    <a:pt x="11309" y="590"/>
                    <a:pt x="11607" y="414"/>
                  </a:cubicBezTo>
                  <a:cubicBezTo>
                    <a:pt x="11804" y="303"/>
                    <a:pt x="12071" y="183"/>
                    <a:pt x="12304" y="183"/>
                  </a:cubicBezTo>
                  <a:close/>
                  <a:moveTo>
                    <a:pt x="12624" y="292"/>
                  </a:moveTo>
                  <a:cubicBezTo>
                    <a:pt x="12676" y="344"/>
                    <a:pt x="12729" y="414"/>
                    <a:pt x="12764" y="484"/>
                  </a:cubicBezTo>
                  <a:cubicBezTo>
                    <a:pt x="13027" y="1098"/>
                    <a:pt x="12291" y="1887"/>
                    <a:pt x="11817" y="2185"/>
                  </a:cubicBezTo>
                  <a:cubicBezTo>
                    <a:pt x="11519" y="2343"/>
                    <a:pt x="11204" y="2501"/>
                    <a:pt x="10871" y="2623"/>
                  </a:cubicBezTo>
                  <a:cubicBezTo>
                    <a:pt x="10713" y="2693"/>
                    <a:pt x="10555" y="2746"/>
                    <a:pt x="10380" y="2781"/>
                  </a:cubicBezTo>
                  <a:cubicBezTo>
                    <a:pt x="10345" y="2799"/>
                    <a:pt x="10292" y="2799"/>
                    <a:pt x="10239" y="2799"/>
                  </a:cubicBezTo>
                  <a:cubicBezTo>
                    <a:pt x="10573" y="2536"/>
                    <a:pt x="10888" y="2255"/>
                    <a:pt x="11221" y="2010"/>
                  </a:cubicBezTo>
                  <a:cubicBezTo>
                    <a:pt x="11432" y="1852"/>
                    <a:pt x="11624" y="1694"/>
                    <a:pt x="11782" y="1501"/>
                  </a:cubicBezTo>
                  <a:cubicBezTo>
                    <a:pt x="11887" y="1379"/>
                    <a:pt x="11975" y="1256"/>
                    <a:pt x="12080" y="1116"/>
                  </a:cubicBezTo>
                  <a:cubicBezTo>
                    <a:pt x="12168" y="993"/>
                    <a:pt x="12256" y="870"/>
                    <a:pt x="12343" y="730"/>
                  </a:cubicBezTo>
                  <a:cubicBezTo>
                    <a:pt x="12448" y="607"/>
                    <a:pt x="12519" y="432"/>
                    <a:pt x="12624" y="292"/>
                  </a:cubicBezTo>
                  <a:close/>
                  <a:moveTo>
                    <a:pt x="10957" y="3497"/>
                  </a:moveTo>
                  <a:cubicBezTo>
                    <a:pt x="11128" y="3497"/>
                    <a:pt x="11298" y="3515"/>
                    <a:pt x="11467" y="3552"/>
                  </a:cubicBezTo>
                  <a:cubicBezTo>
                    <a:pt x="11624" y="3570"/>
                    <a:pt x="11765" y="3623"/>
                    <a:pt x="11870" y="3728"/>
                  </a:cubicBezTo>
                  <a:cubicBezTo>
                    <a:pt x="11642" y="3780"/>
                    <a:pt x="11397" y="3815"/>
                    <a:pt x="11151" y="3833"/>
                  </a:cubicBezTo>
                  <a:cubicBezTo>
                    <a:pt x="10888" y="3851"/>
                    <a:pt x="10643" y="3938"/>
                    <a:pt x="10397" y="3956"/>
                  </a:cubicBezTo>
                  <a:cubicBezTo>
                    <a:pt x="10223" y="3976"/>
                    <a:pt x="10048" y="3985"/>
                    <a:pt x="9877" y="3985"/>
                  </a:cubicBezTo>
                  <a:cubicBezTo>
                    <a:pt x="9756" y="3985"/>
                    <a:pt x="9637" y="3981"/>
                    <a:pt x="9521" y="3973"/>
                  </a:cubicBezTo>
                  <a:cubicBezTo>
                    <a:pt x="9345" y="3956"/>
                    <a:pt x="9188" y="3921"/>
                    <a:pt x="9030" y="3886"/>
                  </a:cubicBezTo>
                  <a:cubicBezTo>
                    <a:pt x="8942" y="3851"/>
                    <a:pt x="8872" y="3815"/>
                    <a:pt x="8802" y="3798"/>
                  </a:cubicBezTo>
                  <a:cubicBezTo>
                    <a:pt x="8819" y="3798"/>
                    <a:pt x="8819" y="3780"/>
                    <a:pt x="8837" y="3780"/>
                  </a:cubicBezTo>
                  <a:lnTo>
                    <a:pt x="8872" y="3780"/>
                  </a:lnTo>
                  <a:cubicBezTo>
                    <a:pt x="9100" y="3710"/>
                    <a:pt x="9363" y="3710"/>
                    <a:pt x="9591" y="3658"/>
                  </a:cubicBezTo>
                  <a:cubicBezTo>
                    <a:pt x="9889" y="3588"/>
                    <a:pt x="10204" y="3552"/>
                    <a:pt x="10502" y="3535"/>
                  </a:cubicBezTo>
                  <a:cubicBezTo>
                    <a:pt x="10657" y="3511"/>
                    <a:pt x="10808" y="3497"/>
                    <a:pt x="10957" y="3497"/>
                  </a:cubicBezTo>
                  <a:close/>
                  <a:moveTo>
                    <a:pt x="8821" y="1183"/>
                  </a:moveTo>
                  <a:cubicBezTo>
                    <a:pt x="8838" y="1183"/>
                    <a:pt x="8855" y="1184"/>
                    <a:pt x="8872" y="1186"/>
                  </a:cubicBezTo>
                  <a:cubicBezTo>
                    <a:pt x="8907" y="1186"/>
                    <a:pt x="8960" y="1203"/>
                    <a:pt x="8995" y="1221"/>
                  </a:cubicBezTo>
                  <a:cubicBezTo>
                    <a:pt x="8907" y="1414"/>
                    <a:pt x="8854" y="1659"/>
                    <a:pt x="8767" y="1852"/>
                  </a:cubicBezTo>
                  <a:cubicBezTo>
                    <a:pt x="8609" y="2132"/>
                    <a:pt x="8451" y="2395"/>
                    <a:pt x="8276" y="2658"/>
                  </a:cubicBezTo>
                  <a:cubicBezTo>
                    <a:pt x="8118" y="2886"/>
                    <a:pt x="8013" y="3114"/>
                    <a:pt x="7925" y="3377"/>
                  </a:cubicBezTo>
                  <a:cubicBezTo>
                    <a:pt x="7855" y="3517"/>
                    <a:pt x="7820" y="3675"/>
                    <a:pt x="7767" y="3833"/>
                  </a:cubicBezTo>
                  <a:cubicBezTo>
                    <a:pt x="7767" y="3886"/>
                    <a:pt x="7750" y="3973"/>
                    <a:pt x="7750" y="4061"/>
                  </a:cubicBezTo>
                  <a:cubicBezTo>
                    <a:pt x="7715" y="3868"/>
                    <a:pt x="7715" y="3640"/>
                    <a:pt x="7715" y="3465"/>
                  </a:cubicBezTo>
                  <a:cubicBezTo>
                    <a:pt x="7697" y="3149"/>
                    <a:pt x="7732" y="2851"/>
                    <a:pt x="7820" y="2553"/>
                  </a:cubicBezTo>
                  <a:cubicBezTo>
                    <a:pt x="7890" y="2255"/>
                    <a:pt x="7978" y="1975"/>
                    <a:pt x="8101" y="1712"/>
                  </a:cubicBezTo>
                  <a:cubicBezTo>
                    <a:pt x="8233" y="1463"/>
                    <a:pt x="8523" y="1183"/>
                    <a:pt x="8821" y="1183"/>
                  </a:cubicBezTo>
                  <a:close/>
                  <a:moveTo>
                    <a:pt x="9135" y="1291"/>
                  </a:moveTo>
                  <a:cubicBezTo>
                    <a:pt x="9293" y="1449"/>
                    <a:pt x="9258" y="1747"/>
                    <a:pt x="9205" y="1992"/>
                  </a:cubicBezTo>
                  <a:cubicBezTo>
                    <a:pt x="9117" y="2273"/>
                    <a:pt x="8995" y="2536"/>
                    <a:pt x="8819" y="2781"/>
                  </a:cubicBezTo>
                  <a:cubicBezTo>
                    <a:pt x="8679" y="3009"/>
                    <a:pt x="8539" y="3237"/>
                    <a:pt x="8381" y="3465"/>
                  </a:cubicBezTo>
                  <a:cubicBezTo>
                    <a:pt x="8223" y="3675"/>
                    <a:pt x="8065" y="3921"/>
                    <a:pt x="7908" y="4131"/>
                  </a:cubicBezTo>
                  <a:lnTo>
                    <a:pt x="7838" y="4149"/>
                  </a:lnTo>
                  <a:cubicBezTo>
                    <a:pt x="7908" y="3640"/>
                    <a:pt x="8083" y="3149"/>
                    <a:pt x="8381" y="2711"/>
                  </a:cubicBezTo>
                  <a:cubicBezTo>
                    <a:pt x="8539" y="2466"/>
                    <a:pt x="8697" y="2220"/>
                    <a:pt x="8854" y="1957"/>
                  </a:cubicBezTo>
                  <a:cubicBezTo>
                    <a:pt x="8925" y="1834"/>
                    <a:pt x="8995" y="1694"/>
                    <a:pt x="9047" y="1571"/>
                  </a:cubicBezTo>
                  <a:cubicBezTo>
                    <a:pt x="9082" y="1466"/>
                    <a:pt x="9100" y="1379"/>
                    <a:pt x="9135" y="1291"/>
                  </a:cubicBezTo>
                  <a:close/>
                  <a:moveTo>
                    <a:pt x="11958" y="3851"/>
                  </a:moveTo>
                  <a:lnTo>
                    <a:pt x="11958" y="3851"/>
                  </a:lnTo>
                  <a:cubicBezTo>
                    <a:pt x="12010" y="3991"/>
                    <a:pt x="12010" y="4131"/>
                    <a:pt x="11940" y="4271"/>
                  </a:cubicBezTo>
                  <a:cubicBezTo>
                    <a:pt x="11755" y="4558"/>
                    <a:pt x="11424" y="4645"/>
                    <a:pt x="11075" y="4645"/>
                  </a:cubicBezTo>
                  <a:cubicBezTo>
                    <a:pt x="10763" y="4645"/>
                    <a:pt x="10435" y="4575"/>
                    <a:pt x="10187" y="4517"/>
                  </a:cubicBezTo>
                  <a:cubicBezTo>
                    <a:pt x="9906" y="4447"/>
                    <a:pt x="9626" y="4341"/>
                    <a:pt x="9363" y="4201"/>
                  </a:cubicBezTo>
                  <a:cubicBezTo>
                    <a:pt x="9223" y="4113"/>
                    <a:pt x="9047" y="4043"/>
                    <a:pt x="8889" y="3938"/>
                  </a:cubicBezTo>
                  <a:lnTo>
                    <a:pt x="8889" y="3938"/>
                  </a:lnTo>
                  <a:cubicBezTo>
                    <a:pt x="8995" y="3973"/>
                    <a:pt x="9117" y="4008"/>
                    <a:pt x="9188" y="4026"/>
                  </a:cubicBezTo>
                  <a:cubicBezTo>
                    <a:pt x="9310" y="4061"/>
                    <a:pt x="9433" y="4078"/>
                    <a:pt x="9556" y="4078"/>
                  </a:cubicBezTo>
                  <a:cubicBezTo>
                    <a:pt x="9705" y="4096"/>
                    <a:pt x="9854" y="4105"/>
                    <a:pt x="10003" y="4105"/>
                  </a:cubicBezTo>
                  <a:cubicBezTo>
                    <a:pt x="10152" y="4105"/>
                    <a:pt x="10301" y="4096"/>
                    <a:pt x="10450" y="4078"/>
                  </a:cubicBezTo>
                  <a:cubicBezTo>
                    <a:pt x="10713" y="4043"/>
                    <a:pt x="10958" y="3973"/>
                    <a:pt x="11221" y="3956"/>
                  </a:cubicBezTo>
                  <a:cubicBezTo>
                    <a:pt x="11467" y="3938"/>
                    <a:pt x="11712" y="3903"/>
                    <a:pt x="11958" y="3851"/>
                  </a:cubicBezTo>
                  <a:close/>
                  <a:moveTo>
                    <a:pt x="6330" y="2623"/>
                  </a:moveTo>
                  <a:cubicBezTo>
                    <a:pt x="6382" y="2623"/>
                    <a:pt x="6435" y="2623"/>
                    <a:pt x="6488" y="2641"/>
                  </a:cubicBezTo>
                  <a:cubicBezTo>
                    <a:pt x="6382" y="2834"/>
                    <a:pt x="6330" y="3062"/>
                    <a:pt x="6225" y="3254"/>
                  </a:cubicBezTo>
                  <a:cubicBezTo>
                    <a:pt x="6084" y="3500"/>
                    <a:pt x="5927" y="3728"/>
                    <a:pt x="5751" y="3956"/>
                  </a:cubicBezTo>
                  <a:cubicBezTo>
                    <a:pt x="5646" y="4131"/>
                    <a:pt x="5541" y="4324"/>
                    <a:pt x="5471" y="4534"/>
                  </a:cubicBezTo>
                  <a:cubicBezTo>
                    <a:pt x="5418" y="4657"/>
                    <a:pt x="5383" y="4797"/>
                    <a:pt x="5348" y="4937"/>
                  </a:cubicBezTo>
                  <a:cubicBezTo>
                    <a:pt x="5348" y="4955"/>
                    <a:pt x="5331" y="4973"/>
                    <a:pt x="5331" y="5008"/>
                  </a:cubicBezTo>
                  <a:cubicBezTo>
                    <a:pt x="5331" y="4850"/>
                    <a:pt x="5331" y="4675"/>
                    <a:pt x="5331" y="4534"/>
                  </a:cubicBezTo>
                  <a:cubicBezTo>
                    <a:pt x="5331" y="4271"/>
                    <a:pt x="5366" y="4008"/>
                    <a:pt x="5436" y="3763"/>
                  </a:cubicBezTo>
                  <a:cubicBezTo>
                    <a:pt x="5576" y="3307"/>
                    <a:pt x="5751" y="2658"/>
                    <a:pt x="6330" y="2623"/>
                  </a:cubicBezTo>
                  <a:close/>
                  <a:moveTo>
                    <a:pt x="6610" y="2729"/>
                  </a:moveTo>
                  <a:cubicBezTo>
                    <a:pt x="6751" y="2869"/>
                    <a:pt x="6698" y="3167"/>
                    <a:pt x="6628" y="3377"/>
                  </a:cubicBezTo>
                  <a:cubicBezTo>
                    <a:pt x="6540" y="3623"/>
                    <a:pt x="6400" y="3851"/>
                    <a:pt x="6242" y="4061"/>
                  </a:cubicBezTo>
                  <a:cubicBezTo>
                    <a:pt x="6102" y="4289"/>
                    <a:pt x="5962" y="4499"/>
                    <a:pt x="5786" y="4710"/>
                  </a:cubicBezTo>
                  <a:cubicBezTo>
                    <a:pt x="5664" y="4850"/>
                    <a:pt x="5576" y="5008"/>
                    <a:pt x="5453" y="5148"/>
                  </a:cubicBezTo>
                  <a:lnTo>
                    <a:pt x="5436" y="5165"/>
                  </a:lnTo>
                  <a:cubicBezTo>
                    <a:pt x="5471" y="5025"/>
                    <a:pt x="5471" y="4867"/>
                    <a:pt x="5523" y="4727"/>
                  </a:cubicBezTo>
                  <a:cubicBezTo>
                    <a:pt x="5611" y="4464"/>
                    <a:pt x="5734" y="4219"/>
                    <a:pt x="5892" y="3973"/>
                  </a:cubicBezTo>
                  <a:cubicBezTo>
                    <a:pt x="6049" y="3763"/>
                    <a:pt x="6190" y="3552"/>
                    <a:pt x="6330" y="3325"/>
                  </a:cubicBezTo>
                  <a:cubicBezTo>
                    <a:pt x="6400" y="3202"/>
                    <a:pt x="6470" y="3097"/>
                    <a:pt x="6523" y="2974"/>
                  </a:cubicBezTo>
                  <a:cubicBezTo>
                    <a:pt x="6558" y="2886"/>
                    <a:pt x="6575" y="2799"/>
                    <a:pt x="6610" y="2729"/>
                  </a:cubicBezTo>
                  <a:close/>
                  <a:moveTo>
                    <a:pt x="3840" y="3447"/>
                  </a:moveTo>
                  <a:cubicBezTo>
                    <a:pt x="3753" y="3623"/>
                    <a:pt x="3718" y="3815"/>
                    <a:pt x="3612" y="3991"/>
                  </a:cubicBezTo>
                  <a:cubicBezTo>
                    <a:pt x="3490" y="4201"/>
                    <a:pt x="3349" y="4376"/>
                    <a:pt x="3227" y="4569"/>
                  </a:cubicBezTo>
                  <a:cubicBezTo>
                    <a:pt x="3122" y="4745"/>
                    <a:pt x="3034" y="4920"/>
                    <a:pt x="2964" y="5095"/>
                  </a:cubicBezTo>
                  <a:cubicBezTo>
                    <a:pt x="2929" y="5200"/>
                    <a:pt x="2894" y="5306"/>
                    <a:pt x="2859" y="5411"/>
                  </a:cubicBezTo>
                  <a:cubicBezTo>
                    <a:pt x="2859" y="5323"/>
                    <a:pt x="2876" y="5236"/>
                    <a:pt x="2859" y="5148"/>
                  </a:cubicBezTo>
                  <a:cubicBezTo>
                    <a:pt x="2859" y="4902"/>
                    <a:pt x="2894" y="4639"/>
                    <a:pt x="2981" y="4394"/>
                  </a:cubicBezTo>
                  <a:cubicBezTo>
                    <a:pt x="3086" y="4008"/>
                    <a:pt x="3244" y="3482"/>
                    <a:pt x="3718" y="3447"/>
                  </a:cubicBezTo>
                  <a:close/>
                  <a:moveTo>
                    <a:pt x="6505" y="4973"/>
                  </a:moveTo>
                  <a:cubicBezTo>
                    <a:pt x="6698" y="4973"/>
                    <a:pt x="6891" y="5008"/>
                    <a:pt x="7084" y="5008"/>
                  </a:cubicBezTo>
                  <a:cubicBezTo>
                    <a:pt x="7329" y="5025"/>
                    <a:pt x="7575" y="5043"/>
                    <a:pt x="7820" y="5078"/>
                  </a:cubicBezTo>
                  <a:cubicBezTo>
                    <a:pt x="8083" y="5113"/>
                    <a:pt x="8854" y="5200"/>
                    <a:pt x="9082" y="5498"/>
                  </a:cubicBezTo>
                  <a:cubicBezTo>
                    <a:pt x="8626" y="5481"/>
                    <a:pt x="8153" y="5463"/>
                    <a:pt x="7680" y="5411"/>
                  </a:cubicBezTo>
                  <a:cubicBezTo>
                    <a:pt x="7417" y="5376"/>
                    <a:pt x="7171" y="5323"/>
                    <a:pt x="6926" y="5218"/>
                  </a:cubicBezTo>
                  <a:cubicBezTo>
                    <a:pt x="6768" y="5165"/>
                    <a:pt x="6628" y="5043"/>
                    <a:pt x="6488" y="4990"/>
                  </a:cubicBezTo>
                  <a:cubicBezTo>
                    <a:pt x="6488" y="4990"/>
                    <a:pt x="6505" y="4990"/>
                    <a:pt x="6505" y="4973"/>
                  </a:cubicBezTo>
                  <a:close/>
                  <a:moveTo>
                    <a:pt x="3981" y="3517"/>
                  </a:moveTo>
                  <a:lnTo>
                    <a:pt x="3981" y="3517"/>
                  </a:lnTo>
                  <a:cubicBezTo>
                    <a:pt x="4191" y="3745"/>
                    <a:pt x="3805" y="4412"/>
                    <a:pt x="3683" y="4604"/>
                  </a:cubicBezTo>
                  <a:cubicBezTo>
                    <a:pt x="3456" y="4953"/>
                    <a:pt x="3211" y="5302"/>
                    <a:pt x="2950" y="5617"/>
                  </a:cubicBezTo>
                  <a:lnTo>
                    <a:pt x="2950" y="5617"/>
                  </a:lnTo>
                  <a:cubicBezTo>
                    <a:pt x="2966" y="5519"/>
                    <a:pt x="2982" y="5421"/>
                    <a:pt x="2999" y="5323"/>
                  </a:cubicBezTo>
                  <a:cubicBezTo>
                    <a:pt x="3086" y="5060"/>
                    <a:pt x="3192" y="4815"/>
                    <a:pt x="3349" y="4587"/>
                  </a:cubicBezTo>
                  <a:cubicBezTo>
                    <a:pt x="3490" y="4412"/>
                    <a:pt x="3630" y="4219"/>
                    <a:pt x="3753" y="4008"/>
                  </a:cubicBezTo>
                  <a:cubicBezTo>
                    <a:pt x="3840" y="3851"/>
                    <a:pt x="3893" y="3675"/>
                    <a:pt x="3981" y="3517"/>
                  </a:cubicBezTo>
                  <a:close/>
                  <a:moveTo>
                    <a:pt x="6540" y="5148"/>
                  </a:moveTo>
                  <a:lnTo>
                    <a:pt x="6540" y="5148"/>
                  </a:lnTo>
                  <a:cubicBezTo>
                    <a:pt x="6575" y="5183"/>
                    <a:pt x="6610" y="5200"/>
                    <a:pt x="6663" y="5218"/>
                  </a:cubicBezTo>
                  <a:cubicBezTo>
                    <a:pt x="6768" y="5271"/>
                    <a:pt x="6873" y="5323"/>
                    <a:pt x="6979" y="5358"/>
                  </a:cubicBezTo>
                  <a:cubicBezTo>
                    <a:pt x="7189" y="5446"/>
                    <a:pt x="7417" y="5498"/>
                    <a:pt x="7627" y="5534"/>
                  </a:cubicBezTo>
                  <a:cubicBezTo>
                    <a:pt x="8136" y="5569"/>
                    <a:pt x="8644" y="5621"/>
                    <a:pt x="9152" y="5656"/>
                  </a:cubicBezTo>
                  <a:cubicBezTo>
                    <a:pt x="9152" y="5744"/>
                    <a:pt x="9135" y="5849"/>
                    <a:pt x="9065" y="5919"/>
                  </a:cubicBezTo>
                  <a:cubicBezTo>
                    <a:pt x="8947" y="6102"/>
                    <a:pt x="8703" y="6168"/>
                    <a:pt x="8485" y="6168"/>
                  </a:cubicBezTo>
                  <a:cubicBezTo>
                    <a:pt x="8410" y="6168"/>
                    <a:pt x="8338" y="6161"/>
                    <a:pt x="8276" y="6147"/>
                  </a:cubicBezTo>
                  <a:cubicBezTo>
                    <a:pt x="8030" y="6077"/>
                    <a:pt x="7802" y="5989"/>
                    <a:pt x="7575" y="5884"/>
                  </a:cubicBezTo>
                  <a:cubicBezTo>
                    <a:pt x="7329" y="5779"/>
                    <a:pt x="7101" y="5639"/>
                    <a:pt x="6908" y="5463"/>
                  </a:cubicBezTo>
                  <a:cubicBezTo>
                    <a:pt x="6786" y="5376"/>
                    <a:pt x="6663" y="5271"/>
                    <a:pt x="6540" y="5148"/>
                  </a:cubicBezTo>
                  <a:close/>
                  <a:moveTo>
                    <a:pt x="4103" y="5621"/>
                  </a:moveTo>
                  <a:cubicBezTo>
                    <a:pt x="4489" y="5744"/>
                    <a:pt x="4892" y="5884"/>
                    <a:pt x="5260" y="6059"/>
                  </a:cubicBezTo>
                  <a:cubicBezTo>
                    <a:pt x="5523" y="6147"/>
                    <a:pt x="5769" y="6270"/>
                    <a:pt x="5979" y="6445"/>
                  </a:cubicBezTo>
                  <a:cubicBezTo>
                    <a:pt x="6067" y="6515"/>
                    <a:pt x="6155" y="6603"/>
                    <a:pt x="6207" y="6708"/>
                  </a:cubicBezTo>
                  <a:cubicBezTo>
                    <a:pt x="5821" y="6585"/>
                    <a:pt x="5436" y="6463"/>
                    <a:pt x="5068" y="6305"/>
                  </a:cubicBezTo>
                  <a:cubicBezTo>
                    <a:pt x="4840" y="6217"/>
                    <a:pt x="4612" y="6095"/>
                    <a:pt x="4419" y="5937"/>
                  </a:cubicBezTo>
                  <a:cubicBezTo>
                    <a:pt x="4296" y="5867"/>
                    <a:pt x="4191" y="5726"/>
                    <a:pt x="4086" y="5621"/>
                  </a:cubicBezTo>
                  <a:close/>
                  <a:moveTo>
                    <a:pt x="4086" y="5797"/>
                  </a:moveTo>
                  <a:lnTo>
                    <a:pt x="4086" y="5797"/>
                  </a:lnTo>
                  <a:cubicBezTo>
                    <a:pt x="4103" y="5814"/>
                    <a:pt x="4121" y="5849"/>
                    <a:pt x="4138" y="5867"/>
                  </a:cubicBezTo>
                  <a:cubicBezTo>
                    <a:pt x="4226" y="5937"/>
                    <a:pt x="4314" y="6007"/>
                    <a:pt x="4401" y="6059"/>
                  </a:cubicBezTo>
                  <a:cubicBezTo>
                    <a:pt x="4559" y="6200"/>
                    <a:pt x="4752" y="6305"/>
                    <a:pt x="4945" y="6393"/>
                  </a:cubicBezTo>
                  <a:cubicBezTo>
                    <a:pt x="5383" y="6568"/>
                    <a:pt x="5804" y="6726"/>
                    <a:pt x="6242" y="6883"/>
                  </a:cubicBezTo>
                  <a:cubicBezTo>
                    <a:pt x="6242" y="6989"/>
                    <a:pt x="6172" y="7094"/>
                    <a:pt x="6067" y="7146"/>
                  </a:cubicBezTo>
                  <a:cubicBezTo>
                    <a:pt x="5974" y="7198"/>
                    <a:pt x="5879" y="7220"/>
                    <a:pt x="5782" y="7220"/>
                  </a:cubicBezTo>
                  <a:cubicBezTo>
                    <a:pt x="5422" y="7220"/>
                    <a:pt x="5053" y="6912"/>
                    <a:pt x="4805" y="6691"/>
                  </a:cubicBezTo>
                  <a:cubicBezTo>
                    <a:pt x="4612" y="6533"/>
                    <a:pt x="4454" y="6358"/>
                    <a:pt x="4314" y="6165"/>
                  </a:cubicBezTo>
                  <a:cubicBezTo>
                    <a:pt x="4244" y="6059"/>
                    <a:pt x="4156" y="5919"/>
                    <a:pt x="4086" y="5797"/>
                  </a:cubicBezTo>
                  <a:close/>
                  <a:moveTo>
                    <a:pt x="12280" y="0"/>
                  </a:moveTo>
                  <a:cubicBezTo>
                    <a:pt x="11797" y="0"/>
                    <a:pt x="11260" y="444"/>
                    <a:pt x="10976" y="765"/>
                  </a:cubicBezTo>
                  <a:cubicBezTo>
                    <a:pt x="10713" y="1063"/>
                    <a:pt x="10502" y="1431"/>
                    <a:pt x="10362" y="1799"/>
                  </a:cubicBezTo>
                  <a:cubicBezTo>
                    <a:pt x="10257" y="2027"/>
                    <a:pt x="10152" y="2238"/>
                    <a:pt x="10064" y="2466"/>
                  </a:cubicBezTo>
                  <a:cubicBezTo>
                    <a:pt x="9994" y="2588"/>
                    <a:pt x="9941" y="2729"/>
                    <a:pt x="9889" y="2869"/>
                  </a:cubicBezTo>
                  <a:cubicBezTo>
                    <a:pt x="9661" y="3027"/>
                    <a:pt x="9433" y="3167"/>
                    <a:pt x="9205" y="3325"/>
                  </a:cubicBezTo>
                  <a:cubicBezTo>
                    <a:pt x="8854" y="3588"/>
                    <a:pt x="8504" y="3815"/>
                    <a:pt x="8136" y="4026"/>
                  </a:cubicBezTo>
                  <a:cubicBezTo>
                    <a:pt x="8218" y="3911"/>
                    <a:pt x="8315" y="3796"/>
                    <a:pt x="8313" y="3796"/>
                  </a:cubicBezTo>
                  <a:lnTo>
                    <a:pt x="8313" y="3796"/>
                  </a:lnTo>
                  <a:cubicBezTo>
                    <a:pt x="8313" y="3796"/>
                    <a:pt x="8312" y="3797"/>
                    <a:pt x="8311" y="3798"/>
                  </a:cubicBezTo>
                  <a:cubicBezTo>
                    <a:pt x="8416" y="3675"/>
                    <a:pt x="8521" y="3570"/>
                    <a:pt x="8609" y="3430"/>
                  </a:cubicBezTo>
                  <a:cubicBezTo>
                    <a:pt x="8872" y="3097"/>
                    <a:pt x="9082" y="2764"/>
                    <a:pt x="9275" y="2395"/>
                  </a:cubicBezTo>
                  <a:cubicBezTo>
                    <a:pt x="9503" y="1905"/>
                    <a:pt x="9608" y="1151"/>
                    <a:pt x="8942" y="1010"/>
                  </a:cubicBezTo>
                  <a:cubicBezTo>
                    <a:pt x="8904" y="1005"/>
                    <a:pt x="8866" y="1003"/>
                    <a:pt x="8828" y="1003"/>
                  </a:cubicBezTo>
                  <a:cubicBezTo>
                    <a:pt x="8609" y="1003"/>
                    <a:pt x="8406" y="1089"/>
                    <a:pt x="8241" y="1238"/>
                  </a:cubicBezTo>
                  <a:cubicBezTo>
                    <a:pt x="7995" y="1466"/>
                    <a:pt x="7838" y="1747"/>
                    <a:pt x="7767" y="2062"/>
                  </a:cubicBezTo>
                  <a:cubicBezTo>
                    <a:pt x="7627" y="2448"/>
                    <a:pt x="7557" y="2851"/>
                    <a:pt x="7540" y="3254"/>
                  </a:cubicBezTo>
                  <a:cubicBezTo>
                    <a:pt x="7557" y="3447"/>
                    <a:pt x="7575" y="3658"/>
                    <a:pt x="7610" y="3851"/>
                  </a:cubicBezTo>
                  <a:cubicBezTo>
                    <a:pt x="7610" y="3973"/>
                    <a:pt x="7627" y="4113"/>
                    <a:pt x="7662" y="4236"/>
                  </a:cubicBezTo>
                  <a:cubicBezTo>
                    <a:pt x="7364" y="4376"/>
                    <a:pt x="7049" y="4517"/>
                    <a:pt x="6751" y="4675"/>
                  </a:cubicBezTo>
                  <a:cubicBezTo>
                    <a:pt x="6400" y="4850"/>
                    <a:pt x="6032" y="4990"/>
                    <a:pt x="5646" y="5095"/>
                  </a:cubicBezTo>
                  <a:cubicBezTo>
                    <a:pt x="5716" y="5025"/>
                    <a:pt x="5786" y="4937"/>
                    <a:pt x="5786" y="4937"/>
                  </a:cubicBezTo>
                  <a:cubicBezTo>
                    <a:pt x="5892" y="4815"/>
                    <a:pt x="5997" y="4710"/>
                    <a:pt x="6102" y="4587"/>
                  </a:cubicBezTo>
                  <a:cubicBezTo>
                    <a:pt x="6312" y="4306"/>
                    <a:pt x="6523" y="4008"/>
                    <a:pt x="6698" y="3710"/>
                  </a:cubicBezTo>
                  <a:cubicBezTo>
                    <a:pt x="6943" y="3290"/>
                    <a:pt x="7066" y="2553"/>
                    <a:pt x="6453" y="2413"/>
                  </a:cubicBezTo>
                  <a:cubicBezTo>
                    <a:pt x="6403" y="2402"/>
                    <a:pt x="6356" y="2397"/>
                    <a:pt x="6310" y="2397"/>
                  </a:cubicBezTo>
                  <a:cubicBezTo>
                    <a:pt x="5847" y="2397"/>
                    <a:pt x="5544" y="2924"/>
                    <a:pt x="5401" y="3307"/>
                  </a:cubicBezTo>
                  <a:cubicBezTo>
                    <a:pt x="5278" y="3623"/>
                    <a:pt x="5190" y="3973"/>
                    <a:pt x="5173" y="4324"/>
                  </a:cubicBezTo>
                  <a:cubicBezTo>
                    <a:pt x="5173" y="4517"/>
                    <a:pt x="5190" y="4710"/>
                    <a:pt x="5208" y="4885"/>
                  </a:cubicBezTo>
                  <a:cubicBezTo>
                    <a:pt x="5208" y="5008"/>
                    <a:pt x="5225" y="5113"/>
                    <a:pt x="5243" y="5218"/>
                  </a:cubicBezTo>
                  <a:cubicBezTo>
                    <a:pt x="4717" y="5358"/>
                    <a:pt x="4156" y="5428"/>
                    <a:pt x="3612" y="5551"/>
                  </a:cubicBezTo>
                  <a:cubicBezTo>
                    <a:pt x="3420" y="5604"/>
                    <a:pt x="3244" y="5621"/>
                    <a:pt x="3051" y="5639"/>
                  </a:cubicBezTo>
                  <a:cubicBezTo>
                    <a:pt x="3139" y="5551"/>
                    <a:pt x="3507" y="5165"/>
                    <a:pt x="3542" y="5113"/>
                  </a:cubicBezTo>
                  <a:cubicBezTo>
                    <a:pt x="3753" y="4867"/>
                    <a:pt x="3928" y="4587"/>
                    <a:pt x="4086" y="4306"/>
                  </a:cubicBezTo>
                  <a:cubicBezTo>
                    <a:pt x="4261" y="3956"/>
                    <a:pt x="4349" y="3395"/>
                    <a:pt x="3875" y="3254"/>
                  </a:cubicBezTo>
                  <a:cubicBezTo>
                    <a:pt x="3819" y="3238"/>
                    <a:pt x="3764" y="3230"/>
                    <a:pt x="3711" y="3230"/>
                  </a:cubicBezTo>
                  <a:cubicBezTo>
                    <a:pt x="3321" y="3230"/>
                    <a:pt x="3035" y="3649"/>
                    <a:pt x="2911" y="3973"/>
                  </a:cubicBezTo>
                  <a:cubicBezTo>
                    <a:pt x="2806" y="4271"/>
                    <a:pt x="2718" y="4587"/>
                    <a:pt x="2701" y="4902"/>
                  </a:cubicBezTo>
                  <a:cubicBezTo>
                    <a:pt x="2701" y="5148"/>
                    <a:pt x="2718" y="5411"/>
                    <a:pt x="2771" y="5656"/>
                  </a:cubicBezTo>
                  <a:cubicBezTo>
                    <a:pt x="2636" y="5662"/>
                    <a:pt x="2502" y="5664"/>
                    <a:pt x="2368" y="5664"/>
                  </a:cubicBezTo>
                  <a:cubicBezTo>
                    <a:pt x="2101" y="5664"/>
                    <a:pt x="1836" y="5656"/>
                    <a:pt x="1579" y="5656"/>
                  </a:cubicBezTo>
                  <a:cubicBezTo>
                    <a:pt x="1281" y="5656"/>
                    <a:pt x="1000" y="5656"/>
                    <a:pt x="702" y="5639"/>
                  </a:cubicBezTo>
                  <a:cubicBezTo>
                    <a:pt x="474" y="5604"/>
                    <a:pt x="264" y="5586"/>
                    <a:pt x="36" y="5586"/>
                  </a:cubicBezTo>
                  <a:cubicBezTo>
                    <a:pt x="1" y="5586"/>
                    <a:pt x="1" y="5639"/>
                    <a:pt x="36" y="5656"/>
                  </a:cubicBezTo>
                  <a:cubicBezTo>
                    <a:pt x="229" y="5674"/>
                    <a:pt x="422" y="5709"/>
                    <a:pt x="597" y="5744"/>
                  </a:cubicBezTo>
                  <a:cubicBezTo>
                    <a:pt x="877" y="5779"/>
                    <a:pt x="1140" y="5797"/>
                    <a:pt x="1403" y="5797"/>
                  </a:cubicBezTo>
                  <a:cubicBezTo>
                    <a:pt x="1649" y="5797"/>
                    <a:pt x="1891" y="5799"/>
                    <a:pt x="2132" y="5799"/>
                  </a:cubicBezTo>
                  <a:cubicBezTo>
                    <a:pt x="2494" y="5799"/>
                    <a:pt x="2852" y="5793"/>
                    <a:pt x="3209" y="5761"/>
                  </a:cubicBezTo>
                  <a:cubicBezTo>
                    <a:pt x="3437" y="5744"/>
                    <a:pt x="3665" y="5709"/>
                    <a:pt x="3893" y="5656"/>
                  </a:cubicBezTo>
                  <a:cubicBezTo>
                    <a:pt x="3981" y="5902"/>
                    <a:pt x="4103" y="6147"/>
                    <a:pt x="4261" y="6358"/>
                  </a:cubicBezTo>
                  <a:cubicBezTo>
                    <a:pt x="4436" y="6603"/>
                    <a:pt x="4647" y="6831"/>
                    <a:pt x="4910" y="7006"/>
                  </a:cubicBezTo>
                  <a:cubicBezTo>
                    <a:pt x="5120" y="7217"/>
                    <a:pt x="5383" y="7339"/>
                    <a:pt x="5681" y="7392"/>
                  </a:cubicBezTo>
                  <a:cubicBezTo>
                    <a:pt x="5724" y="7399"/>
                    <a:pt x="5767" y="7403"/>
                    <a:pt x="5810" y="7403"/>
                  </a:cubicBezTo>
                  <a:cubicBezTo>
                    <a:pt x="5975" y="7403"/>
                    <a:pt x="6134" y="7349"/>
                    <a:pt x="6260" y="7252"/>
                  </a:cubicBezTo>
                  <a:cubicBezTo>
                    <a:pt x="6698" y="6848"/>
                    <a:pt x="6277" y="6358"/>
                    <a:pt x="5892" y="6130"/>
                  </a:cubicBezTo>
                  <a:cubicBezTo>
                    <a:pt x="5576" y="5954"/>
                    <a:pt x="5260" y="5832"/>
                    <a:pt x="4927" y="5726"/>
                  </a:cubicBezTo>
                  <a:cubicBezTo>
                    <a:pt x="4752" y="5656"/>
                    <a:pt x="4559" y="5621"/>
                    <a:pt x="4384" y="5586"/>
                  </a:cubicBezTo>
                  <a:cubicBezTo>
                    <a:pt x="4384" y="5586"/>
                    <a:pt x="4366" y="5569"/>
                    <a:pt x="4331" y="5569"/>
                  </a:cubicBezTo>
                  <a:cubicBezTo>
                    <a:pt x="4507" y="5534"/>
                    <a:pt x="4682" y="5481"/>
                    <a:pt x="4857" y="5463"/>
                  </a:cubicBezTo>
                  <a:cubicBezTo>
                    <a:pt x="5348" y="5358"/>
                    <a:pt x="5839" y="5236"/>
                    <a:pt x="6312" y="5043"/>
                  </a:cubicBezTo>
                  <a:cubicBezTo>
                    <a:pt x="6488" y="5288"/>
                    <a:pt x="6698" y="5516"/>
                    <a:pt x="6926" y="5691"/>
                  </a:cubicBezTo>
                  <a:cubicBezTo>
                    <a:pt x="7171" y="5902"/>
                    <a:pt x="7469" y="6059"/>
                    <a:pt x="7767" y="6182"/>
                  </a:cubicBezTo>
                  <a:cubicBezTo>
                    <a:pt x="7992" y="6294"/>
                    <a:pt x="8239" y="6351"/>
                    <a:pt x="8490" y="6351"/>
                  </a:cubicBezTo>
                  <a:cubicBezTo>
                    <a:pt x="8553" y="6351"/>
                    <a:pt x="8616" y="6347"/>
                    <a:pt x="8679" y="6340"/>
                  </a:cubicBezTo>
                  <a:cubicBezTo>
                    <a:pt x="8907" y="6322"/>
                    <a:pt x="9117" y="6182"/>
                    <a:pt x="9258" y="5989"/>
                  </a:cubicBezTo>
                  <a:cubicBezTo>
                    <a:pt x="9538" y="5428"/>
                    <a:pt x="8925" y="5060"/>
                    <a:pt x="8434" y="4973"/>
                  </a:cubicBezTo>
                  <a:cubicBezTo>
                    <a:pt x="8083" y="4902"/>
                    <a:pt x="7715" y="4867"/>
                    <a:pt x="7364" y="4850"/>
                  </a:cubicBezTo>
                  <a:cubicBezTo>
                    <a:pt x="7189" y="4850"/>
                    <a:pt x="7031" y="4867"/>
                    <a:pt x="6856" y="4867"/>
                  </a:cubicBezTo>
                  <a:lnTo>
                    <a:pt x="6733" y="4867"/>
                  </a:lnTo>
                  <a:cubicBezTo>
                    <a:pt x="6821" y="4832"/>
                    <a:pt x="6891" y="4780"/>
                    <a:pt x="6979" y="4745"/>
                  </a:cubicBezTo>
                  <a:cubicBezTo>
                    <a:pt x="7241" y="4622"/>
                    <a:pt x="7504" y="4482"/>
                    <a:pt x="7767" y="4376"/>
                  </a:cubicBezTo>
                  <a:cubicBezTo>
                    <a:pt x="7960" y="4306"/>
                    <a:pt x="8136" y="4219"/>
                    <a:pt x="8328" y="4131"/>
                  </a:cubicBezTo>
                  <a:cubicBezTo>
                    <a:pt x="8381" y="4078"/>
                    <a:pt x="8451" y="4043"/>
                    <a:pt x="8504" y="3973"/>
                  </a:cubicBezTo>
                  <a:cubicBezTo>
                    <a:pt x="8539" y="3938"/>
                    <a:pt x="8591" y="3903"/>
                    <a:pt x="8644" y="3886"/>
                  </a:cubicBezTo>
                  <a:cubicBezTo>
                    <a:pt x="8749" y="3991"/>
                    <a:pt x="8872" y="4078"/>
                    <a:pt x="9012" y="4149"/>
                  </a:cubicBezTo>
                  <a:cubicBezTo>
                    <a:pt x="9135" y="4219"/>
                    <a:pt x="9275" y="4324"/>
                    <a:pt x="9415" y="4412"/>
                  </a:cubicBezTo>
                  <a:cubicBezTo>
                    <a:pt x="9749" y="4587"/>
                    <a:pt x="10117" y="4710"/>
                    <a:pt x="10485" y="4762"/>
                  </a:cubicBezTo>
                  <a:cubicBezTo>
                    <a:pt x="10702" y="4793"/>
                    <a:pt x="10919" y="4830"/>
                    <a:pt x="11133" y="4830"/>
                  </a:cubicBezTo>
                  <a:cubicBezTo>
                    <a:pt x="11282" y="4830"/>
                    <a:pt x="11428" y="4812"/>
                    <a:pt x="11572" y="4762"/>
                  </a:cubicBezTo>
                  <a:cubicBezTo>
                    <a:pt x="11817" y="4675"/>
                    <a:pt x="12028" y="4499"/>
                    <a:pt x="12150" y="4254"/>
                  </a:cubicBezTo>
                  <a:cubicBezTo>
                    <a:pt x="12413" y="3570"/>
                    <a:pt x="11607" y="3290"/>
                    <a:pt x="11063" y="3290"/>
                  </a:cubicBezTo>
                  <a:cubicBezTo>
                    <a:pt x="10660" y="3307"/>
                    <a:pt x="10257" y="3360"/>
                    <a:pt x="9871" y="3430"/>
                  </a:cubicBezTo>
                  <a:cubicBezTo>
                    <a:pt x="9661" y="3465"/>
                    <a:pt x="9468" y="3517"/>
                    <a:pt x="9275" y="3570"/>
                  </a:cubicBezTo>
                  <a:cubicBezTo>
                    <a:pt x="9275" y="3570"/>
                    <a:pt x="9188" y="3588"/>
                    <a:pt x="9082" y="3623"/>
                  </a:cubicBezTo>
                  <a:cubicBezTo>
                    <a:pt x="9415" y="3395"/>
                    <a:pt x="9749" y="3184"/>
                    <a:pt x="10064" y="2939"/>
                  </a:cubicBezTo>
                  <a:cubicBezTo>
                    <a:pt x="10257" y="2886"/>
                    <a:pt x="10467" y="2921"/>
                    <a:pt x="10660" y="2869"/>
                  </a:cubicBezTo>
                  <a:cubicBezTo>
                    <a:pt x="10871" y="2816"/>
                    <a:pt x="11081" y="2729"/>
                    <a:pt x="11274" y="2641"/>
                  </a:cubicBezTo>
                  <a:cubicBezTo>
                    <a:pt x="11467" y="2553"/>
                    <a:pt x="11659" y="2466"/>
                    <a:pt x="11835" y="2343"/>
                  </a:cubicBezTo>
                  <a:cubicBezTo>
                    <a:pt x="11975" y="2255"/>
                    <a:pt x="12115" y="2167"/>
                    <a:pt x="12238" y="2062"/>
                  </a:cubicBezTo>
                  <a:cubicBezTo>
                    <a:pt x="12676" y="1729"/>
                    <a:pt x="13272" y="818"/>
                    <a:pt x="12834" y="274"/>
                  </a:cubicBezTo>
                  <a:cubicBezTo>
                    <a:pt x="12674" y="78"/>
                    <a:pt x="12482" y="0"/>
                    <a:pt x="12280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97;p21"/>
            <p:cNvSpPr/>
            <p:nvPr/>
          </p:nvSpPr>
          <p:spPr>
            <a:xfrm>
              <a:off x="5207241" y="539192"/>
              <a:ext cx="788921" cy="440647"/>
            </a:xfrm>
            <a:custGeom>
              <a:avLst/>
              <a:gdLst/>
              <a:ahLst/>
              <a:cxnLst/>
              <a:rect l="l" t="t" r="r" b="b"/>
              <a:pathLst>
                <a:path w="13272" h="7413" extrusionOk="0">
                  <a:moveTo>
                    <a:pt x="962" y="191"/>
                  </a:moveTo>
                  <a:cubicBezTo>
                    <a:pt x="1184" y="191"/>
                    <a:pt x="1433" y="298"/>
                    <a:pt x="1631" y="397"/>
                  </a:cubicBezTo>
                  <a:cubicBezTo>
                    <a:pt x="1946" y="572"/>
                    <a:pt x="2209" y="818"/>
                    <a:pt x="2420" y="1116"/>
                  </a:cubicBezTo>
                  <a:cubicBezTo>
                    <a:pt x="2595" y="1414"/>
                    <a:pt x="2735" y="1712"/>
                    <a:pt x="2858" y="2027"/>
                  </a:cubicBezTo>
                  <a:cubicBezTo>
                    <a:pt x="2963" y="2220"/>
                    <a:pt x="3033" y="2395"/>
                    <a:pt x="3121" y="2588"/>
                  </a:cubicBezTo>
                  <a:cubicBezTo>
                    <a:pt x="3138" y="2641"/>
                    <a:pt x="3156" y="2676"/>
                    <a:pt x="3191" y="2729"/>
                  </a:cubicBezTo>
                  <a:cubicBezTo>
                    <a:pt x="3156" y="2711"/>
                    <a:pt x="3121" y="2676"/>
                    <a:pt x="3086" y="2658"/>
                  </a:cubicBezTo>
                  <a:cubicBezTo>
                    <a:pt x="2753" y="2378"/>
                    <a:pt x="2437" y="2097"/>
                    <a:pt x="2087" y="1834"/>
                  </a:cubicBezTo>
                  <a:cubicBezTo>
                    <a:pt x="1894" y="1694"/>
                    <a:pt x="1701" y="1536"/>
                    <a:pt x="1526" y="1361"/>
                  </a:cubicBezTo>
                  <a:cubicBezTo>
                    <a:pt x="1403" y="1238"/>
                    <a:pt x="1315" y="1098"/>
                    <a:pt x="1192" y="975"/>
                  </a:cubicBezTo>
                  <a:cubicBezTo>
                    <a:pt x="1070" y="853"/>
                    <a:pt x="965" y="712"/>
                    <a:pt x="877" y="572"/>
                  </a:cubicBezTo>
                  <a:cubicBezTo>
                    <a:pt x="824" y="467"/>
                    <a:pt x="772" y="362"/>
                    <a:pt x="702" y="257"/>
                  </a:cubicBezTo>
                  <a:cubicBezTo>
                    <a:pt x="779" y="210"/>
                    <a:pt x="868" y="191"/>
                    <a:pt x="962" y="191"/>
                  </a:cubicBezTo>
                  <a:close/>
                  <a:moveTo>
                    <a:pt x="649" y="292"/>
                  </a:moveTo>
                  <a:cubicBezTo>
                    <a:pt x="824" y="502"/>
                    <a:pt x="947" y="783"/>
                    <a:pt x="1105" y="993"/>
                  </a:cubicBezTo>
                  <a:cubicBezTo>
                    <a:pt x="1298" y="1291"/>
                    <a:pt x="1508" y="1554"/>
                    <a:pt x="1771" y="1782"/>
                  </a:cubicBezTo>
                  <a:cubicBezTo>
                    <a:pt x="2122" y="2062"/>
                    <a:pt x="2455" y="2343"/>
                    <a:pt x="2805" y="2623"/>
                  </a:cubicBezTo>
                  <a:cubicBezTo>
                    <a:pt x="2875" y="2676"/>
                    <a:pt x="2946" y="2746"/>
                    <a:pt x="3033" y="2799"/>
                  </a:cubicBezTo>
                  <a:cubicBezTo>
                    <a:pt x="2981" y="2799"/>
                    <a:pt x="2928" y="2799"/>
                    <a:pt x="2893" y="2781"/>
                  </a:cubicBezTo>
                  <a:cubicBezTo>
                    <a:pt x="2735" y="2746"/>
                    <a:pt x="2577" y="2693"/>
                    <a:pt x="2437" y="2641"/>
                  </a:cubicBezTo>
                  <a:cubicBezTo>
                    <a:pt x="2104" y="2501"/>
                    <a:pt x="1771" y="2360"/>
                    <a:pt x="1455" y="2167"/>
                  </a:cubicBezTo>
                  <a:cubicBezTo>
                    <a:pt x="982" y="1869"/>
                    <a:pt x="246" y="1116"/>
                    <a:pt x="509" y="484"/>
                  </a:cubicBezTo>
                  <a:cubicBezTo>
                    <a:pt x="544" y="414"/>
                    <a:pt x="596" y="344"/>
                    <a:pt x="649" y="292"/>
                  </a:cubicBezTo>
                  <a:close/>
                  <a:moveTo>
                    <a:pt x="2270" y="3497"/>
                  </a:moveTo>
                  <a:cubicBezTo>
                    <a:pt x="2421" y="3497"/>
                    <a:pt x="2571" y="3511"/>
                    <a:pt x="2718" y="3535"/>
                  </a:cubicBezTo>
                  <a:cubicBezTo>
                    <a:pt x="3016" y="3570"/>
                    <a:pt x="3331" y="3570"/>
                    <a:pt x="3629" y="3640"/>
                  </a:cubicBezTo>
                  <a:cubicBezTo>
                    <a:pt x="3892" y="3693"/>
                    <a:pt x="4155" y="3710"/>
                    <a:pt x="4401" y="3780"/>
                  </a:cubicBezTo>
                  <a:lnTo>
                    <a:pt x="4436" y="3780"/>
                  </a:lnTo>
                  <a:cubicBezTo>
                    <a:pt x="4453" y="3780"/>
                    <a:pt x="4471" y="3798"/>
                    <a:pt x="4471" y="3798"/>
                  </a:cubicBezTo>
                  <a:cubicBezTo>
                    <a:pt x="4436" y="3815"/>
                    <a:pt x="4383" y="3833"/>
                    <a:pt x="4331" y="3851"/>
                  </a:cubicBezTo>
                  <a:cubicBezTo>
                    <a:pt x="4155" y="3903"/>
                    <a:pt x="3980" y="3938"/>
                    <a:pt x="3805" y="3956"/>
                  </a:cubicBezTo>
                  <a:cubicBezTo>
                    <a:pt x="3647" y="3973"/>
                    <a:pt x="3493" y="3982"/>
                    <a:pt x="3340" y="3982"/>
                  </a:cubicBezTo>
                  <a:cubicBezTo>
                    <a:pt x="3187" y="3982"/>
                    <a:pt x="3033" y="3973"/>
                    <a:pt x="2875" y="3956"/>
                  </a:cubicBezTo>
                  <a:cubicBezTo>
                    <a:pt x="2630" y="3938"/>
                    <a:pt x="2402" y="3851"/>
                    <a:pt x="2174" y="3833"/>
                  </a:cubicBezTo>
                  <a:cubicBezTo>
                    <a:pt x="1911" y="3815"/>
                    <a:pt x="1648" y="3780"/>
                    <a:pt x="1403" y="3710"/>
                  </a:cubicBezTo>
                  <a:cubicBezTo>
                    <a:pt x="1490" y="3623"/>
                    <a:pt x="1631" y="3570"/>
                    <a:pt x="1753" y="3552"/>
                  </a:cubicBezTo>
                  <a:cubicBezTo>
                    <a:pt x="1923" y="3515"/>
                    <a:pt x="2097" y="3497"/>
                    <a:pt x="2270" y="3497"/>
                  </a:cubicBezTo>
                  <a:close/>
                  <a:moveTo>
                    <a:pt x="4457" y="1183"/>
                  </a:moveTo>
                  <a:cubicBezTo>
                    <a:pt x="5081" y="1183"/>
                    <a:pt x="5316" y="2024"/>
                    <a:pt x="5453" y="2501"/>
                  </a:cubicBezTo>
                  <a:cubicBezTo>
                    <a:pt x="5523" y="2799"/>
                    <a:pt x="5558" y="3097"/>
                    <a:pt x="5558" y="3412"/>
                  </a:cubicBezTo>
                  <a:cubicBezTo>
                    <a:pt x="5558" y="3623"/>
                    <a:pt x="5558" y="3833"/>
                    <a:pt x="5523" y="4061"/>
                  </a:cubicBezTo>
                  <a:cubicBezTo>
                    <a:pt x="5523" y="3991"/>
                    <a:pt x="5523" y="3921"/>
                    <a:pt x="5505" y="3886"/>
                  </a:cubicBezTo>
                  <a:cubicBezTo>
                    <a:pt x="5470" y="3728"/>
                    <a:pt x="5435" y="3570"/>
                    <a:pt x="5365" y="3430"/>
                  </a:cubicBezTo>
                  <a:cubicBezTo>
                    <a:pt x="5277" y="3149"/>
                    <a:pt x="5155" y="2886"/>
                    <a:pt x="4997" y="2658"/>
                  </a:cubicBezTo>
                  <a:cubicBezTo>
                    <a:pt x="4821" y="2413"/>
                    <a:pt x="4681" y="2167"/>
                    <a:pt x="4541" y="1905"/>
                  </a:cubicBezTo>
                  <a:cubicBezTo>
                    <a:pt x="4453" y="1747"/>
                    <a:pt x="4383" y="1606"/>
                    <a:pt x="4331" y="1431"/>
                  </a:cubicBezTo>
                  <a:cubicBezTo>
                    <a:pt x="4313" y="1361"/>
                    <a:pt x="4296" y="1291"/>
                    <a:pt x="4260" y="1221"/>
                  </a:cubicBezTo>
                  <a:cubicBezTo>
                    <a:pt x="4313" y="1203"/>
                    <a:pt x="4348" y="1186"/>
                    <a:pt x="4401" y="1186"/>
                  </a:cubicBezTo>
                  <a:cubicBezTo>
                    <a:pt x="4420" y="1184"/>
                    <a:pt x="4439" y="1183"/>
                    <a:pt x="4457" y="1183"/>
                  </a:cubicBezTo>
                  <a:close/>
                  <a:moveTo>
                    <a:pt x="4138" y="1291"/>
                  </a:moveTo>
                  <a:cubicBezTo>
                    <a:pt x="4173" y="1379"/>
                    <a:pt x="4190" y="1466"/>
                    <a:pt x="4225" y="1554"/>
                  </a:cubicBezTo>
                  <a:cubicBezTo>
                    <a:pt x="4278" y="1677"/>
                    <a:pt x="4331" y="1799"/>
                    <a:pt x="4401" y="1922"/>
                  </a:cubicBezTo>
                  <a:cubicBezTo>
                    <a:pt x="4559" y="2203"/>
                    <a:pt x="4716" y="2466"/>
                    <a:pt x="4892" y="2711"/>
                  </a:cubicBezTo>
                  <a:cubicBezTo>
                    <a:pt x="5084" y="2991"/>
                    <a:pt x="5225" y="3290"/>
                    <a:pt x="5312" y="3605"/>
                  </a:cubicBezTo>
                  <a:cubicBezTo>
                    <a:pt x="5365" y="3780"/>
                    <a:pt x="5418" y="3938"/>
                    <a:pt x="5435" y="4113"/>
                  </a:cubicBezTo>
                  <a:cubicBezTo>
                    <a:pt x="5435" y="4149"/>
                    <a:pt x="5435" y="4166"/>
                    <a:pt x="5435" y="4184"/>
                  </a:cubicBezTo>
                  <a:lnTo>
                    <a:pt x="5400" y="4166"/>
                  </a:lnTo>
                  <a:cubicBezTo>
                    <a:pt x="5400" y="4149"/>
                    <a:pt x="5383" y="4149"/>
                    <a:pt x="5383" y="4149"/>
                  </a:cubicBezTo>
                  <a:cubicBezTo>
                    <a:pt x="5225" y="3956"/>
                    <a:pt x="5067" y="3710"/>
                    <a:pt x="4909" y="3500"/>
                  </a:cubicBezTo>
                  <a:cubicBezTo>
                    <a:pt x="4751" y="3290"/>
                    <a:pt x="4629" y="3044"/>
                    <a:pt x="4488" y="2816"/>
                  </a:cubicBezTo>
                  <a:cubicBezTo>
                    <a:pt x="4313" y="2588"/>
                    <a:pt x="4173" y="2308"/>
                    <a:pt x="4085" y="2027"/>
                  </a:cubicBezTo>
                  <a:cubicBezTo>
                    <a:pt x="4015" y="1799"/>
                    <a:pt x="3962" y="1449"/>
                    <a:pt x="4138" y="1291"/>
                  </a:cubicBezTo>
                  <a:close/>
                  <a:moveTo>
                    <a:pt x="1315" y="3851"/>
                  </a:moveTo>
                  <a:lnTo>
                    <a:pt x="1315" y="3851"/>
                  </a:lnTo>
                  <a:cubicBezTo>
                    <a:pt x="1543" y="3903"/>
                    <a:pt x="1806" y="3938"/>
                    <a:pt x="2051" y="3956"/>
                  </a:cubicBezTo>
                  <a:cubicBezTo>
                    <a:pt x="2314" y="3973"/>
                    <a:pt x="2560" y="4043"/>
                    <a:pt x="2823" y="4078"/>
                  </a:cubicBezTo>
                  <a:cubicBezTo>
                    <a:pt x="2972" y="4096"/>
                    <a:pt x="3121" y="4105"/>
                    <a:pt x="3270" y="4105"/>
                  </a:cubicBezTo>
                  <a:cubicBezTo>
                    <a:pt x="3419" y="4105"/>
                    <a:pt x="3568" y="4096"/>
                    <a:pt x="3717" y="4078"/>
                  </a:cubicBezTo>
                  <a:cubicBezTo>
                    <a:pt x="3840" y="4078"/>
                    <a:pt x="3962" y="4061"/>
                    <a:pt x="4085" y="4026"/>
                  </a:cubicBezTo>
                  <a:cubicBezTo>
                    <a:pt x="4155" y="4008"/>
                    <a:pt x="4278" y="3973"/>
                    <a:pt x="4383" y="3938"/>
                  </a:cubicBezTo>
                  <a:lnTo>
                    <a:pt x="4383" y="3938"/>
                  </a:lnTo>
                  <a:cubicBezTo>
                    <a:pt x="4243" y="4026"/>
                    <a:pt x="4068" y="4096"/>
                    <a:pt x="3945" y="4184"/>
                  </a:cubicBezTo>
                  <a:cubicBezTo>
                    <a:pt x="3682" y="4324"/>
                    <a:pt x="3419" y="4447"/>
                    <a:pt x="3121" y="4499"/>
                  </a:cubicBezTo>
                  <a:cubicBezTo>
                    <a:pt x="2873" y="4568"/>
                    <a:pt x="2525" y="4648"/>
                    <a:pt x="2194" y="4648"/>
                  </a:cubicBezTo>
                  <a:cubicBezTo>
                    <a:pt x="1844" y="4648"/>
                    <a:pt x="1512" y="4559"/>
                    <a:pt x="1333" y="4271"/>
                  </a:cubicBezTo>
                  <a:cubicBezTo>
                    <a:pt x="1263" y="4131"/>
                    <a:pt x="1245" y="3991"/>
                    <a:pt x="1315" y="3851"/>
                  </a:cubicBezTo>
                  <a:close/>
                  <a:moveTo>
                    <a:pt x="6943" y="2623"/>
                  </a:moveTo>
                  <a:cubicBezTo>
                    <a:pt x="7504" y="2658"/>
                    <a:pt x="7679" y="3272"/>
                    <a:pt x="7819" y="3728"/>
                  </a:cubicBezTo>
                  <a:cubicBezTo>
                    <a:pt x="7890" y="3991"/>
                    <a:pt x="7942" y="4254"/>
                    <a:pt x="7942" y="4534"/>
                  </a:cubicBezTo>
                  <a:cubicBezTo>
                    <a:pt x="7942" y="4669"/>
                    <a:pt x="7942" y="4821"/>
                    <a:pt x="7942" y="4973"/>
                  </a:cubicBezTo>
                  <a:cubicBezTo>
                    <a:pt x="7907" y="4832"/>
                    <a:pt x="7872" y="4710"/>
                    <a:pt x="7819" y="4569"/>
                  </a:cubicBezTo>
                  <a:cubicBezTo>
                    <a:pt x="7732" y="4359"/>
                    <a:pt x="7644" y="4149"/>
                    <a:pt x="7521" y="3956"/>
                  </a:cubicBezTo>
                  <a:cubicBezTo>
                    <a:pt x="7364" y="3745"/>
                    <a:pt x="7206" y="3535"/>
                    <a:pt x="7066" y="3307"/>
                  </a:cubicBezTo>
                  <a:cubicBezTo>
                    <a:pt x="6943" y="3097"/>
                    <a:pt x="6890" y="2851"/>
                    <a:pt x="6785" y="2641"/>
                  </a:cubicBezTo>
                  <a:cubicBezTo>
                    <a:pt x="6838" y="2623"/>
                    <a:pt x="6890" y="2623"/>
                    <a:pt x="6943" y="2623"/>
                  </a:cubicBezTo>
                  <a:close/>
                  <a:moveTo>
                    <a:pt x="6662" y="2711"/>
                  </a:moveTo>
                  <a:cubicBezTo>
                    <a:pt x="6750" y="2904"/>
                    <a:pt x="6803" y="3097"/>
                    <a:pt x="6908" y="3272"/>
                  </a:cubicBezTo>
                  <a:cubicBezTo>
                    <a:pt x="7066" y="3517"/>
                    <a:pt x="7223" y="3745"/>
                    <a:pt x="7381" y="3973"/>
                  </a:cubicBezTo>
                  <a:cubicBezTo>
                    <a:pt x="7539" y="4201"/>
                    <a:pt x="7662" y="4429"/>
                    <a:pt x="7732" y="4692"/>
                  </a:cubicBezTo>
                  <a:cubicBezTo>
                    <a:pt x="7784" y="4832"/>
                    <a:pt x="7802" y="5008"/>
                    <a:pt x="7837" y="5165"/>
                  </a:cubicBezTo>
                  <a:lnTo>
                    <a:pt x="7819" y="5165"/>
                  </a:lnTo>
                  <a:cubicBezTo>
                    <a:pt x="7697" y="5008"/>
                    <a:pt x="7609" y="4850"/>
                    <a:pt x="7486" y="4710"/>
                  </a:cubicBezTo>
                  <a:cubicBezTo>
                    <a:pt x="7329" y="4517"/>
                    <a:pt x="7188" y="4306"/>
                    <a:pt x="7066" y="4113"/>
                  </a:cubicBezTo>
                  <a:cubicBezTo>
                    <a:pt x="6890" y="3886"/>
                    <a:pt x="6750" y="3640"/>
                    <a:pt x="6645" y="3377"/>
                  </a:cubicBezTo>
                  <a:cubicBezTo>
                    <a:pt x="6575" y="3167"/>
                    <a:pt x="6522" y="2869"/>
                    <a:pt x="6662" y="2711"/>
                  </a:cubicBezTo>
                  <a:close/>
                  <a:moveTo>
                    <a:pt x="9555" y="3447"/>
                  </a:moveTo>
                  <a:cubicBezTo>
                    <a:pt x="10028" y="3482"/>
                    <a:pt x="10186" y="4008"/>
                    <a:pt x="10291" y="4394"/>
                  </a:cubicBezTo>
                  <a:cubicBezTo>
                    <a:pt x="10379" y="4639"/>
                    <a:pt x="10414" y="4902"/>
                    <a:pt x="10414" y="5148"/>
                  </a:cubicBezTo>
                  <a:cubicBezTo>
                    <a:pt x="10397" y="5236"/>
                    <a:pt x="10414" y="5323"/>
                    <a:pt x="10414" y="5411"/>
                  </a:cubicBezTo>
                  <a:cubicBezTo>
                    <a:pt x="10379" y="5306"/>
                    <a:pt x="10344" y="5200"/>
                    <a:pt x="10309" y="5095"/>
                  </a:cubicBezTo>
                  <a:cubicBezTo>
                    <a:pt x="10239" y="4920"/>
                    <a:pt x="10151" y="4745"/>
                    <a:pt x="10046" y="4569"/>
                  </a:cubicBezTo>
                  <a:cubicBezTo>
                    <a:pt x="9923" y="4376"/>
                    <a:pt x="9783" y="4201"/>
                    <a:pt x="9660" y="3991"/>
                  </a:cubicBezTo>
                  <a:cubicBezTo>
                    <a:pt x="9555" y="3815"/>
                    <a:pt x="9520" y="3623"/>
                    <a:pt x="9432" y="3447"/>
                  </a:cubicBezTo>
                  <a:close/>
                  <a:moveTo>
                    <a:pt x="6768" y="4973"/>
                  </a:moveTo>
                  <a:lnTo>
                    <a:pt x="6785" y="4990"/>
                  </a:lnTo>
                  <a:cubicBezTo>
                    <a:pt x="6662" y="5043"/>
                    <a:pt x="6522" y="5148"/>
                    <a:pt x="6399" y="5200"/>
                  </a:cubicBezTo>
                  <a:cubicBezTo>
                    <a:pt x="6136" y="5306"/>
                    <a:pt x="5873" y="5376"/>
                    <a:pt x="5593" y="5411"/>
                  </a:cubicBezTo>
                  <a:cubicBezTo>
                    <a:pt x="5120" y="5463"/>
                    <a:pt x="4646" y="5481"/>
                    <a:pt x="4190" y="5498"/>
                  </a:cubicBezTo>
                  <a:cubicBezTo>
                    <a:pt x="4418" y="5200"/>
                    <a:pt x="5190" y="5113"/>
                    <a:pt x="5453" y="5078"/>
                  </a:cubicBezTo>
                  <a:cubicBezTo>
                    <a:pt x="5698" y="5043"/>
                    <a:pt x="5944" y="5025"/>
                    <a:pt x="6189" y="5008"/>
                  </a:cubicBezTo>
                  <a:cubicBezTo>
                    <a:pt x="6382" y="5008"/>
                    <a:pt x="6575" y="4973"/>
                    <a:pt x="6768" y="4973"/>
                  </a:cubicBezTo>
                  <a:close/>
                  <a:moveTo>
                    <a:pt x="9292" y="3517"/>
                  </a:moveTo>
                  <a:cubicBezTo>
                    <a:pt x="9380" y="3658"/>
                    <a:pt x="9415" y="3833"/>
                    <a:pt x="9502" y="3973"/>
                  </a:cubicBezTo>
                  <a:cubicBezTo>
                    <a:pt x="9625" y="4184"/>
                    <a:pt x="9765" y="4394"/>
                    <a:pt x="9923" y="4587"/>
                  </a:cubicBezTo>
                  <a:cubicBezTo>
                    <a:pt x="10063" y="4797"/>
                    <a:pt x="10169" y="5025"/>
                    <a:pt x="10256" y="5271"/>
                  </a:cubicBezTo>
                  <a:cubicBezTo>
                    <a:pt x="10291" y="5376"/>
                    <a:pt x="10291" y="5516"/>
                    <a:pt x="10326" y="5621"/>
                  </a:cubicBezTo>
                  <a:cubicBezTo>
                    <a:pt x="10063" y="5306"/>
                    <a:pt x="9818" y="4955"/>
                    <a:pt x="9590" y="4604"/>
                  </a:cubicBezTo>
                  <a:cubicBezTo>
                    <a:pt x="9467" y="4412"/>
                    <a:pt x="9082" y="3745"/>
                    <a:pt x="9292" y="3517"/>
                  </a:cubicBezTo>
                  <a:close/>
                  <a:moveTo>
                    <a:pt x="6750" y="5148"/>
                  </a:moveTo>
                  <a:lnTo>
                    <a:pt x="6750" y="5148"/>
                  </a:lnTo>
                  <a:cubicBezTo>
                    <a:pt x="6627" y="5253"/>
                    <a:pt x="6487" y="5376"/>
                    <a:pt x="6364" y="5463"/>
                  </a:cubicBezTo>
                  <a:cubicBezTo>
                    <a:pt x="6171" y="5639"/>
                    <a:pt x="5944" y="5779"/>
                    <a:pt x="5698" y="5884"/>
                  </a:cubicBezTo>
                  <a:cubicBezTo>
                    <a:pt x="5470" y="5989"/>
                    <a:pt x="5242" y="6077"/>
                    <a:pt x="4997" y="6147"/>
                  </a:cubicBezTo>
                  <a:cubicBezTo>
                    <a:pt x="4933" y="6161"/>
                    <a:pt x="4860" y="6169"/>
                    <a:pt x="4784" y="6169"/>
                  </a:cubicBezTo>
                  <a:cubicBezTo>
                    <a:pt x="4566" y="6169"/>
                    <a:pt x="4325" y="6106"/>
                    <a:pt x="4208" y="5937"/>
                  </a:cubicBezTo>
                  <a:cubicBezTo>
                    <a:pt x="4138" y="5849"/>
                    <a:pt x="4120" y="5744"/>
                    <a:pt x="4120" y="5656"/>
                  </a:cubicBezTo>
                  <a:cubicBezTo>
                    <a:pt x="4629" y="5621"/>
                    <a:pt x="5137" y="5569"/>
                    <a:pt x="5645" y="5534"/>
                  </a:cubicBezTo>
                  <a:cubicBezTo>
                    <a:pt x="5856" y="5498"/>
                    <a:pt x="6049" y="5446"/>
                    <a:pt x="6242" y="5376"/>
                  </a:cubicBezTo>
                  <a:cubicBezTo>
                    <a:pt x="6364" y="5341"/>
                    <a:pt x="6469" y="5288"/>
                    <a:pt x="6575" y="5253"/>
                  </a:cubicBezTo>
                  <a:cubicBezTo>
                    <a:pt x="6627" y="5218"/>
                    <a:pt x="6680" y="5183"/>
                    <a:pt x="6750" y="5148"/>
                  </a:cubicBezTo>
                  <a:close/>
                  <a:moveTo>
                    <a:pt x="9187" y="5621"/>
                  </a:moveTo>
                  <a:cubicBezTo>
                    <a:pt x="9082" y="5726"/>
                    <a:pt x="8959" y="5867"/>
                    <a:pt x="8854" y="5937"/>
                  </a:cubicBezTo>
                  <a:cubicBezTo>
                    <a:pt x="8661" y="6095"/>
                    <a:pt x="8433" y="6217"/>
                    <a:pt x="8205" y="6305"/>
                  </a:cubicBezTo>
                  <a:cubicBezTo>
                    <a:pt x="7837" y="6463"/>
                    <a:pt x="7451" y="6585"/>
                    <a:pt x="7066" y="6708"/>
                  </a:cubicBezTo>
                  <a:cubicBezTo>
                    <a:pt x="7118" y="6603"/>
                    <a:pt x="7188" y="6515"/>
                    <a:pt x="7293" y="6445"/>
                  </a:cubicBezTo>
                  <a:cubicBezTo>
                    <a:pt x="7504" y="6270"/>
                    <a:pt x="7749" y="6147"/>
                    <a:pt x="8012" y="6059"/>
                  </a:cubicBezTo>
                  <a:cubicBezTo>
                    <a:pt x="8380" y="5884"/>
                    <a:pt x="8766" y="5744"/>
                    <a:pt x="9169" y="5621"/>
                  </a:cubicBezTo>
                  <a:close/>
                  <a:moveTo>
                    <a:pt x="9204" y="5779"/>
                  </a:moveTo>
                  <a:lnTo>
                    <a:pt x="9204" y="5779"/>
                  </a:lnTo>
                  <a:cubicBezTo>
                    <a:pt x="9117" y="5919"/>
                    <a:pt x="9029" y="6042"/>
                    <a:pt x="8959" y="6165"/>
                  </a:cubicBezTo>
                  <a:cubicBezTo>
                    <a:pt x="8819" y="6358"/>
                    <a:pt x="8661" y="6533"/>
                    <a:pt x="8468" y="6691"/>
                  </a:cubicBezTo>
                  <a:cubicBezTo>
                    <a:pt x="8219" y="6912"/>
                    <a:pt x="7850" y="7220"/>
                    <a:pt x="7490" y="7220"/>
                  </a:cubicBezTo>
                  <a:cubicBezTo>
                    <a:pt x="7394" y="7220"/>
                    <a:pt x="7298" y="7198"/>
                    <a:pt x="7206" y="7146"/>
                  </a:cubicBezTo>
                  <a:cubicBezTo>
                    <a:pt x="7101" y="7094"/>
                    <a:pt x="7030" y="6989"/>
                    <a:pt x="7013" y="6883"/>
                  </a:cubicBezTo>
                  <a:cubicBezTo>
                    <a:pt x="7469" y="6726"/>
                    <a:pt x="7890" y="6568"/>
                    <a:pt x="8328" y="6393"/>
                  </a:cubicBezTo>
                  <a:cubicBezTo>
                    <a:pt x="8503" y="6305"/>
                    <a:pt x="8678" y="6217"/>
                    <a:pt x="8836" y="6095"/>
                  </a:cubicBezTo>
                  <a:cubicBezTo>
                    <a:pt x="8924" y="6024"/>
                    <a:pt x="9012" y="5972"/>
                    <a:pt x="9099" y="5902"/>
                  </a:cubicBezTo>
                  <a:cubicBezTo>
                    <a:pt x="9117" y="5867"/>
                    <a:pt x="9169" y="5832"/>
                    <a:pt x="9204" y="5779"/>
                  </a:cubicBezTo>
                  <a:close/>
                  <a:moveTo>
                    <a:pt x="993" y="0"/>
                  </a:moveTo>
                  <a:cubicBezTo>
                    <a:pt x="791" y="0"/>
                    <a:pt x="599" y="78"/>
                    <a:pt x="439" y="274"/>
                  </a:cubicBezTo>
                  <a:cubicBezTo>
                    <a:pt x="0" y="818"/>
                    <a:pt x="596" y="1729"/>
                    <a:pt x="1035" y="2062"/>
                  </a:cubicBezTo>
                  <a:cubicBezTo>
                    <a:pt x="1157" y="2167"/>
                    <a:pt x="1298" y="2255"/>
                    <a:pt x="1438" y="2343"/>
                  </a:cubicBezTo>
                  <a:cubicBezTo>
                    <a:pt x="1613" y="2466"/>
                    <a:pt x="1806" y="2553"/>
                    <a:pt x="1999" y="2641"/>
                  </a:cubicBezTo>
                  <a:cubicBezTo>
                    <a:pt x="2192" y="2729"/>
                    <a:pt x="2402" y="2816"/>
                    <a:pt x="2612" y="2869"/>
                  </a:cubicBezTo>
                  <a:cubicBezTo>
                    <a:pt x="2805" y="2921"/>
                    <a:pt x="3033" y="2886"/>
                    <a:pt x="3209" y="2939"/>
                  </a:cubicBezTo>
                  <a:cubicBezTo>
                    <a:pt x="3489" y="3132"/>
                    <a:pt x="3770" y="3307"/>
                    <a:pt x="4033" y="3482"/>
                  </a:cubicBezTo>
                  <a:cubicBezTo>
                    <a:pt x="4085" y="3535"/>
                    <a:pt x="4155" y="3570"/>
                    <a:pt x="4208" y="3623"/>
                  </a:cubicBezTo>
                  <a:cubicBezTo>
                    <a:pt x="4103" y="3588"/>
                    <a:pt x="3980" y="3570"/>
                    <a:pt x="3998" y="3570"/>
                  </a:cubicBezTo>
                  <a:cubicBezTo>
                    <a:pt x="3822" y="3517"/>
                    <a:pt x="3647" y="3465"/>
                    <a:pt x="3454" y="3430"/>
                  </a:cubicBezTo>
                  <a:cubicBezTo>
                    <a:pt x="3068" y="3360"/>
                    <a:pt x="2665" y="3307"/>
                    <a:pt x="2262" y="3290"/>
                  </a:cubicBezTo>
                  <a:cubicBezTo>
                    <a:pt x="2246" y="3289"/>
                    <a:pt x="2230" y="3289"/>
                    <a:pt x="2213" y="3289"/>
                  </a:cubicBezTo>
                  <a:cubicBezTo>
                    <a:pt x="1669" y="3289"/>
                    <a:pt x="867" y="3573"/>
                    <a:pt x="1122" y="4254"/>
                  </a:cubicBezTo>
                  <a:cubicBezTo>
                    <a:pt x="1227" y="4482"/>
                    <a:pt x="1438" y="4657"/>
                    <a:pt x="1666" y="4745"/>
                  </a:cubicBezTo>
                  <a:cubicBezTo>
                    <a:pt x="1819" y="4806"/>
                    <a:pt x="1975" y="4827"/>
                    <a:pt x="2132" y="4827"/>
                  </a:cubicBezTo>
                  <a:cubicBezTo>
                    <a:pt x="2335" y="4827"/>
                    <a:pt x="2538" y="4792"/>
                    <a:pt x="2735" y="4762"/>
                  </a:cubicBezTo>
                  <a:cubicBezTo>
                    <a:pt x="3121" y="4727"/>
                    <a:pt x="3489" y="4604"/>
                    <a:pt x="3822" y="4429"/>
                  </a:cubicBezTo>
                  <a:cubicBezTo>
                    <a:pt x="3980" y="4341"/>
                    <a:pt x="4120" y="4236"/>
                    <a:pt x="4278" y="4149"/>
                  </a:cubicBezTo>
                  <a:cubicBezTo>
                    <a:pt x="4401" y="4078"/>
                    <a:pt x="4523" y="3991"/>
                    <a:pt x="4629" y="3886"/>
                  </a:cubicBezTo>
                  <a:cubicBezTo>
                    <a:pt x="4646" y="3886"/>
                    <a:pt x="4664" y="3886"/>
                    <a:pt x="4664" y="3903"/>
                  </a:cubicBezTo>
                  <a:cubicBezTo>
                    <a:pt x="4751" y="3956"/>
                    <a:pt x="4804" y="4026"/>
                    <a:pt x="4892" y="4096"/>
                  </a:cubicBezTo>
                  <a:cubicBezTo>
                    <a:pt x="4997" y="4149"/>
                    <a:pt x="5120" y="4201"/>
                    <a:pt x="5225" y="4236"/>
                  </a:cubicBezTo>
                  <a:cubicBezTo>
                    <a:pt x="5663" y="4464"/>
                    <a:pt x="6119" y="4639"/>
                    <a:pt x="6540" y="4867"/>
                  </a:cubicBezTo>
                  <a:lnTo>
                    <a:pt x="6452" y="4867"/>
                  </a:lnTo>
                  <a:cubicBezTo>
                    <a:pt x="6277" y="4867"/>
                    <a:pt x="6101" y="4850"/>
                    <a:pt x="5926" y="4850"/>
                  </a:cubicBezTo>
                  <a:cubicBezTo>
                    <a:pt x="5558" y="4867"/>
                    <a:pt x="5190" y="4902"/>
                    <a:pt x="4839" y="4973"/>
                  </a:cubicBezTo>
                  <a:cubicBezTo>
                    <a:pt x="4348" y="5060"/>
                    <a:pt x="3735" y="5428"/>
                    <a:pt x="4015" y="5989"/>
                  </a:cubicBezTo>
                  <a:cubicBezTo>
                    <a:pt x="4138" y="6182"/>
                    <a:pt x="4331" y="6305"/>
                    <a:pt x="4559" y="6340"/>
                  </a:cubicBezTo>
                  <a:cubicBezTo>
                    <a:pt x="4630" y="6352"/>
                    <a:pt x="4702" y="6357"/>
                    <a:pt x="4774" y="6357"/>
                  </a:cubicBezTo>
                  <a:cubicBezTo>
                    <a:pt x="5022" y="6357"/>
                    <a:pt x="5274" y="6291"/>
                    <a:pt x="5505" y="6182"/>
                  </a:cubicBezTo>
                  <a:cubicBezTo>
                    <a:pt x="5803" y="6059"/>
                    <a:pt x="6101" y="5902"/>
                    <a:pt x="6347" y="5691"/>
                  </a:cubicBezTo>
                  <a:cubicBezTo>
                    <a:pt x="6592" y="5516"/>
                    <a:pt x="6785" y="5288"/>
                    <a:pt x="6960" y="5060"/>
                  </a:cubicBezTo>
                  <a:cubicBezTo>
                    <a:pt x="7030" y="5078"/>
                    <a:pt x="7101" y="5095"/>
                    <a:pt x="7171" y="5113"/>
                  </a:cubicBezTo>
                  <a:cubicBezTo>
                    <a:pt x="7434" y="5183"/>
                    <a:pt x="7697" y="5288"/>
                    <a:pt x="7960" y="5358"/>
                  </a:cubicBezTo>
                  <a:cubicBezTo>
                    <a:pt x="8275" y="5446"/>
                    <a:pt x="8591" y="5516"/>
                    <a:pt x="8906" y="5569"/>
                  </a:cubicBezTo>
                  <a:lnTo>
                    <a:pt x="8889" y="5586"/>
                  </a:lnTo>
                  <a:cubicBezTo>
                    <a:pt x="8731" y="5621"/>
                    <a:pt x="8556" y="5656"/>
                    <a:pt x="8398" y="5709"/>
                  </a:cubicBezTo>
                  <a:cubicBezTo>
                    <a:pt x="8047" y="5814"/>
                    <a:pt x="7697" y="5954"/>
                    <a:pt x="7381" y="6130"/>
                  </a:cubicBezTo>
                  <a:cubicBezTo>
                    <a:pt x="6995" y="6358"/>
                    <a:pt x="6575" y="6848"/>
                    <a:pt x="7013" y="7252"/>
                  </a:cubicBezTo>
                  <a:cubicBezTo>
                    <a:pt x="7151" y="7359"/>
                    <a:pt x="7316" y="7413"/>
                    <a:pt x="7484" y="7413"/>
                  </a:cubicBezTo>
                  <a:cubicBezTo>
                    <a:pt x="7508" y="7413"/>
                    <a:pt x="7532" y="7412"/>
                    <a:pt x="7556" y="7409"/>
                  </a:cubicBezTo>
                  <a:cubicBezTo>
                    <a:pt x="7872" y="7357"/>
                    <a:pt x="8153" y="7217"/>
                    <a:pt x="8363" y="7006"/>
                  </a:cubicBezTo>
                  <a:cubicBezTo>
                    <a:pt x="8608" y="6831"/>
                    <a:pt x="8819" y="6638"/>
                    <a:pt x="8994" y="6393"/>
                  </a:cubicBezTo>
                  <a:cubicBezTo>
                    <a:pt x="9152" y="6165"/>
                    <a:pt x="9292" y="5919"/>
                    <a:pt x="9397" y="5656"/>
                  </a:cubicBezTo>
                  <a:cubicBezTo>
                    <a:pt x="9502" y="5691"/>
                    <a:pt x="9625" y="5709"/>
                    <a:pt x="9730" y="5726"/>
                  </a:cubicBezTo>
                  <a:cubicBezTo>
                    <a:pt x="10150" y="5786"/>
                    <a:pt x="10569" y="5813"/>
                    <a:pt x="10988" y="5813"/>
                  </a:cubicBezTo>
                  <a:cubicBezTo>
                    <a:pt x="11183" y="5813"/>
                    <a:pt x="11377" y="5808"/>
                    <a:pt x="11571" y="5797"/>
                  </a:cubicBezTo>
                  <a:cubicBezTo>
                    <a:pt x="11695" y="5804"/>
                    <a:pt x="11818" y="5808"/>
                    <a:pt x="11942" y="5808"/>
                  </a:cubicBezTo>
                  <a:cubicBezTo>
                    <a:pt x="12116" y="5808"/>
                    <a:pt x="12291" y="5800"/>
                    <a:pt x="12465" y="5779"/>
                  </a:cubicBezTo>
                  <a:cubicBezTo>
                    <a:pt x="12728" y="5726"/>
                    <a:pt x="12974" y="5674"/>
                    <a:pt x="13237" y="5656"/>
                  </a:cubicBezTo>
                  <a:cubicBezTo>
                    <a:pt x="13272" y="5656"/>
                    <a:pt x="13272" y="5586"/>
                    <a:pt x="13237" y="5586"/>
                  </a:cubicBezTo>
                  <a:cubicBezTo>
                    <a:pt x="13044" y="5586"/>
                    <a:pt x="12851" y="5604"/>
                    <a:pt x="12676" y="5639"/>
                  </a:cubicBezTo>
                  <a:cubicBezTo>
                    <a:pt x="12490" y="5651"/>
                    <a:pt x="12313" y="5664"/>
                    <a:pt x="12138" y="5664"/>
                  </a:cubicBezTo>
                  <a:cubicBezTo>
                    <a:pt x="12066" y="5664"/>
                    <a:pt x="11994" y="5661"/>
                    <a:pt x="11922" y="5656"/>
                  </a:cubicBezTo>
                  <a:cubicBezTo>
                    <a:pt x="11606" y="5656"/>
                    <a:pt x="11291" y="5664"/>
                    <a:pt x="10975" y="5664"/>
                  </a:cubicBezTo>
                  <a:cubicBezTo>
                    <a:pt x="10817" y="5664"/>
                    <a:pt x="10660" y="5662"/>
                    <a:pt x="10502" y="5656"/>
                  </a:cubicBezTo>
                  <a:cubicBezTo>
                    <a:pt x="10554" y="5428"/>
                    <a:pt x="10572" y="5183"/>
                    <a:pt x="10572" y="4955"/>
                  </a:cubicBezTo>
                  <a:cubicBezTo>
                    <a:pt x="10554" y="4622"/>
                    <a:pt x="10484" y="4289"/>
                    <a:pt x="10362" y="3973"/>
                  </a:cubicBezTo>
                  <a:cubicBezTo>
                    <a:pt x="10238" y="3649"/>
                    <a:pt x="9952" y="3230"/>
                    <a:pt x="9562" y="3230"/>
                  </a:cubicBezTo>
                  <a:cubicBezTo>
                    <a:pt x="9509" y="3230"/>
                    <a:pt x="9454" y="3238"/>
                    <a:pt x="9397" y="3254"/>
                  </a:cubicBezTo>
                  <a:cubicBezTo>
                    <a:pt x="8924" y="3395"/>
                    <a:pt x="9012" y="3956"/>
                    <a:pt x="9187" y="4306"/>
                  </a:cubicBezTo>
                  <a:cubicBezTo>
                    <a:pt x="9327" y="4587"/>
                    <a:pt x="9520" y="4850"/>
                    <a:pt x="9713" y="5113"/>
                  </a:cubicBezTo>
                  <a:cubicBezTo>
                    <a:pt x="9748" y="5148"/>
                    <a:pt x="10116" y="5516"/>
                    <a:pt x="10204" y="5621"/>
                  </a:cubicBezTo>
                  <a:lnTo>
                    <a:pt x="10151" y="5621"/>
                  </a:lnTo>
                  <a:cubicBezTo>
                    <a:pt x="9573" y="5551"/>
                    <a:pt x="8994" y="5411"/>
                    <a:pt x="8416" y="5306"/>
                  </a:cubicBezTo>
                  <a:cubicBezTo>
                    <a:pt x="8293" y="5288"/>
                    <a:pt x="8153" y="5253"/>
                    <a:pt x="8030" y="5218"/>
                  </a:cubicBezTo>
                  <a:cubicBezTo>
                    <a:pt x="8047" y="5113"/>
                    <a:pt x="8065" y="5008"/>
                    <a:pt x="8065" y="4885"/>
                  </a:cubicBezTo>
                  <a:cubicBezTo>
                    <a:pt x="8082" y="4710"/>
                    <a:pt x="8100" y="4517"/>
                    <a:pt x="8100" y="4324"/>
                  </a:cubicBezTo>
                  <a:cubicBezTo>
                    <a:pt x="8082" y="3991"/>
                    <a:pt x="8012" y="3658"/>
                    <a:pt x="7890" y="3342"/>
                  </a:cubicBezTo>
                  <a:cubicBezTo>
                    <a:pt x="7746" y="2942"/>
                    <a:pt x="7441" y="2397"/>
                    <a:pt x="6964" y="2397"/>
                  </a:cubicBezTo>
                  <a:cubicBezTo>
                    <a:pt x="6917" y="2397"/>
                    <a:pt x="6870" y="2402"/>
                    <a:pt x="6820" y="2413"/>
                  </a:cubicBezTo>
                  <a:cubicBezTo>
                    <a:pt x="6224" y="2553"/>
                    <a:pt x="6329" y="3237"/>
                    <a:pt x="6540" y="3675"/>
                  </a:cubicBezTo>
                  <a:cubicBezTo>
                    <a:pt x="6732" y="3991"/>
                    <a:pt x="6943" y="4306"/>
                    <a:pt x="7171" y="4587"/>
                  </a:cubicBezTo>
                  <a:cubicBezTo>
                    <a:pt x="7276" y="4710"/>
                    <a:pt x="7381" y="4815"/>
                    <a:pt x="7486" y="4937"/>
                  </a:cubicBezTo>
                  <a:cubicBezTo>
                    <a:pt x="7486" y="4937"/>
                    <a:pt x="7574" y="5043"/>
                    <a:pt x="7644" y="5113"/>
                  </a:cubicBezTo>
                  <a:cubicBezTo>
                    <a:pt x="7399" y="5025"/>
                    <a:pt x="7153" y="4955"/>
                    <a:pt x="6925" y="4867"/>
                  </a:cubicBezTo>
                  <a:cubicBezTo>
                    <a:pt x="6697" y="4780"/>
                    <a:pt x="6505" y="4675"/>
                    <a:pt x="6294" y="4569"/>
                  </a:cubicBezTo>
                  <a:cubicBezTo>
                    <a:pt x="6066" y="4464"/>
                    <a:pt x="5838" y="4359"/>
                    <a:pt x="5610" y="4254"/>
                  </a:cubicBezTo>
                  <a:cubicBezTo>
                    <a:pt x="5628" y="4113"/>
                    <a:pt x="5663" y="3973"/>
                    <a:pt x="5663" y="3851"/>
                  </a:cubicBezTo>
                  <a:cubicBezTo>
                    <a:pt x="5698" y="3658"/>
                    <a:pt x="5716" y="3447"/>
                    <a:pt x="5733" y="3254"/>
                  </a:cubicBezTo>
                  <a:cubicBezTo>
                    <a:pt x="5716" y="2851"/>
                    <a:pt x="5645" y="2448"/>
                    <a:pt x="5505" y="2062"/>
                  </a:cubicBezTo>
                  <a:cubicBezTo>
                    <a:pt x="5435" y="1747"/>
                    <a:pt x="5277" y="1466"/>
                    <a:pt x="5032" y="1238"/>
                  </a:cubicBezTo>
                  <a:cubicBezTo>
                    <a:pt x="4867" y="1089"/>
                    <a:pt x="4664" y="1003"/>
                    <a:pt x="4444" y="1003"/>
                  </a:cubicBezTo>
                  <a:cubicBezTo>
                    <a:pt x="4407" y="1003"/>
                    <a:pt x="4369" y="1005"/>
                    <a:pt x="4331" y="1010"/>
                  </a:cubicBezTo>
                  <a:cubicBezTo>
                    <a:pt x="3664" y="1151"/>
                    <a:pt x="3770" y="1905"/>
                    <a:pt x="3998" y="2395"/>
                  </a:cubicBezTo>
                  <a:cubicBezTo>
                    <a:pt x="4190" y="2746"/>
                    <a:pt x="4401" y="3097"/>
                    <a:pt x="4664" y="3430"/>
                  </a:cubicBezTo>
                  <a:cubicBezTo>
                    <a:pt x="4751" y="3570"/>
                    <a:pt x="4857" y="3693"/>
                    <a:pt x="4962" y="3798"/>
                  </a:cubicBezTo>
                  <a:cubicBezTo>
                    <a:pt x="4961" y="3797"/>
                    <a:pt x="4960" y="3797"/>
                    <a:pt x="4960" y="3797"/>
                  </a:cubicBezTo>
                  <a:lnTo>
                    <a:pt x="4960" y="3797"/>
                  </a:lnTo>
                  <a:cubicBezTo>
                    <a:pt x="4957" y="3797"/>
                    <a:pt x="5089" y="3961"/>
                    <a:pt x="5190" y="4061"/>
                  </a:cubicBezTo>
                  <a:cubicBezTo>
                    <a:pt x="5102" y="4026"/>
                    <a:pt x="5014" y="3973"/>
                    <a:pt x="4927" y="3921"/>
                  </a:cubicBezTo>
                  <a:cubicBezTo>
                    <a:pt x="4769" y="3798"/>
                    <a:pt x="4611" y="3710"/>
                    <a:pt x="4436" y="3605"/>
                  </a:cubicBezTo>
                  <a:cubicBezTo>
                    <a:pt x="4103" y="3360"/>
                    <a:pt x="3735" y="3132"/>
                    <a:pt x="3384" y="2886"/>
                  </a:cubicBezTo>
                  <a:cubicBezTo>
                    <a:pt x="3349" y="2729"/>
                    <a:pt x="3279" y="2588"/>
                    <a:pt x="3209" y="2466"/>
                  </a:cubicBezTo>
                  <a:cubicBezTo>
                    <a:pt x="3121" y="2238"/>
                    <a:pt x="3016" y="2027"/>
                    <a:pt x="2911" y="1799"/>
                  </a:cubicBezTo>
                  <a:cubicBezTo>
                    <a:pt x="2770" y="1414"/>
                    <a:pt x="2560" y="1063"/>
                    <a:pt x="2297" y="765"/>
                  </a:cubicBezTo>
                  <a:cubicBezTo>
                    <a:pt x="2013" y="444"/>
                    <a:pt x="1475" y="0"/>
                    <a:pt x="993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p48"/>
          <p:cNvSpPr txBox="1">
            <a:spLocks noGrp="1"/>
          </p:cNvSpPr>
          <p:nvPr>
            <p:ph type="subTitle" idx="1"/>
          </p:nvPr>
        </p:nvSpPr>
        <p:spPr>
          <a:xfrm>
            <a:off x="929629" y="2522863"/>
            <a:ext cx="2940000" cy="13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replace the image on the screen with your own work, right-click on it, choose “Replace image” and then add yours</a:t>
            </a:r>
            <a:endParaRPr/>
          </a:p>
        </p:txBody>
      </p:sp>
      <p:sp>
        <p:nvSpPr>
          <p:cNvPr id="3520" name="Google Shape;3520;p48"/>
          <p:cNvSpPr txBox="1">
            <a:spLocks noGrp="1"/>
          </p:cNvSpPr>
          <p:nvPr>
            <p:ph type="title"/>
          </p:nvPr>
        </p:nvSpPr>
        <p:spPr>
          <a:xfrm>
            <a:off x="929629" y="1256238"/>
            <a:ext cx="3156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US</a:t>
            </a:r>
            <a:endParaRPr/>
          </a:p>
        </p:txBody>
      </p:sp>
      <p:grpSp>
        <p:nvGrpSpPr>
          <p:cNvPr id="3521" name="Google Shape;3521;p48"/>
          <p:cNvGrpSpPr/>
          <p:nvPr/>
        </p:nvGrpSpPr>
        <p:grpSpPr>
          <a:xfrm>
            <a:off x="4927218" y="1370117"/>
            <a:ext cx="3287153" cy="2465945"/>
            <a:chOff x="4682879" y="1259151"/>
            <a:chExt cx="4087990" cy="2876409"/>
          </a:xfrm>
        </p:grpSpPr>
        <p:grpSp>
          <p:nvGrpSpPr>
            <p:cNvPr id="3522" name="Google Shape;3522;p48"/>
            <p:cNvGrpSpPr/>
            <p:nvPr/>
          </p:nvGrpSpPr>
          <p:grpSpPr>
            <a:xfrm>
              <a:off x="4682879" y="1259151"/>
              <a:ext cx="4087990" cy="2876409"/>
              <a:chOff x="1572575" y="3497750"/>
              <a:chExt cx="843650" cy="593625"/>
            </a:xfrm>
          </p:grpSpPr>
          <p:sp>
            <p:nvSpPr>
              <p:cNvPr id="3523" name="Google Shape;3523;p48"/>
              <p:cNvSpPr/>
              <p:nvPr/>
            </p:nvSpPr>
            <p:spPr>
              <a:xfrm>
                <a:off x="1572575" y="3497750"/>
                <a:ext cx="843650" cy="534600"/>
              </a:xfrm>
              <a:custGeom>
                <a:avLst/>
                <a:gdLst/>
                <a:ahLst/>
                <a:cxnLst/>
                <a:rect l="l" t="t" r="r" b="b"/>
                <a:pathLst>
                  <a:path w="33746" h="21384" extrusionOk="0">
                    <a:moveTo>
                      <a:pt x="32548" y="1021"/>
                    </a:moveTo>
                    <a:lnTo>
                      <a:pt x="32548" y="20362"/>
                    </a:lnTo>
                    <a:lnTo>
                      <a:pt x="1197" y="20362"/>
                    </a:lnTo>
                    <a:lnTo>
                      <a:pt x="1197" y="1021"/>
                    </a:lnTo>
                    <a:close/>
                    <a:moveTo>
                      <a:pt x="477" y="0"/>
                    </a:moveTo>
                    <a:cubicBezTo>
                      <a:pt x="210" y="0"/>
                      <a:pt x="0" y="209"/>
                      <a:pt x="0" y="477"/>
                    </a:cubicBezTo>
                    <a:lnTo>
                      <a:pt x="0" y="20906"/>
                    </a:lnTo>
                    <a:cubicBezTo>
                      <a:pt x="0" y="21174"/>
                      <a:pt x="218" y="21384"/>
                      <a:pt x="477" y="21384"/>
                    </a:cubicBezTo>
                    <a:lnTo>
                      <a:pt x="33268" y="21384"/>
                    </a:lnTo>
                    <a:cubicBezTo>
                      <a:pt x="33536" y="21384"/>
                      <a:pt x="33745" y="21166"/>
                      <a:pt x="33745" y="20906"/>
                    </a:cubicBezTo>
                    <a:lnTo>
                      <a:pt x="33745" y="477"/>
                    </a:lnTo>
                    <a:cubicBezTo>
                      <a:pt x="33745" y="209"/>
                      <a:pt x="33536" y="0"/>
                      <a:pt x="33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8"/>
              <p:cNvSpPr/>
              <p:nvPr/>
            </p:nvSpPr>
            <p:spPr>
              <a:xfrm>
                <a:off x="1904403" y="4032324"/>
                <a:ext cx="179975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194" extrusionOk="0">
                    <a:moveTo>
                      <a:pt x="1" y="1"/>
                    </a:moveTo>
                    <a:lnTo>
                      <a:pt x="1" y="4194"/>
                    </a:lnTo>
                    <a:lnTo>
                      <a:pt x="7198" y="4194"/>
                    </a:lnTo>
                    <a:lnTo>
                      <a:pt x="7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8"/>
              <p:cNvSpPr/>
              <p:nvPr/>
            </p:nvSpPr>
            <p:spPr>
              <a:xfrm>
                <a:off x="1904400" y="4032325"/>
                <a:ext cx="179975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1993" extrusionOk="0">
                    <a:moveTo>
                      <a:pt x="1" y="1"/>
                    </a:moveTo>
                    <a:lnTo>
                      <a:pt x="1" y="980"/>
                    </a:lnTo>
                    <a:lnTo>
                      <a:pt x="7198" y="1992"/>
                    </a:lnTo>
                    <a:lnTo>
                      <a:pt x="7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8"/>
              <p:cNvSpPr/>
              <p:nvPr/>
            </p:nvSpPr>
            <p:spPr>
              <a:xfrm>
                <a:off x="1852950" y="4082150"/>
                <a:ext cx="2831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369" extrusionOk="0">
                    <a:moveTo>
                      <a:pt x="67" y="0"/>
                    </a:moveTo>
                    <a:cubicBezTo>
                      <a:pt x="25" y="0"/>
                      <a:pt x="0" y="34"/>
                      <a:pt x="0" y="67"/>
                    </a:cubicBezTo>
                    <a:lnTo>
                      <a:pt x="0" y="293"/>
                    </a:lnTo>
                    <a:cubicBezTo>
                      <a:pt x="0" y="335"/>
                      <a:pt x="25" y="369"/>
                      <a:pt x="67" y="369"/>
                    </a:cubicBezTo>
                    <a:lnTo>
                      <a:pt x="11248" y="369"/>
                    </a:lnTo>
                    <a:cubicBezTo>
                      <a:pt x="11290" y="369"/>
                      <a:pt x="11324" y="335"/>
                      <a:pt x="11324" y="293"/>
                    </a:cubicBezTo>
                    <a:lnTo>
                      <a:pt x="11324" y="67"/>
                    </a:lnTo>
                    <a:cubicBezTo>
                      <a:pt x="11324" y="34"/>
                      <a:pt x="11290" y="0"/>
                      <a:pt x="11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48"/>
            <p:cNvGrpSpPr/>
            <p:nvPr/>
          </p:nvGrpSpPr>
          <p:grpSpPr>
            <a:xfrm>
              <a:off x="6572650" y="3771725"/>
              <a:ext cx="304550" cy="36600"/>
              <a:chOff x="6504075" y="3773750"/>
              <a:chExt cx="304550" cy="36600"/>
            </a:xfrm>
          </p:grpSpPr>
          <p:sp>
            <p:nvSpPr>
              <p:cNvPr id="3528" name="Google Shape;3528;p48"/>
              <p:cNvSpPr/>
              <p:nvPr/>
            </p:nvSpPr>
            <p:spPr>
              <a:xfrm>
                <a:off x="6504075" y="3773750"/>
                <a:ext cx="36600" cy="36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8"/>
              <p:cNvSpPr/>
              <p:nvPr/>
            </p:nvSpPr>
            <p:spPr>
              <a:xfrm>
                <a:off x="6638050" y="3773750"/>
                <a:ext cx="36600" cy="36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8"/>
              <p:cNvSpPr/>
              <p:nvPr/>
            </p:nvSpPr>
            <p:spPr>
              <a:xfrm>
                <a:off x="6772025" y="3773750"/>
                <a:ext cx="36600" cy="36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40" y="1587782"/>
            <a:ext cx="3063804" cy="17294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Qué es peluquería | Infoguia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1" name="Google Shape;2321;p103"/>
          <p:cNvSpPr txBox="1">
            <a:spLocks noGrp="1"/>
          </p:cNvSpPr>
          <p:nvPr>
            <p:ph type="title"/>
          </p:nvPr>
        </p:nvSpPr>
        <p:spPr>
          <a:xfrm>
            <a:off x="326100" y="2946600"/>
            <a:ext cx="42459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1"/>
                </a:solidFill>
              </a:rPr>
              <a:t>A picture is worth a thousand words</a:t>
            </a:r>
            <a:endParaRPr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763688" y="4500575"/>
            <a:ext cx="2376264" cy="447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rgbClr val="E69138"/>
                </a:solidFill>
              </a:rPr>
              <a:t>Infographic Style</a:t>
            </a:r>
            <a:endParaRPr lang="ko-KR" altLang="en-US" sz="2400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5" y="1863763"/>
            <a:ext cx="3269207" cy="29342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83554" y="346466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483554" y="516954"/>
            <a:ext cx="8012746" cy="1231106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83554" y="2006196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92" y="1132507"/>
            <a:ext cx="2100605" cy="36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32" y="1643888"/>
            <a:ext cx="1295944" cy="31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5421"/>
            <a:ext cx="9144000" cy="576263"/>
          </a:xfrm>
        </p:spPr>
        <p:txBody>
          <a:bodyPr>
            <a:noAutofit/>
          </a:bodyPr>
          <a:lstStyle/>
          <a:p>
            <a:pPr marL="152400" indent="0" algn="ctr">
              <a:buNone/>
            </a:pPr>
            <a:r>
              <a:rPr lang="en-US" altLang="ko-KR" sz="3200" b="1" dirty="0">
                <a:solidFill>
                  <a:srgbClr val="EEB245"/>
                </a:solidFill>
              </a:rPr>
              <a:t>PowerPoint  Presentation</a:t>
            </a:r>
            <a:endParaRPr lang="ko-KR" altLang="en-US" sz="3200" b="1" dirty="0">
              <a:solidFill>
                <a:srgbClr val="EEB24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8142" y="948015"/>
            <a:ext cx="2376264" cy="1889954"/>
            <a:chOff x="395536" y="913120"/>
            <a:chExt cx="2376264" cy="1889954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142" y="2891846"/>
            <a:ext cx="2376264" cy="1889954"/>
            <a:chOff x="395536" y="913120"/>
            <a:chExt cx="2376264" cy="1889954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 flipH="1">
            <a:off x="5990262" y="980042"/>
            <a:ext cx="2645597" cy="1737566"/>
            <a:chOff x="395536" y="913120"/>
            <a:chExt cx="2376264" cy="1705289"/>
          </a:xfrm>
        </p:grpSpPr>
        <p:sp>
          <p:nvSpPr>
            <p:cNvPr id="13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 flipH="1">
            <a:off x="5990262" y="2891846"/>
            <a:ext cx="2491820" cy="1896016"/>
            <a:chOff x="395536" y="913120"/>
            <a:chExt cx="2376264" cy="1860796"/>
          </a:xfrm>
        </p:grpSpPr>
        <p:sp>
          <p:nvSpPr>
            <p:cNvPr id="16" name="TextBox 9"/>
            <p:cNvSpPr txBox="1"/>
            <p:nvPr/>
          </p:nvSpPr>
          <p:spPr>
            <a:xfrm>
              <a:off x="395536" y="1233414"/>
              <a:ext cx="2376264" cy="154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114" y="1493739"/>
            <a:ext cx="2617148" cy="26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29"/>
          <p:cNvSpPr txBox="1">
            <a:spLocks noGrp="1"/>
          </p:cNvSpPr>
          <p:nvPr>
            <p:ph type="title"/>
          </p:nvPr>
        </p:nvSpPr>
        <p:spPr>
          <a:xfrm>
            <a:off x="713225" y="666325"/>
            <a:ext cx="3610800" cy="12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1785" name="Google Shape;1785;p29"/>
          <p:cNvSpPr txBox="1">
            <a:spLocks noGrp="1"/>
          </p:cNvSpPr>
          <p:nvPr>
            <p:ph type="subTitle" idx="1"/>
          </p:nvPr>
        </p:nvSpPr>
        <p:spPr>
          <a:xfrm>
            <a:off x="713225" y="1870225"/>
            <a:ext cx="2852100" cy="20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Lists help you make your point more clear because they are simple and they allow you to be specific. Here’s an example: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Mars is cold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Venus is hot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Mercury is small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Jupiter is big</a:t>
            </a: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67" y="1689598"/>
            <a:ext cx="3608580" cy="240725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51"/>
          <p:cNvSpPr/>
          <p:nvPr/>
        </p:nvSpPr>
        <p:spPr>
          <a:xfrm>
            <a:off x="4811151" y="1029480"/>
            <a:ext cx="3844699" cy="3844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51"/>
          <p:cNvSpPr txBox="1">
            <a:spLocks noGrp="1"/>
          </p:cNvSpPr>
          <p:nvPr>
            <p:ph type="title"/>
          </p:nvPr>
        </p:nvSpPr>
        <p:spPr>
          <a:xfrm>
            <a:off x="726672" y="578880"/>
            <a:ext cx="38907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622" name="Google Shape;3622;p51"/>
          <p:cNvSpPr txBox="1">
            <a:spLocks noGrp="1"/>
          </p:cNvSpPr>
          <p:nvPr>
            <p:ph type="subTitle" idx="2"/>
          </p:nvPr>
        </p:nvSpPr>
        <p:spPr>
          <a:xfrm>
            <a:off x="894222" y="1480068"/>
            <a:ext cx="35556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750" y="1650168"/>
            <a:ext cx="1957500" cy="293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95" y="2100847"/>
            <a:ext cx="1450297" cy="1450297"/>
          </a:xfrm>
          <a:prstGeom prst="rect">
            <a:avLst/>
          </a:prstGeom>
        </p:spPr>
      </p:pic>
      <p:sp>
        <p:nvSpPr>
          <p:cNvPr id="21" name="TextBox 6"/>
          <p:cNvSpPr txBox="1"/>
          <p:nvPr/>
        </p:nvSpPr>
        <p:spPr>
          <a:xfrm>
            <a:off x="1039007" y="3738557"/>
            <a:ext cx="3046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  <a:cs typeface="Arial" pitchFamily="34" charset="0"/>
              </a:rPr>
              <a:t>You </a:t>
            </a:r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can simply impress your audience and add a unique zing and appeal </a:t>
            </a:r>
            <a:r>
              <a:rPr lang="en-US" altLang="ko-KR" sz="1050" dirty="0" smtClean="0">
                <a:solidFill>
                  <a:schemeClr val="tx1"/>
                </a:solidFill>
                <a:cs typeface="Arial" pitchFamily="34" charset="0"/>
              </a:rPr>
              <a:t>your </a:t>
            </a:r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audience and add a unique zing and appeal to your Presentations.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725" y="110431"/>
            <a:ext cx="622225" cy="65275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08772" y="110429"/>
            <a:ext cx="1492541" cy="257705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13660" y="218809"/>
            <a:ext cx="7999067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p53"/>
          <p:cNvSpPr txBox="1">
            <a:spLocks noGrp="1"/>
          </p:cNvSpPr>
          <p:nvPr>
            <p:ph type="title"/>
          </p:nvPr>
        </p:nvSpPr>
        <p:spPr>
          <a:xfrm>
            <a:off x="847696" y="246243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www.plantillaspower-point.com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83" y="1152400"/>
            <a:ext cx="3667329" cy="22426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012" y="1372441"/>
            <a:ext cx="1764637" cy="18025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177" y="1440828"/>
            <a:ext cx="1167135" cy="17507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312" y="1440828"/>
            <a:ext cx="1551971" cy="155813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288" y="707712"/>
            <a:ext cx="2054674" cy="23847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667" y="1372740"/>
            <a:ext cx="2242085" cy="3045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88" y="1152400"/>
            <a:ext cx="2805988" cy="20013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676" y="3092435"/>
            <a:ext cx="2063688" cy="19909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28" y="3097129"/>
            <a:ext cx="3294971" cy="19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90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8" y="539500"/>
            <a:ext cx="2382759" cy="18847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835" y="965759"/>
            <a:ext cx="1856874" cy="36618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25" y="2796673"/>
            <a:ext cx="1803863" cy="16190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112" y="1370275"/>
            <a:ext cx="1655863" cy="15782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148" y="3415253"/>
            <a:ext cx="2045740" cy="15388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247" y="1880585"/>
            <a:ext cx="1840263" cy="10874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16" y="3166394"/>
            <a:ext cx="1543778" cy="15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2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465" y="3409441"/>
            <a:ext cx="2361304" cy="1143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30" y="2945096"/>
            <a:ext cx="1442675" cy="17620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850" y="1152400"/>
            <a:ext cx="1613646" cy="15946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54" y="555911"/>
            <a:ext cx="2325810" cy="23891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257" y="3316551"/>
            <a:ext cx="1771051" cy="12367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242" y="1579308"/>
            <a:ext cx="2183483" cy="15730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4371" y="2865794"/>
            <a:ext cx="1685257" cy="19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9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9" name="Google Shape;3639;p52"/>
          <p:cNvGrpSpPr/>
          <p:nvPr/>
        </p:nvGrpSpPr>
        <p:grpSpPr>
          <a:xfrm>
            <a:off x="4020799" y="1604997"/>
            <a:ext cx="408141" cy="365129"/>
            <a:chOff x="1190625" y="513325"/>
            <a:chExt cx="5219200" cy="4669175"/>
          </a:xfrm>
        </p:grpSpPr>
        <p:sp>
          <p:nvSpPr>
            <p:cNvPr id="3640" name="Google Shape;3640;p52"/>
            <p:cNvSpPr/>
            <p:nvPr/>
          </p:nvSpPr>
          <p:spPr>
            <a:xfrm>
              <a:off x="2271150" y="3407125"/>
              <a:ext cx="3058125" cy="1100950"/>
            </a:xfrm>
            <a:custGeom>
              <a:avLst/>
              <a:gdLst/>
              <a:ahLst/>
              <a:cxnLst/>
              <a:rect l="l" t="t" r="r" b="b"/>
              <a:pathLst>
                <a:path w="122325" h="44038" extrusionOk="0">
                  <a:moveTo>
                    <a:pt x="114170" y="8156"/>
                  </a:moveTo>
                  <a:lnTo>
                    <a:pt x="114170" y="35883"/>
                  </a:lnTo>
                  <a:lnTo>
                    <a:pt x="8155" y="35883"/>
                  </a:lnTo>
                  <a:lnTo>
                    <a:pt x="8155" y="8156"/>
                  </a:lnTo>
                  <a:close/>
                  <a:moveTo>
                    <a:pt x="8155" y="1"/>
                  </a:moveTo>
                  <a:cubicBezTo>
                    <a:pt x="3654" y="1"/>
                    <a:pt x="0" y="3687"/>
                    <a:pt x="0" y="8156"/>
                  </a:cubicBezTo>
                  <a:lnTo>
                    <a:pt x="0" y="35883"/>
                  </a:lnTo>
                  <a:cubicBezTo>
                    <a:pt x="0" y="40384"/>
                    <a:pt x="3654" y="44038"/>
                    <a:pt x="8155" y="44038"/>
                  </a:cubicBezTo>
                  <a:lnTo>
                    <a:pt x="114170" y="44038"/>
                  </a:lnTo>
                  <a:cubicBezTo>
                    <a:pt x="118671" y="44038"/>
                    <a:pt x="122325" y="40384"/>
                    <a:pt x="122325" y="35883"/>
                  </a:cubicBezTo>
                  <a:lnTo>
                    <a:pt x="122325" y="8156"/>
                  </a:lnTo>
                  <a:cubicBezTo>
                    <a:pt x="122325" y="3687"/>
                    <a:pt x="118671" y="1"/>
                    <a:pt x="1141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2"/>
            <p:cNvSpPr/>
            <p:nvPr/>
          </p:nvSpPr>
          <p:spPr>
            <a:xfrm>
              <a:off x="3790425" y="4978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25" y="424"/>
                    <a:pt x="1174" y="1175"/>
                  </a:cubicBezTo>
                  <a:cubicBezTo>
                    <a:pt x="424" y="1925"/>
                    <a:pt x="0" y="3001"/>
                    <a:pt x="0" y="4078"/>
                  </a:cubicBezTo>
                  <a:cubicBezTo>
                    <a:pt x="0" y="5122"/>
                    <a:pt x="424" y="6198"/>
                    <a:pt x="1174" y="6948"/>
                  </a:cubicBezTo>
                  <a:cubicBezTo>
                    <a:pt x="1925" y="7699"/>
                    <a:pt x="3001" y="8155"/>
                    <a:pt x="4078" y="8155"/>
                  </a:cubicBezTo>
                  <a:cubicBezTo>
                    <a:pt x="5121" y="8155"/>
                    <a:pt x="6198" y="7699"/>
                    <a:pt x="6948" y="6948"/>
                  </a:cubicBezTo>
                  <a:cubicBezTo>
                    <a:pt x="7698" y="6198"/>
                    <a:pt x="8155" y="5122"/>
                    <a:pt x="8155" y="4078"/>
                  </a:cubicBezTo>
                  <a:cubicBezTo>
                    <a:pt x="8155" y="3001"/>
                    <a:pt x="7698" y="1925"/>
                    <a:pt x="6948" y="1175"/>
                  </a:cubicBezTo>
                  <a:cubicBezTo>
                    <a:pt x="6198" y="424"/>
                    <a:pt x="5121" y="0"/>
                    <a:pt x="40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2"/>
            <p:cNvSpPr/>
            <p:nvPr/>
          </p:nvSpPr>
          <p:spPr>
            <a:xfrm>
              <a:off x="1190625" y="513325"/>
              <a:ext cx="5219200" cy="4669175"/>
            </a:xfrm>
            <a:custGeom>
              <a:avLst/>
              <a:gdLst/>
              <a:ahLst/>
              <a:cxnLst/>
              <a:rect l="l" t="t" r="r" b="b"/>
              <a:pathLst>
                <a:path w="208768" h="186767" extrusionOk="0">
                  <a:moveTo>
                    <a:pt x="152139" y="12805"/>
                  </a:moveTo>
                  <a:lnTo>
                    <a:pt x="166100" y="25787"/>
                  </a:lnTo>
                  <a:cubicBezTo>
                    <a:pt x="170798" y="30158"/>
                    <a:pt x="173472" y="36356"/>
                    <a:pt x="173472" y="42782"/>
                  </a:cubicBezTo>
                  <a:cubicBezTo>
                    <a:pt x="173472" y="55569"/>
                    <a:pt x="163067" y="65975"/>
                    <a:pt x="150247" y="65975"/>
                  </a:cubicBezTo>
                  <a:lnTo>
                    <a:pt x="53203" y="65975"/>
                  </a:lnTo>
                  <a:cubicBezTo>
                    <a:pt x="44689" y="65975"/>
                    <a:pt x="37741" y="59059"/>
                    <a:pt x="37741" y="50513"/>
                  </a:cubicBezTo>
                  <a:cubicBezTo>
                    <a:pt x="37741" y="41967"/>
                    <a:pt x="44689" y="35019"/>
                    <a:pt x="53203" y="35019"/>
                  </a:cubicBezTo>
                  <a:lnTo>
                    <a:pt x="124282" y="35019"/>
                  </a:lnTo>
                  <a:cubicBezTo>
                    <a:pt x="130773" y="35019"/>
                    <a:pt x="137134" y="32768"/>
                    <a:pt x="142190" y="28690"/>
                  </a:cubicBezTo>
                  <a:cubicBezTo>
                    <a:pt x="147279" y="24613"/>
                    <a:pt x="150736" y="19002"/>
                    <a:pt x="152139" y="12805"/>
                  </a:cubicBezTo>
                  <a:close/>
                  <a:moveTo>
                    <a:pt x="181856" y="74130"/>
                  </a:moveTo>
                  <a:lnTo>
                    <a:pt x="181856" y="88809"/>
                  </a:lnTo>
                  <a:lnTo>
                    <a:pt x="26911" y="88809"/>
                  </a:lnTo>
                  <a:lnTo>
                    <a:pt x="26911" y="74130"/>
                  </a:lnTo>
                  <a:close/>
                  <a:moveTo>
                    <a:pt x="148790" y="1"/>
                  </a:moveTo>
                  <a:cubicBezTo>
                    <a:pt x="148237" y="1"/>
                    <a:pt x="147679" y="113"/>
                    <a:pt x="147148" y="344"/>
                  </a:cubicBezTo>
                  <a:cubicBezTo>
                    <a:pt x="145680" y="996"/>
                    <a:pt x="144702" y="2464"/>
                    <a:pt x="144702" y="4062"/>
                  </a:cubicBezTo>
                  <a:lnTo>
                    <a:pt x="144702" y="6444"/>
                  </a:lnTo>
                  <a:cubicBezTo>
                    <a:pt x="144702" y="12641"/>
                    <a:pt x="141929" y="18448"/>
                    <a:pt x="137101" y="22362"/>
                  </a:cubicBezTo>
                  <a:cubicBezTo>
                    <a:pt x="133480" y="25265"/>
                    <a:pt x="128914" y="26864"/>
                    <a:pt x="124282" y="26864"/>
                  </a:cubicBezTo>
                  <a:lnTo>
                    <a:pt x="53203" y="26864"/>
                  </a:lnTo>
                  <a:cubicBezTo>
                    <a:pt x="40188" y="26864"/>
                    <a:pt x="29586" y="37465"/>
                    <a:pt x="29586" y="50513"/>
                  </a:cubicBezTo>
                  <a:cubicBezTo>
                    <a:pt x="29586" y="56417"/>
                    <a:pt x="31772" y="61832"/>
                    <a:pt x="35360" y="65975"/>
                  </a:cubicBezTo>
                  <a:lnTo>
                    <a:pt x="26911" y="65975"/>
                  </a:lnTo>
                  <a:cubicBezTo>
                    <a:pt x="22410" y="65975"/>
                    <a:pt x="18756" y="69661"/>
                    <a:pt x="18756" y="74130"/>
                  </a:cubicBezTo>
                  <a:lnTo>
                    <a:pt x="18756" y="88809"/>
                  </a:lnTo>
                  <a:lnTo>
                    <a:pt x="12232" y="88809"/>
                  </a:lnTo>
                  <a:cubicBezTo>
                    <a:pt x="5480" y="88809"/>
                    <a:pt x="0" y="94322"/>
                    <a:pt x="0" y="101041"/>
                  </a:cubicBezTo>
                  <a:lnTo>
                    <a:pt x="0" y="146807"/>
                  </a:lnTo>
                  <a:cubicBezTo>
                    <a:pt x="0" y="168825"/>
                    <a:pt x="17941" y="186766"/>
                    <a:pt x="39959" y="186766"/>
                  </a:cubicBezTo>
                  <a:lnTo>
                    <a:pt x="92151" y="186766"/>
                  </a:lnTo>
                  <a:cubicBezTo>
                    <a:pt x="94402" y="186766"/>
                    <a:pt x="96229" y="184940"/>
                    <a:pt x="96229" y="182689"/>
                  </a:cubicBezTo>
                  <a:cubicBezTo>
                    <a:pt x="96229" y="180405"/>
                    <a:pt x="94402" y="178611"/>
                    <a:pt x="92151" y="178611"/>
                  </a:cubicBezTo>
                  <a:lnTo>
                    <a:pt x="39959" y="178611"/>
                  </a:lnTo>
                  <a:cubicBezTo>
                    <a:pt x="22410" y="178611"/>
                    <a:pt x="8155" y="164324"/>
                    <a:pt x="8155" y="146807"/>
                  </a:cubicBezTo>
                  <a:lnTo>
                    <a:pt x="8155" y="101041"/>
                  </a:lnTo>
                  <a:cubicBezTo>
                    <a:pt x="8155" y="98823"/>
                    <a:pt x="9982" y="96964"/>
                    <a:pt x="12232" y="96964"/>
                  </a:cubicBezTo>
                  <a:lnTo>
                    <a:pt x="196535" y="96964"/>
                  </a:lnTo>
                  <a:cubicBezTo>
                    <a:pt x="198785" y="96964"/>
                    <a:pt x="200612" y="98823"/>
                    <a:pt x="200612" y="101041"/>
                  </a:cubicBezTo>
                  <a:lnTo>
                    <a:pt x="200612" y="146807"/>
                  </a:lnTo>
                  <a:cubicBezTo>
                    <a:pt x="200612" y="164324"/>
                    <a:pt x="186357" y="178611"/>
                    <a:pt x="168808" y="178611"/>
                  </a:cubicBezTo>
                  <a:lnTo>
                    <a:pt x="126011" y="178611"/>
                  </a:lnTo>
                  <a:cubicBezTo>
                    <a:pt x="123727" y="178611"/>
                    <a:pt x="121933" y="180405"/>
                    <a:pt x="121933" y="182689"/>
                  </a:cubicBezTo>
                  <a:cubicBezTo>
                    <a:pt x="121933" y="184940"/>
                    <a:pt x="123727" y="186766"/>
                    <a:pt x="126011" y="186766"/>
                  </a:cubicBezTo>
                  <a:lnTo>
                    <a:pt x="168808" y="186766"/>
                  </a:lnTo>
                  <a:cubicBezTo>
                    <a:pt x="190826" y="186766"/>
                    <a:pt x="208767" y="168825"/>
                    <a:pt x="208767" y="146807"/>
                  </a:cubicBezTo>
                  <a:lnTo>
                    <a:pt x="208767" y="101041"/>
                  </a:lnTo>
                  <a:cubicBezTo>
                    <a:pt x="208767" y="94322"/>
                    <a:pt x="203287" y="88809"/>
                    <a:pt x="196535" y="88809"/>
                  </a:cubicBezTo>
                  <a:lnTo>
                    <a:pt x="190011" y="88809"/>
                  </a:lnTo>
                  <a:lnTo>
                    <a:pt x="190011" y="74130"/>
                  </a:lnTo>
                  <a:cubicBezTo>
                    <a:pt x="190011" y="69661"/>
                    <a:pt x="186357" y="65975"/>
                    <a:pt x="181856" y="65975"/>
                  </a:cubicBezTo>
                  <a:lnTo>
                    <a:pt x="171352" y="65975"/>
                  </a:lnTo>
                  <a:cubicBezTo>
                    <a:pt x="177648" y="60234"/>
                    <a:pt x="181627" y="51948"/>
                    <a:pt x="181627" y="42782"/>
                  </a:cubicBezTo>
                  <a:cubicBezTo>
                    <a:pt x="181627" y="34073"/>
                    <a:pt x="178007" y="25722"/>
                    <a:pt x="171646" y="19818"/>
                  </a:cubicBezTo>
                  <a:lnTo>
                    <a:pt x="151552" y="1094"/>
                  </a:lnTo>
                  <a:cubicBezTo>
                    <a:pt x="150793" y="377"/>
                    <a:pt x="149802" y="1"/>
                    <a:pt x="148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2"/>
            <p:cNvSpPr/>
            <p:nvPr/>
          </p:nvSpPr>
          <p:spPr>
            <a:xfrm>
              <a:off x="2893375" y="3855650"/>
              <a:ext cx="1814500" cy="203900"/>
            </a:xfrm>
            <a:custGeom>
              <a:avLst/>
              <a:gdLst/>
              <a:ahLst/>
              <a:cxnLst/>
              <a:rect l="l" t="t" r="r" b="b"/>
              <a:pathLst>
                <a:path w="72580" h="8156" extrusionOk="0">
                  <a:moveTo>
                    <a:pt x="4078" y="1"/>
                  </a:moveTo>
                  <a:cubicBezTo>
                    <a:pt x="1794" y="1"/>
                    <a:pt x="0" y="1827"/>
                    <a:pt x="0" y="4078"/>
                  </a:cubicBezTo>
                  <a:cubicBezTo>
                    <a:pt x="0" y="6362"/>
                    <a:pt x="1794" y="8156"/>
                    <a:pt x="4078" y="8156"/>
                  </a:cubicBezTo>
                  <a:lnTo>
                    <a:pt x="68502" y="8156"/>
                  </a:lnTo>
                  <a:cubicBezTo>
                    <a:pt x="70753" y="8156"/>
                    <a:pt x="72579" y="6362"/>
                    <a:pt x="72579" y="4078"/>
                  </a:cubicBezTo>
                  <a:cubicBezTo>
                    <a:pt x="72579" y="1827"/>
                    <a:pt x="70753" y="1"/>
                    <a:pt x="685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2"/>
            <p:cNvSpPr/>
            <p:nvPr/>
          </p:nvSpPr>
          <p:spPr>
            <a:xfrm>
              <a:off x="2818350" y="1592650"/>
              <a:ext cx="931325" cy="203900"/>
            </a:xfrm>
            <a:custGeom>
              <a:avLst/>
              <a:gdLst/>
              <a:ahLst/>
              <a:cxnLst/>
              <a:rect l="l" t="t" r="r" b="b"/>
              <a:pathLst>
                <a:path w="37253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3175" y="8156"/>
                  </a:lnTo>
                  <a:cubicBezTo>
                    <a:pt x="35425" y="8156"/>
                    <a:pt x="37252" y="6329"/>
                    <a:pt x="37252" y="4078"/>
                  </a:cubicBezTo>
                  <a:cubicBezTo>
                    <a:pt x="37252" y="1827"/>
                    <a:pt x="35425" y="1"/>
                    <a:pt x="331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2"/>
            <p:cNvSpPr/>
            <p:nvPr/>
          </p:nvSpPr>
          <p:spPr>
            <a:xfrm>
              <a:off x="3968200" y="15926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7" y="457"/>
                    <a:pt x="1207" y="1208"/>
                  </a:cubicBezTo>
                  <a:cubicBezTo>
                    <a:pt x="457" y="1958"/>
                    <a:pt x="0" y="3034"/>
                    <a:pt x="0" y="4078"/>
                  </a:cubicBezTo>
                  <a:cubicBezTo>
                    <a:pt x="0" y="5155"/>
                    <a:pt x="457" y="6231"/>
                    <a:pt x="1207" y="6981"/>
                  </a:cubicBezTo>
                  <a:cubicBezTo>
                    <a:pt x="1957" y="7732"/>
                    <a:pt x="3001" y="8156"/>
                    <a:pt x="4078" y="8156"/>
                  </a:cubicBezTo>
                  <a:cubicBezTo>
                    <a:pt x="5154" y="8156"/>
                    <a:pt x="6198" y="7732"/>
                    <a:pt x="6981" y="6981"/>
                  </a:cubicBezTo>
                  <a:cubicBezTo>
                    <a:pt x="7731" y="6198"/>
                    <a:pt x="8155" y="5155"/>
                    <a:pt x="8155" y="4078"/>
                  </a:cubicBezTo>
                  <a:cubicBezTo>
                    <a:pt x="8155" y="3034"/>
                    <a:pt x="7731" y="1958"/>
                    <a:pt x="6981" y="1208"/>
                  </a:cubicBezTo>
                  <a:cubicBezTo>
                    <a:pt x="6198" y="457"/>
                    <a:pt x="5154" y="1"/>
                    <a:pt x="4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6" name="Google Shape;3646;p5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COSMETICS ICONS</a:t>
            </a:r>
            <a:endParaRPr/>
          </a:p>
        </p:txBody>
      </p:sp>
      <p:sp>
        <p:nvSpPr>
          <p:cNvPr id="3647" name="Google Shape;3647;p52"/>
          <p:cNvSpPr/>
          <p:nvPr/>
        </p:nvSpPr>
        <p:spPr>
          <a:xfrm>
            <a:off x="5470989" y="1654713"/>
            <a:ext cx="17452" cy="15727"/>
          </a:xfrm>
          <a:custGeom>
            <a:avLst/>
            <a:gdLst/>
            <a:ahLst/>
            <a:cxnLst/>
            <a:rect l="l" t="t" r="r" b="b"/>
            <a:pathLst>
              <a:path w="870" h="784" extrusionOk="0">
                <a:moveTo>
                  <a:pt x="486" y="1"/>
                </a:moveTo>
                <a:cubicBezTo>
                  <a:pt x="230" y="1"/>
                  <a:pt x="1" y="253"/>
                  <a:pt x="121" y="536"/>
                </a:cubicBezTo>
                <a:cubicBezTo>
                  <a:pt x="190" y="707"/>
                  <a:pt x="334" y="784"/>
                  <a:pt x="477" y="784"/>
                </a:cubicBezTo>
                <a:cubicBezTo>
                  <a:pt x="674" y="784"/>
                  <a:pt x="869" y="638"/>
                  <a:pt x="869" y="387"/>
                </a:cubicBezTo>
                <a:cubicBezTo>
                  <a:pt x="869" y="282"/>
                  <a:pt x="839" y="192"/>
                  <a:pt x="765" y="117"/>
                </a:cubicBezTo>
                <a:cubicBezTo>
                  <a:pt x="679" y="36"/>
                  <a:pt x="581" y="1"/>
                  <a:pt x="4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8" name="Google Shape;3648;p52"/>
          <p:cNvGrpSpPr/>
          <p:nvPr/>
        </p:nvGrpSpPr>
        <p:grpSpPr>
          <a:xfrm>
            <a:off x="7630186" y="3391739"/>
            <a:ext cx="321959" cy="403937"/>
            <a:chOff x="3849857" y="4488056"/>
            <a:chExt cx="363836" cy="456478"/>
          </a:xfrm>
        </p:grpSpPr>
        <p:sp>
          <p:nvSpPr>
            <p:cNvPr id="3649" name="Google Shape;3649;p52"/>
            <p:cNvSpPr/>
            <p:nvPr/>
          </p:nvSpPr>
          <p:spPr>
            <a:xfrm>
              <a:off x="3885830" y="4582058"/>
              <a:ext cx="145956" cy="125034"/>
            </a:xfrm>
            <a:custGeom>
              <a:avLst/>
              <a:gdLst/>
              <a:ahLst/>
              <a:cxnLst/>
              <a:rect l="l" t="t" r="r" b="b"/>
              <a:pathLst>
                <a:path w="6439" h="5516" extrusionOk="0">
                  <a:moveTo>
                    <a:pt x="3671" y="782"/>
                  </a:moveTo>
                  <a:cubicBezTo>
                    <a:pt x="4686" y="782"/>
                    <a:pt x="5660" y="1570"/>
                    <a:pt x="5660" y="2756"/>
                  </a:cubicBezTo>
                  <a:cubicBezTo>
                    <a:pt x="5660" y="3834"/>
                    <a:pt x="4777" y="4717"/>
                    <a:pt x="3684" y="4717"/>
                  </a:cubicBezTo>
                  <a:cubicBezTo>
                    <a:pt x="1932" y="4717"/>
                    <a:pt x="1064" y="2606"/>
                    <a:pt x="2292" y="1363"/>
                  </a:cubicBezTo>
                  <a:cubicBezTo>
                    <a:pt x="2693" y="962"/>
                    <a:pt x="3187" y="782"/>
                    <a:pt x="3671" y="782"/>
                  </a:cubicBezTo>
                  <a:close/>
                  <a:moveTo>
                    <a:pt x="3684" y="1"/>
                  </a:moveTo>
                  <a:cubicBezTo>
                    <a:pt x="1229" y="1"/>
                    <a:pt x="1" y="2965"/>
                    <a:pt x="1738" y="4702"/>
                  </a:cubicBezTo>
                  <a:cubicBezTo>
                    <a:pt x="2300" y="5264"/>
                    <a:pt x="2990" y="5516"/>
                    <a:pt x="3667" y="5516"/>
                  </a:cubicBezTo>
                  <a:cubicBezTo>
                    <a:pt x="5082" y="5516"/>
                    <a:pt x="6439" y="4416"/>
                    <a:pt x="6439" y="2756"/>
                  </a:cubicBezTo>
                  <a:cubicBezTo>
                    <a:pt x="6439" y="1229"/>
                    <a:pt x="5211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2"/>
            <p:cNvSpPr/>
            <p:nvPr/>
          </p:nvSpPr>
          <p:spPr>
            <a:xfrm>
              <a:off x="3849857" y="4488056"/>
              <a:ext cx="238598" cy="456478"/>
            </a:xfrm>
            <a:custGeom>
              <a:avLst/>
              <a:gdLst/>
              <a:ahLst/>
              <a:cxnLst/>
              <a:rect l="l" t="t" r="r" b="b"/>
              <a:pathLst>
                <a:path w="10526" h="20138" extrusionOk="0">
                  <a:moveTo>
                    <a:pt x="7966" y="15736"/>
                  </a:moveTo>
                  <a:lnTo>
                    <a:pt x="7966" y="17772"/>
                  </a:lnTo>
                  <a:lnTo>
                    <a:pt x="6454" y="17772"/>
                  </a:lnTo>
                  <a:cubicBezTo>
                    <a:pt x="6117" y="17495"/>
                    <a:pt x="5701" y="17357"/>
                    <a:pt x="5286" y="17357"/>
                  </a:cubicBezTo>
                  <a:cubicBezTo>
                    <a:pt x="4870" y="17357"/>
                    <a:pt x="4455" y="17495"/>
                    <a:pt x="4118" y="17772"/>
                  </a:cubicBezTo>
                  <a:lnTo>
                    <a:pt x="2606" y="17772"/>
                  </a:lnTo>
                  <a:lnTo>
                    <a:pt x="2606" y="15736"/>
                  </a:lnTo>
                  <a:close/>
                  <a:moveTo>
                    <a:pt x="5286" y="18143"/>
                  </a:moveTo>
                  <a:cubicBezTo>
                    <a:pt x="5552" y="18143"/>
                    <a:pt x="5817" y="18244"/>
                    <a:pt x="6020" y="18446"/>
                  </a:cubicBezTo>
                  <a:cubicBezTo>
                    <a:pt x="6094" y="18521"/>
                    <a:pt x="6184" y="18566"/>
                    <a:pt x="6289" y="18566"/>
                  </a:cubicBezTo>
                  <a:lnTo>
                    <a:pt x="7966" y="18566"/>
                  </a:lnTo>
                  <a:lnTo>
                    <a:pt x="7966" y="18955"/>
                  </a:lnTo>
                  <a:cubicBezTo>
                    <a:pt x="7966" y="19179"/>
                    <a:pt x="7786" y="19344"/>
                    <a:pt x="7562" y="19344"/>
                  </a:cubicBezTo>
                  <a:lnTo>
                    <a:pt x="3010" y="19344"/>
                  </a:lnTo>
                  <a:cubicBezTo>
                    <a:pt x="2786" y="19344"/>
                    <a:pt x="2606" y="19179"/>
                    <a:pt x="2606" y="18955"/>
                  </a:cubicBezTo>
                  <a:lnTo>
                    <a:pt x="2606" y="18566"/>
                  </a:lnTo>
                  <a:lnTo>
                    <a:pt x="4268" y="18566"/>
                  </a:lnTo>
                  <a:cubicBezTo>
                    <a:pt x="4388" y="18566"/>
                    <a:pt x="4477" y="18521"/>
                    <a:pt x="4552" y="18446"/>
                  </a:cubicBezTo>
                  <a:cubicBezTo>
                    <a:pt x="4754" y="18244"/>
                    <a:pt x="5020" y="18143"/>
                    <a:pt x="5286" y="18143"/>
                  </a:cubicBezTo>
                  <a:close/>
                  <a:moveTo>
                    <a:pt x="1408" y="1"/>
                  </a:moveTo>
                  <a:cubicBezTo>
                    <a:pt x="615" y="1"/>
                    <a:pt x="1" y="674"/>
                    <a:pt x="76" y="1468"/>
                  </a:cubicBezTo>
                  <a:lnTo>
                    <a:pt x="1378" y="14583"/>
                  </a:lnTo>
                  <a:cubicBezTo>
                    <a:pt x="1423" y="14913"/>
                    <a:pt x="1573" y="15212"/>
                    <a:pt x="1827" y="15422"/>
                  </a:cubicBezTo>
                  <a:lnTo>
                    <a:pt x="1827" y="18955"/>
                  </a:lnTo>
                  <a:cubicBezTo>
                    <a:pt x="1827" y="19614"/>
                    <a:pt x="2351" y="20138"/>
                    <a:pt x="3010" y="20138"/>
                  </a:cubicBezTo>
                  <a:lnTo>
                    <a:pt x="7562" y="20138"/>
                  </a:lnTo>
                  <a:cubicBezTo>
                    <a:pt x="8220" y="20138"/>
                    <a:pt x="8744" y="19614"/>
                    <a:pt x="8744" y="18955"/>
                  </a:cubicBezTo>
                  <a:lnTo>
                    <a:pt x="8744" y="15422"/>
                  </a:lnTo>
                  <a:cubicBezTo>
                    <a:pt x="8999" y="15212"/>
                    <a:pt x="9149" y="14913"/>
                    <a:pt x="9179" y="14583"/>
                  </a:cubicBezTo>
                  <a:lnTo>
                    <a:pt x="9882" y="7681"/>
                  </a:lnTo>
                  <a:cubicBezTo>
                    <a:pt x="9906" y="7401"/>
                    <a:pt x="9694" y="7249"/>
                    <a:pt x="9483" y="7249"/>
                  </a:cubicBezTo>
                  <a:cubicBezTo>
                    <a:pt x="9299" y="7249"/>
                    <a:pt x="9117" y="7363"/>
                    <a:pt x="9089" y="7606"/>
                  </a:cubicBezTo>
                  <a:lnTo>
                    <a:pt x="8400" y="14508"/>
                  </a:lnTo>
                  <a:cubicBezTo>
                    <a:pt x="8385" y="14748"/>
                    <a:pt x="8160" y="14942"/>
                    <a:pt x="7906" y="14942"/>
                  </a:cubicBezTo>
                  <a:lnTo>
                    <a:pt x="2666" y="14942"/>
                  </a:lnTo>
                  <a:cubicBezTo>
                    <a:pt x="2411" y="14942"/>
                    <a:pt x="2187" y="14748"/>
                    <a:pt x="2172" y="14508"/>
                  </a:cubicBezTo>
                  <a:lnTo>
                    <a:pt x="989" y="2666"/>
                  </a:lnTo>
                  <a:lnTo>
                    <a:pt x="4507" y="2666"/>
                  </a:lnTo>
                  <a:cubicBezTo>
                    <a:pt x="4516" y="2666"/>
                    <a:pt x="4525" y="2667"/>
                    <a:pt x="4534" y="2667"/>
                  </a:cubicBezTo>
                  <a:cubicBezTo>
                    <a:pt x="4718" y="2667"/>
                    <a:pt x="4883" y="2522"/>
                    <a:pt x="4912" y="2336"/>
                  </a:cubicBezTo>
                  <a:cubicBezTo>
                    <a:pt x="4942" y="2097"/>
                    <a:pt x="4762" y="1887"/>
                    <a:pt x="4522" y="1887"/>
                  </a:cubicBezTo>
                  <a:lnTo>
                    <a:pt x="899" y="1887"/>
                  </a:lnTo>
                  <a:lnTo>
                    <a:pt x="839" y="1408"/>
                  </a:lnTo>
                  <a:cubicBezTo>
                    <a:pt x="824" y="1258"/>
                    <a:pt x="869" y="1109"/>
                    <a:pt x="959" y="1004"/>
                  </a:cubicBezTo>
                  <a:cubicBezTo>
                    <a:pt x="1064" y="869"/>
                    <a:pt x="1214" y="779"/>
                    <a:pt x="1393" y="779"/>
                  </a:cubicBezTo>
                  <a:lnTo>
                    <a:pt x="9134" y="779"/>
                  </a:lnTo>
                  <a:cubicBezTo>
                    <a:pt x="9283" y="779"/>
                    <a:pt x="9418" y="839"/>
                    <a:pt x="9538" y="929"/>
                  </a:cubicBezTo>
                  <a:cubicBezTo>
                    <a:pt x="9658" y="1049"/>
                    <a:pt x="9718" y="1213"/>
                    <a:pt x="9703" y="1393"/>
                  </a:cubicBezTo>
                  <a:lnTo>
                    <a:pt x="9358" y="4822"/>
                  </a:lnTo>
                  <a:cubicBezTo>
                    <a:pt x="9334" y="5096"/>
                    <a:pt x="9549" y="5249"/>
                    <a:pt x="9760" y="5249"/>
                  </a:cubicBezTo>
                  <a:cubicBezTo>
                    <a:pt x="9940" y="5249"/>
                    <a:pt x="10116" y="5138"/>
                    <a:pt x="10137" y="4896"/>
                  </a:cubicBezTo>
                  <a:lnTo>
                    <a:pt x="10481" y="1468"/>
                  </a:lnTo>
                  <a:cubicBezTo>
                    <a:pt x="10526" y="1094"/>
                    <a:pt x="10391" y="719"/>
                    <a:pt x="10152" y="435"/>
                  </a:cubicBezTo>
                  <a:cubicBezTo>
                    <a:pt x="9897" y="165"/>
                    <a:pt x="9538" y="1"/>
                    <a:pt x="9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2"/>
            <p:cNvSpPr/>
            <p:nvPr/>
          </p:nvSpPr>
          <p:spPr>
            <a:xfrm>
              <a:off x="4056879" y="4620162"/>
              <a:ext cx="19698" cy="17862"/>
            </a:xfrm>
            <a:custGeom>
              <a:avLst/>
              <a:gdLst/>
              <a:ahLst/>
              <a:cxnLst/>
              <a:rect l="l" t="t" r="r" b="b"/>
              <a:pathLst>
                <a:path w="869" h="788" extrusionOk="0">
                  <a:moveTo>
                    <a:pt x="481" y="1"/>
                  </a:moveTo>
                  <a:cubicBezTo>
                    <a:pt x="231" y="1"/>
                    <a:pt x="0" y="256"/>
                    <a:pt x="120" y="551"/>
                  </a:cubicBezTo>
                  <a:cubicBezTo>
                    <a:pt x="189" y="714"/>
                    <a:pt x="332" y="787"/>
                    <a:pt x="474" y="787"/>
                  </a:cubicBezTo>
                  <a:cubicBezTo>
                    <a:pt x="671" y="787"/>
                    <a:pt x="869" y="645"/>
                    <a:pt x="869" y="401"/>
                  </a:cubicBezTo>
                  <a:cubicBezTo>
                    <a:pt x="869" y="296"/>
                    <a:pt x="824" y="191"/>
                    <a:pt x="749" y="116"/>
                  </a:cubicBezTo>
                  <a:cubicBezTo>
                    <a:pt x="668" y="36"/>
                    <a:pt x="57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2"/>
            <p:cNvSpPr/>
            <p:nvPr/>
          </p:nvSpPr>
          <p:spPr>
            <a:xfrm>
              <a:off x="3926224" y="4731392"/>
              <a:ext cx="86567" cy="17998"/>
            </a:xfrm>
            <a:custGeom>
              <a:avLst/>
              <a:gdLst/>
              <a:ahLst/>
              <a:cxnLst/>
              <a:rect l="l" t="t" r="r" b="b"/>
              <a:pathLst>
                <a:path w="3819" h="794" extrusionOk="0">
                  <a:moveTo>
                    <a:pt x="435" y="0"/>
                  </a:moveTo>
                  <a:cubicBezTo>
                    <a:pt x="240" y="0"/>
                    <a:pt x="60" y="135"/>
                    <a:pt x="30" y="330"/>
                  </a:cubicBezTo>
                  <a:cubicBezTo>
                    <a:pt x="1" y="569"/>
                    <a:pt x="180" y="794"/>
                    <a:pt x="420" y="794"/>
                  </a:cubicBezTo>
                  <a:lnTo>
                    <a:pt x="3384" y="794"/>
                  </a:lnTo>
                  <a:cubicBezTo>
                    <a:pt x="3579" y="794"/>
                    <a:pt x="3743" y="644"/>
                    <a:pt x="3773" y="450"/>
                  </a:cubicBezTo>
                  <a:cubicBezTo>
                    <a:pt x="3818" y="210"/>
                    <a:pt x="3639" y="0"/>
                    <a:pt x="3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2"/>
            <p:cNvSpPr/>
            <p:nvPr/>
          </p:nvSpPr>
          <p:spPr>
            <a:xfrm>
              <a:off x="3945899" y="4767025"/>
              <a:ext cx="47194" cy="17998"/>
            </a:xfrm>
            <a:custGeom>
              <a:avLst/>
              <a:gdLst/>
              <a:ahLst/>
              <a:cxnLst/>
              <a:rect l="l" t="t" r="r" b="b"/>
              <a:pathLst>
                <a:path w="2082" h="794" extrusionOk="0">
                  <a:moveTo>
                    <a:pt x="435" y="0"/>
                  </a:moveTo>
                  <a:cubicBezTo>
                    <a:pt x="240" y="0"/>
                    <a:pt x="61" y="135"/>
                    <a:pt x="31" y="345"/>
                  </a:cubicBezTo>
                  <a:cubicBezTo>
                    <a:pt x="1" y="569"/>
                    <a:pt x="181" y="794"/>
                    <a:pt x="420" y="794"/>
                  </a:cubicBezTo>
                  <a:lnTo>
                    <a:pt x="1648" y="794"/>
                  </a:lnTo>
                  <a:cubicBezTo>
                    <a:pt x="1842" y="794"/>
                    <a:pt x="2007" y="644"/>
                    <a:pt x="2052" y="450"/>
                  </a:cubicBezTo>
                  <a:cubicBezTo>
                    <a:pt x="2082" y="210"/>
                    <a:pt x="1902" y="0"/>
                    <a:pt x="1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2"/>
            <p:cNvSpPr/>
            <p:nvPr/>
          </p:nvSpPr>
          <p:spPr>
            <a:xfrm>
              <a:off x="4097273" y="4695849"/>
              <a:ext cx="116420" cy="200154"/>
            </a:xfrm>
            <a:custGeom>
              <a:avLst/>
              <a:gdLst/>
              <a:ahLst/>
              <a:cxnLst/>
              <a:rect l="l" t="t" r="r" b="b"/>
              <a:pathLst>
                <a:path w="5136" h="8830" extrusionOk="0">
                  <a:moveTo>
                    <a:pt x="2186" y="1209"/>
                  </a:moveTo>
                  <a:cubicBezTo>
                    <a:pt x="2186" y="1284"/>
                    <a:pt x="2201" y="1374"/>
                    <a:pt x="2216" y="1464"/>
                  </a:cubicBezTo>
                  <a:cubicBezTo>
                    <a:pt x="2321" y="2437"/>
                    <a:pt x="2845" y="3500"/>
                    <a:pt x="3773" y="4653"/>
                  </a:cubicBezTo>
                  <a:cubicBezTo>
                    <a:pt x="4177" y="5162"/>
                    <a:pt x="4312" y="5656"/>
                    <a:pt x="4207" y="6135"/>
                  </a:cubicBezTo>
                  <a:cubicBezTo>
                    <a:pt x="4058" y="6794"/>
                    <a:pt x="3474" y="7333"/>
                    <a:pt x="2980" y="7677"/>
                  </a:cubicBezTo>
                  <a:cubicBezTo>
                    <a:pt x="2935" y="6973"/>
                    <a:pt x="2575" y="5880"/>
                    <a:pt x="1363" y="4353"/>
                  </a:cubicBezTo>
                  <a:cubicBezTo>
                    <a:pt x="973" y="3859"/>
                    <a:pt x="824" y="3380"/>
                    <a:pt x="929" y="2886"/>
                  </a:cubicBezTo>
                  <a:cubicBezTo>
                    <a:pt x="1078" y="2182"/>
                    <a:pt x="1692" y="1583"/>
                    <a:pt x="2186" y="1209"/>
                  </a:cubicBezTo>
                  <a:close/>
                  <a:moveTo>
                    <a:pt x="2707" y="0"/>
                  </a:moveTo>
                  <a:cubicBezTo>
                    <a:pt x="2646" y="0"/>
                    <a:pt x="2585" y="14"/>
                    <a:pt x="2530" y="41"/>
                  </a:cubicBezTo>
                  <a:cubicBezTo>
                    <a:pt x="2441" y="86"/>
                    <a:pt x="494" y="1119"/>
                    <a:pt x="165" y="2721"/>
                  </a:cubicBezTo>
                  <a:cubicBezTo>
                    <a:pt x="0" y="3455"/>
                    <a:pt x="210" y="4173"/>
                    <a:pt x="749" y="4847"/>
                  </a:cubicBezTo>
                  <a:cubicBezTo>
                    <a:pt x="2545" y="7093"/>
                    <a:pt x="2186" y="8156"/>
                    <a:pt x="2156" y="8246"/>
                  </a:cubicBezTo>
                  <a:cubicBezTo>
                    <a:pt x="1991" y="8500"/>
                    <a:pt x="2186" y="8830"/>
                    <a:pt x="2486" y="8830"/>
                  </a:cubicBezTo>
                  <a:cubicBezTo>
                    <a:pt x="2545" y="8830"/>
                    <a:pt x="2605" y="8815"/>
                    <a:pt x="2665" y="8785"/>
                  </a:cubicBezTo>
                  <a:cubicBezTo>
                    <a:pt x="2755" y="8755"/>
                    <a:pt x="4627" y="7827"/>
                    <a:pt x="4971" y="6314"/>
                  </a:cubicBezTo>
                  <a:cubicBezTo>
                    <a:pt x="5136" y="5581"/>
                    <a:pt x="4941" y="4862"/>
                    <a:pt x="4387" y="4173"/>
                  </a:cubicBezTo>
                  <a:cubicBezTo>
                    <a:pt x="2545" y="1883"/>
                    <a:pt x="3025" y="655"/>
                    <a:pt x="3054" y="580"/>
                  </a:cubicBezTo>
                  <a:cubicBezTo>
                    <a:pt x="3144" y="431"/>
                    <a:pt x="3114" y="236"/>
                    <a:pt x="2995" y="116"/>
                  </a:cubicBezTo>
                  <a:cubicBezTo>
                    <a:pt x="2919" y="40"/>
                    <a:pt x="2813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2"/>
            <p:cNvSpPr/>
            <p:nvPr/>
          </p:nvSpPr>
          <p:spPr>
            <a:xfrm>
              <a:off x="3980830" y="4530286"/>
              <a:ext cx="20083" cy="18043"/>
            </a:xfrm>
            <a:custGeom>
              <a:avLst/>
              <a:gdLst/>
              <a:ahLst/>
              <a:cxnLst/>
              <a:rect l="l" t="t" r="r" b="b"/>
              <a:pathLst>
                <a:path w="886" h="796" extrusionOk="0">
                  <a:moveTo>
                    <a:pt x="499" y="0"/>
                  </a:moveTo>
                  <a:cubicBezTo>
                    <a:pt x="243" y="0"/>
                    <a:pt x="1" y="262"/>
                    <a:pt x="122" y="548"/>
                  </a:cubicBezTo>
                  <a:cubicBezTo>
                    <a:pt x="191" y="718"/>
                    <a:pt x="337" y="796"/>
                    <a:pt x="484" y="796"/>
                  </a:cubicBezTo>
                  <a:cubicBezTo>
                    <a:pt x="685" y="796"/>
                    <a:pt x="885" y="650"/>
                    <a:pt x="885" y="398"/>
                  </a:cubicBezTo>
                  <a:cubicBezTo>
                    <a:pt x="885" y="294"/>
                    <a:pt x="840" y="189"/>
                    <a:pt x="766" y="114"/>
                  </a:cubicBezTo>
                  <a:cubicBezTo>
                    <a:pt x="686" y="35"/>
                    <a:pt x="59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6" name="Google Shape;3656;p52"/>
          <p:cNvGrpSpPr/>
          <p:nvPr/>
        </p:nvGrpSpPr>
        <p:grpSpPr>
          <a:xfrm>
            <a:off x="6879846" y="3482355"/>
            <a:ext cx="406324" cy="222809"/>
            <a:chOff x="6234636" y="3324443"/>
            <a:chExt cx="459176" cy="251791"/>
          </a:xfrm>
        </p:grpSpPr>
        <p:sp>
          <p:nvSpPr>
            <p:cNvPr id="3657" name="Google Shape;3657;p52"/>
            <p:cNvSpPr/>
            <p:nvPr/>
          </p:nvSpPr>
          <p:spPr>
            <a:xfrm>
              <a:off x="6234636" y="3324443"/>
              <a:ext cx="213143" cy="89401"/>
            </a:xfrm>
            <a:custGeom>
              <a:avLst/>
              <a:gdLst/>
              <a:ahLst/>
              <a:cxnLst/>
              <a:rect l="l" t="t" r="r" b="b"/>
              <a:pathLst>
                <a:path w="9403" h="3944" extrusionOk="0">
                  <a:moveTo>
                    <a:pt x="741" y="0"/>
                  </a:moveTo>
                  <a:cubicBezTo>
                    <a:pt x="565" y="0"/>
                    <a:pt x="393" y="119"/>
                    <a:pt x="344" y="311"/>
                  </a:cubicBezTo>
                  <a:cubicBezTo>
                    <a:pt x="314" y="431"/>
                    <a:pt x="359" y="566"/>
                    <a:pt x="434" y="641"/>
                  </a:cubicBezTo>
                  <a:cubicBezTo>
                    <a:pt x="554" y="775"/>
                    <a:pt x="689" y="880"/>
                    <a:pt x="809" y="1000"/>
                  </a:cubicBezTo>
                  <a:cubicBezTo>
                    <a:pt x="689" y="1120"/>
                    <a:pt x="524" y="1224"/>
                    <a:pt x="359" y="1269"/>
                  </a:cubicBezTo>
                  <a:lnTo>
                    <a:pt x="314" y="1284"/>
                  </a:lnTo>
                  <a:cubicBezTo>
                    <a:pt x="210" y="1314"/>
                    <a:pt x="120" y="1404"/>
                    <a:pt x="90" y="1509"/>
                  </a:cubicBezTo>
                  <a:cubicBezTo>
                    <a:pt x="0" y="1763"/>
                    <a:pt x="195" y="2048"/>
                    <a:pt x="464" y="2048"/>
                  </a:cubicBezTo>
                  <a:cubicBezTo>
                    <a:pt x="509" y="2048"/>
                    <a:pt x="554" y="2033"/>
                    <a:pt x="584" y="2033"/>
                  </a:cubicBezTo>
                  <a:lnTo>
                    <a:pt x="599" y="2018"/>
                  </a:lnTo>
                  <a:cubicBezTo>
                    <a:pt x="928" y="1928"/>
                    <a:pt x="1213" y="1734"/>
                    <a:pt x="1452" y="1464"/>
                  </a:cubicBezTo>
                  <a:cubicBezTo>
                    <a:pt x="1572" y="1554"/>
                    <a:pt x="1707" y="1629"/>
                    <a:pt x="1842" y="1704"/>
                  </a:cubicBezTo>
                  <a:cubicBezTo>
                    <a:pt x="1782" y="1958"/>
                    <a:pt x="1602" y="2168"/>
                    <a:pt x="1377" y="2287"/>
                  </a:cubicBezTo>
                  <a:lnTo>
                    <a:pt x="1333" y="2317"/>
                  </a:lnTo>
                  <a:cubicBezTo>
                    <a:pt x="1228" y="2377"/>
                    <a:pt x="1153" y="2482"/>
                    <a:pt x="1153" y="2587"/>
                  </a:cubicBezTo>
                  <a:cubicBezTo>
                    <a:pt x="1123" y="2826"/>
                    <a:pt x="1303" y="3036"/>
                    <a:pt x="1542" y="3036"/>
                  </a:cubicBezTo>
                  <a:cubicBezTo>
                    <a:pt x="1602" y="3036"/>
                    <a:pt x="1662" y="3021"/>
                    <a:pt x="1722" y="2991"/>
                  </a:cubicBezTo>
                  <a:lnTo>
                    <a:pt x="1737" y="2991"/>
                  </a:lnTo>
                  <a:cubicBezTo>
                    <a:pt x="2126" y="2797"/>
                    <a:pt x="2425" y="2452"/>
                    <a:pt x="2560" y="2033"/>
                  </a:cubicBezTo>
                  <a:cubicBezTo>
                    <a:pt x="2725" y="2093"/>
                    <a:pt x="2890" y="2153"/>
                    <a:pt x="3054" y="2198"/>
                  </a:cubicBezTo>
                  <a:cubicBezTo>
                    <a:pt x="3024" y="2497"/>
                    <a:pt x="2935" y="2797"/>
                    <a:pt x="2785" y="3051"/>
                  </a:cubicBezTo>
                  <a:lnTo>
                    <a:pt x="2740" y="3126"/>
                  </a:lnTo>
                  <a:cubicBezTo>
                    <a:pt x="2680" y="3231"/>
                    <a:pt x="2680" y="3365"/>
                    <a:pt x="2740" y="3470"/>
                  </a:cubicBezTo>
                  <a:cubicBezTo>
                    <a:pt x="2800" y="3605"/>
                    <a:pt x="2950" y="3695"/>
                    <a:pt x="3099" y="3695"/>
                  </a:cubicBezTo>
                  <a:cubicBezTo>
                    <a:pt x="3234" y="3695"/>
                    <a:pt x="3369" y="3620"/>
                    <a:pt x="3429" y="3500"/>
                  </a:cubicBezTo>
                  <a:lnTo>
                    <a:pt x="3459" y="3455"/>
                  </a:lnTo>
                  <a:cubicBezTo>
                    <a:pt x="3653" y="3111"/>
                    <a:pt x="3788" y="2752"/>
                    <a:pt x="3833" y="2362"/>
                  </a:cubicBezTo>
                  <a:cubicBezTo>
                    <a:pt x="3998" y="2392"/>
                    <a:pt x="4147" y="2407"/>
                    <a:pt x="4312" y="2422"/>
                  </a:cubicBezTo>
                  <a:lnTo>
                    <a:pt x="4312" y="3590"/>
                  </a:lnTo>
                  <a:cubicBezTo>
                    <a:pt x="4312" y="3710"/>
                    <a:pt x="4387" y="3815"/>
                    <a:pt x="4492" y="3874"/>
                  </a:cubicBezTo>
                  <a:cubicBezTo>
                    <a:pt x="4559" y="3922"/>
                    <a:pt x="4633" y="3943"/>
                    <a:pt x="4706" y="3943"/>
                  </a:cubicBezTo>
                  <a:cubicBezTo>
                    <a:pt x="4911" y="3943"/>
                    <a:pt x="5105" y="3777"/>
                    <a:pt x="5105" y="3545"/>
                  </a:cubicBezTo>
                  <a:lnTo>
                    <a:pt x="5105" y="2422"/>
                  </a:lnTo>
                  <a:cubicBezTo>
                    <a:pt x="5270" y="2407"/>
                    <a:pt x="5420" y="2392"/>
                    <a:pt x="5585" y="2362"/>
                  </a:cubicBezTo>
                  <a:cubicBezTo>
                    <a:pt x="5629" y="2752"/>
                    <a:pt x="5764" y="3111"/>
                    <a:pt x="5959" y="3455"/>
                  </a:cubicBezTo>
                  <a:lnTo>
                    <a:pt x="5989" y="3500"/>
                  </a:lnTo>
                  <a:cubicBezTo>
                    <a:pt x="6064" y="3620"/>
                    <a:pt x="6183" y="3695"/>
                    <a:pt x="6318" y="3695"/>
                  </a:cubicBezTo>
                  <a:cubicBezTo>
                    <a:pt x="6468" y="3695"/>
                    <a:pt x="6618" y="3605"/>
                    <a:pt x="6677" y="3470"/>
                  </a:cubicBezTo>
                  <a:cubicBezTo>
                    <a:pt x="6737" y="3365"/>
                    <a:pt x="6737" y="3231"/>
                    <a:pt x="6677" y="3126"/>
                  </a:cubicBezTo>
                  <a:lnTo>
                    <a:pt x="6633" y="3051"/>
                  </a:lnTo>
                  <a:cubicBezTo>
                    <a:pt x="6483" y="2797"/>
                    <a:pt x="6393" y="2497"/>
                    <a:pt x="6363" y="2198"/>
                  </a:cubicBezTo>
                  <a:cubicBezTo>
                    <a:pt x="6528" y="2153"/>
                    <a:pt x="6692" y="2093"/>
                    <a:pt x="6857" y="2033"/>
                  </a:cubicBezTo>
                  <a:cubicBezTo>
                    <a:pt x="6992" y="2452"/>
                    <a:pt x="7291" y="2797"/>
                    <a:pt x="7681" y="2991"/>
                  </a:cubicBezTo>
                  <a:lnTo>
                    <a:pt x="7696" y="2991"/>
                  </a:lnTo>
                  <a:cubicBezTo>
                    <a:pt x="7755" y="3021"/>
                    <a:pt x="7815" y="3036"/>
                    <a:pt x="7875" y="3036"/>
                  </a:cubicBezTo>
                  <a:cubicBezTo>
                    <a:pt x="8115" y="3036"/>
                    <a:pt x="8294" y="2826"/>
                    <a:pt x="8264" y="2587"/>
                  </a:cubicBezTo>
                  <a:cubicBezTo>
                    <a:pt x="8264" y="2482"/>
                    <a:pt x="8190" y="2377"/>
                    <a:pt x="8085" y="2317"/>
                  </a:cubicBezTo>
                  <a:lnTo>
                    <a:pt x="8040" y="2287"/>
                  </a:lnTo>
                  <a:cubicBezTo>
                    <a:pt x="7815" y="2168"/>
                    <a:pt x="7636" y="1958"/>
                    <a:pt x="7576" y="1704"/>
                  </a:cubicBezTo>
                  <a:cubicBezTo>
                    <a:pt x="7711" y="1629"/>
                    <a:pt x="7845" y="1554"/>
                    <a:pt x="7965" y="1464"/>
                  </a:cubicBezTo>
                  <a:cubicBezTo>
                    <a:pt x="8205" y="1734"/>
                    <a:pt x="8489" y="1913"/>
                    <a:pt x="8818" y="2018"/>
                  </a:cubicBezTo>
                  <a:lnTo>
                    <a:pt x="8833" y="2018"/>
                  </a:lnTo>
                  <a:cubicBezTo>
                    <a:pt x="8863" y="2033"/>
                    <a:pt x="8908" y="2048"/>
                    <a:pt x="8953" y="2048"/>
                  </a:cubicBezTo>
                  <a:cubicBezTo>
                    <a:pt x="9223" y="2048"/>
                    <a:pt x="9402" y="1793"/>
                    <a:pt x="9327" y="1539"/>
                  </a:cubicBezTo>
                  <a:cubicBezTo>
                    <a:pt x="9312" y="1419"/>
                    <a:pt x="9223" y="1329"/>
                    <a:pt x="9103" y="1284"/>
                  </a:cubicBezTo>
                  <a:lnTo>
                    <a:pt x="9058" y="1269"/>
                  </a:lnTo>
                  <a:cubicBezTo>
                    <a:pt x="8893" y="1224"/>
                    <a:pt x="8729" y="1120"/>
                    <a:pt x="8609" y="1000"/>
                  </a:cubicBezTo>
                  <a:cubicBezTo>
                    <a:pt x="8729" y="880"/>
                    <a:pt x="8863" y="775"/>
                    <a:pt x="8983" y="641"/>
                  </a:cubicBezTo>
                  <a:cubicBezTo>
                    <a:pt x="9073" y="566"/>
                    <a:pt x="9103" y="431"/>
                    <a:pt x="9073" y="311"/>
                  </a:cubicBezTo>
                  <a:cubicBezTo>
                    <a:pt x="9025" y="119"/>
                    <a:pt x="8853" y="0"/>
                    <a:pt x="8676" y="0"/>
                  </a:cubicBezTo>
                  <a:cubicBezTo>
                    <a:pt x="8578" y="0"/>
                    <a:pt x="8479" y="37"/>
                    <a:pt x="8399" y="117"/>
                  </a:cubicBezTo>
                  <a:cubicBezTo>
                    <a:pt x="7381" y="1135"/>
                    <a:pt x="6045" y="1644"/>
                    <a:pt x="4709" y="1644"/>
                  </a:cubicBezTo>
                  <a:cubicBezTo>
                    <a:pt x="3372" y="1644"/>
                    <a:pt x="2036" y="1135"/>
                    <a:pt x="1018" y="117"/>
                  </a:cubicBezTo>
                  <a:cubicBezTo>
                    <a:pt x="938" y="37"/>
                    <a:pt x="839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2"/>
            <p:cNvSpPr/>
            <p:nvPr/>
          </p:nvSpPr>
          <p:spPr>
            <a:xfrm>
              <a:off x="6480669" y="3324443"/>
              <a:ext cx="213143" cy="89401"/>
            </a:xfrm>
            <a:custGeom>
              <a:avLst/>
              <a:gdLst/>
              <a:ahLst/>
              <a:cxnLst/>
              <a:rect l="l" t="t" r="r" b="b"/>
              <a:pathLst>
                <a:path w="9403" h="3944" extrusionOk="0">
                  <a:moveTo>
                    <a:pt x="742" y="0"/>
                  </a:moveTo>
                  <a:cubicBezTo>
                    <a:pt x="567" y="0"/>
                    <a:pt x="398" y="119"/>
                    <a:pt x="360" y="311"/>
                  </a:cubicBezTo>
                  <a:cubicBezTo>
                    <a:pt x="315" y="431"/>
                    <a:pt x="360" y="566"/>
                    <a:pt x="435" y="641"/>
                  </a:cubicBezTo>
                  <a:cubicBezTo>
                    <a:pt x="569" y="775"/>
                    <a:pt x="689" y="880"/>
                    <a:pt x="809" y="1000"/>
                  </a:cubicBezTo>
                  <a:cubicBezTo>
                    <a:pt x="689" y="1120"/>
                    <a:pt x="540" y="1224"/>
                    <a:pt x="360" y="1269"/>
                  </a:cubicBezTo>
                  <a:lnTo>
                    <a:pt x="315" y="1284"/>
                  </a:lnTo>
                  <a:cubicBezTo>
                    <a:pt x="210" y="1314"/>
                    <a:pt x="120" y="1404"/>
                    <a:pt x="90" y="1509"/>
                  </a:cubicBezTo>
                  <a:cubicBezTo>
                    <a:pt x="1" y="1763"/>
                    <a:pt x="195" y="2048"/>
                    <a:pt x="465" y="2048"/>
                  </a:cubicBezTo>
                  <a:cubicBezTo>
                    <a:pt x="510" y="2048"/>
                    <a:pt x="555" y="2033"/>
                    <a:pt x="584" y="2033"/>
                  </a:cubicBezTo>
                  <a:lnTo>
                    <a:pt x="599" y="2018"/>
                  </a:lnTo>
                  <a:cubicBezTo>
                    <a:pt x="929" y="1928"/>
                    <a:pt x="1228" y="1734"/>
                    <a:pt x="1453" y="1464"/>
                  </a:cubicBezTo>
                  <a:cubicBezTo>
                    <a:pt x="1573" y="1554"/>
                    <a:pt x="1707" y="1629"/>
                    <a:pt x="1842" y="1704"/>
                  </a:cubicBezTo>
                  <a:cubicBezTo>
                    <a:pt x="1782" y="1958"/>
                    <a:pt x="1618" y="2168"/>
                    <a:pt x="1378" y="2287"/>
                  </a:cubicBezTo>
                  <a:lnTo>
                    <a:pt x="1333" y="2317"/>
                  </a:lnTo>
                  <a:cubicBezTo>
                    <a:pt x="1228" y="2377"/>
                    <a:pt x="1153" y="2482"/>
                    <a:pt x="1153" y="2587"/>
                  </a:cubicBezTo>
                  <a:cubicBezTo>
                    <a:pt x="1123" y="2826"/>
                    <a:pt x="1303" y="3036"/>
                    <a:pt x="1543" y="3036"/>
                  </a:cubicBezTo>
                  <a:cubicBezTo>
                    <a:pt x="1603" y="3036"/>
                    <a:pt x="1677" y="3021"/>
                    <a:pt x="1722" y="2991"/>
                  </a:cubicBezTo>
                  <a:lnTo>
                    <a:pt x="1737" y="2991"/>
                  </a:lnTo>
                  <a:cubicBezTo>
                    <a:pt x="2127" y="2797"/>
                    <a:pt x="2426" y="2452"/>
                    <a:pt x="2561" y="2033"/>
                  </a:cubicBezTo>
                  <a:cubicBezTo>
                    <a:pt x="2725" y="2093"/>
                    <a:pt x="2890" y="2153"/>
                    <a:pt x="3070" y="2198"/>
                  </a:cubicBezTo>
                  <a:cubicBezTo>
                    <a:pt x="3040" y="2497"/>
                    <a:pt x="2935" y="2797"/>
                    <a:pt x="2785" y="3051"/>
                  </a:cubicBezTo>
                  <a:lnTo>
                    <a:pt x="2740" y="3126"/>
                  </a:lnTo>
                  <a:cubicBezTo>
                    <a:pt x="2681" y="3231"/>
                    <a:pt x="2681" y="3365"/>
                    <a:pt x="2740" y="3470"/>
                  </a:cubicBezTo>
                  <a:cubicBezTo>
                    <a:pt x="2815" y="3605"/>
                    <a:pt x="2950" y="3695"/>
                    <a:pt x="3100" y="3695"/>
                  </a:cubicBezTo>
                  <a:cubicBezTo>
                    <a:pt x="3234" y="3695"/>
                    <a:pt x="3369" y="3620"/>
                    <a:pt x="3429" y="3500"/>
                  </a:cubicBezTo>
                  <a:lnTo>
                    <a:pt x="3459" y="3455"/>
                  </a:lnTo>
                  <a:cubicBezTo>
                    <a:pt x="3654" y="3111"/>
                    <a:pt x="3788" y="2752"/>
                    <a:pt x="3833" y="2362"/>
                  </a:cubicBezTo>
                  <a:cubicBezTo>
                    <a:pt x="3998" y="2392"/>
                    <a:pt x="4163" y="2407"/>
                    <a:pt x="4312" y="2422"/>
                  </a:cubicBezTo>
                  <a:lnTo>
                    <a:pt x="4312" y="3590"/>
                  </a:lnTo>
                  <a:cubicBezTo>
                    <a:pt x="4312" y="3710"/>
                    <a:pt x="4387" y="3815"/>
                    <a:pt x="4492" y="3874"/>
                  </a:cubicBezTo>
                  <a:cubicBezTo>
                    <a:pt x="4559" y="3922"/>
                    <a:pt x="4634" y="3943"/>
                    <a:pt x="4707" y="3943"/>
                  </a:cubicBezTo>
                  <a:cubicBezTo>
                    <a:pt x="4911" y="3943"/>
                    <a:pt x="5106" y="3777"/>
                    <a:pt x="5106" y="3545"/>
                  </a:cubicBezTo>
                  <a:lnTo>
                    <a:pt x="5106" y="2422"/>
                  </a:lnTo>
                  <a:cubicBezTo>
                    <a:pt x="5271" y="2407"/>
                    <a:pt x="5420" y="2392"/>
                    <a:pt x="5585" y="2362"/>
                  </a:cubicBezTo>
                  <a:cubicBezTo>
                    <a:pt x="5630" y="2752"/>
                    <a:pt x="5765" y="3111"/>
                    <a:pt x="5959" y="3455"/>
                  </a:cubicBezTo>
                  <a:lnTo>
                    <a:pt x="5989" y="3500"/>
                  </a:lnTo>
                  <a:cubicBezTo>
                    <a:pt x="6064" y="3620"/>
                    <a:pt x="6184" y="3695"/>
                    <a:pt x="6334" y="3695"/>
                  </a:cubicBezTo>
                  <a:cubicBezTo>
                    <a:pt x="6483" y="3695"/>
                    <a:pt x="6618" y="3605"/>
                    <a:pt x="6693" y="3470"/>
                  </a:cubicBezTo>
                  <a:cubicBezTo>
                    <a:pt x="6753" y="3365"/>
                    <a:pt x="6753" y="3246"/>
                    <a:pt x="6678" y="3126"/>
                  </a:cubicBezTo>
                  <a:lnTo>
                    <a:pt x="6633" y="3051"/>
                  </a:lnTo>
                  <a:cubicBezTo>
                    <a:pt x="6483" y="2797"/>
                    <a:pt x="6393" y="2497"/>
                    <a:pt x="6364" y="2198"/>
                  </a:cubicBezTo>
                  <a:cubicBezTo>
                    <a:pt x="6528" y="2153"/>
                    <a:pt x="6693" y="2093"/>
                    <a:pt x="6858" y="2033"/>
                  </a:cubicBezTo>
                  <a:cubicBezTo>
                    <a:pt x="7007" y="2452"/>
                    <a:pt x="7292" y="2797"/>
                    <a:pt x="7681" y="2991"/>
                  </a:cubicBezTo>
                  <a:lnTo>
                    <a:pt x="7696" y="2991"/>
                  </a:lnTo>
                  <a:cubicBezTo>
                    <a:pt x="7756" y="3021"/>
                    <a:pt x="7816" y="3036"/>
                    <a:pt x="7876" y="3036"/>
                  </a:cubicBezTo>
                  <a:cubicBezTo>
                    <a:pt x="8115" y="3036"/>
                    <a:pt x="8295" y="2826"/>
                    <a:pt x="8280" y="2587"/>
                  </a:cubicBezTo>
                  <a:cubicBezTo>
                    <a:pt x="8265" y="2482"/>
                    <a:pt x="8190" y="2377"/>
                    <a:pt x="8085" y="2317"/>
                  </a:cubicBezTo>
                  <a:lnTo>
                    <a:pt x="8040" y="2302"/>
                  </a:lnTo>
                  <a:cubicBezTo>
                    <a:pt x="7816" y="2168"/>
                    <a:pt x="7651" y="1958"/>
                    <a:pt x="7591" y="1704"/>
                  </a:cubicBezTo>
                  <a:cubicBezTo>
                    <a:pt x="7711" y="1629"/>
                    <a:pt x="7846" y="1554"/>
                    <a:pt x="7966" y="1464"/>
                  </a:cubicBezTo>
                  <a:cubicBezTo>
                    <a:pt x="8205" y="1734"/>
                    <a:pt x="8490" y="1928"/>
                    <a:pt x="8834" y="2018"/>
                  </a:cubicBezTo>
                  <a:lnTo>
                    <a:pt x="8834" y="2033"/>
                  </a:lnTo>
                  <a:cubicBezTo>
                    <a:pt x="8879" y="2033"/>
                    <a:pt x="8909" y="2048"/>
                    <a:pt x="8954" y="2048"/>
                  </a:cubicBezTo>
                  <a:cubicBezTo>
                    <a:pt x="9223" y="2048"/>
                    <a:pt x="9403" y="1793"/>
                    <a:pt x="9328" y="1539"/>
                  </a:cubicBezTo>
                  <a:cubicBezTo>
                    <a:pt x="9313" y="1419"/>
                    <a:pt x="9223" y="1329"/>
                    <a:pt x="9103" y="1284"/>
                  </a:cubicBezTo>
                  <a:lnTo>
                    <a:pt x="9058" y="1269"/>
                  </a:lnTo>
                  <a:cubicBezTo>
                    <a:pt x="8894" y="1224"/>
                    <a:pt x="8729" y="1120"/>
                    <a:pt x="8609" y="1000"/>
                  </a:cubicBezTo>
                  <a:cubicBezTo>
                    <a:pt x="8729" y="880"/>
                    <a:pt x="8864" y="775"/>
                    <a:pt x="8984" y="656"/>
                  </a:cubicBezTo>
                  <a:cubicBezTo>
                    <a:pt x="9073" y="566"/>
                    <a:pt x="9103" y="431"/>
                    <a:pt x="9073" y="311"/>
                  </a:cubicBezTo>
                  <a:cubicBezTo>
                    <a:pt x="9035" y="119"/>
                    <a:pt x="8860" y="0"/>
                    <a:pt x="8680" y="0"/>
                  </a:cubicBezTo>
                  <a:cubicBezTo>
                    <a:pt x="8581" y="0"/>
                    <a:pt x="8480" y="37"/>
                    <a:pt x="8400" y="117"/>
                  </a:cubicBezTo>
                  <a:cubicBezTo>
                    <a:pt x="7382" y="1135"/>
                    <a:pt x="6049" y="1644"/>
                    <a:pt x="4715" y="1644"/>
                  </a:cubicBezTo>
                  <a:cubicBezTo>
                    <a:pt x="3380" y="1644"/>
                    <a:pt x="2044" y="1135"/>
                    <a:pt x="1019" y="117"/>
                  </a:cubicBezTo>
                  <a:cubicBezTo>
                    <a:pt x="939" y="37"/>
                    <a:pt x="840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2"/>
            <p:cNvSpPr/>
            <p:nvPr/>
          </p:nvSpPr>
          <p:spPr>
            <a:xfrm>
              <a:off x="6590947" y="3558281"/>
              <a:ext cx="20061" cy="17953"/>
            </a:xfrm>
            <a:custGeom>
              <a:avLst/>
              <a:gdLst/>
              <a:ahLst/>
              <a:cxnLst/>
              <a:rect l="l" t="t" r="r" b="b"/>
              <a:pathLst>
                <a:path w="885" h="792" extrusionOk="0">
                  <a:moveTo>
                    <a:pt x="494" y="0"/>
                  </a:moveTo>
                  <a:cubicBezTo>
                    <a:pt x="240" y="0"/>
                    <a:pt x="1" y="255"/>
                    <a:pt x="121" y="550"/>
                  </a:cubicBezTo>
                  <a:cubicBezTo>
                    <a:pt x="191" y="715"/>
                    <a:pt x="339" y="791"/>
                    <a:pt x="486" y="791"/>
                  </a:cubicBezTo>
                  <a:cubicBezTo>
                    <a:pt x="686" y="791"/>
                    <a:pt x="885" y="651"/>
                    <a:pt x="885" y="401"/>
                  </a:cubicBezTo>
                  <a:cubicBezTo>
                    <a:pt x="885" y="296"/>
                    <a:pt x="840" y="191"/>
                    <a:pt x="765" y="116"/>
                  </a:cubicBezTo>
                  <a:cubicBezTo>
                    <a:pt x="684" y="35"/>
                    <a:pt x="588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2"/>
            <p:cNvSpPr/>
            <p:nvPr/>
          </p:nvSpPr>
          <p:spPr>
            <a:xfrm>
              <a:off x="6427718" y="3458748"/>
              <a:ext cx="265074" cy="117463"/>
            </a:xfrm>
            <a:custGeom>
              <a:avLst/>
              <a:gdLst/>
              <a:ahLst/>
              <a:cxnLst/>
              <a:rect l="l" t="t" r="r" b="b"/>
              <a:pathLst>
                <a:path w="11694" h="5182" extrusionOk="0">
                  <a:moveTo>
                    <a:pt x="3115" y="1722"/>
                  </a:moveTo>
                  <a:lnTo>
                    <a:pt x="3115" y="3459"/>
                  </a:lnTo>
                  <a:lnTo>
                    <a:pt x="2322" y="3459"/>
                  </a:lnTo>
                  <a:lnTo>
                    <a:pt x="2322" y="1722"/>
                  </a:lnTo>
                  <a:close/>
                  <a:moveTo>
                    <a:pt x="4103" y="1"/>
                  </a:moveTo>
                  <a:cubicBezTo>
                    <a:pt x="3579" y="1"/>
                    <a:pt x="3145" y="405"/>
                    <a:pt x="3115" y="944"/>
                  </a:cubicBezTo>
                  <a:lnTo>
                    <a:pt x="1932" y="944"/>
                  </a:lnTo>
                  <a:cubicBezTo>
                    <a:pt x="1723" y="944"/>
                    <a:pt x="1543" y="1108"/>
                    <a:pt x="1543" y="1333"/>
                  </a:cubicBezTo>
                  <a:lnTo>
                    <a:pt x="1543" y="2201"/>
                  </a:lnTo>
                  <a:lnTo>
                    <a:pt x="435" y="2201"/>
                  </a:lnTo>
                  <a:cubicBezTo>
                    <a:pt x="241" y="2201"/>
                    <a:pt x="76" y="2336"/>
                    <a:pt x="46" y="2531"/>
                  </a:cubicBezTo>
                  <a:cubicBezTo>
                    <a:pt x="1" y="2770"/>
                    <a:pt x="196" y="2980"/>
                    <a:pt x="435" y="2980"/>
                  </a:cubicBezTo>
                  <a:lnTo>
                    <a:pt x="1543" y="2980"/>
                  </a:lnTo>
                  <a:lnTo>
                    <a:pt x="1543" y="3848"/>
                  </a:lnTo>
                  <a:cubicBezTo>
                    <a:pt x="1543" y="4073"/>
                    <a:pt x="1723" y="4238"/>
                    <a:pt x="1932" y="4238"/>
                  </a:cubicBezTo>
                  <a:lnTo>
                    <a:pt x="3115" y="4238"/>
                  </a:lnTo>
                  <a:cubicBezTo>
                    <a:pt x="3145" y="4777"/>
                    <a:pt x="3579" y="5181"/>
                    <a:pt x="4103" y="5181"/>
                  </a:cubicBezTo>
                  <a:lnTo>
                    <a:pt x="6109" y="5181"/>
                  </a:lnTo>
                  <a:cubicBezTo>
                    <a:pt x="6118" y="5181"/>
                    <a:pt x="6127" y="5182"/>
                    <a:pt x="6136" y="5182"/>
                  </a:cubicBezTo>
                  <a:cubicBezTo>
                    <a:pt x="6319" y="5182"/>
                    <a:pt x="6471" y="5037"/>
                    <a:pt x="6514" y="4851"/>
                  </a:cubicBezTo>
                  <a:cubicBezTo>
                    <a:pt x="6544" y="4612"/>
                    <a:pt x="6364" y="4402"/>
                    <a:pt x="6124" y="4402"/>
                  </a:cubicBezTo>
                  <a:lnTo>
                    <a:pt x="4103" y="4402"/>
                  </a:lnTo>
                  <a:cubicBezTo>
                    <a:pt x="3998" y="4402"/>
                    <a:pt x="3909" y="4312"/>
                    <a:pt x="3909" y="4193"/>
                  </a:cubicBezTo>
                  <a:lnTo>
                    <a:pt x="3909" y="989"/>
                  </a:lnTo>
                  <a:cubicBezTo>
                    <a:pt x="3909" y="869"/>
                    <a:pt x="3998" y="779"/>
                    <a:pt x="4103" y="779"/>
                  </a:cubicBezTo>
                  <a:lnTo>
                    <a:pt x="10346" y="779"/>
                  </a:lnTo>
                  <a:cubicBezTo>
                    <a:pt x="10661" y="779"/>
                    <a:pt x="10900" y="1034"/>
                    <a:pt x="10900" y="1333"/>
                  </a:cubicBezTo>
                  <a:lnTo>
                    <a:pt x="10900" y="4238"/>
                  </a:lnTo>
                  <a:cubicBezTo>
                    <a:pt x="10900" y="4327"/>
                    <a:pt x="10826" y="4402"/>
                    <a:pt x="10736" y="4402"/>
                  </a:cubicBezTo>
                  <a:lnTo>
                    <a:pt x="9149" y="4402"/>
                  </a:lnTo>
                  <a:cubicBezTo>
                    <a:pt x="9119" y="4402"/>
                    <a:pt x="9089" y="4417"/>
                    <a:pt x="9059" y="4432"/>
                  </a:cubicBezTo>
                  <a:cubicBezTo>
                    <a:pt x="8729" y="4777"/>
                    <a:pt x="8954" y="5181"/>
                    <a:pt x="9283" y="5181"/>
                  </a:cubicBezTo>
                  <a:lnTo>
                    <a:pt x="11275" y="5181"/>
                  </a:lnTo>
                  <a:cubicBezTo>
                    <a:pt x="11499" y="5181"/>
                    <a:pt x="11694" y="5001"/>
                    <a:pt x="11694" y="4777"/>
                  </a:cubicBezTo>
                  <a:lnTo>
                    <a:pt x="11694" y="1333"/>
                  </a:lnTo>
                  <a:cubicBezTo>
                    <a:pt x="11694" y="599"/>
                    <a:pt x="11095" y="1"/>
                    <a:pt x="10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2"/>
            <p:cNvSpPr/>
            <p:nvPr/>
          </p:nvSpPr>
          <p:spPr>
            <a:xfrm>
              <a:off x="6235974" y="3489553"/>
              <a:ext cx="143236" cy="55830"/>
            </a:xfrm>
            <a:custGeom>
              <a:avLst/>
              <a:gdLst/>
              <a:ahLst/>
              <a:cxnLst/>
              <a:rect l="l" t="t" r="r" b="b"/>
              <a:pathLst>
                <a:path w="6319" h="2463" extrusionOk="0">
                  <a:moveTo>
                    <a:pt x="413" y="1"/>
                  </a:moveTo>
                  <a:cubicBezTo>
                    <a:pt x="196" y="1"/>
                    <a:pt x="16" y="171"/>
                    <a:pt x="16" y="393"/>
                  </a:cubicBezTo>
                  <a:lnTo>
                    <a:pt x="16" y="2055"/>
                  </a:lnTo>
                  <a:cubicBezTo>
                    <a:pt x="1" y="2250"/>
                    <a:pt x="151" y="2429"/>
                    <a:pt x="345" y="2459"/>
                  </a:cubicBezTo>
                  <a:cubicBezTo>
                    <a:pt x="363" y="2462"/>
                    <a:pt x="380" y="2463"/>
                    <a:pt x="397" y="2463"/>
                  </a:cubicBezTo>
                  <a:cubicBezTo>
                    <a:pt x="614" y="2463"/>
                    <a:pt x="794" y="2292"/>
                    <a:pt x="794" y="2070"/>
                  </a:cubicBezTo>
                  <a:lnTo>
                    <a:pt x="794" y="1621"/>
                  </a:lnTo>
                  <a:lnTo>
                    <a:pt x="1274" y="1621"/>
                  </a:lnTo>
                  <a:lnTo>
                    <a:pt x="1274" y="2055"/>
                  </a:lnTo>
                  <a:cubicBezTo>
                    <a:pt x="1259" y="2250"/>
                    <a:pt x="1408" y="2429"/>
                    <a:pt x="1603" y="2459"/>
                  </a:cubicBezTo>
                  <a:cubicBezTo>
                    <a:pt x="1621" y="2462"/>
                    <a:pt x="1638" y="2463"/>
                    <a:pt x="1655" y="2463"/>
                  </a:cubicBezTo>
                  <a:cubicBezTo>
                    <a:pt x="1872" y="2463"/>
                    <a:pt x="2052" y="2292"/>
                    <a:pt x="2052" y="2070"/>
                  </a:cubicBezTo>
                  <a:lnTo>
                    <a:pt x="2052" y="1621"/>
                  </a:lnTo>
                  <a:lnTo>
                    <a:pt x="2531" y="1621"/>
                  </a:lnTo>
                  <a:lnTo>
                    <a:pt x="2531" y="2055"/>
                  </a:lnTo>
                  <a:cubicBezTo>
                    <a:pt x="2531" y="2250"/>
                    <a:pt x="2666" y="2429"/>
                    <a:pt x="2861" y="2459"/>
                  </a:cubicBezTo>
                  <a:cubicBezTo>
                    <a:pt x="2878" y="2462"/>
                    <a:pt x="2896" y="2463"/>
                    <a:pt x="2913" y="2463"/>
                  </a:cubicBezTo>
                  <a:cubicBezTo>
                    <a:pt x="3130" y="2463"/>
                    <a:pt x="3310" y="2292"/>
                    <a:pt x="3310" y="2070"/>
                  </a:cubicBezTo>
                  <a:lnTo>
                    <a:pt x="3310" y="1621"/>
                  </a:lnTo>
                  <a:lnTo>
                    <a:pt x="3789" y="1621"/>
                  </a:lnTo>
                  <a:lnTo>
                    <a:pt x="3789" y="2055"/>
                  </a:lnTo>
                  <a:cubicBezTo>
                    <a:pt x="3789" y="2250"/>
                    <a:pt x="3924" y="2429"/>
                    <a:pt x="4118" y="2459"/>
                  </a:cubicBezTo>
                  <a:cubicBezTo>
                    <a:pt x="4136" y="2462"/>
                    <a:pt x="4153" y="2463"/>
                    <a:pt x="4170" y="2463"/>
                  </a:cubicBezTo>
                  <a:cubicBezTo>
                    <a:pt x="4387" y="2463"/>
                    <a:pt x="4567" y="2292"/>
                    <a:pt x="4567" y="2070"/>
                  </a:cubicBezTo>
                  <a:lnTo>
                    <a:pt x="4567" y="1621"/>
                  </a:lnTo>
                  <a:lnTo>
                    <a:pt x="5046" y="1621"/>
                  </a:lnTo>
                  <a:lnTo>
                    <a:pt x="5046" y="2055"/>
                  </a:lnTo>
                  <a:cubicBezTo>
                    <a:pt x="5046" y="2250"/>
                    <a:pt x="5181" y="2429"/>
                    <a:pt x="5376" y="2459"/>
                  </a:cubicBezTo>
                  <a:cubicBezTo>
                    <a:pt x="5393" y="2462"/>
                    <a:pt x="5411" y="2463"/>
                    <a:pt x="5428" y="2463"/>
                  </a:cubicBezTo>
                  <a:cubicBezTo>
                    <a:pt x="5645" y="2463"/>
                    <a:pt x="5825" y="2292"/>
                    <a:pt x="5825" y="2070"/>
                  </a:cubicBezTo>
                  <a:lnTo>
                    <a:pt x="5825" y="1621"/>
                  </a:lnTo>
                  <a:lnTo>
                    <a:pt x="5885" y="1621"/>
                  </a:lnTo>
                  <a:cubicBezTo>
                    <a:pt x="6079" y="1621"/>
                    <a:pt x="6244" y="1486"/>
                    <a:pt x="6274" y="1292"/>
                  </a:cubicBezTo>
                  <a:cubicBezTo>
                    <a:pt x="6319" y="1052"/>
                    <a:pt x="6124" y="842"/>
                    <a:pt x="5885" y="842"/>
                  </a:cubicBezTo>
                  <a:lnTo>
                    <a:pt x="5825" y="842"/>
                  </a:lnTo>
                  <a:lnTo>
                    <a:pt x="5825" y="408"/>
                  </a:lnTo>
                  <a:cubicBezTo>
                    <a:pt x="5840" y="214"/>
                    <a:pt x="5690" y="34"/>
                    <a:pt x="5496" y="4"/>
                  </a:cubicBezTo>
                  <a:cubicBezTo>
                    <a:pt x="5478" y="2"/>
                    <a:pt x="5461" y="1"/>
                    <a:pt x="5443" y="1"/>
                  </a:cubicBezTo>
                  <a:cubicBezTo>
                    <a:pt x="5226" y="1"/>
                    <a:pt x="5046" y="171"/>
                    <a:pt x="5046" y="393"/>
                  </a:cubicBezTo>
                  <a:lnTo>
                    <a:pt x="5046" y="842"/>
                  </a:lnTo>
                  <a:lnTo>
                    <a:pt x="4567" y="842"/>
                  </a:lnTo>
                  <a:lnTo>
                    <a:pt x="4567" y="408"/>
                  </a:lnTo>
                  <a:cubicBezTo>
                    <a:pt x="4582" y="214"/>
                    <a:pt x="4433" y="34"/>
                    <a:pt x="4238" y="4"/>
                  </a:cubicBezTo>
                  <a:cubicBezTo>
                    <a:pt x="4220" y="2"/>
                    <a:pt x="4203" y="1"/>
                    <a:pt x="4186" y="1"/>
                  </a:cubicBezTo>
                  <a:cubicBezTo>
                    <a:pt x="3969" y="1"/>
                    <a:pt x="3789" y="171"/>
                    <a:pt x="3789" y="393"/>
                  </a:cubicBezTo>
                  <a:lnTo>
                    <a:pt x="3789" y="842"/>
                  </a:lnTo>
                  <a:lnTo>
                    <a:pt x="3310" y="842"/>
                  </a:lnTo>
                  <a:lnTo>
                    <a:pt x="3310" y="408"/>
                  </a:lnTo>
                  <a:cubicBezTo>
                    <a:pt x="3310" y="214"/>
                    <a:pt x="3175" y="34"/>
                    <a:pt x="2980" y="4"/>
                  </a:cubicBezTo>
                  <a:cubicBezTo>
                    <a:pt x="2963" y="2"/>
                    <a:pt x="2945" y="1"/>
                    <a:pt x="2928" y="1"/>
                  </a:cubicBezTo>
                  <a:cubicBezTo>
                    <a:pt x="2711" y="1"/>
                    <a:pt x="2531" y="171"/>
                    <a:pt x="2531" y="393"/>
                  </a:cubicBezTo>
                  <a:lnTo>
                    <a:pt x="2531" y="842"/>
                  </a:lnTo>
                  <a:lnTo>
                    <a:pt x="2052" y="842"/>
                  </a:lnTo>
                  <a:lnTo>
                    <a:pt x="2052" y="408"/>
                  </a:lnTo>
                  <a:cubicBezTo>
                    <a:pt x="2052" y="214"/>
                    <a:pt x="1917" y="34"/>
                    <a:pt x="1723" y="4"/>
                  </a:cubicBezTo>
                  <a:cubicBezTo>
                    <a:pt x="1705" y="2"/>
                    <a:pt x="1688" y="1"/>
                    <a:pt x="1671" y="1"/>
                  </a:cubicBezTo>
                  <a:cubicBezTo>
                    <a:pt x="1454" y="1"/>
                    <a:pt x="1274" y="171"/>
                    <a:pt x="1274" y="393"/>
                  </a:cubicBezTo>
                  <a:lnTo>
                    <a:pt x="1274" y="842"/>
                  </a:lnTo>
                  <a:lnTo>
                    <a:pt x="794" y="842"/>
                  </a:lnTo>
                  <a:lnTo>
                    <a:pt x="794" y="408"/>
                  </a:lnTo>
                  <a:cubicBezTo>
                    <a:pt x="794" y="214"/>
                    <a:pt x="660" y="34"/>
                    <a:pt x="465" y="4"/>
                  </a:cubicBezTo>
                  <a:cubicBezTo>
                    <a:pt x="448" y="2"/>
                    <a:pt x="430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2"/>
            <p:cNvSpPr/>
            <p:nvPr/>
          </p:nvSpPr>
          <p:spPr>
            <a:xfrm>
              <a:off x="6395485" y="3508390"/>
              <a:ext cx="19698" cy="17862"/>
            </a:xfrm>
            <a:custGeom>
              <a:avLst/>
              <a:gdLst/>
              <a:ahLst/>
              <a:cxnLst/>
              <a:rect l="l" t="t" r="r" b="b"/>
              <a:pathLst>
                <a:path w="869" h="788" extrusionOk="0">
                  <a:moveTo>
                    <a:pt x="486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89" y="713"/>
                    <a:pt x="332" y="787"/>
                    <a:pt x="474" y="787"/>
                  </a:cubicBezTo>
                  <a:cubicBezTo>
                    <a:pt x="672" y="787"/>
                    <a:pt x="869" y="645"/>
                    <a:pt x="869" y="401"/>
                  </a:cubicBezTo>
                  <a:cubicBezTo>
                    <a:pt x="869" y="296"/>
                    <a:pt x="824" y="191"/>
                    <a:pt x="764" y="116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3" name="Google Shape;3663;p52"/>
          <p:cNvGrpSpPr/>
          <p:nvPr/>
        </p:nvGrpSpPr>
        <p:grpSpPr>
          <a:xfrm>
            <a:off x="2605720" y="3391916"/>
            <a:ext cx="410978" cy="403697"/>
            <a:chOff x="1618151" y="3120163"/>
            <a:chExt cx="464434" cy="456206"/>
          </a:xfrm>
        </p:grpSpPr>
        <p:sp>
          <p:nvSpPr>
            <p:cNvPr id="3664" name="Google Shape;3664;p52"/>
            <p:cNvSpPr/>
            <p:nvPr/>
          </p:nvSpPr>
          <p:spPr>
            <a:xfrm>
              <a:off x="1891702" y="3182431"/>
              <a:ext cx="19698" cy="17930"/>
            </a:xfrm>
            <a:custGeom>
              <a:avLst/>
              <a:gdLst/>
              <a:ahLst/>
              <a:cxnLst/>
              <a:rect l="l" t="t" r="r" b="b"/>
              <a:pathLst>
                <a:path w="869" h="791" extrusionOk="0">
                  <a:moveTo>
                    <a:pt x="483" y="1"/>
                  </a:moveTo>
                  <a:cubicBezTo>
                    <a:pt x="228" y="1"/>
                    <a:pt x="0" y="260"/>
                    <a:pt x="120" y="543"/>
                  </a:cubicBezTo>
                  <a:cubicBezTo>
                    <a:pt x="189" y="713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3"/>
                  </a:cubicBezTo>
                  <a:cubicBezTo>
                    <a:pt x="868" y="288"/>
                    <a:pt x="839" y="198"/>
                    <a:pt x="764" y="123"/>
                  </a:cubicBezTo>
                  <a:cubicBezTo>
                    <a:pt x="678" y="37"/>
                    <a:pt x="57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2"/>
            <p:cNvSpPr/>
            <p:nvPr/>
          </p:nvSpPr>
          <p:spPr>
            <a:xfrm>
              <a:off x="1618151" y="3120163"/>
              <a:ext cx="464434" cy="171004"/>
            </a:xfrm>
            <a:custGeom>
              <a:avLst/>
              <a:gdLst/>
              <a:ahLst/>
              <a:cxnLst/>
              <a:rect l="l" t="t" r="r" b="b"/>
              <a:pathLst>
                <a:path w="20489" h="7544" extrusionOk="0">
                  <a:moveTo>
                    <a:pt x="12790" y="1"/>
                  </a:moveTo>
                  <a:cubicBezTo>
                    <a:pt x="12167" y="1"/>
                    <a:pt x="11538" y="111"/>
                    <a:pt x="10930" y="340"/>
                  </a:cubicBezTo>
                  <a:lnTo>
                    <a:pt x="1303" y="4038"/>
                  </a:lnTo>
                  <a:cubicBezTo>
                    <a:pt x="450" y="4353"/>
                    <a:pt x="1" y="5311"/>
                    <a:pt x="315" y="6164"/>
                  </a:cubicBezTo>
                  <a:cubicBezTo>
                    <a:pt x="530" y="6785"/>
                    <a:pt x="1108" y="7168"/>
                    <a:pt x="1728" y="7168"/>
                  </a:cubicBezTo>
                  <a:cubicBezTo>
                    <a:pt x="1885" y="7168"/>
                    <a:pt x="2045" y="7144"/>
                    <a:pt x="2202" y="7092"/>
                  </a:cubicBezTo>
                  <a:lnTo>
                    <a:pt x="11125" y="4038"/>
                  </a:lnTo>
                  <a:cubicBezTo>
                    <a:pt x="11580" y="3891"/>
                    <a:pt x="11425" y="3277"/>
                    <a:pt x="11023" y="3277"/>
                  </a:cubicBezTo>
                  <a:cubicBezTo>
                    <a:pt x="10975" y="3277"/>
                    <a:pt x="10924" y="3286"/>
                    <a:pt x="10870" y="3305"/>
                  </a:cubicBezTo>
                  <a:lnTo>
                    <a:pt x="1947" y="6344"/>
                  </a:lnTo>
                  <a:cubicBezTo>
                    <a:pt x="1875" y="6368"/>
                    <a:pt x="1802" y="6379"/>
                    <a:pt x="1729" y="6379"/>
                  </a:cubicBezTo>
                  <a:cubicBezTo>
                    <a:pt x="1438" y="6379"/>
                    <a:pt x="1160" y="6197"/>
                    <a:pt x="1064" y="5910"/>
                  </a:cubicBezTo>
                  <a:cubicBezTo>
                    <a:pt x="884" y="5446"/>
                    <a:pt x="1124" y="4936"/>
                    <a:pt x="1588" y="4772"/>
                  </a:cubicBezTo>
                  <a:lnTo>
                    <a:pt x="11215" y="1089"/>
                  </a:lnTo>
                  <a:cubicBezTo>
                    <a:pt x="11738" y="886"/>
                    <a:pt x="12280" y="788"/>
                    <a:pt x="12814" y="788"/>
                  </a:cubicBezTo>
                  <a:cubicBezTo>
                    <a:pt x="14250" y="788"/>
                    <a:pt x="15634" y="1492"/>
                    <a:pt x="16485" y="2736"/>
                  </a:cubicBezTo>
                  <a:lnTo>
                    <a:pt x="18416" y="5580"/>
                  </a:lnTo>
                  <a:lnTo>
                    <a:pt x="18266" y="5475"/>
                  </a:lnTo>
                  <a:cubicBezTo>
                    <a:pt x="18187" y="5420"/>
                    <a:pt x="18106" y="5397"/>
                    <a:pt x="18031" y="5397"/>
                  </a:cubicBezTo>
                  <a:cubicBezTo>
                    <a:pt x="17696" y="5397"/>
                    <a:pt x="17460" y="5863"/>
                    <a:pt x="17802" y="6119"/>
                  </a:cubicBezTo>
                  <a:lnTo>
                    <a:pt x="19734" y="7467"/>
                  </a:lnTo>
                  <a:cubicBezTo>
                    <a:pt x="19809" y="7520"/>
                    <a:pt x="19888" y="7543"/>
                    <a:pt x="19963" y="7543"/>
                  </a:cubicBezTo>
                  <a:cubicBezTo>
                    <a:pt x="20250" y="7543"/>
                    <a:pt x="20489" y="7212"/>
                    <a:pt x="20288" y="6928"/>
                  </a:cubicBezTo>
                  <a:lnTo>
                    <a:pt x="17129" y="2287"/>
                  </a:lnTo>
                  <a:cubicBezTo>
                    <a:pt x="16132" y="819"/>
                    <a:pt x="14487" y="1"/>
                    <a:pt x="12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2"/>
            <p:cNvSpPr/>
            <p:nvPr/>
          </p:nvSpPr>
          <p:spPr>
            <a:xfrm>
              <a:off x="1769864" y="3381542"/>
              <a:ext cx="77387" cy="72627"/>
            </a:xfrm>
            <a:custGeom>
              <a:avLst/>
              <a:gdLst/>
              <a:ahLst/>
              <a:cxnLst/>
              <a:rect l="l" t="t" r="r" b="b"/>
              <a:pathLst>
                <a:path w="3414" h="3204" extrusionOk="0">
                  <a:moveTo>
                    <a:pt x="1776" y="797"/>
                  </a:moveTo>
                  <a:cubicBezTo>
                    <a:pt x="2025" y="797"/>
                    <a:pt x="2277" y="912"/>
                    <a:pt x="2441" y="1176"/>
                  </a:cubicBezTo>
                  <a:cubicBezTo>
                    <a:pt x="2560" y="1355"/>
                    <a:pt x="2605" y="1565"/>
                    <a:pt x="2545" y="1775"/>
                  </a:cubicBezTo>
                  <a:cubicBezTo>
                    <a:pt x="2457" y="2201"/>
                    <a:pt x="2112" y="2411"/>
                    <a:pt x="1766" y="2411"/>
                  </a:cubicBezTo>
                  <a:cubicBezTo>
                    <a:pt x="1408" y="2411"/>
                    <a:pt x="1050" y="2186"/>
                    <a:pt x="973" y="1745"/>
                  </a:cubicBezTo>
                  <a:cubicBezTo>
                    <a:pt x="867" y="1183"/>
                    <a:pt x="1318" y="797"/>
                    <a:pt x="1776" y="797"/>
                  </a:cubicBezTo>
                  <a:close/>
                  <a:moveTo>
                    <a:pt x="1794" y="0"/>
                  </a:moveTo>
                  <a:cubicBezTo>
                    <a:pt x="888" y="0"/>
                    <a:pt x="1" y="764"/>
                    <a:pt x="195" y="1879"/>
                  </a:cubicBezTo>
                  <a:cubicBezTo>
                    <a:pt x="348" y="2757"/>
                    <a:pt x="1057" y="3203"/>
                    <a:pt x="1767" y="3203"/>
                  </a:cubicBezTo>
                  <a:cubicBezTo>
                    <a:pt x="2450" y="3203"/>
                    <a:pt x="3133" y="2791"/>
                    <a:pt x="3324" y="1954"/>
                  </a:cubicBezTo>
                  <a:cubicBezTo>
                    <a:pt x="3414" y="1535"/>
                    <a:pt x="3339" y="1101"/>
                    <a:pt x="3114" y="742"/>
                  </a:cubicBezTo>
                  <a:cubicBezTo>
                    <a:pt x="2782" y="225"/>
                    <a:pt x="2285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2"/>
            <p:cNvSpPr/>
            <p:nvPr/>
          </p:nvSpPr>
          <p:spPr>
            <a:xfrm>
              <a:off x="1998897" y="3558326"/>
              <a:ext cx="19743" cy="18043"/>
            </a:xfrm>
            <a:custGeom>
              <a:avLst/>
              <a:gdLst/>
              <a:ahLst/>
              <a:cxnLst/>
              <a:rect l="l" t="t" r="r" b="b"/>
              <a:pathLst>
                <a:path w="871" h="796" extrusionOk="0">
                  <a:moveTo>
                    <a:pt x="493" y="0"/>
                  </a:moveTo>
                  <a:cubicBezTo>
                    <a:pt x="236" y="0"/>
                    <a:pt x="1" y="262"/>
                    <a:pt x="122" y="548"/>
                  </a:cubicBezTo>
                  <a:cubicBezTo>
                    <a:pt x="191" y="719"/>
                    <a:pt x="335" y="796"/>
                    <a:pt x="478" y="796"/>
                  </a:cubicBezTo>
                  <a:cubicBezTo>
                    <a:pt x="675" y="796"/>
                    <a:pt x="871" y="650"/>
                    <a:pt x="871" y="399"/>
                  </a:cubicBezTo>
                  <a:cubicBezTo>
                    <a:pt x="871" y="294"/>
                    <a:pt x="841" y="189"/>
                    <a:pt x="766" y="114"/>
                  </a:cubicBezTo>
                  <a:cubicBezTo>
                    <a:pt x="682" y="35"/>
                    <a:pt x="586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2"/>
            <p:cNvSpPr/>
            <p:nvPr/>
          </p:nvSpPr>
          <p:spPr>
            <a:xfrm>
              <a:off x="1649228" y="3168241"/>
              <a:ext cx="431997" cy="382015"/>
            </a:xfrm>
            <a:custGeom>
              <a:avLst/>
              <a:gdLst/>
              <a:ahLst/>
              <a:cxnLst/>
              <a:rect l="l" t="t" r="r" b="b"/>
              <a:pathLst>
                <a:path w="19058" h="16853" extrusionOk="0">
                  <a:moveTo>
                    <a:pt x="13078" y="1468"/>
                  </a:moveTo>
                  <a:lnTo>
                    <a:pt x="14665" y="3684"/>
                  </a:lnTo>
                  <a:cubicBezTo>
                    <a:pt x="14371" y="4082"/>
                    <a:pt x="13902" y="4304"/>
                    <a:pt x="13421" y="4304"/>
                  </a:cubicBezTo>
                  <a:cubicBezTo>
                    <a:pt x="13214" y="4304"/>
                    <a:pt x="13006" y="4263"/>
                    <a:pt x="12808" y="4178"/>
                  </a:cubicBezTo>
                  <a:lnTo>
                    <a:pt x="13078" y="1468"/>
                  </a:lnTo>
                  <a:close/>
                  <a:moveTo>
                    <a:pt x="12045" y="4717"/>
                  </a:moveTo>
                  <a:lnTo>
                    <a:pt x="12793" y="7517"/>
                  </a:lnTo>
                  <a:cubicBezTo>
                    <a:pt x="12149" y="7636"/>
                    <a:pt x="11506" y="7711"/>
                    <a:pt x="10847" y="7726"/>
                  </a:cubicBezTo>
                  <a:cubicBezTo>
                    <a:pt x="11041" y="7562"/>
                    <a:pt x="11221" y="7382"/>
                    <a:pt x="11386" y="7172"/>
                  </a:cubicBezTo>
                  <a:cubicBezTo>
                    <a:pt x="11925" y="6484"/>
                    <a:pt x="12164" y="5585"/>
                    <a:pt x="12045" y="4717"/>
                  </a:cubicBezTo>
                  <a:close/>
                  <a:moveTo>
                    <a:pt x="13003" y="8280"/>
                  </a:moveTo>
                  <a:lnTo>
                    <a:pt x="13182" y="8939"/>
                  </a:lnTo>
                  <a:cubicBezTo>
                    <a:pt x="12688" y="10122"/>
                    <a:pt x="11775" y="11649"/>
                    <a:pt x="10113" y="12682"/>
                  </a:cubicBezTo>
                  <a:cubicBezTo>
                    <a:pt x="10278" y="12382"/>
                    <a:pt x="10383" y="12083"/>
                    <a:pt x="10458" y="11769"/>
                  </a:cubicBezTo>
                  <a:cubicBezTo>
                    <a:pt x="10667" y="10870"/>
                    <a:pt x="10502" y="9927"/>
                    <a:pt x="10008" y="9163"/>
                  </a:cubicBezTo>
                  <a:cubicBezTo>
                    <a:pt x="9859" y="8924"/>
                    <a:pt x="9679" y="8714"/>
                    <a:pt x="9484" y="8520"/>
                  </a:cubicBezTo>
                  <a:lnTo>
                    <a:pt x="9484" y="8520"/>
                  </a:lnTo>
                  <a:cubicBezTo>
                    <a:pt x="9723" y="8532"/>
                    <a:pt x="9962" y="8538"/>
                    <a:pt x="10201" y="8538"/>
                  </a:cubicBezTo>
                  <a:cubicBezTo>
                    <a:pt x="11135" y="8538"/>
                    <a:pt x="12073" y="8447"/>
                    <a:pt x="13003" y="8280"/>
                  </a:cubicBezTo>
                  <a:close/>
                  <a:moveTo>
                    <a:pt x="7078" y="8338"/>
                  </a:moveTo>
                  <a:cubicBezTo>
                    <a:pt x="7972" y="8338"/>
                    <a:pt x="8840" y="8790"/>
                    <a:pt x="9335" y="9583"/>
                  </a:cubicBezTo>
                  <a:cubicBezTo>
                    <a:pt x="9724" y="10182"/>
                    <a:pt x="9844" y="10900"/>
                    <a:pt x="9694" y="11589"/>
                  </a:cubicBezTo>
                  <a:cubicBezTo>
                    <a:pt x="9414" y="12811"/>
                    <a:pt x="8338" y="13686"/>
                    <a:pt x="7092" y="13686"/>
                  </a:cubicBezTo>
                  <a:cubicBezTo>
                    <a:pt x="7071" y="13686"/>
                    <a:pt x="7050" y="13685"/>
                    <a:pt x="7029" y="13685"/>
                  </a:cubicBezTo>
                  <a:cubicBezTo>
                    <a:pt x="5756" y="13655"/>
                    <a:pt x="4679" y="12727"/>
                    <a:pt x="4454" y="11484"/>
                  </a:cubicBezTo>
                  <a:cubicBezTo>
                    <a:pt x="4229" y="10226"/>
                    <a:pt x="4933" y="8984"/>
                    <a:pt x="6116" y="8520"/>
                  </a:cubicBezTo>
                  <a:cubicBezTo>
                    <a:pt x="6429" y="8397"/>
                    <a:pt x="6755" y="8338"/>
                    <a:pt x="7078" y="8338"/>
                  </a:cubicBezTo>
                  <a:close/>
                  <a:moveTo>
                    <a:pt x="12797" y="1"/>
                  </a:moveTo>
                  <a:cubicBezTo>
                    <a:pt x="12608" y="1"/>
                    <a:pt x="12422" y="137"/>
                    <a:pt x="12404" y="360"/>
                  </a:cubicBezTo>
                  <a:lnTo>
                    <a:pt x="12000" y="4417"/>
                  </a:lnTo>
                  <a:cubicBezTo>
                    <a:pt x="11985" y="4462"/>
                    <a:pt x="12000" y="4507"/>
                    <a:pt x="12000" y="4552"/>
                  </a:cubicBezTo>
                  <a:lnTo>
                    <a:pt x="12015" y="4612"/>
                  </a:lnTo>
                  <a:cubicBezTo>
                    <a:pt x="11955" y="4458"/>
                    <a:pt x="11811" y="4369"/>
                    <a:pt x="11657" y="4369"/>
                  </a:cubicBezTo>
                  <a:cubicBezTo>
                    <a:pt x="11617" y="4369"/>
                    <a:pt x="11576" y="4375"/>
                    <a:pt x="11536" y="4388"/>
                  </a:cubicBezTo>
                  <a:cubicBezTo>
                    <a:pt x="11356" y="4447"/>
                    <a:pt x="11236" y="4627"/>
                    <a:pt x="11266" y="4822"/>
                  </a:cubicBezTo>
                  <a:cubicBezTo>
                    <a:pt x="11446" y="6214"/>
                    <a:pt x="10458" y="7487"/>
                    <a:pt x="9065" y="7666"/>
                  </a:cubicBezTo>
                  <a:cubicBezTo>
                    <a:pt x="9050" y="7666"/>
                    <a:pt x="9020" y="7681"/>
                    <a:pt x="9005" y="7681"/>
                  </a:cubicBezTo>
                  <a:cubicBezTo>
                    <a:pt x="9964" y="6963"/>
                    <a:pt x="10458" y="5780"/>
                    <a:pt x="10308" y="4582"/>
                  </a:cubicBezTo>
                  <a:cubicBezTo>
                    <a:pt x="10282" y="4378"/>
                    <a:pt x="10105" y="4240"/>
                    <a:pt x="9905" y="4240"/>
                  </a:cubicBezTo>
                  <a:cubicBezTo>
                    <a:pt x="9870" y="4240"/>
                    <a:pt x="9835" y="4244"/>
                    <a:pt x="9799" y="4253"/>
                  </a:cubicBezTo>
                  <a:cubicBezTo>
                    <a:pt x="9619" y="4313"/>
                    <a:pt x="9499" y="4507"/>
                    <a:pt x="9529" y="4702"/>
                  </a:cubicBezTo>
                  <a:cubicBezTo>
                    <a:pt x="9679" y="5885"/>
                    <a:pt x="8975" y="7023"/>
                    <a:pt x="7853" y="7427"/>
                  </a:cubicBezTo>
                  <a:cubicBezTo>
                    <a:pt x="8062" y="7217"/>
                    <a:pt x="8242" y="6963"/>
                    <a:pt x="8377" y="6708"/>
                  </a:cubicBezTo>
                  <a:cubicBezTo>
                    <a:pt x="8811" y="5945"/>
                    <a:pt x="8930" y="5031"/>
                    <a:pt x="8691" y="4193"/>
                  </a:cubicBezTo>
                  <a:cubicBezTo>
                    <a:pt x="8650" y="4016"/>
                    <a:pt x="8487" y="3889"/>
                    <a:pt x="8311" y="3889"/>
                  </a:cubicBezTo>
                  <a:cubicBezTo>
                    <a:pt x="8293" y="3889"/>
                    <a:pt x="8275" y="3891"/>
                    <a:pt x="8257" y="3893"/>
                  </a:cubicBezTo>
                  <a:cubicBezTo>
                    <a:pt x="8017" y="3923"/>
                    <a:pt x="7867" y="4163"/>
                    <a:pt x="7927" y="4388"/>
                  </a:cubicBezTo>
                  <a:cubicBezTo>
                    <a:pt x="8302" y="5735"/>
                    <a:pt x="7538" y="7127"/>
                    <a:pt x="6191" y="7532"/>
                  </a:cubicBezTo>
                  <a:cubicBezTo>
                    <a:pt x="4604" y="7636"/>
                    <a:pt x="3136" y="8355"/>
                    <a:pt x="1879" y="9628"/>
                  </a:cubicBezTo>
                  <a:cubicBezTo>
                    <a:pt x="1759" y="9747"/>
                    <a:pt x="1654" y="9852"/>
                    <a:pt x="1564" y="9957"/>
                  </a:cubicBezTo>
                  <a:cubicBezTo>
                    <a:pt x="1639" y="9777"/>
                    <a:pt x="1729" y="9598"/>
                    <a:pt x="1834" y="9418"/>
                  </a:cubicBezTo>
                  <a:cubicBezTo>
                    <a:pt x="2897" y="7517"/>
                    <a:pt x="4454" y="6558"/>
                    <a:pt x="6475" y="6558"/>
                  </a:cubicBezTo>
                  <a:cubicBezTo>
                    <a:pt x="6505" y="6558"/>
                    <a:pt x="6520" y="6558"/>
                    <a:pt x="6550" y="6543"/>
                  </a:cubicBezTo>
                  <a:cubicBezTo>
                    <a:pt x="7044" y="6484"/>
                    <a:pt x="6984" y="5765"/>
                    <a:pt x="6490" y="5765"/>
                  </a:cubicBezTo>
                  <a:lnTo>
                    <a:pt x="6475" y="5765"/>
                  </a:lnTo>
                  <a:cubicBezTo>
                    <a:pt x="4184" y="5765"/>
                    <a:pt x="2343" y="6903"/>
                    <a:pt x="1145" y="9044"/>
                  </a:cubicBezTo>
                  <a:cubicBezTo>
                    <a:pt x="591" y="10047"/>
                    <a:pt x="217" y="11125"/>
                    <a:pt x="37" y="12263"/>
                  </a:cubicBezTo>
                  <a:cubicBezTo>
                    <a:pt x="1" y="12536"/>
                    <a:pt x="219" y="12709"/>
                    <a:pt x="436" y="12709"/>
                  </a:cubicBezTo>
                  <a:cubicBezTo>
                    <a:pt x="576" y="12709"/>
                    <a:pt x="715" y="12637"/>
                    <a:pt x="786" y="12472"/>
                  </a:cubicBezTo>
                  <a:cubicBezTo>
                    <a:pt x="1220" y="11619"/>
                    <a:pt x="1774" y="10840"/>
                    <a:pt x="2448" y="10167"/>
                  </a:cubicBezTo>
                  <a:cubicBezTo>
                    <a:pt x="3032" y="9568"/>
                    <a:pt x="3720" y="9089"/>
                    <a:pt x="4469" y="8744"/>
                  </a:cubicBezTo>
                  <a:lnTo>
                    <a:pt x="4469" y="8744"/>
                  </a:lnTo>
                  <a:cubicBezTo>
                    <a:pt x="3166" y="10256"/>
                    <a:pt x="3406" y="12562"/>
                    <a:pt x="4993" y="13775"/>
                  </a:cubicBezTo>
                  <a:cubicBezTo>
                    <a:pt x="4304" y="13715"/>
                    <a:pt x="3630" y="13610"/>
                    <a:pt x="2957" y="13460"/>
                  </a:cubicBezTo>
                  <a:cubicBezTo>
                    <a:pt x="2920" y="13452"/>
                    <a:pt x="2884" y="13448"/>
                    <a:pt x="2851" y="13448"/>
                  </a:cubicBezTo>
                  <a:cubicBezTo>
                    <a:pt x="2413" y="13448"/>
                    <a:pt x="2304" y="14127"/>
                    <a:pt x="2777" y="14224"/>
                  </a:cubicBezTo>
                  <a:cubicBezTo>
                    <a:pt x="3780" y="14463"/>
                    <a:pt x="4813" y="14583"/>
                    <a:pt x="5846" y="14583"/>
                  </a:cubicBezTo>
                  <a:cubicBezTo>
                    <a:pt x="7703" y="14583"/>
                    <a:pt x="9335" y="14134"/>
                    <a:pt x="10712" y="13221"/>
                  </a:cubicBezTo>
                  <a:cubicBezTo>
                    <a:pt x="11880" y="12442"/>
                    <a:pt x="12838" y="11364"/>
                    <a:pt x="13497" y="10107"/>
                  </a:cubicBezTo>
                  <a:lnTo>
                    <a:pt x="15114" y="16140"/>
                  </a:lnTo>
                  <a:cubicBezTo>
                    <a:pt x="15168" y="16344"/>
                    <a:pt x="15321" y="16433"/>
                    <a:pt x="15476" y="16433"/>
                  </a:cubicBezTo>
                  <a:cubicBezTo>
                    <a:pt x="15707" y="16433"/>
                    <a:pt x="15943" y="16236"/>
                    <a:pt x="15862" y="15931"/>
                  </a:cubicBezTo>
                  <a:lnTo>
                    <a:pt x="12958" y="5046"/>
                  </a:lnTo>
                  <a:lnTo>
                    <a:pt x="12958" y="5046"/>
                  </a:lnTo>
                  <a:cubicBezTo>
                    <a:pt x="13112" y="5078"/>
                    <a:pt x="13267" y="5094"/>
                    <a:pt x="13421" y="5094"/>
                  </a:cubicBezTo>
                  <a:cubicBezTo>
                    <a:pt x="13988" y="5094"/>
                    <a:pt x="14544" y="4884"/>
                    <a:pt x="14979" y="4507"/>
                  </a:cubicBezTo>
                  <a:lnTo>
                    <a:pt x="18213" y="16560"/>
                  </a:lnTo>
                  <a:cubicBezTo>
                    <a:pt x="18267" y="16764"/>
                    <a:pt x="18422" y="16852"/>
                    <a:pt x="18580" y="16852"/>
                  </a:cubicBezTo>
                  <a:cubicBezTo>
                    <a:pt x="18816" y="16852"/>
                    <a:pt x="19057" y="16655"/>
                    <a:pt x="18976" y="16350"/>
                  </a:cubicBezTo>
                  <a:lnTo>
                    <a:pt x="18976" y="16350"/>
                  </a:lnTo>
                  <a:lnTo>
                    <a:pt x="18976" y="16365"/>
                  </a:lnTo>
                  <a:lnTo>
                    <a:pt x="15563" y="3609"/>
                  </a:lnTo>
                  <a:cubicBezTo>
                    <a:pt x="15548" y="3564"/>
                    <a:pt x="15518" y="3519"/>
                    <a:pt x="15488" y="3474"/>
                  </a:cubicBezTo>
                  <a:lnTo>
                    <a:pt x="13108" y="166"/>
                  </a:lnTo>
                  <a:cubicBezTo>
                    <a:pt x="13028" y="52"/>
                    <a:pt x="12912" y="1"/>
                    <a:pt x="1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52"/>
          <p:cNvGrpSpPr/>
          <p:nvPr/>
        </p:nvGrpSpPr>
        <p:grpSpPr>
          <a:xfrm>
            <a:off x="1876457" y="3426284"/>
            <a:ext cx="410677" cy="334956"/>
            <a:chOff x="924480" y="3197663"/>
            <a:chExt cx="464094" cy="378525"/>
          </a:xfrm>
        </p:grpSpPr>
        <p:sp>
          <p:nvSpPr>
            <p:cNvPr id="3670" name="Google Shape;3670;p52"/>
            <p:cNvSpPr/>
            <p:nvPr/>
          </p:nvSpPr>
          <p:spPr>
            <a:xfrm>
              <a:off x="924480" y="3197663"/>
              <a:ext cx="464094" cy="170868"/>
            </a:xfrm>
            <a:custGeom>
              <a:avLst/>
              <a:gdLst/>
              <a:ahLst/>
              <a:cxnLst/>
              <a:rect l="l" t="t" r="r" b="b"/>
              <a:pathLst>
                <a:path w="20474" h="7538" extrusionOk="0">
                  <a:moveTo>
                    <a:pt x="12806" y="1"/>
                  </a:moveTo>
                  <a:cubicBezTo>
                    <a:pt x="12178" y="1"/>
                    <a:pt x="11543" y="114"/>
                    <a:pt x="10930" y="350"/>
                  </a:cubicBezTo>
                  <a:lnTo>
                    <a:pt x="1303" y="4033"/>
                  </a:lnTo>
                  <a:cubicBezTo>
                    <a:pt x="435" y="4347"/>
                    <a:pt x="1" y="5305"/>
                    <a:pt x="300" y="6159"/>
                  </a:cubicBezTo>
                  <a:cubicBezTo>
                    <a:pt x="527" y="6780"/>
                    <a:pt x="1107" y="7163"/>
                    <a:pt x="1728" y="7163"/>
                  </a:cubicBezTo>
                  <a:cubicBezTo>
                    <a:pt x="1885" y="7163"/>
                    <a:pt x="2044" y="7138"/>
                    <a:pt x="2202" y="7087"/>
                  </a:cubicBezTo>
                  <a:lnTo>
                    <a:pt x="6139" y="5740"/>
                  </a:lnTo>
                  <a:cubicBezTo>
                    <a:pt x="6585" y="5591"/>
                    <a:pt x="6421" y="4967"/>
                    <a:pt x="6023" y="4967"/>
                  </a:cubicBezTo>
                  <a:cubicBezTo>
                    <a:pt x="5979" y="4967"/>
                    <a:pt x="5933" y="4975"/>
                    <a:pt x="5885" y="4991"/>
                  </a:cubicBezTo>
                  <a:lnTo>
                    <a:pt x="1947" y="6338"/>
                  </a:lnTo>
                  <a:cubicBezTo>
                    <a:pt x="1872" y="6362"/>
                    <a:pt x="1797" y="6374"/>
                    <a:pt x="1723" y="6374"/>
                  </a:cubicBezTo>
                  <a:cubicBezTo>
                    <a:pt x="1427" y="6374"/>
                    <a:pt x="1157" y="6192"/>
                    <a:pt x="1049" y="5904"/>
                  </a:cubicBezTo>
                  <a:cubicBezTo>
                    <a:pt x="884" y="5440"/>
                    <a:pt x="1124" y="4931"/>
                    <a:pt x="1573" y="4766"/>
                  </a:cubicBezTo>
                  <a:lnTo>
                    <a:pt x="11200" y="1083"/>
                  </a:lnTo>
                  <a:cubicBezTo>
                    <a:pt x="11723" y="880"/>
                    <a:pt x="12266" y="783"/>
                    <a:pt x="12801" y="783"/>
                  </a:cubicBezTo>
                  <a:cubicBezTo>
                    <a:pt x="14240" y="783"/>
                    <a:pt x="15629" y="1486"/>
                    <a:pt x="16470" y="2730"/>
                  </a:cubicBezTo>
                  <a:lnTo>
                    <a:pt x="18416" y="5575"/>
                  </a:lnTo>
                  <a:lnTo>
                    <a:pt x="14928" y="3134"/>
                  </a:lnTo>
                  <a:cubicBezTo>
                    <a:pt x="14446" y="2790"/>
                    <a:pt x="13880" y="2614"/>
                    <a:pt x="13307" y="2614"/>
                  </a:cubicBezTo>
                  <a:cubicBezTo>
                    <a:pt x="13007" y="2614"/>
                    <a:pt x="12705" y="2662"/>
                    <a:pt x="12412" y="2760"/>
                  </a:cubicBezTo>
                  <a:lnTo>
                    <a:pt x="8999" y="3928"/>
                  </a:lnTo>
                  <a:cubicBezTo>
                    <a:pt x="8554" y="4090"/>
                    <a:pt x="8716" y="4700"/>
                    <a:pt x="9113" y="4700"/>
                  </a:cubicBezTo>
                  <a:cubicBezTo>
                    <a:pt x="9157" y="4700"/>
                    <a:pt x="9204" y="4693"/>
                    <a:pt x="9253" y="4677"/>
                  </a:cubicBezTo>
                  <a:lnTo>
                    <a:pt x="12667" y="3509"/>
                  </a:lnTo>
                  <a:cubicBezTo>
                    <a:pt x="12878" y="3436"/>
                    <a:pt x="13097" y="3402"/>
                    <a:pt x="13314" y="3402"/>
                  </a:cubicBezTo>
                  <a:cubicBezTo>
                    <a:pt x="13727" y="3402"/>
                    <a:pt x="14135" y="3528"/>
                    <a:pt x="14478" y="3763"/>
                  </a:cubicBezTo>
                  <a:lnTo>
                    <a:pt x="19733" y="7461"/>
                  </a:lnTo>
                  <a:cubicBezTo>
                    <a:pt x="19809" y="7514"/>
                    <a:pt x="19887" y="7538"/>
                    <a:pt x="19962" y="7538"/>
                  </a:cubicBezTo>
                  <a:cubicBezTo>
                    <a:pt x="20244" y="7538"/>
                    <a:pt x="20474" y="7207"/>
                    <a:pt x="20272" y="6922"/>
                  </a:cubicBezTo>
                  <a:lnTo>
                    <a:pt x="17113" y="2281"/>
                  </a:lnTo>
                  <a:cubicBezTo>
                    <a:pt x="16120" y="819"/>
                    <a:pt x="14491" y="1"/>
                    <a:pt x="12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2"/>
            <p:cNvSpPr/>
            <p:nvPr/>
          </p:nvSpPr>
          <p:spPr>
            <a:xfrm>
              <a:off x="1086689" y="3297695"/>
              <a:ext cx="19721" cy="18043"/>
            </a:xfrm>
            <a:custGeom>
              <a:avLst/>
              <a:gdLst/>
              <a:ahLst/>
              <a:cxnLst/>
              <a:rect l="l" t="t" r="r" b="b"/>
              <a:pathLst>
                <a:path w="870" h="796" extrusionOk="0">
                  <a:moveTo>
                    <a:pt x="486" y="0"/>
                  </a:moveTo>
                  <a:cubicBezTo>
                    <a:pt x="235" y="0"/>
                    <a:pt x="0" y="262"/>
                    <a:pt x="121" y="548"/>
                  </a:cubicBezTo>
                  <a:cubicBezTo>
                    <a:pt x="190" y="718"/>
                    <a:pt x="334" y="796"/>
                    <a:pt x="477" y="796"/>
                  </a:cubicBezTo>
                  <a:cubicBezTo>
                    <a:pt x="674" y="796"/>
                    <a:pt x="870" y="650"/>
                    <a:pt x="870" y="398"/>
                  </a:cubicBezTo>
                  <a:cubicBezTo>
                    <a:pt x="870" y="293"/>
                    <a:pt x="825" y="189"/>
                    <a:pt x="750" y="114"/>
                  </a:cubicBezTo>
                  <a:cubicBezTo>
                    <a:pt x="670" y="34"/>
                    <a:pt x="57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2"/>
            <p:cNvSpPr/>
            <p:nvPr/>
          </p:nvSpPr>
          <p:spPr>
            <a:xfrm>
              <a:off x="1076193" y="3459201"/>
              <a:ext cx="77727" cy="72196"/>
            </a:xfrm>
            <a:custGeom>
              <a:avLst/>
              <a:gdLst/>
              <a:ahLst/>
              <a:cxnLst/>
              <a:rect l="l" t="t" r="r" b="b"/>
              <a:pathLst>
                <a:path w="3429" h="3185" extrusionOk="0">
                  <a:moveTo>
                    <a:pt x="1752" y="789"/>
                  </a:moveTo>
                  <a:cubicBezTo>
                    <a:pt x="2276" y="789"/>
                    <a:pt x="2650" y="1268"/>
                    <a:pt x="2545" y="1762"/>
                  </a:cubicBezTo>
                  <a:cubicBezTo>
                    <a:pt x="2455" y="2170"/>
                    <a:pt x="2111" y="2403"/>
                    <a:pt x="1758" y="2403"/>
                  </a:cubicBezTo>
                  <a:cubicBezTo>
                    <a:pt x="1528" y="2403"/>
                    <a:pt x="1294" y="2304"/>
                    <a:pt x="1123" y="2092"/>
                  </a:cubicBezTo>
                  <a:cubicBezTo>
                    <a:pt x="704" y="1568"/>
                    <a:pt x="1078" y="789"/>
                    <a:pt x="1752" y="789"/>
                  </a:cubicBezTo>
                  <a:close/>
                  <a:moveTo>
                    <a:pt x="1745" y="1"/>
                  </a:moveTo>
                  <a:cubicBezTo>
                    <a:pt x="1020" y="1"/>
                    <a:pt x="363" y="505"/>
                    <a:pt x="195" y="1253"/>
                  </a:cubicBezTo>
                  <a:cubicBezTo>
                    <a:pt x="0" y="2107"/>
                    <a:pt x="554" y="2960"/>
                    <a:pt x="1407" y="3155"/>
                  </a:cubicBezTo>
                  <a:cubicBezTo>
                    <a:pt x="1527" y="3170"/>
                    <a:pt x="1647" y="3185"/>
                    <a:pt x="1752" y="3185"/>
                  </a:cubicBezTo>
                  <a:cubicBezTo>
                    <a:pt x="2575" y="3185"/>
                    <a:pt x="3249" y="2571"/>
                    <a:pt x="3339" y="1762"/>
                  </a:cubicBezTo>
                  <a:cubicBezTo>
                    <a:pt x="3429" y="954"/>
                    <a:pt x="2890" y="205"/>
                    <a:pt x="2096" y="40"/>
                  </a:cubicBezTo>
                  <a:cubicBezTo>
                    <a:pt x="1978" y="14"/>
                    <a:pt x="1861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2"/>
            <p:cNvSpPr/>
            <p:nvPr/>
          </p:nvSpPr>
          <p:spPr>
            <a:xfrm>
              <a:off x="955557" y="3333759"/>
              <a:ext cx="339536" cy="242429"/>
            </a:xfrm>
            <a:custGeom>
              <a:avLst/>
              <a:gdLst/>
              <a:ahLst/>
              <a:cxnLst/>
              <a:rect l="l" t="t" r="r" b="b"/>
              <a:pathLst>
                <a:path w="14979" h="10695" extrusionOk="0">
                  <a:moveTo>
                    <a:pt x="9050" y="2640"/>
                  </a:moveTo>
                  <a:lnTo>
                    <a:pt x="9050" y="2640"/>
                  </a:lnTo>
                  <a:cubicBezTo>
                    <a:pt x="9035" y="2655"/>
                    <a:pt x="9020" y="2670"/>
                    <a:pt x="9005" y="2685"/>
                  </a:cubicBezTo>
                  <a:cubicBezTo>
                    <a:pt x="8706" y="3074"/>
                    <a:pt x="8301" y="3374"/>
                    <a:pt x="7837" y="3538"/>
                  </a:cubicBezTo>
                  <a:cubicBezTo>
                    <a:pt x="8047" y="3329"/>
                    <a:pt x="8227" y="3089"/>
                    <a:pt x="8376" y="2820"/>
                  </a:cubicBezTo>
                  <a:cubicBezTo>
                    <a:pt x="8406" y="2775"/>
                    <a:pt x="8436" y="2715"/>
                    <a:pt x="8466" y="2655"/>
                  </a:cubicBezTo>
                  <a:cubicBezTo>
                    <a:pt x="8661" y="2655"/>
                    <a:pt x="8855" y="2655"/>
                    <a:pt x="9050" y="2640"/>
                  </a:cubicBezTo>
                  <a:close/>
                  <a:moveTo>
                    <a:pt x="10937" y="2550"/>
                  </a:moveTo>
                  <a:lnTo>
                    <a:pt x="10937" y="2550"/>
                  </a:lnTo>
                  <a:cubicBezTo>
                    <a:pt x="10532" y="3224"/>
                    <a:pt x="9844" y="3688"/>
                    <a:pt x="9065" y="3778"/>
                  </a:cubicBezTo>
                  <a:cubicBezTo>
                    <a:pt x="9035" y="3793"/>
                    <a:pt x="9020" y="3793"/>
                    <a:pt x="8990" y="3793"/>
                  </a:cubicBezTo>
                  <a:cubicBezTo>
                    <a:pt x="9230" y="3613"/>
                    <a:pt x="9454" y="3404"/>
                    <a:pt x="9634" y="3164"/>
                  </a:cubicBezTo>
                  <a:cubicBezTo>
                    <a:pt x="9769" y="2999"/>
                    <a:pt x="9888" y="2805"/>
                    <a:pt x="9978" y="2610"/>
                  </a:cubicBezTo>
                  <a:cubicBezTo>
                    <a:pt x="10323" y="2595"/>
                    <a:pt x="10637" y="2565"/>
                    <a:pt x="10937" y="2550"/>
                  </a:cubicBezTo>
                  <a:close/>
                  <a:moveTo>
                    <a:pt x="14006" y="1891"/>
                  </a:moveTo>
                  <a:lnTo>
                    <a:pt x="13676" y="3404"/>
                  </a:lnTo>
                  <a:cubicBezTo>
                    <a:pt x="12763" y="3673"/>
                    <a:pt x="11805" y="3823"/>
                    <a:pt x="10847" y="3838"/>
                  </a:cubicBezTo>
                  <a:cubicBezTo>
                    <a:pt x="11296" y="3463"/>
                    <a:pt x="11640" y="2984"/>
                    <a:pt x="11850" y="2445"/>
                  </a:cubicBezTo>
                  <a:cubicBezTo>
                    <a:pt x="12583" y="2341"/>
                    <a:pt x="13317" y="2161"/>
                    <a:pt x="14006" y="1891"/>
                  </a:cubicBezTo>
                  <a:close/>
                  <a:moveTo>
                    <a:pt x="7538" y="2670"/>
                  </a:moveTo>
                  <a:cubicBezTo>
                    <a:pt x="7209" y="3134"/>
                    <a:pt x="6729" y="3478"/>
                    <a:pt x="6176" y="3643"/>
                  </a:cubicBezTo>
                  <a:cubicBezTo>
                    <a:pt x="4603" y="3748"/>
                    <a:pt x="3136" y="4467"/>
                    <a:pt x="1864" y="5739"/>
                  </a:cubicBezTo>
                  <a:cubicBezTo>
                    <a:pt x="1759" y="5859"/>
                    <a:pt x="1654" y="5964"/>
                    <a:pt x="1549" y="6069"/>
                  </a:cubicBezTo>
                  <a:cubicBezTo>
                    <a:pt x="1639" y="5889"/>
                    <a:pt x="1729" y="5709"/>
                    <a:pt x="1834" y="5530"/>
                  </a:cubicBezTo>
                  <a:cubicBezTo>
                    <a:pt x="2882" y="3628"/>
                    <a:pt x="4454" y="2670"/>
                    <a:pt x="6475" y="2670"/>
                  </a:cubicBezTo>
                  <a:close/>
                  <a:moveTo>
                    <a:pt x="13452" y="4287"/>
                  </a:moveTo>
                  <a:lnTo>
                    <a:pt x="13452" y="4287"/>
                  </a:lnTo>
                  <a:cubicBezTo>
                    <a:pt x="13122" y="5320"/>
                    <a:pt x="12269" y="7356"/>
                    <a:pt x="10293" y="8674"/>
                  </a:cubicBezTo>
                  <a:cubicBezTo>
                    <a:pt x="10233" y="8704"/>
                    <a:pt x="10173" y="8748"/>
                    <a:pt x="10113" y="8793"/>
                  </a:cubicBezTo>
                  <a:cubicBezTo>
                    <a:pt x="10862" y="7416"/>
                    <a:pt x="10592" y="5709"/>
                    <a:pt x="9469" y="4631"/>
                  </a:cubicBezTo>
                  <a:lnTo>
                    <a:pt x="9469" y="4631"/>
                  </a:lnTo>
                  <a:cubicBezTo>
                    <a:pt x="9687" y="4638"/>
                    <a:pt x="9896" y="4641"/>
                    <a:pt x="10098" y="4641"/>
                  </a:cubicBezTo>
                  <a:cubicBezTo>
                    <a:pt x="11687" y="4641"/>
                    <a:pt x="12787" y="4446"/>
                    <a:pt x="13452" y="4287"/>
                  </a:cubicBezTo>
                  <a:close/>
                  <a:moveTo>
                    <a:pt x="7060" y="4446"/>
                  </a:moveTo>
                  <a:cubicBezTo>
                    <a:pt x="7254" y="4446"/>
                    <a:pt x="7454" y="4467"/>
                    <a:pt x="7658" y="4511"/>
                  </a:cubicBezTo>
                  <a:cubicBezTo>
                    <a:pt x="9095" y="4841"/>
                    <a:pt x="10008" y="6263"/>
                    <a:pt x="9679" y="7700"/>
                  </a:cubicBezTo>
                  <a:cubicBezTo>
                    <a:pt x="9384" y="9052"/>
                    <a:pt x="8232" y="9802"/>
                    <a:pt x="7067" y="9802"/>
                  </a:cubicBezTo>
                  <a:cubicBezTo>
                    <a:pt x="6219" y="9802"/>
                    <a:pt x="5364" y="9405"/>
                    <a:pt x="4828" y="8554"/>
                  </a:cubicBezTo>
                  <a:cubicBezTo>
                    <a:pt x="3654" y="6724"/>
                    <a:pt x="5045" y="4446"/>
                    <a:pt x="7060" y="4446"/>
                  </a:cubicBezTo>
                  <a:close/>
                  <a:moveTo>
                    <a:pt x="8300" y="1"/>
                  </a:moveTo>
                  <a:cubicBezTo>
                    <a:pt x="8281" y="1"/>
                    <a:pt x="8261" y="2"/>
                    <a:pt x="8242" y="5"/>
                  </a:cubicBezTo>
                  <a:cubicBezTo>
                    <a:pt x="8002" y="35"/>
                    <a:pt x="7852" y="274"/>
                    <a:pt x="7912" y="499"/>
                  </a:cubicBezTo>
                  <a:cubicBezTo>
                    <a:pt x="8047" y="948"/>
                    <a:pt x="8047" y="1427"/>
                    <a:pt x="7927" y="1876"/>
                  </a:cubicBezTo>
                  <a:lnTo>
                    <a:pt x="6475" y="1876"/>
                  </a:lnTo>
                  <a:cubicBezTo>
                    <a:pt x="4184" y="1876"/>
                    <a:pt x="2328" y="3014"/>
                    <a:pt x="1145" y="5155"/>
                  </a:cubicBezTo>
                  <a:cubicBezTo>
                    <a:pt x="591" y="6158"/>
                    <a:pt x="217" y="7251"/>
                    <a:pt x="37" y="8374"/>
                  </a:cubicBezTo>
                  <a:cubicBezTo>
                    <a:pt x="1" y="8647"/>
                    <a:pt x="213" y="8821"/>
                    <a:pt x="429" y="8821"/>
                  </a:cubicBezTo>
                  <a:cubicBezTo>
                    <a:pt x="568" y="8821"/>
                    <a:pt x="709" y="8748"/>
                    <a:pt x="786" y="8584"/>
                  </a:cubicBezTo>
                  <a:cubicBezTo>
                    <a:pt x="1205" y="7730"/>
                    <a:pt x="1774" y="6952"/>
                    <a:pt x="2433" y="6278"/>
                  </a:cubicBezTo>
                  <a:cubicBezTo>
                    <a:pt x="3016" y="5679"/>
                    <a:pt x="3705" y="5200"/>
                    <a:pt x="4469" y="4856"/>
                  </a:cubicBezTo>
                  <a:lnTo>
                    <a:pt x="4469" y="4856"/>
                  </a:lnTo>
                  <a:cubicBezTo>
                    <a:pt x="3151" y="6368"/>
                    <a:pt x="3391" y="8674"/>
                    <a:pt x="4993" y="9886"/>
                  </a:cubicBezTo>
                  <a:cubicBezTo>
                    <a:pt x="4304" y="9826"/>
                    <a:pt x="3615" y="9722"/>
                    <a:pt x="2957" y="9572"/>
                  </a:cubicBezTo>
                  <a:cubicBezTo>
                    <a:pt x="2927" y="9566"/>
                    <a:pt x="2897" y="9562"/>
                    <a:pt x="2868" y="9562"/>
                  </a:cubicBezTo>
                  <a:cubicBezTo>
                    <a:pt x="2691" y="9562"/>
                    <a:pt x="2529" y="9674"/>
                    <a:pt x="2477" y="9841"/>
                  </a:cubicBezTo>
                  <a:cubicBezTo>
                    <a:pt x="2418" y="10066"/>
                    <a:pt x="2552" y="10291"/>
                    <a:pt x="2777" y="10335"/>
                  </a:cubicBezTo>
                  <a:cubicBezTo>
                    <a:pt x="3780" y="10575"/>
                    <a:pt x="4798" y="10695"/>
                    <a:pt x="5831" y="10695"/>
                  </a:cubicBezTo>
                  <a:cubicBezTo>
                    <a:pt x="7718" y="10695"/>
                    <a:pt x="9350" y="10246"/>
                    <a:pt x="10727" y="9317"/>
                  </a:cubicBezTo>
                  <a:cubicBezTo>
                    <a:pt x="12029" y="8434"/>
                    <a:pt x="13048" y="7206"/>
                    <a:pt x="13706" y="5784"/>
                  </a:cubicBezTo>
                  <a:cubicBezTo>
                    <a:pt x="14006" y="5155"/>
                    <a:pt x="14245" y="4482"/>
                    <a:pt x="14395" y="3793"/>
                  </a:cubicBezTo>
                  <a:cubicBezTo>
                    <a:pt x="14395" y="3793"/>
                    <a:pt x="14395" y="3778"/>
                    <a:pt x="14395" y="3778"/>
                  </a:cubicBezTo>
                  <a:lnTo>
                    <a:pt x="14934" y="1337"/>
                  </a:lnTo>
                  <a:cubicBezTo>
                    <a:pt x="14979" y="1188"/>
                    <a:pt x="14919" y="1038"/>
                    <a:pt x="14814" y="948"/>
                  </a:cubicBezTo>
                  <a:cubicBezTo>
                    <a:pt x="14737" y="890"/>
                    <a:pt x="14647" y="857"/>
                    <a:pt x="14553" y="857"/>
                  </a:cubicBezTo>
                  <a:cubicBezTo>
                    <a:pt x="14501" y="857"/>
                    <a:pt x="14448" y="867"/>
                    <a:pt x="14395" y="888"/>
                  </a:cubicBezTo>
                  <a:cubicBezTo>
                    <a:pt x="13646" y="1233"/>
                    <a:pt x="12853" y="1472"/>
                    <a:pt x="12044" y="1607"/>
                  </a:cubicBezTo>
                  <a:cubicBezTo>
                    <a:pt x="12074" y="1352"/>
                    <a:pt x="12074" y="1098"/>
                    <a:pt x="12044" y="828"/>
                  </a:cubicBezTo>
                  <a:cubicBezTo>
                    <a:pt x="12014" y="634"/>
                    <a:pt x="11850" y="484"/>
                    <a:pt x="11655" y="484"/>
                  </a:cubicBezTo>
                  <a:cubicBezTo>
                    <a:pt x="11416" y="484"/>
                    <a:pt x="11221" y="694"/>
                    <a:pt x="11266" y="918"/>
                  </a:cubicBezTo>
                  <a:cubicBezTo>
                    <a:pt x="11296" y="1188"/>
                    <a:pt x="11281" y="1457"/>
                    <a:pt x="11236" y="1727"/>
                  </a:cubicBezTo>
                  <a:cubicBezTo>
                    <a:pt x="10937" y="1757"/>
                    <a:pt x="10622" y="1787"/>
                    <a:pt x="10263" y="1802"/>
                  </a:cubicBezTo>
                  <a:cubicBezTo>
                    <a:pt x="10323" y="1442"/>
                    <a:pt x="10338" y="1083"/>
                    <a:pt x="10293" y="724"/>
                  </a:cubicBezTo>
                  <a:cubicBezTo>
                    <a:pt x="10278" y="514"/>
                    <a:pt x="10113" y="364"/>
                    <a:pt x="9903" y="364"/>
                  </a:cubicBezTo>
                  <a:cubicBezTo>
                    <a:pt x="9895" y="364"/>
                    <a:pt x="9887" y="364"/>
                    <a:pt x="9879" y="364"/>
                  </a:cubicBezTo>
                  <a:cubicBezTo>
                    <a:pt x="9652" y="364"/>
                    <a:pt x="9485" y="567"/>
                    <a:pt x="9514" y="799"/>
                  </a:cubicBezTo>
                  <a:cubicBezTo>
                    <a:pt x="9559" y="1158"/>
                    <a:pt x="9529" y="1502"/>
                    <a:pt x="9439" y="1847"/>
                  </a:cubicBezTo>
                  <a:cubicBezTo>
                    <a:pt x="9215" y="1847"/>
                    <a:pt x="8975" y="1861"/>
                    <a:pt x="8736" y="1861"/>
                  </a:cubicBezTo>
                  <a:cubicBezTo>
                    <a:pt x="8840" y="1352"/>
                    <a:pt x="8825" y="813"/>
                    <a:pt x="8676" y="304"/>
                  </a:cubicBezTo>
                  <a:cubicBezTo>
                    <a:pt x="8635" y="128"/>
                    <a:pt x="8484" y="1"/>
                    <a:pt x="8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2"/>
            <p:cNvSpPr/>
            <p:nvPr/>
          </p:nvSpPr>
          <p:spPr>
            <a:xfrm>
              <a:off x="977431" y="3543003"/>
              <a:ext cx="20038" cy="17771"/>
            </a:xfrm>
            <a:custGeom>
              <a:avLst/>
              <a:gdLst/>
              <a:ahLst/>
              <a:cxnLst/>
              <a:rect l="l" t="t" r="r" b="b"/>
              <a:pathLst>
                <a:path w="884" h="784" extrusionOk="0">
                  <a:moveTo>
                    <a:pt x="491" y="0"/>
                  </a:moveTo>
                  <a:cubicBezTo>
                    <a:pt x="238" y="0"/>
                    <a:pt x="0" y="252"/>
                    <a:pt x="120" y="536"/>
                  </a:cubicBezTo>
                  <a:cubicBezTo>
                    <a:pt x="189" y="706"/>
                    <a:pt x="336" y="783"/>
                    <a:pt x="482" y="783"/>
                  </a:cubicBezTo>
                  <a:cubicBezTo>
                    <a:pt x="683" y="783"/>
                    <a:pt x="884" y="637"/>
                    <a:pt x="884" y="386"/>
                  </a:cubicBezTo>
                  <a:cubicBezTo>
                    <a:pt x="884" y="281"/>
                    <a:pt x="839" y="191"/>
                    <a:pt x="764" y="116"/>
                  </a:cubicBezTo>
                  <a:cubicBezTo>
                    <a:pt x="683" y="35"/>
                    <a:pt x="58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5" name="Google Shape;3675;p52"/>
          <p:cNvGrpSpPr/>
          <p:nvPr/>
        </p:nvGrpSpPr>
        <p:grpSpPr>
          <a:xfrm>
            <a:off x="1151396" y="3391715"/>
            <a:ext cx="405723" cy="404098"/>
            <a:chOff x="237609" y="3119710"/>
            <a:chExt cx="458496" cy="456659"/>
          </a:xfrm>
        </p:grpSpPr>
        <p:sp>
          <p:nvSpPr>
            <p:cNvPr id="3676" name="Google Shape;3676;p52"/>
            <p:cNvSpPr/>
            <p:nvPr/>
          </p:nvSpPr>
          <p:spPr>
            <a:xfrm>
              <a:off x="441934" y="3380930"/>
              <a:ext cx="23076" cy="21149"/>
            </a:xfrm>
            <a:custGeom>
              <a:avLst/>
              <a:gdLst/>
              <a:ahLst/>
              <a:cxnLst/>
              <a:rect l="l" t="t" r="r" b="b"/>
              <a:pathLst>
                <a:path w="1018" h="933" extrusionOk="0">
                  <a:moveTo>
                    <a:pt x="572" y="0"/>
                  </a:moveTo>
                  <a:cubicBezTo>
                    <a:pt x="422" y="0"/>
                    <a:pt x="275" y="87"/>
                    <a:pt x="209" y="230"/>
                  </a:cubicBezTo>
                  <a:lnTo>
                    <a:pt x="149" y="364"/>
                  </a:lnTo>
                  <a:cubicBezTo>
                    <a:pt x="0" y="681"/>
                    <a:pt x="257" y="932"/>
                    <a:pt x="514" y="932"/>
                  </a:cubicBezTo>
                  <a:cubicBezTo>
                    <a:pt x="645" y="932"/>
                    <a:pt x="776" y="866"/>
                    <a:pt x="852" y="709"/>
                  </a:cubicBezTo>
                  <a:lnTo>
                    <a:pt x="912" y="559"/>
                  </a:lnTo>
                  <a:cubicBezTo>
                    <a:pt x="1017" y="364"/>
                    <a:pt x="927" y="140"/>
                    <a:pt x="733" y="35"/>
                  </a:cubicBezTo>
                  <a:cubicBezTo>
                    <a:pt x="681" y="11"/>
                    <a:pt x="626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2"/>
            <p:cNvSpPr/>
            <p:nvPr/>
          </p:nvSpPr>
          <p:spPr>
            <a:xfrm>
              <a:off x="300217" y="3327344"/>
              <a:ext cx="61950" cy="26317"/>
            </a:xfrm>
            <a:custGeom>
              <a:avLst/>
              <a:gdLst/>
              <a:ahLst/>
              <a:cxnLst/>
              <a:rect l="l" t="t" r="r" b="b"/>
              <a:pathLst>
                <a:path w="2733" h="1161" extrusionOk="0">
                  <a:moveTo>
                    <a:pt x="565" y="1"/>
                  </a:moveTo>
                  <a:cubicBezTo>
                    <a:pt x="265" y="1"/>
                    <a:pt x="1" y="401"/>
                    <a:pt x="277" y="677"/>
                  </a:cubicBezTo>
                  <a:cubicBezTo>
                    <a:pt x="599" y="999"/>
                    <a:pt x="1015" y="1160"/>
                    <a:pt x="1430" y="1160"/>
                  </a:cubicBezTo>
                  <a:cubicBezTo>
                    <a:pt x="1846" y="1160"/>
                    <a:pt x="2261" y="999"/>
                    <a:pt x="2583" y="677"/>
                  </a:cubicBezTo>
                  <a:cubicBezTo>
                    <a:pt x="2733" y="528"/>
                    <a:pt x="2733" y="273"/>
                    <a:pt x="2583" y="123"/>
                  </a:cubicBezTo>
                  <a:cubicBezTo>
                    <a:pt x="2501" y="48"/>
                    <a:pt x="2400" y="11"/>
                    <a:pt x="2298" y="11"/>
                  </a:cubicBezTo>
                  <a:cubicBezTo>
                    <a:pt x="2197" y="11"/>
                    <a:pt x="2096" y="48"/>
                    <a:pt x="2014" y="123"/>
                  </a:cubicBezTo>
                  <a:cubicBezTo>
                    <a:pt x="1857" y="288"/>
                    <a:pt x="1643" y="370"/>
                    <a:pt x="1428" y="370"/>
                  </a:cubicBezTo>
                  <a:cubicBezTo>
                    <a:pt x="1213" y="370"/>
                    <a:pt x="996" y="288"/>
                    <a:pt x="831" y="123"/>
                  </a:cubicBezTo>
                  <a:cubicBezTo>
                    <a:pt x="748" y="37"/>
                    <a:pt x="655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2"/>
            <p:cNvSpPr/>
            <p:nvPr/>
          </p:nvSpPr>
          <p:spPr>
            <a:xfrm>
              <a:off x="237609" y="3119710"/>
              <a:ext cx="458496" cy="456433"/>
            </a:xfrm>
            <a:custGeom>
              <a:avLst/>
              <a:gdLst/>
              <a:ahLst/>
              <a:cxnLst/>
              <a:rect l="l" t="t" r="r" b="b"/>
              <a:pathLst>
                <a:path w="20227" h="20136" extrusionOk="0">
                  <a:moveTo>
                    <a:pt x="16066" y="797"/>
                  </a:moveTo>
                  <a:cubicBezTo>
                    <a:pt x="16897" y="797"/>
                    <a:pt x="17720" y="1164"/>
                    <a:pt x="18266" y="1872"/>
                  </a:cubicBezTo>
                  <a:cubicBezTo>
                    <a:pt x="19224" y="3115"/>
                    <a:pt x="18969" y="4912"/>
                    <a:pt x="17682" y="5825"/>
                  </a:cubicBezTo>
                  <a:cubicBezTo>
                    <a:pt x="17517" y="5316"/>
                    <a:pt x="17292" y="4822"/>
                    <a:pt x="17038" y="4343"/>
                  </a:cubicBezTo>
                  <a:cubicBezTo>
                    <a:pt x="16394" y="3145"/>
                    <a:pt x="15451" y="2157"/>
                    <a:pt x="14283" y="1438"/>
                  </a:cubicBezTo>
                  <a:cubicBezTo>
                    <a:pt x="14805" y="1006"/>
                    <a:pt x="15438" y="797"/>
                    <a:pt x="16066" y="797"/>
                  </a:cubicBezTo>
                  <a:close/>
                  <a:moveTo>
                    <a:pt x="9193" y="794"/>
                  </a:moveTo>
                  <a:cubicBezTo>
                    <a:pt x="10121" y="794"/>
                    <a:pt x="11064" y="944"/>
                    <a:pt x="11947" y="1229"/>
                  </a:cubicBezTo>
                  <a:cubicBezTo>
                    <a:pt x="13954" y="1857"/>
                    <a:pt x="15436" y="3040"/>
                    <a:pt x="16349" y="4717"/>
                  </a:cubicBezTo>
                  <a:cubicBezTo>
                    <a:pt x="17502" y="6843"/>
                    <a:pt x="17771" y="9418"/>
                    <a:pt x="17068" y="11589"/>
                  </a:cubicBezTo>
                  <a:cubicBezTo>
                    <a:pt x="16454" y="13520"/>
                    <a:pt x="15062" y="15107"/>
                    <a:pt x="13235" y="15991"/>
                  </a:cubicBezTo>
                  <a:cubicBezTo>
                    <a:pt x="13201" y="15992"/>
                    <a:pt x="13167" y="15992"/>
                    <a:pt x="13133" y="15992"/>
                  </a:cubicBezTo>
                  <a:cubicBezTo>
                    <a:pt x="12217" y="15992"/>
                    <a:pt x="11414" y="15602"/>
                    <a:pt x="10750" y="14808"/>
                  </a:cubicBezTo>
                  <a:cubicBezTo>
                    <a:pt x="10510" y="14523"/>
                    <a:pt x="10316" y="14209"/>
                    <a:pt x="10136" y="13880"/>
                  </a:cubicBezTo>
                  <a:cubicBezTo>
                    <a:pt x="10405" y="13790"/>
                    <a:pt x="10660" y="13655"/>
                    <a:pt x="10855" y="13460"/>
                  </a:cubicBezTo>
                  <a:cubicBezTo>
                    <a:pt x="11289" y="13041"/>
                    <a:pt x="11513" y="12412"/>
                    <a:pt x="11498" y="11604"/>
                  </a:cubicBezTo>
                  <a:cubicBezTo>
                    <a:pt x="11498" y="10271"/>
                    <a:pt x="10241" y="9717"/>
                    <a:pt x="8923" y="9119"/>
                  </a:cubicBezTo>
                  <a:cubicBezTo>
                    <a:pt x="7561" y="8505"/>
                    <a:pt x="6004" y="7801"/>
                    <a:pt x="5120" y="6154"/>
                  </a:cubicBezTo>
                  <a:cubicBezTo>
                    <a:pt x="4566" y="5121"/>
                    <a:pt x="4447" y="4148"/>
                    <a:pt x="4731" y="3295"/>
                  </a:cubicBezTo>
                  <a:lnTo>
                    <a:pt x="4746" y="3280"/>
                  </a:lnTo>
                  <a:cubicBezTo>
                    <a:pt x="4806" y="3100"/>
                    <a:pt x="4896" y="2920"/>
                    <a:pt x="4986" y="2741"/>
                  </a:cubicBezTo>
                  <a:cubicBezTo>
                    <a:pt x="5719" y="1543"/>
                    <a:pt x="7321" y="794"/>
                    <a:pt x="9178" y="794"/>
                  </a:cubicBezTo>
                  <a:close/>
                  <a:moveTo>
                    <a:pt x="9178" y="1"/>
                  </a:moveTo>
                  <a:cubicBezTo>
                    <a:pt x="7037" y="1"/>
                    <a:pt x="5180" y="899"/>
                    <a:pt x="4312" y="2336"/>
                  </a:cubicBezTo>
                  <a:cubicBezTo>
                    <a:pt x="4207" y="2531"/>
                    <a:pt x="4102" y="2726"/>
                    <a:pt x="4027" y="2935"/>
                  </a:cubicBezTo>
                  <a:cubicBezTo>
                    <a:pt x="3623" y="3325"/>
                    <a:pt x="1797" y="5211"/>
                    <a:pt x="1797" y="7906"/>
                  </a:cubicBezTo>
                  <a:cubicBezTo>
                    <a:pt x="1797" y="9688"/>
                    <a:pt x="928" y="10631"/>
                    <a:pt x="419" y="11020"/>
                  </a:cubicBezTo>
                  <a:cubicBezTo>
                    <a:pt x="0" y="11349"/>
                    <a:pt x="60" y="11978"/>
                    <a:pt x="509" y="12233"/>
                  </a:cubicBezTo>
                  <a:cubicBezTo>
                    <a:pt x="704" y="12338"/>
                    <a:pt x="913" y="12442"/>
                    <a:pt x="1123" y="12547"/>
                  </a:cubicBezTo>
                  <a:cubicBezTo>
                    <a:pt x="1318" y="12637"/>
                    <a:pt x="1692" y="12847"/>
                    <a:pt x="1692" y="12847"/>
                  </a:cubicBezTo>
                  <a:lnTo>
                    <a:pt x="1692" y="13550"/>
                  </a:lnTo>
                  <a:cubicBezTo>
                    <a:pt x="1692" y="13640"/>
                    <a:pt x="1677" y="13730"/>
                    <a:pt x="1647" y="13820"/>
                  </a:cubicBezTo>
                  <a:lnTo>
                    <a:pt x="1557" y="14059"/>
                  </a:lnTo>
                  <a:cubicBezTo>
                    <a:pt x="1422" y="14389"/>
                    <a:pt x="1722" y="15047"/>
                    <a:pt x="1722" y="15047"/>
                  </a:cubicBezTo>
                  <a:lnTo>
                    <a:pt x="1722" y="15137"/>
                  </a:lnTo>
                  <a:cubicBezTo>
                    <a:pt x="1722" y="15137"/>
                    <a:pt x="1797" y="15631"/>
                    <a:pt x="1961" y="15781"/>
                  </a:cubicBezTo>
                  <a:lnTo>
                    <a:pt x="1961" y="16245"/>
                  </a:lnTo>
                  <a:cubicBezTo>
                    <a:pt x="1976" y="17233"/>
                    <a:pt x="3773" y="18042"/>
                    <a:pt x="3773" y="18042"/>
                  </a:cubicBezTo>
                  <a:lnTo>
                    <a:pt x="4941" y="18042"/>
                  </a:lnTo>
                  <a:cubicBezTo>
                    <a:pt x="4941" y="18042"/>
                    <a:pt x="5330" y="17862"/>
                    <a:pt x="5330" y="17652"/>
                  </a:cubicBezTo>
                  <a:cubicBezTo>
                    <a:pt x="5330" y="17428"/>
                    <a:pt x="5150" y="17263"/>
                    <a:pt x="4941" y="17248"/>
                  </a:cubicBezTo>
                  <a:lnTo>
                    <a:pt x="3773" y="17248"/>
                  </a:lnTo>
                  <a:cubicBezTo>
                    <a:pt x="3764" y="17248"/>
                    <a:pt x="3756" y="17249"/>
                    <a:pt x="3747" y="17249"/>
                  </a:cubicBezTo>
                  <a:cubicBezTo>
                    <a:pt x="3205" y="17249"/>
                    <a:pt x="2770" y="16790"/>
                    <a:pt x="2785" y="16245"/>
                  </a:cubicBezTo>
                  <a:lnTo>
                    <a:pt x="2785" y="15571"/>
                  </a:lnTo>
                  <a:cubicBezTo>
                    <a:pt x="2770" y="15407"/>
                    <a:pt x="2665" y="15272"/>
                    <a:pt x="2530" y="15212"/>
                  </a:cubicBezTo>
                  <a:lnTo>
                    <a:pt x="2515" y="15197"/>
                  </a:lnTo>
                  <a:cubicBezTo>
                    <a:pt x="2485" y="15197"/>
                    <a:pt x="2470" y="15137"/>
                    <a:pt x="2470" y="15137"/>
                  </a:cubicBezTo>
                  <a:lnTo>
                    <a:pt x="2470" y="14913"/>
                  </a:lnTo>
                  <a:cubicBezTo>
                    <a:pt x="2455" y="14823"/>
                    <a:pt x="2425" y="14748"/>
                    <a:pt x="2381" y="14673"/>
                  </a:cubicBezTo>
                  <a:lnTo>
                    <a:pt x="2321" y="14583"/>
                  </a:lnTo>
                  <a:cubicBezTo>
                    <a:pt x="2261" y="14523"/>
                    <a:pt x="2246" y="14434"/>
                    <a:pt x="2276" y="14359"/>
                  </a:cubicBezTo>
                  <a:lnTo>
                    <a:pt x="2381" y="14119"/>
                  </a:lnTo>
                  <a:cubicBezTo>
                    <a:pt x="2440" y="13925"/>
                    <a:pt x="2485" y="13745"/>
                    <a:pt x="2515" y="13550"/>
                  </a:cubicBezTo>
                  <a:lnTo>
                    <a:pt x="2515" y="12712"/>
                  </a:lnTo>
                  <a:cubicBezTo>
                    <a:pt x="2231" y="12338"/>
                    <a:pt x="1871" y="12038"/>
                    <a:pt x="1467" y="11829"/>
                  </a:cubicBezTo>
                  <a:cubicBezTo>
                    <a:pt x="1303" y="11754"/>
                    <a:pt x="1123" y="11679"/>
                    <a:pt x="973" y="11589"/>
                  </a:cubicBezTo>
                  <a:cubicBezTo>
                    <a:pt x="1602" y="11080"/>
                    <a:pt x="2575" y="9942"/>
                    <a:pt x="2575" y="7906"/>
                  </a:cubicBezTo>
                  <a:cubicBezTo>
                    <a:pt x="2575" y="6424"/>
                    <a:pt x="3234" y="5196"/>
                    <a:pt x="3803" y="4403"/>
                  </a:cubicBezTo>
                  <a:cubicBezTo>
                    <a:pt x="3848" y="5151"/>
                    <a:pt x="4072" y="5870"/>
                    <a:pt x="4432" y="6529"/>
                  </a:cubicBezTo>
                  <a:cubicBezTo>
                    <a:pt x="5435" y="8415"/>
                    <a:pt x="7201" y="9193"/>
                    <a:pt x="8609" y="9837"/>
                  </a:cubicBezTo>
                  <a:cubicBezTo>
                    <a:pt x="9956" y="10436"/>
                    <a:pt x="10705" y="10825"/>
                    <a:pt x="10720" y="11619"/>
                  </a:cubicBezTo>
                  <a:cubicBezTo>
                    <a:pt x="10720" y="12188"/>
                    <a:pt x="10585" y="12622"/>
                    <a:pt x="10316" y="12877"/>
                  </a:cubicBezTo>
                  <a:cubicBezTo>
                    <a:pt x="10121" y="13071"/>
                    <a:pt x="9866" y="13176"/>
                    <a:pt x="9597" y="13176"/>
                  </a:cubicBezTo>
                  <a:cubicBezTo>
                    <a:pt x="9462" y="13176"/>
                    <a:pt x="9342" y="13221"/>
                    <a:pt x="9253" y="13326"/>
                  </a:cubicBezTo>
                  <a:cubicBezTo>
                    <a:pt x="9178" y="13430"/>
                    <a:pt x="9163" y="13580"/>
                    <a:pt x="9208" y="13700"/>
                  </a:cubicBezTo>
                  <a:cubicBezTo>
                    <a:pt x="9417" y="14284"/>
                    <a:pt x="9732" y="14823"/>
                    <a:pt x="10136" y="15287"/>
                  </a:cubicBezTo>
                  <a:cubicBezTo>
                    <a:pt x="10929" y="16260"/>
                    <a:pt x="11932" y="16769"/>
                    <a:pt x="13055" y="16769"/>
                  </a:cubicBezTo>
                  <a:lnTo>
                    <a:pt x="14118" y="19868"/>
                  </a:lnTo>
                  <a:cubicBezTo>
                    <a:pt x="14181" y="20055"/>
                    <a:pt x="14327" y="20135"/>
                    <a:pt x="14475" y="20135"/>
                  </a:cubicBezTo>
                  <a:cubicBezTo>
                    <a:pt x="14717" y="20135"/>
                    <a:pt x="14964" y="19921"/>
                    <a:pt x="14852" y="19614"/>
                  </a:cubicBezTo>
                  <a:lnTo>
                    <a:pt x="13819" y="16575"/>
                  </a:lnTo>
                  <a:cubicBezTo>
                    <a:pt x="15720" y="15586"/>
                    <a:pt x="17158" y="13880"/>
                    <a:pt x="17816" y="11829"/>
                  </a:cubicBezTo>
                  <a:cubicBezTo>
                    <a:pt x="18340" y="10137"/>
                    <a:pt x="18370" y="8340"/>
                    <a:pt x="17921" y="6618"/>
                  </a:cubicBezTo>
                  <a:cubicBezTo>
                    <a:pt x="19897" y="5421"/>
                    <a:pt x="20227" y="2681"/>
                    <a:pt x="18595" y="1049"/>
                  </a:cubicBezTo>
                  <a:cubicBezTo>
                    <a:pt x="17895" y="356"/>
                    <a:pt x="16979" y="8"/>
                    <a:pt x="16065" y="8"/>
                  </a:cubicBezTo>
                  <a:cubicBezTo>
                    <a:pt x="15160" y="8"/>
                    <a:pt x="14257" y="349"/>
                    <a:pt x="13564" y="1034"/>
                  </a:cubicBezTo>
                  <a:cubicBezTo>
                    <a:pt x="13115" y="824"/>
                    <a:pt x="12666" y="630"/>
                    <a:pt x="12187" y="480"/>
                  </a:cubicBezTo>
                  <a:cubicBezTo>
                    <a:pt x="11214" y="181"/>
                    <a:pt x="10196" y="16"/>
                    <a:pt x="9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2"/>
            <p:cNvSpPr/>
            <p:nvPr/>
          </p:nvSpPr>
          <p:spPr>
            <a:xfrm>
              <a:off x="330251" y="3403326"/>
              <a:ext cx="143123" cy="172976"/>
            </a:xfrm>
            <a:custGeom>
              <a:avLst/>
              <a:gdLst/>
              <a:ahLst/>
              <a:cxnLst/>
              <a:rect l="l" t="t" r="r" b="b"/>
              <a:pathLst>
                <a:path w="6314" h="7631" extrusionOk="0">
                  <a:moveTo>
                    <a:pt x="2486" y="784"/>
                  </a:moveTo>
                  <a:cubicBezTo>
                    <a:pt x="2531" y="784"/>
                    <a:pt x="2560" y="784"/>
                    <a:pt x="2605" y="799"/>
                  </a:cubicBezTo>
                  <a:cubicBezTo>
                    <a:pt x="3414" y="859"/>
                    <a:pt x="4058" y="1532"/>
                    <a:pt x="4073" y="2341"/>
                  </a:cubicBezTo>
                  <a:lnTo>
                    <a:pt x="4118" y="3673"/>
                  </a:lnTo>
                  <a:lnTo>
                    <a:pt x="2890" y="4362"/>
                  </a:lnTo>
                  <a:lnTo>
                    <a:pt x="1797" y="3643"/>
                  </a:lnTo>
                  <a:cubicBezTo>
                    <a:pt x="1123" y="3209"/>
                    <a:pt x="884" y="2341"/>
                    <a:pt x="1228" y="1622"/>
                  </a:cubicBezTo>
                  <a:lnTo>
                    <a:pt x="1243" y="1577"/>
                  </a:lnTo>
                  <a:cubicBezTo>
                    <a:pt x="1468" y="1098"/>
                    <a:pt x="1962" y="784"/>
                    <a:pt x="2486" y="784"/>
                  </a:cubicBezTo>
                  <a:close/>
                  <a:moveTo>
                    <a:pt x="2515" y="0"/>
                  </a:moveTo>
                  <a:cubicBezTo>
                    <a:pt x="1673" y="0"/>
                    <a:pt x="892" y="471"/>
                    <a:pt x="524" y="1248"/>
                  </a:cubicBezTo>
                  <a:lnTo>
                    <a:pt x="509" y="1278"/>
                  </a:lnTo>
                  <a:cubicBezTo>
                    <a:pt x="0" y="2371"/>
                    <a:pt x="375" y="3658"/>
                    <a:pt x="1363" y="4317"/>
                  </a:cubicBezTo>
                  <a:lnTo>
                    <a:pt x="2590" y="5111"/>
                  </a:lnTo>
                  <a:lnTo>
                    <a:pt x="3938" y="7431"/>
                  </a:lnTo>
                  <a:cubicBezTo>
                    <a:pt x="4018" y="7572"/>
                    <a:pt x="4140" y="7630"/>
                    <a:pt x="4262" y="7630"/>
                  </a:cubicBezTo>
                  <a:cubicBezTo>
                    <a:pt x="4530" y="7630"/>
                    <a:pt x="4797" y="7350"/>
                    <a:pt x="4612" y="7042"/>
                  </a:cubicBezTo>
                  <a:lnTo>
                    <a:pt x="3429" y="4976"/>
                  </a:lnTo>
                  <a:lnTo>
                    <a:pt x="3893" y="4706"/>
                  </a:lnTo>
                  <a:lnTo>
                    <a:pt x="4372" y="4422"/>
                  </a:lnTo>
                  <a:lnTo>
                    <a:pt x="5450" y="6308"/>
                  </a:lnTo>
                  <a:cubicBezTo>
                    <a:pt x="5534" y="6449"/>
                    <a:pt x="5659" y="6507"/>
                    <a:pt x="5782" y="6507"/>
                  </a:cubicBezTo>
                  <a:cubicBezTo>
                    <a:pt x="6051" y="6507"/>
                    <a:pt x="6313" y="6227"/>
                    <a:pt x="6139" y="5919"/>
                  </a:cubicBezTo>
                  <a:lnTo>
                    <a:pt x="4911" y="3778"/>
                  </a:lnTo>
                  <a:lnTo>
                    <a:pt x="4866" y="2326"/>
                  </a:lnTo>
                  <a:cubicBezTo>
                    <a:pt x="4836" y="1098"/>
                    <a:pt x="3878" y="110"/>
                    <a:pt x="2665" y="5"/>
                  </a:cubicBezTo>
                  <a:cubicBezTo>
                    <a:pt x="2615" y="2"/>
                    <a:pt x="2565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2"/>
            <p:cNvSpPr/>
            <p:nvPr/>
          </p:nvSpPr>
          <p:spPr>
            <a:xfrm>
              <a:off x="465282" y="3558326"/>
              <a:ext cx="20083" cy="18043"/>
            </a:xfrm>
            <a:custGeom>
              <a:avLst/>
              <a:gdLst/>
              <a:ahLst/>
              <a:cxnLst/>
              <a:rect l="l" t="t" r="r" b="b"/>
              <a:pathLst>
                <a:path w="886" h="796" extrusionOk="0">
                  <a:moveTo>
                    <a:pt x="500" y="0"/>
                  </a:moveTo>
                  <a:cubicBezTo>
                    <a:pt x="243" y="0"/>
                    <a:pt x="1" y="262"/>
                    <a:pt x="122" y="548"/>
                  </a:cubicBezTo>
                  <a:cubicBezTo>
                    <a:pt x="191" y="719"/>
                    <a:pt x="338" y="796"/>
                    <a:pt x="484" y="796"/>
                  </a:cubicBezTo>
                  <a:cubicBezTo>
                    <a:pt x="685" y="796"/>
                    <a:pt x="885" y="650"/>
                    <a:pt x="885" y="399"/>
                  </a:cubicBezTo>
                  <a:cubicBezTo>
                    <a:pt x="885" y="294"/>
                    <a:pt x="840" y="189"/>
                    <a:pt x="766" y="114"/>
                  </a:cubicBezTo>
                  <a:cubicBezTo>
                    <a:pt x="686" y="35"/>
                    <a:pt x="592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2"/>
            <p:cNvSpPr/>
            <p:nvPr/>
          </p:nvSpPr>
          <p:spPr>
            <a:xfrm>
              <a:off x="361125" y="3166632"/>
              <a:ext cx="50594" cy="82850"/>
            </a:xfrm>
            <a:custGeom>
              <a:avLst/>
              <a:gdLst/>
              <a:ahLst/>
              <a:cxnLst/>
              <a:rect l="l" t="t" r="r" b="b"/>
              <a:pathLst>
                <a:path w="2232" h="3655" extrusionOk="0">
                  <a:moveTo>
                    <a:pt x="1768" y="1"/>
                  </a:moveTo>
                  <a:cubicBezTo>
                    <a:pt x="1718" y="1"/>
                    <a:pt x="1667" y="9"/>
                    <a:pt x="1618" y="27"/>
                  </a:cubicBezTo>
                  <a:cubicBezTo>
                    <a:pt x="974" y="281"/>
                    <a:pt x="465" y="790"/>
                    <a:pt x="210" y="1434"/>
                  </a:cubicBezTo>
                  <a:cubicBezTo>
                    <a:pt x="1" y="2048"/>
                    <a:pt x="76" y="2737"/>
                    <a:pt x="450" y="3425"/>
                  </a:cubicBezTo>
                  <a:cubicBezTo>
                    <a:pt x="528" y="3588"/>
                    <a:pt x="660" y="3655"/>
                    <a:pt x="792" y="3655"/>
                  </a:cubicBezTo>
                  <a:cubicBezTo>
                    <a:pt x="1061" y="3655"/>
                    <a:pt x="1330" y="3373"/>
                    <a:pt x="1139" y="3051"/>
                  </a:cubicBezTo>
                  <a:cubicBezTo>
                    <a:pt x="884" y="2557"/>
                    <a:pt x="809" y="2108"/>
                    <a:pt x="959" y="1704"/>
                  </a:cubicBezTo>
                  <a:cubicBezTo>
                    <a:pt x="1139" y="1270"/>
                    <a:pt x="1483" y="925"/>
                    <a:pt x="1932" y="761"/>
                  </a:cubicBezTo>
                  <a:cubicBezTo>
                    <a:pt x="2127" y="671"/>
                    <a:pt x="2232" y="446"/>
                    <a:pt x="2142" y="237"/>
                  </a:cubicBezTo>
                  <a:cubicBezTo>
                    <a:pt x="2073" y="88"/>
                    <a:pt x="1926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2"/>
            <p:cNvSpPr/>
            <p:nvPr/>
          </p:nvSpPr>
          <p:spPr>
            <a:xfrm>
              <a:off x="420513" y="3161123"/>
              <a:ext cx="20401" cy="17998"/>
            </a:xfrm>
            <a:custGeom>
              <a:avLst/>
              <a:gdLst/>
              <a:ahLst/>
              <a:cxnLst/>
              <a:rect l="l" t="t" r="r" b="b"/>
              <a:pathLst>
                <a:path w="900" h="794" extrusionOk="0">
                  <a:moveTo>
                    <a:pt x="465" y="0"/>
                  </a:moveTo>
                  <a:cubicBezTo>
                    <a:pt x="195" y="0"/>
                    <a:pt x="1" y="270"/>
                    <a:pt x="91" y="524"/>
                  </a:cubicBezTo>
                  <a:cubicBezTo>
                    <a:pt x="136" y="689"/>
                    <a:pt x="285" y="794"/>
                    <a:pt x="465" y="794"/>
                  </a:cubicBezTo>
                  <a:lnTo>
                    <a:pt x="480" y="794"/>
                  </a:lnTo>
                  <a:cubicBezTo>
                    <a:pt x="719" y="794"/>
                    <a:pt x="899" y="584"/>
                    <a:pt x="869" y="345"/>
                  </a:cubicBezTo>
                  <a:cubicBezTo>
                    <a:pt x="839" y="150"/>
                    <a:pt x="660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3" name="Google Shape;3683;p52"/>
          <p:cNvGrpSpPr/>
          <p:nvPr/>
        </p:nvGrpSpPr>
        <p:grpSpPr>
          <a:xfrm>
            <a:off x="4019414" y="3444477"/>
            <a:ext cx="410677" cy="298570"/>
            <a:chOff x="2992957" y="3238941"/>
            <a:chExt cx="464094" cy="337406"/>
          </a:xfrm>
        </p:grpSpPr>
        <p:sp>
          <p:nvSpPr>
            <p:cNvPr id="3684" name="Google Shape;3684;p52"/>
            <p:cNvSpPr/>
            <p:nvPr/>
          </p:nvSpPr>
          <p:spPr>
            <a:xfrm>
              <a:off x="2992957" y="3238941"/>
              <a:ext cx="464094" cy="171004"/>
            </a:xfrm>
            <a:custGeom>
              <a:avLst/>
              <a:gdLst/>
              <a:ahLst/>
              <a:cxnLst/>
              <a:rect l="l" t="t" r="r" b="b"/>
              <a:pathLst>
                <a:path w="20474" h="7544" extrusionOk="0">
                  <a:moveTo>
                    <a:pt x="12787" y="1"/>
                  </a:moveTo>
                  <a:cubicBezTo>
                    <a:pt x="12166" y="1"/>
                    <a:pt x="11537" y="111"/>
                    <a:pt x="10930" y="340"/>
                  </a:cubicBezTo>
                  <a:lnTo>
                    <a:pt x="8040" y="1448"/>
                  </a:lnTo>
                  <a:cubicBezTo>
                    <a:pt x="7603" y="1620"/>
                    <a:pt x="7775" y="2214"/>
                    <a:pt x="8163" y="2214"/>
                  </a:cubicBezTo>
                  <a:cubicBezTo>
                    <a:pt x="8213" y="2214"/>
                    <a:pt x="8268" y="2204"/>
                    <a:pt x="8325" y="2182"/>
                  </a:cubicBezTo>
                  <a:lnTo>
                    <a:pt x="11199" y="1089"/>
                  </a:lnTo>
                  <a:cubicBezTo>
                    <a:pt x="11723" y="886"/>
                    <a:pt x="12265" y="789"/>
                    <a:pt x="12801" y="789"/>
                  </a:cubicBezTo>
                  <a:cubicBezTo>
                    <a:pt x="14240" y="789"/>
                    <a:pt x="15629" y="1492"/>
                    <a:pt x="16469" y="2736"/>
                  </a:cubicBezTo>
                  <a:lnTo>
                    <a:pt x="18416" y="5580"/>
                  </a:lnTo>
                  <a:lnTo>
                    <a:pt x="14927" y="3125"/>
                  </a:lnTo>
                  <a:cubicBezTo>
                    <a:pt x="14447" y="2792"/>
                    <a:pt x="13884" y="2619"/>
                    <a:pt x="13313" y="2619"/>
                  </a:cubicBezTo>
                  <a:cubicBezTo>
                    <a:pt x="13011" y="2619"/>
                    <a:pt x="12707" y="2667"/>
                    <a:pt x="12412" y="2766"/>
                  </a:cubicBezTo>
                  <a:lnTo>
                    <a:pt x="1947" y="6344"/>
                  </a:lnTo>
                  <a:cubicBezTo>
                    <a:pt x="1872" y="6368"/>
                    <a:pt x="1796" y="6379"/>
                    <a:pt x="1721" y="6379"/>
                  </a:cubicBezTo>
                  <a:cubicBezTo>
                    <a:pt x="1422" y="6379"/>
                    <a:pt x="1144" y="6197"/>
                    <a:pt x="1048" y="5910"/>
                  </a:cubicBezTo>
                  <a:cubicBezTo>
                    <a:pt x="884" y="5446"/>
                    <a:pt x="1123" y="4937"/>
                    <a:pt x="1572" y="4757"/>
                  </a:cubicBezTo>
                  <a:lnTo>
                    <a:pt x="5181" y="3380"/>
                  </a:lnTo>
                  <a:cubicBezTo>
                    <a:pt x="5621" y="3219"/>
                    <a:pt x="5442" y="2618"/>
                    <a:pt x="5048" y="2618"/>
                  </a:cubicBezTo>
                  <a:cubicBezTo>
                    <a:pt x="5000" y="2618"/>
                    <a:pt x="4949" y="2627"/>
                    <a:pt x="4896" y="2646"/>
                  </a:cubicBezTo>
                  <a:lnTo>
                    <a:pt x="1288" y="4023"/>
                  </a:lnTo>
                  <a:cubicBezTo>
                    <a:pt x="435" y="4353"/>
                    <a:pt x="0" y="5311"/>
                    <a:pt x="300" y="6164"/>
                  </a:cubicBezTo>
                  <a:cubicBezTo>
                    <a:pt x="527" y="6786"/>
                    <a:pt x="1107" y="7168"/>
                    <a:pt x="1720" y="7168"/>
                  </a:cubicBezTo>
                  <a:cubicBezTo>
                    <a:pt x="1875" y="7168"/>
                    <a:pt x="2032" y="7144"/>
                    <a:pt x="2186" y="7093"/>
                  </a:cubicBezTo>
                  <a:lnTo>
                    <a:pt x="12666" y="3514"/>
                  </a:lnTo>
                  <a:cubicBezTo>
                    <a:pt x="12878" y="3442"/>
                    <a:pt x="13097" y="3407"/>
                    <a:pt x="13314" y="3407"/>
                  </a:cubicBezTo>
                  <a:cubicBezTo>
                    <a:pt x="13727" y="3407"/>
                    <a:pt x="14135" y="3533"/>
                    <a:pt x="14478" y="3769"/>
                  </a:cubicBezTo>
                  <a:lnTo>
                    <a:pt x="19718" y="7467"/>
                  </a:lnTo>
                  <a:cubicBezTo>
                    <a:pt x="19793" y="7520"/>
                    <a:pt x="19872" y="7543"/>
                    <a:pt x="19948" y="7543"/>
                  </a:cubicBezTo>
                  <a:cubicBezTo>
                    <a:pt x="20234" y="7543"/>
                    <a:pt x="20473" y="7212"/>
                    <a:pt x="20272" y="6928"/>
                  </a:cubicBezTo>
                  <a:lnTo>
                    <a:pt x="17113" y="2287"/>
                  </a:lnTo>
                  <a:cubicBezTo>
                    <a:pt x="16117" y="819"/>
                    <a:pt x="14479" y="1"/>
                    <a:pt x="1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2"/>
            <p:cNvSpPr/>
            <p:nvPr/>
          </p:nvSpPr>
          <p:spPr>
            <a:xfrm>
              <a:off x="3134130" y="3283913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3" y="0"/>
                  </a:moveTo>
                  <a:cubicBezTo>
                    <a:pt x="229" y="0"/>
                    <a:pt x="1" y="259"/>
                    <a:pt x="120" y="542"/>
                  </a:cubicBezTo>
                  <a:cubicBezTo>
                    <a:pt x="190" y="712"/>
                    <a:pt x="333" y="790"/>
                    <a:pt x="477" y="790"/>
                  </a:cubicBezTo>
                  <a:cubicBezTo>
                    <a:pt x="673" y="790"/>
                    <a:pt x="869" y="644"/>
                    <a:pt x="869" y="392"/>
                  </a:cubicBezTo>
                  <a:cubicBezTo>
                    <a:pt x="869" y="288"/>
                    <a:pt x="824" y="198"/>
                    <a:pt x="764" y="123"/>
                  </a:cubicBezTo>
                  <a:cubicBezTo>
                    <a:pt x="678" y="37"/>
                    <a:pt x="579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2"/>
            <p:cNvSpPr/>
            <p:nvPr/>
          </p:nvSpPr>
          <p:spPr>
            <a:xfrm>
              <a:off x="3024510" y="3429711"/>
              <a:ext cx="368596" cy="146636"/>
            </a:xfrm>
            <a:custGeom>
              <a:avLst/>
              <a:gdLst/>
              <a:ahLst/>
              <a:cxnLst/>
              <a:rect l="l" t="t" r="r" b="b"/>
              <a:pathLst>
                <a:path w="16261" h="6469" extrusionOk="0">
                  <a:moveTo>
                    <a:pt x="907" y="1"/>
                  </a:moveTo>
                  <a:cubicBezTo>
                    <a:pt x="789" y="1"/>
                    <a:pt x="673" y="53"/>
                    <a:pt x="600" y="159"/>
                  </a:cubicBezTo>
                  <a:cubicBezTo>
                    <a:pt x="480" y="323"/>
                    <a:pt x="495" y="548"/>
                    <a:pt x="644" y="683"/>
                  </a:cubicBezTo>
                  <a:cubicBezTo>
                    <a:pt x="914" y="952"/>
                    <a:pt x="1183" y="1207"/>
                    <a:pt x="1483" y="1431"/>
                  </a:cubicBezTo>
                  <a:cubicBezTo>
                    <a:pt x="1198" y="1836"/>
                    <a:pt x="779" y="2135"/>
                    <a:pt x="315" y="2270"/>
                  </a:cubicBezTo>
                  <a:cubicBezTo>
                    <a:pt x="120" y="2330"/>
                    <a:pt x="1" y="2539"/>
                    <a:pt x="31" y="2734"/>
                  </a:cubicBezTo>
                  <a:cubicBezTo>
                    <a:pt x="68" y="2919"/>
                    <a:pt x="236" y="3053"/>
                    <a:pt x="420" y="3053"/>
                  </a:cubicBezTo>
                  <a:cubicBezTo>
                    <a:pt x="460" y="3053"/>
                    <a:pt x="500" y="3047"/>
                    <a:pt x="540" y="3033"/>
                  </a:cubicBezTo>
                  <a:lnTo>
                    <a:pt x="555" y="3033"/>
                  </a:lnTo>
                  <a:cubicBezTo>
                    <a:pt x="1183" y="2839"/>
                    <a:pt x="1722" y="2434"/>
                    <a:pt x="2112" y="1910"/>
                  </a:cubicBezTo>
                  <a:cubicBezTo>
                    <a:pt x="2246" y="2000"/>
                    <a:pt x="2381" y="2090"/>
                    <a:pt x="2531" y="2180"/>
                  </a:cubicBezTo>
                  <a:cubicBezTo>
                    <a:pt x="2336" y="2779"/>
                    <a:pt x="1872" y="3273"/>
                    <a:pt x="1288" y="3497"/>
                  </a:cubicBezTo>
                  <a:lnTo>
                    <a:pt x="1168" y="3542"/>
                  </a:lnTo>
                  <a:cubicBezTo>
                    <a:pt x="989" y="3617"/>
                    <a:pt x="884" y="3812"/>
                    <a:pt x="929" y="3991"/>
                  </a:cubicBezTo>
                  <a:cubicBezTo>
                    <a:pt x="964" y="4180"/>
                    <a:pt x="1130" y="4304"/>
                    <a:pt x="1308" y="4304"/>
                  </a:cubicBezTo>
                  <a:cubicBezTo>
                    <a:pt x="1356" y="4304"/>
                    <a:pt x="1405" y="4295"/>
                    <a:pt x="1453" y="4276"/>
                  </a:cubicBezTo>
                  <a:lnTo>
                    <a:pt x="1573" y="4231"/>
                  </a:lnTo>
                  <a:cubicBezTo>
                    <a:pt x="2336" y="3932"/>
                    <a:pt x="2935" y="3333"/>
                    <a:pt x="3220" y="2569"/>
                  </a:cubicBezTo>
                  <a:cubicBezTo>
                    <a:pt x="3369" y="2644"/>
                    <a:pt x="3519" y="2719"/>
                    <a:pt x="3684" y="2794"/>
                  </a:cubicBezTo>
                  <a:cubicBezTo>
                    <a:pt x="3639" y="3467"/>
                    <a:pt x="3235" y="4081"/>
                    <a:pt x="2636" y="4396"/>
                  </a:cubicBezTo>
                  <a:lnTo>
                    <a:pt x="2621" y="4396"/>
                  </a:lnTo>
                  <a:cubicBezTo>
                    <a:pt x="2441" y="4486"/>
                    <a:pt x="2366" y="4695"/>
                    <a:pt x="2426" y="4890"/>
                  </a:cubicBezTo>
                  <a:cubicBezTo>
                    <a:pt x="2480" y="5051"/>
                    <a:pt x="2634" y="5143"/>
                    <a:pt x="2795" y="5143"/>
                  </a:cubicBezTo>
                  <a:cubicBezTo>
                    <a:pt x="2857" y="5143"/>
                    <a:pt x="2921" y="5129"/>
                    <a:pt x="2980" y="5099"/>
                  </a:cubicBezTo>
                  <a:lnTo>
                    <a:pt x="2995" y="5084"/>
                  </a:lnTo>
                  <a:cubicBezTo>
                    <a:pt x="3759" y="4695"/>
                    <a:pt x="4298" y="3962"/>
                    <a:pt x="4432" y="3108"/>
                  </a:cubicBezTo>
                  <a:cubicBezTo>
                    <a:pt x="4597" y="3168"/>
                    <a:pt x="4762" y="3228"/>
                    <a:pt x="4941" y="3273"/>
                  </a:cubicBezTo>
                  <a:cubicBezTo>
                    <a:pt x="4911" y="3902"/>
                    <a:pt x="4672" y="4486"/>
                    <a:pt x="4253" y="4950"/>
                  </a:cubicBezTo>
                  <a:cubicBezTo>
                    <a:pt x="4118" y="5099"/>
                    <a:pt x="4118" y="5324"/>
                    <a:pt x="4253" y="5489"/>
                  </a:cubicBezTo>
                  <a:cubicBezTo>
                    <a:pt x="4328" y="5571"/>
                    <a:pt x="4432" y="5612"/>
                    <a:pt x="4539" y="5612"/>
                  </a:cubicBezTo>
                  <a:cubicBezTo>
                    <a:pt x="4646" y="5612"/>
                    <a:pt x="4754" y="5571"/>
                    <a:pt x="4837" y="5489"/>
                  </a:cubicBezTo>
                  <a:cubicBezTo>
                    <a:pt x="5331" y="4935"/>
                    <a:pt x="5645" y="4231"/>
                    <a:pt x="5720" y="3482"/>
                  </a:cubicBezTo>
                  <a:cubicBezTo>
                    <a:pt x="5944" y="3542"/>
                    <a:pt x="6169" y="3587"/>
                    <a:pt x="6394" y="3617"/>
                  </a:cubicBezTo>
                  <a:cubicBezTo>
                    <a:pt x="6349" y="4216"/>
                    <a:pt x="6154" y="4815"/>
                    <a:pt x="5855" y="5339"/>
                  </a:cubicBezTo>
                  <a:lnTo>
                    <a:pt x="5810" y="5414"/>
                  </a:lnTo>
                  <a:cubicBezTo>
                    <a:pt x="5705" y="5578"/>
                    <a:pt x="5735" y="5803"/>
                    <a:pt x="5900" y="5938"/>
                  </a:cubicBezTo>
                  <a:cubicBezTo>
                    <a:pt x="5974" y="5989"/>
                    <a:pt x="6059" y="6014"/>
                    <a:pt x="6142" y="6014"/>
                  </a:cubicBezTo>
                  <a:cubicBezTo>
                    <a:pt x="6278" y="6014"/>
                    <a:pt x="6409" y="5948"/>
                    <a:pt x="6483" y="5818"/>
                  </a:cubicBezTo>
                  <a:lnTo>
                    <a:pt x="6528" y="5728"/>
                  </a:lnTo>
                  <a:cubicBezTo>
                    <a:pt x="6888" y="5114"/>
                    <a:pt x="7112" y="4426"/>
                    <a:pt x="7172" y="3707"/>
                  </a:cubicBezTo>
                  <a:cubicBezTo>
                    <a:pt x="7337" y="3722"/>
                    <a:pt x="7502" y="3737"/>
                    <a:pt x="7666" y="3737"/>
                  </a:cubicBezTo>
                  <a:lnTo>
                    <a:pt x="7666" y="6058"/>
                  </a:lnTo>
                  <a:cubicBezTo>
                    <a:pt x="7651" y="6267"/>
                    <a:pt x="7801" y="6432"/>
                    <a:pt x="7996" y="6462"/>
                  </a:cubicBezTo>
                  <a:cubicBezTo>
                    <a:pt x="8019" y="6466"/>
                    <a:pt x="8042" y="6468"/>
                    <a:pt x="8065" y="6468"/>
                  </a:cubicBezTo>
                  <a:cubicBezTo>
                    <a:pt x="8274" y="6468"/>
                    <a:pt x="8445" y="6289"/>
                    <a:pt x="8445" y="6073"/>
                  </a:cubicBezTo>
                  <a:lnTo>
                    <a:pt x="8445" y="3737"/>
                  </a:lnTo>
                  <a:cubicBezTo>
                    <a:pt x="8609" y="3737"/>
                    <a:pt x="8774" y="3722"/>
                    <a:pt x="8924" y="3707"/>
                  </a:cubicBezTo>
                  <a:cubicBezTo>
                    <a:pt x="8984" y="4426"/>
                    <a:pt x="9208" y="5114"/>
                    <a:pt x="9568" y="5728"/>
                  </a:cubicBezTo>
                  <a:lnTo>
                    <a:pt x="9628" y="5818"/>
                  </a:lnTo>
                  <a:cubicBezTo>
                    <a:pt x="9702" y="5948"/>
                    <a:pt x="9833" y="6014"/>
                    <a:pt x="9969" y="6014"/>
                  </a:cubicBezTo>
                  <a:cubicBezTo>
                    <a:pt x="10052" y="6014"/>
                    <a:pt x="10137" y="5989"/>
                    <a:pt x="10211" y="5938"/>
                  </a:cubicBezTo>
                  <a:cubicBezTo>
                    <a:pt x="10361" y="5803"/>
                    <a:pt x="10406" y="5578"/>
                    <a:pt x="10301" y="5414"/>
                  </a:cubicBezTo>
                  <a:lnTo>
                    <a:pt x="10256" y="5339"/>
                  </a:lnTo>
                  <a:cubicBezTo>
                    <a:pt x="9942" y="4815"/>
                    <a:pt x="9762" y="4216"/>
                    <a:pt x="9702" y="3617"/>
                  </a:cubicBezTo>
                  <a:cubicBezTo>
                    <a:pt x="9942" y="3572"/>
                    <a:pt x="10166" y="3542"/>
                    <a:pt x="10391" y="3482"/>
                  </a:cubicBezTo>
                  <a:cubicBezTo>
                    <a:pt x="10466" y="4231"/>
                    <a:pt x="10765" y="4935"/>
                    <a:pt x="11274" y="5489"/>
                  </a:cubicBezTo>
                  <a:cubicBezTo>
                    <a:pt x="11357" y="5571"/>
                    <a:pt x="11465" y="5612"/>
                    <a:pt x="11572" y="5612"/>
                  </a:cubicBezTo>
                  <a:cubicBezTo>
                    <a:pt x="11679" y="5612"/>
                    <a:pt x="11783" y="5571"/>
                    <a:pt x="11858" y="5489"/>
                  </a:cubicBezTo>
                  <a:cubicBezTo>
                    <a:pt x="11993" y="5324"/>
                    <a:pt x="11993" y="5099"/>
                    <a:pt x="11858" y="4950"/>
                  </a:cubicBezTo>
                  <a:cubicBezTo>
                    <a:pt x="11439" y="4486"/>
                    <a:pt x="11185" y="3902"/>
                    <a:pt x="11170" y="3273"/>
                  </a:cubicBezTo>
                  <a:cubicBezTo>
                    <a:pt x="11334" y="3228"/>
                    <a:pt x="11514" y="3168"/>
                    <a:pt x="11679" y="3108"/>
                  </a:cubicBezTo>
                  <a:cubicBezTo>
                    <a:pt x="11813" y="3947"/>
                    <a:pt x="12337" y="4695"/>
                    <a:pt x="13101" y="5084"/>
                  </a:cubicBezTo>
                  <a:lnTo>
                    <a:pt x="13131" y="5099"/>
                  </a:lnTo>
                  <a:cubicBezTo>
                    <a:pt x="13186" y="5127"/>
                    <a:pt x="13245" y="5140"/>
                    <a:pt x="13303" y="5140"/>
                  </a:cubicBezTo>
                  <a:cubicBezTo>
                    <a:pt x="13464" y="5140"/>
                    <a:pt x="13619" y="5040"/>
                    <a:pt x="13685" y="4875"/>
                  </a:cubicBezTo>
                  <a:cubicBezTo>
                    <a:pt x="13745" y="4695"/>
                    <a:pt x="13655" y="4486"/>
                    <a:pt x="13475" y="4396"/>
                  </a:cubicBezTo>
                  <a:lnTo>
                    <a:pt x="13475" y="4381"/>
                  </a:lnTo>
                  <a:cubicBezTo>
                    <a:pt x="12861" y="4081"/>
                    <a:pt x="12472" y="3467"/>
                    <a:pt x="12427" y="2794"/>
                  </a:cubicBezTo>
                  <a:cubicBezTo>
                    <a:pt x="12577" y="2719"/>
                    <a:pt x="12742" y="2644"/>
                    <a:pt x="12891" y="2569"/>
                  </a:cubicBezTo>
                  <a:cubicBezTo>
                    <a:pt x="13176" y="3333"/>
                    <a:pt x="13775" y="3932"/>
                    <a:pt x="14523" y="4231"/>
                  </a:cubicBezTo>
                  <a:lnTo>
                    <a:pt x="14658" y="4276"/>
                  </a:lnTo>
                  <a:cubicBezTo>
                    <a:pt x="14706" y="4295"/>
                    <a:pt x="14755" y="4304"/>
                    <a:pt x="14803" y="4304"/>
                  </a:cubicBezTo>
                  <a:cubicBezTo>
                    <a:pt x="14981" y="4304"/>
                    <a:pt x="15147" y="4180"/>
                    <a:pt x="15182" y="3991"/>
                  </a:cubicBezTo>
                  <a:cubicBezTo>
                    <a:pt x="15212" y="3797"/>
                    <a:pt x="15107" y="3617"/>
                    <a:pt x="14927" y="3542"/>
                  </a:cubicBezTo>
                  <a:lnTo>
                    <a:pt x="14823" y="3497"/>
                  </a:lnTo>
                  <a:cubicBezTo>
                    <a:pt x="14224" y="3273"/>
                    <a:pt x="13775" y="2779"/>
                    <a:pt x="13580" y="2180"/>
                  </a:cubicBezTo>
                  <a:cubicBezTo>
                    <a:pt x="13715" y="2090"/>
                    <a:pt x="13850" y="2000"/>
                    <a:pt x="13984" y="1910"/>
                  </a:cubicBezTo>
                  <a:cubicBezTo>
                    <a:pt x="14374" y="2434"/>
                    <a:pt x="14927" y="2839"/>
                    <a:pt x="15556" y="3033"/>
                  </a:cubicBezTo>
                  <a:lnTo>
                    <a:pt x="15571" y="3033"/>
                  </a:lnTo>
                  <a:cubicBezTo>
                    <a:pt x="15616" y="3047"/>
                    <a:pt x="15658" y="3053"/>
                    <a:pt x="15698" y="3053"/>
                  </a:cubicBezTo>
                  <a:cubicBezTo>
                    <a:pt x="16103" y="3053"/>
                    <a:pt x="16260" y="2421"/>
                    <a:pt x="15811" y="2285"/>
                  </a:cubicBezTo>
                  <a:lnTo>
                    <a:pt x="15796" y="2270"/>
                  </a:lnTo>
                  <a:cubicBezTo>
                    <a:pt x="15317" y="2135"/>
                    <a:pt x="14913" y="1836"/>
                    <a:pt x="14628" y="1431"/>
                  </a:cubicBezTo>
                  <a:cubicBezTo>
                    <a:pt x="14913" y="1207"/>
                    <a:pt x="15197" y="952"/>
                    <a:pt x="15466" y="683"/>
                  </a:cubicBezTo>
                  <a:cubicBezTo>
                    <a:pt x="15601" y="548"/>
                    <a:pt x="15631" y="323"/>
                    <a:pt x="15511" y="159"/>
                  </a:cubicBezTo>
                  <a:cubicBezTo>
                    <a:pt x="15430" y="53"/>
                    <a:pt x="15314" y="1"/>
                    <a:pt x="15196" y="1"/>
                  </a:cubicBezTo>
                  <a:cubicBezTo>
                    <a:pt x="15096" y="1"/>
                    <a:pt x="14995" y="38"/>
                    <a:pt x="14913" y="114"/>
                  </a:cubicBezTo>
                  <a:cubicBezTo>
                    <a:pt x="13400" y="1641"/>
                    <a:pt x="11409" y="2614"/>
                    <a:pt x="9268" y="2884"/>
                  </a:cubicBezTo>
                  <a:lnTo>
                    <a:pt x="9238" y="2884"/>
                  </a:lnTo>
                  <a:cubicBezTo>
                    <a:pt x="8834" y="2928"/>
                    <a:pt x="8445" y="2958"/>
                    <a:pt x="8055" y="2958"/>
                  </a:cubicBezTo>
                  <a:cubicBezTo>
                    <a:pt x="7651" y="2958"/>
                    <a:pt x="7262" y="2928"/>
                    <a:pt x="6873" y="2884"/>
                  </a:cubicBezTo>
                  <a:lnTo>
                    <a:pt x="6828" y="2884"/>
                  </a:lnTo>
                  <a:cubicBezTo>
                    <a:pt x="4702" y="2614"/>
                    <a:pt x="2711" y="1641"/>
                    <a:pt x="1183" y="114"/>
                  </a:cubicBezTo>
                  <a:cubicBezTo>
                    <a:pt x="1108" y="38"/>
                    <a:pt x="1007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52"/>
          <p:cNvGrpSpPr/>
          <p:nvPr/>
        </p:nvGrpSpPr>
        <p:grpSpPr>
          <a:xfrm>
            <a:off x="5439326" y="3391705"/>
            <a:ext cx="404840" cy="404118"/>
            <a:chOff x="4575103" y="3119551"/>
            <a:chExt cx="457498" cy="456682"/>
          </a:xfrm>
        </p:grpSpPr>
        <p:sp>
          <p:nvSpPr>
            <p:cNvPr id="3688" name="Google Shape;3688;p52"/>
            <p:cNvSpPr/>
            <p:nvPr/>
          </p:nvSpPr>
          <p:spPr>
            <a:xfrm>
              <a:off x="4575103" y="3120050"/>
              <a:ext cx="237238" cy="420845"/>
            </a:xfrm>
            <a:custGeom>
              <a:avLst/>
              <a:gdLst/>
              <a:ahLst/>
              <a:cxnLst/>
              <a:rect l="l" t="t" r="r" b="b"/>
              <a:pathLst>
                <a:path w="10466" h="18566" extrusionOk="0">
                  <a:moveTo>
                    <a:pt x="9403" y="779"/>
                  </a:moveTo>
                  <a:cubicBezTo>
                    <a:pt x="9552" y="779"/>
                    <a:pt x="9672" y="899"/>
                    <a:pt x="9672" y="1064"/>
                  </a:cubicBezTo>
                  <a:lnTo>
                    <a:pt x="9672" y="4133"/>
                  </a:lnTo>
                  <a:cubicBezTo>
                    <a:pt x="9672" y="4283"/>
                    <a:pt x="9552" y="4403"/>
                    <a:pt x="9403" y="4403"/>
                  </a:cubicBezTo>
                  <a:lnTo>
                    <a:pt x="1063" y="4403"/>
                  </a:lnTo>
                  <a:cubicBezTo>
                    <a:pt x="914" y="4403"/>
                    <a:pt x="794" y="4283"/>
                    <a:pt x="794" y="4133"/>
                  </a:cubicBezTo>
                  <a:lnTo>
                    <a:pt x="794" y="2980"/>
                  </a:lnTo>
                  <a:lnTo>
                    <a:pt x="6289" y="2980"/>
                  </a:lnTo>
                  <a:cubicBezTo>
                    <a:pt x="6298" y="2981"/>
                    <a:pt x="6306" y="2981"/>
                    <a:pt x="6315" y="2981"/>
                  </a:cubicBezTo>
                  <a:cubicBezTo>
                    <a:pt x="6498" y="2981"/>
                    <a:pt x="6649" y="2836"/>
                    <a:pt x="6678" y="2651"/>
                  </a:cubicBezTo>
                  <a:cubicBezTo>
                    <a:pt x="6723" y="2411"/>
                    <a:pt x="6528" y="2202"/>
                    <a:pt x="6289" y="2202"/>
                  </a:cubicBezTo>
                  <a:lnTo>
                    <a:pt x="779" y="2202"/>
                  </a:lnTo>
                  <a:lnTo>
                    <a:pt x="779" y="1064"/>
                  </a:lnTo>
                  <a:cubicBezTo>
                    <a:pt x="794" y="899"/>
                    <a:pt x="914" y="779"/>
                    <a:pt x="1063" y="779"/>
                  </a:cubicBezTo>
                  <a:close/>
                  <a:moveTo>
                    <a:pt x="6857" y="5196"/>
                  </a:moveTo>
                  <a:lnTo>
                    <a:pt x="5974" y="7936"/>
                  </a:lnTo>
                  <a:lnTo>
                    <a:pt x="4507" y="7936"/>
                  </a:lnTo>
                  <a:lnTo>
                    <a:pt x="3609" y="5196"/>
                  </a:lnTo>
                  <a:close/>
                  <a:moveTo>
                    <a:pt x="5854" y="8729"/>
                  </a:moveTo>
                  <a:lnTo>
                    <a:pt x="5854" y="9673"/>
                  </a:lnTo>
                  <a:lnTo>
                    <a:pt x="4597" y="9673"/>
                  </a:lnTo>
                  <a:lnTo>
                    <a:pt x="4597" y="8729"/>
                  </a:lnTo>
                  <a:close/>
                  <a:moveTo>
                    <a:pt x="5854" y="10466"/>
                  </a:moveTo>
                  <a:lnTo>
                    <a:pt x="5854" y="17772"/>
                  </a:lnTo>
                  <a:lnTo>
                    <a:pt x="4597" y="17772"/>
                  </a:lnTo>
                  <a:lnTo>
                    <a:pt x="4597" y="10466"/>
                  </a:lnTo>
                  <a:close/>
                  <a:moveTo>
                    <a:pt x="1063" y="1"/>
                  </a:moveTo>
                  <a:cubicBezTo>
                    <a:pt x="480" y="1"/>
                    <a:pt x="0" y="480"/>
                    <a:pt x="0" y="1064"/>
                  </a:cubicBezTo>
                  <a:lnTo>
                    <a:pt x="0" y="4133"/>
                  </a:lnTo>
                  <a:cubicBezTo>
                    <a:pt x="0" y="4717"/>
                    <a:pt x="480" y="5196"/>
                    <a:pt x="1063" y="5196"/>
                  </a:cubicBezTo>
                  <a:lnTo>
                    <a:pt x="2785" y="5196"/>
                  </a:lnTo>
                  <a:lnTo>
                    <a:pt x="3818" y="8400"/>
                  </a:lnTo>
                  <a:lnTo>
                    <a:pt x="3818" y="17772"/>
                  </a:lnTo>
                  <a:cubicBezTo>
                    <a:pt x="3818" y="18206"/>
                    <a:pt x="4163" y="18566"/>
                    <a:pt x="4597" y="18566"/>
                  </a:cubicBezTo>
                  <a:lnTo>
                    <a:pt x="5854" y="18566"/>
                  </a:lnTo>
                  <a:cubicBezTo>
                    <a:pt x="6289" y="18566"/>
                    <a:pt x="6648" y="18206"/>
                    <a:pt x="6648" y="17772"/>
                  </a:cubicBezTo>
                  <a:lnTo>
                    <a:pt x="6648" y="8400"/>
                  </a:lnTo>
                  <a:lnTo>
                    <a:pt x="7681" y="5196"/>
                  </a:lnTo>
                  <a:lnTo>
                    <a:pt x="9403" y="5196"/>
                  </a:lnTo>
                  <a:cubicBezTo>
                    <a:pt x="9987" y="5196"/>
                    <a:pt x="10466" y="4717"/>
                    <a:pt x="10466" y="4133"/>
                  </a:cubicBezTo>
                  <a:lnTo>
                    <a:pt x="10466" y="1064"/>
                  </a:lnTo>
                  <a:cubicBezTo>
                    <a:pt x="10466" y="480"/>
                    <a:pt x="9987" y="1"/>
                    <a:pt x="9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2"/>
            <p:cNvSpPr/>
            <p:nvPr/>
          </p:nvSpPr>
          <p:spPr>
            <a:xfrm>
              <a:off x="4748147" y="3169397"/>
              <a:ext cx="19743" cy="18066"/>
            </a:xfrm>
            <a:custGeom>
              <a:avLst/>
              <a:gdLst/>
              <a:ahLst/>
              <a:cxnLst/>
              <a:rect l="l" t="t" r="r" b="b"/>
              <a:pathLst>
                <a:path w="871" h="797" extrusionOk="0">
                  <a:moveTo>
                    <a:pt x="493" y="1"/>
                  </a:moveTo>
                  <a:cubicBezTo>
                    <a:pt x="235" y="1"/>
                    <a:pt x="1" y="263"/>
                    <a:pt x="122" y="549"/>
                  </a:cubicBezTo>
                  <a:cubicBezTo>
                    <a:pt x="191" y="719"/>
                    <a:pt x="335" y="796"/>
                    <a:pt x="478" y="796"/>
                  </a:cubicBezTo>
                  <a:cubicBezTo>
                    <a:pt x="675" y="796"/>
                    <a:pt x="870" y="650"/>
                    <a:pt x="870" y="399"/>
                  </a:cubicBezTo>
                  <a:cubicBezTo>
                    <a:pt x="870" y="294"/>
                    <a:pt x="825" y="189"/>
                    <a:pt x="766" y="115"/>
                  </a:cubicBezTo>
                  <a:cubicBezTo>
                    <a:pt x="682" y="35"/>
                    <a:pt x="58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2"/>
            <p:cNvSpPr/>
            <p:nvPr/>
          </p:nvSpPr>
          <p:spPr>
            <a:xfrm>
              <a:off x="4800441" y="3119551"/>
              <a:ext cx="232161" cy="456682"/>
            </a:xfrm>
            <a:custGeom>
              <a:avLst/>
              <a:gdLst/>
              <a:ahLst/>
              <a:cxnLst/>
              <a:rect l="l" t="t" r="r" b="b"/>
              <a:pathLst>
                <a:path w="10242" h="20147" extrusionOk="0">
                  <a:moveTo>
                    <a:pt x="2668" y="15668"/>
                  </a:moveTo>
                  <a:cubicBezTo>
                    <a:pt x="2677" y="15668"/>
                    <a:pt x="2686" y="15668"/>
                    <a:pt x="2696" y="15668"/>
                  </a:cubicBezTo>
                  <a:cubicBezTo>
                    <a:pt x="3384" y="15698"/>
                    <a:pt x="3938" y="16267"/>
                    <a:pt x="3938" y="16971"/>
                  </a:cubicBezTo>
                  <a:lnTo>
                    <a:pt x="3938" y="18064"/>
                  </a:lnTo>
                  <a:cubicBezTo>
                    <a:pt x="3938" y="18752"/>
                    <a:pt x="3384" y="19321"/>
                    <a:pt x="2696" y="19351"/>
                  </a:cubicBezTo>
                  <a:cubicBezTo>
                    <a:pt x="2686" y="19351"/>
                    <a:pt x="2677" y="19351"/>
                    <a:pt x="2668" y="19351"/>
                  </a:cubicBezTo>
                  <a:cubicBezTo>
                    <a:pt x="1648" y="19351"/>
                    <a:pt x="824" y="18534"/>
                    <a:pt x="824" y="17510"/>
                  </a:cubicBezTo>
                  <a:cubicBezTo>
                    <a:pt x="824" y="16486"/>
                    <a:pt x="1648" y="15668"/>
                    <a:pt x="2668" y="15668"/>
                  </a:cubicBezTo>
                  <a:close/>
                  <a:moveTo>
                    <a:pt x="7589" y="15668"/>
                  </a:moveTo>
                  <a:cubicBezTo>
                    <a:pt x="8595" y="15668"/>
                    <a:pt x="9433" y="16486"/>
                    <a:pt x="9433" y="17510"/>
                  </a:cubicBezTo>
                  <a:cubicBezTo>
                    <a:pt x="9433" y="18534"/>
                    <a:pt x="8595" y="19351"/>
                    <a:pt x="7589" y="19351"/>
                  </a:cubicBezTo>
                  <a:cubicBezTo>
                    <a:pt x="7580" y="19351"/>
                    <a:pt x="7570" y="19351"/>
                    <a:pt x="7561" y="19351"/>
                  </a:cubicBezTo>
                  <a:cubicBezTo>
                    <a:pt x="6858" y="19321"/>
                    <a:pt x="6304" y="18752"/>
                    <a:pt x="6304" y="18064"/>
                  </a:cubicBezTo>
                  <a:lnTo>
                    <a:pt x="6304" y="16971"/>
                  </a:lnTo>
                  <a:cubicBezTo>
                    <a:pt x="6304" y="16267"/>
                    <a:pt x="6858" y="15698"/>
                    <a:pt x="7561" y="15668"/>
                  </a:cubicBezTo>
                  <a:cubicBezTo>
                    <a:pt x="7570" y="15668"/>
                    <a:pt x="7580" y="15668"/>
                    <a:pt x="7589" y="15668"/>
                  </a:cubicBezTo>
                  <a:close/>
                  <a:moveTo>
                    <a:pt x="5128" y="0"/>
                  </a:moveTo>
                  <a:cubicBezTo>
                    <a:pt x="4964" y="0"/>
                    <a:pt x="4799" y="98"/>
                    <a:pt x="4747" y="292"/>
                  </a:cubicBezTo>
                  <a:cubicBezTo>
                    <a:pt x="4208" y="2224"/>
                    <a:pt x="3938" y="4230"/>
                    <a:pt x="3938" y="6251"/>
                  </a:cubicBezTo>
                  <a:lnTo>
                    <a:pt x="3938" y="15339"/>
                  </a:lnTo>
                  <a:cubicBezTo>
                    <a:pt x="3579" y="15054"/>
                    <a:pt x="3130" y="14890"/>
                    <a:pt x="2666" y="14890"/>
                  </a:cubicBezTo>
                  <a:cubicBezTo>
                    <a:pt x="1183" y="14890"/>
                    <a:pt x="1" y="16087"/>
                    <a:pt x="31" y="17570"/>
                  </a:cubicBezTo>
                  <a:cubicBezTo>
                    <a:pt x="60" y="19001"/>
                    <a:pt x="1214" y="20147"/>
                    <a:pt x="2633" y="20147"/>
                  </a:cubicBezTo>
                  <a:cubicBezTo>
                    <a:pt x="2668" y="20147"/>
                    <a:pt x="2704" y="20146"/>
                    <a:pt x="2740" y="20145"/>
                  </a:cubicBezTo>
                  <a:cubicBezTo>
                    <a:pt x="3863" y="20100"/>
                    <a:pt x="4732" y="19187"/>
                    <a:pt x="4732" y="18064"/>
                  </a:cubicBezTo>
                  <a:lnTo>
                    <a:pt x="4732" y="15204"/>
                  </a:lnTo>
                  <a:lnTo>
                    <a:pt x="5510" y="15204"/>
                  </a:lnTo>
                  <a:lnTo>
                    <a:pt x="5510" y="18064"/>
                  </a:lnTo>
                  <a:cubicBezTo>
                    <a:pt x="5510" y="19187"/>
                    <a:pt x="6394" y="20100"/>
                    <a:pt x="7501" y="20145"/>
                  </a:cubicBezTo>
                  <a:cubicBezTo>
                    <a:pt x="7538" y="20146"/>
                    <a:pt x="7574" y="20147"/>
                    <a:pt x="7609" y="20147"/>
                  </a:cubicBezTo>
                  <a:cubicBezTo>
                    <a:pt x="9028" y="20147"/>
                    <a:pt x="10197" y="19001"/>
                    <a:pt x="10226" y="17570"/>
                  </a:cubicBezTo>
                  <a:cubicBezTo>
                    <a:pt x="10241" y="16087"/>
                    <a:pt x="9059" y="14890"/>
                    <a:pt x="7591" y="14890"/>
                  </a:cubicBezTo>
                  <a:cubicBezTo>
                    <a:pt x="7127" y="14890"/>
                    <a:pt x="6663" y="15054"/>
                    <a:pt x="6304" y="15339"/>
                  </a:cubicBezTo>
                  <a:lnTo>
                    <a:pt x="6304" y="10653"/>
                  </a:lnTo>
                  <a:cubicBezTo>
                    <a:pt x="6304" y="10443"/>
                    <a:pt x="6169" y="10278"/>
                    <a:pt x="5974" y="10249"/>
                  </a:cubicBezTo>
                  <a:cubicBezTo>
                    <a:pt x="5951" y="10244"/>
                    <a:pt x="5928" y="10242"/>
                    <a:pt x="5905" y="10242"/>
                  </a:cubicBezTo>
                  <a:cubicBezTo>
                    <a:pt x="5693" y="10242"/>
                    <a:pt x="5510" y="10422"/>
                    <a:pt x="5510" y="10638"/>
                  </a:cubicBezTo>
                  <a:lnTo>
                    <a:pt x="5510" y="14411"/>
                  </a:lnTo>
                  <a:lnTo>
                    <a:pt x="4732" y="14411"/>
                  </a:lnTo>
                  <a:lnTo>
                    <a:pt x="4732" y="6251"/>
                  </a:lnTo>
                  <a:cubicBezTo>
                    <a:pt x="4732" y="4874"/>
                    <a:pt x="4866" y="3496"/>
                    <a:pt x="5121" y="2134"/>
                  </a:cubicBezTo>
                  <a:cubicBezTo>
                    <a:pt x="5390" y="3496"/>
                    <a:pt x="5510" y="4874"/>
                    <a:pt x="5510" y="6251"/>
                  </a:cubicBezTo>
                  <a:lnTo>
                    <a:pt x="5510" y="7673"/>
                  </a:lnTo>
                  <a:cubicBezTo>
                    <a:pt x="5510" y="7868"/>
                    <a:pt x="5660" y="8033"/>
                    <a:pt x="5855" y="8078"/>
                  </a:cubicBezTo>
                  <a:cubicBezTo>
                    <a:pt x="5872" y="8080"/>
                    <a:pt x="5890" y="8081"/>
                    <a:pt x="5907" y="8081"/>
                  </a:cubicBezTo>
                  <a:cubicBezTo>
                    <a:pt x="6124" y="8081"/>
                    <a:pt x="6304" y="7910"/>
                    <a:pt x="6304" y="7688"/>
                  </a:cubicBezTo>
                  <a:lnTo>
                    <a:pt x="6304" y="6251"/>
                  </a:lnTo>
                  <a:cubicBezTo>
                    <a:pt x="6304" y="4230"/>
                    <a:pt x="6034" y="2224"/>
                    <a:pt x="5510" y="292"/>
                  </a:cubicBezTo>
                  <a:cubicBezTo>
                    <a:pt x="5458" y="98"/>
                    <a:pt x="5293" y="0"/>
                    <a:pt x="5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2"/>
            <p:cNvSpPr/>
            <p:nvPr/>
          </p:nvSpPr>
          <p:spPr>
            <a:xfrm>
              <a:off x="4922959" y="3318345"/>
              <a:ext cx="20038" cy="17839"/>
            </a:xfrm>
            <a:custGeom>
              <a:avLst/>
              <a:gdLst/>
              <a:ahLst/>
              <a:cxnLst/>
              <a:rect l="l" t="t" r="r" b="b"/>
              <a:pathLst>
                <a:path w="884" h="787" extrusionOk="0">
                  <a:moveTo>
                    <a:pt x="493" y="0"/>
                  </a:moveTo>
                  <a:cubicBezTo>
                    <a:pt x="239" y="0"/>
                    <a:pt x="0" y="255"/>
                    <a:pt x="120" y="550"/>
                  </a:cubicBezTo>
                  <a:cubicBezTo>
                    <a:pt x="189" y="713"/>
                    <a:pt x="334" y="787"/>
                    <a:pt x="479" y="787"/>
                  </a:cubicBezTo>
                  <a:cubicBezTo>
                    <a:pt x="681" y="787"/>
                    <a:pt x="884" y="644"/>
                    <a:pt x="884" y="401"/>
                  </a:cubicBezTo>
                  <a:cubicBezTo>
                    <a:pt x="884" y="296"/>
                    <a:pt x="839" y="191"/>
                    <a:pt x="764" y="116"/>
                  </a:cubicBezTo>
                  <a:cubicBezTo>
                    <a:pt x="683" y="35"/>
                    <a:pt x="58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2" name="Google Shape;3692;p52"/>
          <p:cNvGrpSpPr/>
          <p:nvPr/>
        </p:nvGrpSpPr>
        <p:grpSpPr>
          <a:xfrm>
            <a:off x="6144190" y="3391946"/>
            <a:ext cx="432782" cy="403637"/>
            <a:chOff x="5410287" y="3120050"/>
            <a:chExt cx="489074" cy="456138"/>
          </a:xfrm>
        </p:grpSpPr>
        <p:sp>
          <p:nvSpPr>
            <p:cNvPr id="3693" name="Google Shape;3693;p52"/>
            <p:cNvSpPr/>
            <p:nvPr/>
          </p:nvSpPr>
          <p:spPr>
            <a:xfrm>
              <a:off x="5644125" y="3120050"/>
              <a:ext cx="22078" cy="18021"/>
            </a:xfrm>
            <a:custGeom>
              <a:avLst/>
              <a:gdLst/>
              <a:ahLst/>
              <a:cxnLst/>
              <a:rect l="l" t="t" r="r" b="b"/>
              <a:pathLst>
                <a:path w="974" h="795" extrusionOk="0">
                  <a:moveTo>
                    <a:pt x="464" y="1"/>
                  </a:moveTo>
                  <a:cubicBezTo>
                    <a:pt x="0" y="31"/>
                    <a:pt x="0" y="734"/>
                    <a:pt x="464" y="749"/>
                  </a:cubicBezTo>
                  <a:lnTo>
                    <a:pt x="509" y="794"/>
                  </a:lnTo>
                  <a:cubicBezTo>
                    <a:pt x="689" y="794"/>
                    <a:pt x="839" y="690"/>
                    <a:pt x="884" y="525"/>
                  </a:cubicBezTo>
                  <a:cubicBezTo>
                    <a:pt x="973" y="270"/>
                    <a:pt x="779" y="16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2"/>
            <p:cNvSpPr/>
            <p:nvPr/>
          </p:nvSpPr>
          <p:spPr>
            <a:xfrm>
              <a:off x="5410287" y="3122611"/>
              <a:ext cx="489074" cy="453577"/>
            </a:xfrm>
            <a:custGeom>
              <a:avLst/>
              <a:gdLst/>
              <a:ahLst/>
              <a:cxnLst/>
              <a:rect l="l" t="t" r="r" b="b"/>
              <a:pathLst>
                <a:path w="21576" h="20010" extrusionOk="0">
                  <a:moveTo>
                    <a:pt x="9290" y="0"/>
                  </a:moveTo>
                  <a:cubicBezTo>
                    <a:pt x="9264" y="0"/>
                    <a:pt x="9237" y="3"/>
                    <a:pt x="9208" y="8"/>
                  </a:cubicBezTo>
                  <a:cubicBezTo>
                    <a:pt x="7112" y="337"/>
                    <a:pt x="5181" y="1325"/>
                    <a:pt x="3684" y="2822"/>
                  </a:cubicBezTo>
                  <a:lnTo>
                    <a:pt x="3669" y="2822"/>
                  </a:lnTo>
                  <a:cubicBezTo>
                    <a:pt x="3669" y="2837"/>
                    <a:pt x="3669" y="2837"/>
                    <a:pt x="3669" y="2837"/>
                  </a:cubicBezTo>
                  <a:cubicBezTo>
                    <a:pt x="3489" y="3002"/>
                    <a:pt x="3325" y="3182"/>
                    <a:pt x="3160" y="3376"/>
                  </a:cubicBezTo>
                  <a:cubicBezTo>
                    <a:pt x="600" y="6356"/>
                    <a:pt x="1" y="10563"/>
                    <a:pt x="1633" y="14141"/>
                  </a:cubicBezTo>
                  <a:cubicBezTo>
                    <a:pt x="3265" y="17704"/>
                    <a:pt x="6843" y="20010"/>
                    <a:pt x="10780" y="20010"/>
                  </a:cubicBezTo>
                  <a:cubicBezTo>
                    <a:pt x="10793" y="20010"/>
                    <a:pt x="10806" y="20010"/>
                    <a:pt x="10819" y="20010"/>
                  </a:cubicBezTo>
                  <a:cubicBezTo>
                    <a:pt x="14726" y="20010"/>
                    <a:pt x="18287" y="17723"/>
                    <a:pt x="19928" y="14171"/>
                  </a:cubicBezTo>
                  <a:cubicBezTo>
                    <a:pt x="21575" y="10593"/>
                    <a:pt x="20991" y="6386"/>
                    <a:pt x="18446" y="3406"/>
                  </a:cubicBezTo>
                  <a:cubicBezTo>
                    <a:pt x="18281" y="3212"/>
                    <a:pt x="18102" y="3017"/>
                    <a:pt x="17922" y="2837"/>
                  </a:cubicBezTo>
                  <a:cubicBezTo>
                    <a:pt x="17922" y="2837"/>
                    <a:pt x="17907" y="2837"/>
                    <a:pt x="17907" y="2822"/>
                  </a:cubicBezTo>
                  <a:cubicBezTo>
                    <a:pt x="16410" y="1340"/>
                    <a:pt x="14508" y="352"/>
                    <a:pt x="12442" y="8"/>
                  </a:cubicBezTo>
                  <a:cubicBezTo>
                    <a:pt x="12418" y="4"/>
                    <a:pt x="12394" y="2"/>
                    <a:pt x="12372" y="2"/>
                  </a:cubicBezTo>
                  <a:cubicBezTo>
                    <a:pt x="11908" y="2"/>
                    <a:pt x="11822" y="700"/>
                    <a:pt x="12308" y="786"/>
                  </a:cubicBezTo>
                  <a:cubicBezTo>
                    <a:pt x="14089" y="1071"/>
                    <a:pt x="15751" y="1879"/>
                    <a:pt x="17084" y="3107"/>
                  </a:cubicBezTo>
                  <a:lnTo>
                    <a:pt x="15901" y="4290"/>
                  </a:lnTo>
                  <a:cubicBezTo>
                    <a:pt x="15612" y="4567"/>
                    <a:pt x="15876" y="4960"/>
                    <a:pt x="16183" y="4960"/>
                  </a:cubicBezTo>
                  <a:cubicBezTo>
                    <a:pt x="16274" y="4960"/>
                    <a:pt x="16369" y="4926"/>
                    <a:pt x="16455" y="4843"/>
                  </a:cubicBezTo>
                  <a:lnTo>
                    <a:pt x="17637" y="3661"/>
                  </a:lnTo>
                  <a:lnTo>
                    <a:pt x="17637" y="3661"/>
                  </a:lnTo>
                  <a:cubicBezTo>
                    <a:pt x="20886" y="7209"/>
                    <a:pt x="20886" y="12674"/>
                    <a:pt x="17622" y="16222"/>
                  </a:cubicBezTo>
                  <a:lnTo>
                    <a:pt x="16455" y="15054"/>
                  </a:lnTo>
                  <a:cubicBezTo>
                    <a:pt x="16367" y="14966"/>
                    <a:pt x="16269" y="14930"/>
                    <a:pt x="16176" y="14930"/>
                  </a:cubicBezTo>
                  <a:cubicBezTo>
                    <a:pt x="15872" y="14930"/>
                    <a:pt x="15614" y="15322"/>
                    <a:pt x="15901" y="15608"/>
                  </a:cubicBezTo>
                  <a:lnTo>
                    <a:pt x="17069" y="16776"/>
                  </a:lnTo>
                  <a:cubicBezTo>
                    <a:pt x="15294" y="18408"/>
                    <a:pt x="13041" y="19224"/>
                    <a:pt x="10788" y="19224"/>
                  </a:cubicBezTo>
                  <a:cubicBezTo>
                    <a:pt x="8535" y="19224"/>
                    <a:pt x="6281" y="18408"/>
                    <a:pt x="4507" y="16776"/>
                  </a:cubicBezTo>
                  <a:lnTo>
                    <a:pt x="5675" y="15608"/>
                  </a:lnTo>
                  <a:cubicBezTo>
                    <a:pt x="5962" y="15322"/>
                    <a:pt x="5704" y="14930"/>
                    <a:pt x="5400" y="14930"/>
                  </a:cubicBezTo>
                  <a:cubicBezTo>
                    <a:pt x="5306" y="14930"/>
                    <a:pt x="5209" y="14966"/>
                    <a:pt x="5121" y="15054"/>
                  </a:cubicBezTo>
                  <a:lnTo>
                    <a:pt x="3953" y="16222"/>
                  </a:lnTo>
                  <a:cubicBezTo>
                    <a:pt x="689" y="12674"/>
                    <a:pt x="689" y="7209"/>
                    <a:pt x="3938" y="3661"/>
                  </a:cubicBezTo>
                  <a:lnTo>
                    <a:pt x="3938" y="3661"/>
                  </a:lnTo>
                  <a:lnTo>
                    <a:pt x="5121" y="4843"/>
                  </a:lnTo>
                  <a:cubicBezTo>
                    <a:pt x="5207" y="4926"/>
                    <a:pt x="5301" y="4960"/>
                    <a:pt x="5393" y="4960"/>
                  </a:cubicBezTo>
                  <a:cubicBezTo>
                    <a:pt x="5701" y="4960"/>
                    <a:pt x="5967" y="4567"/>
                    <a:pt x="5690" y="4290"/>
                  </a:cubicBezTo>
                  <a:lnTo>
                    <a:pt x="4492" y="3107"/>
                  </a:lnTo>
                  <a:cubicBezTo>
                    <a:pt x="5840" y="1864"/>
                    <a:pt x="7532" y="1056"/>
                    <a:pt x="9328" y="786"/>
                  </a:cubicBezTo>
                  <a:cubicBezTo>
                    <a:pt x="9824" y="701"/>
                    <a:pt x="9744" y="0"/>
                    <a:pt x="9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2"/>
            <p:cNvSpPr/>
            <p:nvPr/>
          </p:nvSpPr>
          <p:spPr>
            <a:xfrm>
              <a:off x="5504312" y="3254106"/>
              <a:ext cx="122178" cy="103205"/>
            </a:xfrm>
            <a:custGeom>
              <a:avLst/>
              <a:gdLst/>
              <a:ahLst/>
              <a:cxnLst/>
              <a:rect l="l" t="t" r="r" b="b"/>
              <a:pathLst>
                <a:path w="5390" h="4553" extrusionOk="0">
                  <a:moveTo>
                    <a:pt x="3069" y="779"/>
                  </a:moveTo>
                  <a:cubicBezTo>
                    <a:pt x="3863" y="779"/>
                    <a:pt x="4521" y="1378"/>
                    <a:pt x="4581" y="2172"/>
                  </a:cubicBezTo>
                  <a:cubicBezTo>
                    <a:pt x="4641" y="3040"/>
                    <a:pt x="3952" y="3774"/>
                    <a:pt x="3099" y="3774"/>
                  </a:cubicBezTo>
                  <a:lnTo>
                    <a:pt x="2336" y="3774"/>
                  </a:lnTo>
                  <a:cubicBezTo>
                    <a:pt x="1542" y="3774"/>
                    <a:pt x="868" y="3160"/>
                    <a:pt x="808" y="2366"/>
                  </a:cubicBezTo>
                  <a:cubicBezTo>
                    <a:pt x="764" y="1513"/>
                    <a:pt x="1437" y="779"/>
                    <a:pt x="2306" y="779"/>
                  </a:cubicBezTo>
                  <a:close/>
                  <a:moveTo>
                    <a:pt x="2281" y="0"/>
                  </a:moveTo>
                  <a:cubicBezTo>
                    <a:pt x="1033" y="0"/>
                    <a:pt x="30" y="1007"/>
                    <a:pt x="15" y="2261"/>
                  </a:cubicBezTo>
                  <a:cubicBezTo>
                    <a:pt x="0" y="3525"/>
                    <a:pt x="1018" y="4552"/>
                    <a:pt x="2278" y="4552"/>
                  </a:cubicBezTo>
                  <a:cubicBezTo>
                    <a:pt x="2287" y="4552"/>
                    <a:pt x="2296" y="4552"/>
                    <a:pt x="2306" y="4552"/>
                  </a:cubicBezTo>
                  <a:lnTo>
                    <a:pt x="3054" y="4552"/>
                  </a:lnTo>
                  <a:cubicBezTo>
                    <a:pt x="3072" y="4552"/>
                    <a:pt x="3091" y="4553"/>
                    <a:pt x="3109" y="4553"/>
                  </a:cubicBezTo>
                  <a:cubicBezTo>
                    <a:pt x="4357" y="4553"/>
                    <a:pt x="5375" y="3546"/>
                    <a:pt x="5375" y="2291"/>
                  </a:cubicBezTo>
                  <a:cubicBezTo>
                    <a:pt x="5390" y="1028"/>
                    <a:pt x="4371" y="0"/>
                    <a:pt x="3126" y="0"/>
                  </a:cubicBezTo>
                  <a:cubicBezTo>
                    <a:pt x="3117" y="0"/>
                    <a:pt x="3108" y="1"/>
                    <a:pt x="3099" y="1"/>
                  </a:cubicBezTo>
                  <a:lnTo>
                    <a:pt x="2336" y="1"/>
                  </a:lnTo>
                  <a:cubicBezTo>
                    <a:pt x="2317" y="0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2"/>
            <p:cNvSpPr/>
            <p:nvPr/>
          </p:nvSpPr>
          <p:spPr>
            <a:xfrm>
              <a:off x="5683159" y="3254106"/>
              <a:ext cx="122178" cy="103205"/>
            </a:xfrm>
            <a:custGeom>
              <a:avLst/>
              <a:gdLst/>
              <a:ahLst/>
              <a:cxnLst/>
              <a:rect l="l" t="t" r="r" b="b"/>
              <a:pathLst>
                <a:path w="5390" h="4553" extrusionOk="0">
                  <a:moveTo>
                    <a:pt x="3069" y="779"/>
                  </a:moveTo>
                  <a:cubicBezTo>
                    <a:pt x="3863" y="779"/>
                    <a:pt x="4522" y="1378"/>
                    <a:pt x="4581" y="2172"/>
                  </a:cubicBezTo>
                  <a:cubicBezTo>
                    <a:pt x="4641" y="3040"/>
                    <a:pt x="3953" y="3774"/>
                    <a:pt x="3084" y="3774"/>
                  </a:cubicBezTo>
                  <a:lnTo>
                    <a:pt x="2336" y="3774"/>
                  </a:lnTo>
                  <a:cubicBezTo>
                    <a:pt x="1542" y="3774"/>
                    <a:pt x="868" y="3160"/>
                    <a:pt x="809" y="2366"/>
                  </a:cubicBezTo>
                  <a:cubicBezTo>
                    <a:pt x="764" y="1513"/>
                    <a:pt x="1437" y="779"/>
                    <a:pt x="2306" y="779"/>
                  </a:cubicBezTo>
                  <a:close/>
                  <a:moveTo>
                    <a:pt x="2281" y="0"/>
                  </a:moveTo>
                  <a:cubicBezTo>
                    <a:pt x="1034" y="0"/>
                    <a:pt x="30" y="1007"/>
                    <a:pt x="15" y="2261"/>
                  </a:cubicBezTo>
                  <a:cubicBezTo>
                    <a:pt x="0" y="3525"/>
                    <a:pt x="1018" y="4552"/>
                    <a:pt x="2278" y="4552"/>
                  </a:cubicBezTo>
                  <a:cubicBezTo>
                    <a:pt x="2287" y="4552"/>
                    <a:pt x="2297" y="4552"/>
                    <a:pt x="2306" y="4552"/>
                  </a:cubicBezTo>
                  <a:lnTo>
                    <a:pt x="3054" y="4552"/>
                  </a:lnTo>
                  <a:cubicBezTo>
                    <a:pt x="3073" y="4552"/>
                    <a:pt x="3091" y="4553"/>
                    <a:pt x="3109" y="4553"/>
                  </a:cubicBezTo>
                  <a:cubicBezTo>
                    <a:pt x="4357" y="4553"/>
                    <a:pt x="5375" y="3546"/>
                    <a:pt x="5375" y="2291"/>
                  </a:cubicBezTo>
                  <a:cubicBezTo>
                    <a:pt x="5390" y="1028"/>
                    <a:pt x="4372" y="0"/>
                    <a:pt x="3112" y="0"/>
                  </a:cubicBezTo>
                  <a:cubicBezTo>
                    <a:pt x="3102" y="0"/>
                    <a:pt x="3093" y="1"/>
                    <a:pt x="3084" y="1"/>
                  </a:cubicBezTo>
                  <a:lnTo>
                    <a:pt x="2336" y="1"/>
                  </a:lnTo>
                  <a:cubicBezTo>
                    <a:pt x="2317" y="0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2"/>
            <p:cNvSpPr/>
            <p:nvPr/>
          </p:nvSpPr>
          <p:spPr>
            <a:xfrm>
              <a:off x="5592534" y="3419714"/>
              <a:ext cx="124921" cy="85547"/>
            </a:xfrm>
            <a:custGeom>
              <a:avLst/>
              <a:gdLst/>
              <a:ahLst/>
              <a:cxnLst/>
              <a:rect l="l" t="t" r="r" b="b"/>
              <a:pathLst>
                <a:path w="5511" h="3774" extrusionOk="0">
                  <a:moveTo>
                    <a:pt x="3621" y="794"/>
                  </a:moveTo>
                  <a:cubicBezTo>
                    <a:pt x="4179" y="794"/>
                    <a:pt x="4658" y="1238"/>
                    <a:pt x="4702" y="1812"/>
                  </a:cubicBezTo>
                  <a:cubicBezTo>
                    <a:pt x="4762" y="2441"/>
                    <a:pt x="4253" y="2995"/>
                    <a:pt x="3609" y="2995"/>
                  </a:cubicBezTo>
                  <a:lnTo>
                    <a:pt x="1917" y="2995"/>
                  </a:lnTo>
                  <a:cubicBezTo>
                    <a:pt x="1333" y="2995"/>
                    <a:pt x="839" y="2561"/>
                    <a:pt x="794" y="1977"/>
                  </a:cubicBezTo>
                  <a:cubicBezTo>
                    <a:pt x="749" y="1333"/>
                    <a:pt x="1243" y="794"/>
                    <a:pt x="1887" y="794"/>
                  </a:cubicBezTo>
                  <a:lnTo>
                    <a:pt x="3594" y="794"/>
                  </a:lnTo>
                  <a:cubicBezTo>
                    <a:pt x="3603" y="794"/>
                    <a:pt x="3612" y="794"/>
                    <a:pt x="3621" y="794"/>
                  </a:cubicBezTo>
                  <a:close/>
                  <a:moveTo>
                    <a:pt x="1889" y="1"/>
                  </a:moveTo>
                  <a:cubicBezTo>
                    <a:pt x="854" y="1"/>
                    <a:pt x="15" y="834"/>
                    <a:pt x="1" y="1872"/>
                  </a:cubicBezTo>
                  <a:cubicBezTo>
                    <a:pt x="1" y="2920"/>
                    <a:pt x="839" y="3774"/>
                    <a:pt x="1887" y="3774"/>
                  </a:cubicBezTo>
                  <a:lnTo>
                    <a:pt x="3579" y="3774"/>
                  </a:lnTo>
                  <a:cubicBezTo>
                    <a:pt x="3588" y="3774"/>
                    <a:pt x="3597" y="3774"/>
                    <a:pt x="3606" y="3774"/>
                  </a:cubicBezTo>
                  <a:cubicBezTo>
                    <a:pt x="4642" y="3774"/>
                    <a:pt x="5480" y="2941"/>
                    <a:pt x="5495" y="1902"/>
                  </a:cubicBezTo>
                  <a:cubicBezTo>
                    <a:pt x="5510" y="854"/>
                    <a:pt x="4657" y="1"/>
                    <a:pt x="3609" y="1"/>
                  </a:cubicBezTo>
                  <a:lnTo>
                    <a:pt x="1917" y="1"/>
                  </a:lnTo>
                  <a:cubicBezTo>
                    <a:pt x="1908" y="1"/>
                    <a:pt x="1899" y="1"/>
                    <a:pt x="1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2"/>
            <p:cNvSpPr/>
            <p:nvPr/>
          </p:nvSpPr>
          <p:spPr>
            <a:xfrm>
              <a:off x="5656343" y="3368826"/>
              <a:ext cx="33616" cy="30896"/>
            </a:xfrm>
            <a:custGeom>
              <a:avLst/>
              <a:gdLst/>
              <a:ahLst/>
              <a:cxnLst/>
              <a:rect l="l" t="t" r="r" b="b"/>
              <a:pathLst>
                <a:path w="1483" h="1363" extrusionOk="0">
                  <a:moveTo>
                    <a:pt x="1093" y="0"/>
                  </a:moveTo>
                  <a:cubicBezTo>
                    <a:pt x="884" y="0"/>
                    <a:pt x="704" y="180"/>
                    <a:pt x="704" y="389"/>
                  </a:cubicBezTo>
                  <a:cubicBezTo>
                    <a:pt x="704" y="494"/>
                    <a:pt x="614" y="584"/>
                    <a:pt x="524" y="584"/>
                  </a:cubicBezTo>
                  <a:cubicBezTo>
                    <a:pt x="0" y="584"/>
                    <a:pt x="0" y="1363"/>
                    <a:pt x="524" y="1363"/>
                  </a:cubicBezTo>
                  <a:cubicBezTo>
                    <a:pt x="1048" y="1363"/>
                    <a:pt x="1482" y="928"/>
                    <a:pt x="1482" y="389"/>
                  </a:cubicBezTo>
                  <a:cubicBezTo>
                    <a:pt x="1482" y="180"/>
                    <a:pt x="1318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2"/>
            <p:cNvSpPr/>
            <p:nvPr/>
          </p:nvSpPr>
          <p:spPr>
            <a:xfrm>
              <a:off x="5617310" y="3368735"/>
              <a:ext cx="33956" cy="30986"/>
            </a:xfrm>
            <a:custGeom>
              <a:avLst/>
              <a:gdLst/>
              <a:ahLst/>
              <a:cxnLst/>
              <a:rect l="l" t="t" r="r" b="b"/>
              <a:pathLst>
                <a:path w="1498" h="1367" extrusionOk="0">
                  <a:moveTo>
                    <a:pt x="390" y="0"/>
                  </a:moveTo>
                  <a:cubicBezTo>
                    <a:pt x="195" y="0"/>
                    <a:pt x="1" y="131"/>
                    <a:pt x="1" y="393"/>
                  </a:cubicBezTo>
                  <a:cubicBezTo>
                    <a:pt x="1" y="932"/>
                    <a:pt x="435" y="1367"/>
                    <a:pt x="974" y="1367"/>
                  </a:cubicBezTo>
                  <a:cubicBezTo>
                    <a:pt x="1498" y="1367"/>
                    <a:pt x="1498" y="588"/>
                    <a:pt x="974" y="588"/>
                  </a:cubicBezTo>
                  <a:cubicBezTo>
                    <a:pt x="869" y="588"/>
                    <a:pt x="779" y="498"/>
                    <a:pt x="779" y="393"/>
                  </a:cubicBezTo>
                  <a:cubicBezTo>
                    <a:pt x="779" y="131"/>
                    <a:pt x="58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2"/>
            <p:cNvSpPr/>
            <p:nvPr/>
          </p:nvSpPr>
          <p:spPr>
            <a:xfrm>
              <a:off x="5798083" y="3373382"/>
              <a:ext cx="46967" cy="82056"/>
            </a:xfrm>
            <a:custGeom>
              <a:avLst/>
              <a:gdLst/>
              <a:ahLst/>
              <a:cxnLst/>
              <a:rect l="l" t="t" r="r" b="b"/>
              <a:pathLst>
                <a:path w="2072" h="3620" extrusionOk="0">
                  <a:moveTo>
                    <a:pt x="1637" y="1"/>
                  </a:moveTo>
                  <a:cubicBezTo>
                    <a:pt x="1455" y="1"/>
                    <a:pt x="1289" y="139"/>
                    <a:pt x="1263" y="323"/>
                  </a:cubicBezTo>
                  <a:cubicBezTo>
                    <a:pt x="1068" y="1281"/>
                    <a:pt x="709" y="2195"/>
                    <a:pt x="200" y="3003"/>
                  </a:cubicBezTo>
                  <a:cubicBezTo>
                    <a:pt x="0" y="3319"/>
                    <a:pt x="266" y="3620"/>
                    <a:pt x="541" y="3620"/>
                  </a:cubicBezTo>
                  <a:cubicBezTo>
                    <a:pt x="657" y="3620"/>
                    <a:pt x="774" y="3566"/>
                    <a:pt x="859" y="3437"/>
                  </a:cubicBezTo>
                  <a:cubicBezTo>
                    <a:pt x="1428" y="2524"/>
                    <a:pt x="1832" y="1521"/>
                    <a:pt x="2027" y="473"/>
                  </a:cubicBezTo>
                  <a:cubicBezTo>
                    <a:pt x="2072" y="248"/>
                    <a:pt x="1922" y="54"/>
                    <a:pt x="1712" y="9"/>
                  </a:cubicBezTo>
                  <a:cubicBezTo>
                    <a:pt x="1687" y="3"/>
                    <a:pt x="1662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2"/>
            <p:cNvSpPr/>
            <p:nvPr/>
          </p:nvSpPr>
          <p:spPr>
            <a:xfrm>
              <a:off x="5829410" y="3338791"/>
              <a:ext cx="18021" cy="18519"/>
            </a:xfrm>
            <a:custGeom>
              <a:avLst/>
              <a:gdLst/>
              <a:ahLst/>
              <a:cxnLst/>
              <a:rect l="l" t="t" r="r" b="b"/>
              <a:pathLst>
                <a:path w="795" h="817" extrusionOk="0">
                  <a:moveTo>
                    <a:pt x="399" y="0"/>
                  </a:moveTo>
                  <a:cubicBezTo>
                    <a:pt x="356" y="0"/>
                    <a:pt x="313" y="7"/>
                    <a:pt x="270" y="23"/>
                  </a:cubicBezTo>
                  <a:cubicBezTo>
                    <a:pt x="106" y="82"/>
                    <a:pt x="1" y="232"/>
                    <a:pt x="1" y="397"/>
                  </a:cubicBezTo>
                  <a:lnTo>
                    <a:pt x="1" y="442"/>
                  </a:lnTo>
                  <a:cubicBezTo>
                    <a:pt x="1" y="651"/>
                    <a:pt x="181" y="816"/>
                    <a:pt x="375" y="816"/>
                  </a:cubicBezTo>
                  <a:lnTo>
                    <a:pt x="405" y="816"/>
                  </a:lnTo>
                  <a:cubicBezTo>
                    <a:pt x="615" y="816"/>
                    <a:pt x="794" y="651"/>
                    <a:pt x="794" y="427"/>
                  </a:cubicBezTo>
                  <a:lnTo>
                    <a:pt x="794" y="397"/>
                  </a:lnTo>
                  <a:cubicBezTo>
                    <a:pt x="794" y="173"/>
                    <a:pt x="608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2" name="Google Shape;3702;p52"/>
          <p:cNvGrpSpPr/>
          <p:nvPr/>
        </p:nvGrpSpPr>
        <p:grpSpPr>
          <a:xfrm>
            <a:off x="4728906" y="3464925"/>
            <a:ext cx="408752" cy="257671"/>
            <a:chOff x="3740917" y="3285001"/>
            <a:chExt cx="461918" cy="291187"/>
          </a:xfrm>
        </p:grpSpPr>
        <p:sp>
          <p:nvSpPr>
            <p:cNvPr id="3703" name="Google Shape;3703;p52"/>
            <p:cNvSpPr/>
            <p:nvPr/>
          </p:nvSpPr>
          <p:spPr>
            <a:xfrm>
              <a:off x="3930644" y="3295859"/>
              <a:ext cx="23778" cy="17998"/>
            </a:xfrm>
            <a:custGeom>
              <a:avLst/>
              <a:gdLst/>
              <a:ahLst/>
              <a:cxnLst/>
              <a:rect l="l" t="t" r="r" b="b"/>
              <a:pathLst>
                <a:path w="1049" h="794" extrusionOk="0">
                  <a:moveTo>
                    <a:pt x="524" y="0"/>
                  </a:moveTo>
                  <a:cubicBezTo>
                    <a:pt x="0" y="0"/>
                    <a:pt x="0" y="794"/>
                    <a:pt x="524" y="794"/>
                  </a:cubicBezTo>
                  <a:cubicBezTo>
                    <a:pt x="1048" y="794"/>
                    <a:pt x="1048" y="15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2"/>
            <p:cNvSpPr/>
            <p:nvPr/>
          </p:nvSpPr>
          <p:spPr>
            <a:xfrm>
              <a:off x="3740917" y="3285001"/>
              <a:ext cx="461918" cy="291187"/>
            </a:xfrm>
            <a:custGeom>
              <a:avLst/>
              <a:gdLst/>
              <a:ahLst/>
              <a:cxnLst/>
              <a:rect l="l" t="t" r="r" b="b"/>
              <a:pathLst>
                <a:path w="20378" h="12846" extrusionOk="0">
                  <a:moveTo>
                    <a:pt x="13520" y="2336"/>
                  </a:moveTo>
                  <a:cubicBezTo>
                    <a:pt x="14000" y="2560"/>
                    <a:pt x="14464" y="2815"/>
                    <a:pt x="14928" y="3099"/>
                  </a:cubicBezTo>
                  <a:cubicBezTo>
                    <a:pt x="14494" y="3818"/>
                    <a:pt x="13745" y="4297"/>
                    <a:pt x="12922" y="4402"/>
                  </a:cubicBezTo>
                  <a:lnTo>
                    <a:pt x="12907" y="4402"/>
                  </a:lnTo>
                  <a:cubicBezTo>
                    <a:pt x="12607" y="4237"/>
                    <a:pt x="12293" y="4072"/>
                    <a:pt x="11948" y="3938"/>
                  </a:cubicBezTo>
                  <a:cubicBezTo>
                    <a:pt x="12413" y="3698"/>
                    <a:pt x="12817" y="3354"/>
                    <a:pt x="13131" y="2950"/>
                  </a:cubicBezTo>
                  <a:cubicBezTo>
                    <a:pt x="13281" y="2755"/>
                    <a:pt x="13416" y="2545"/>
                    <a:pt x="13520" y="2336"/>
                  </a:cubicBezTo>
                  <a:close/>
                  <a:moveTo>
                    <a:pt x="15587" y="3533"/>
                  </a:moveTo>
                  <a:cubicBezTo>
                    <a:pt x="15931" y="3788"/>
                    <a:pt x="16245" y="4042"/>
                    <a:pt x="16530" y="4267"/>
                  </a:cubicBezTo>
                  <a:cubicBezTo>
                    <a:pt x="16679" y="4387"/>
                    <a:pt x="16814" y="4507"/>
                    <a:pt x="16934" y="4626"/>
                  </a:cubicBezTo>
                  <a:cubicBezTo>
                    <a:pt x="16919" y="4641"/>
                    <a:pt x="16919" y="4656"/>
                    <a:pt x="16904" y="4671"/>
                  </a:cubicBezTo>
                  <a:cubicBezTo>
                    <a:pt x="16425" y="5285"/>
                    <a:pt x="15736" y="5704"/>
                    <a:pt x="14973" y="5809"/>
                  </a:cubicBezTo>
                  <a:cubicBezTo>
                    <a:pt x="14823" y="5689"/>
                    <a:pt x="14673" y="5570"/>
                    <a:pt x="14509" y="5450"/>
                  </a:cubicBezTo>
                  <a:cubicBezTo>
                    <a:pt x="14299" y="5285"/>
                    <a:pt x="14074" y="5135"/>
                    <a:pt x="13835" y="4971"/>
                  </a:cubicBezTo>
                  <a:cubicBezTo>
                    <a:pt x="14553" y="4701"/>
                    <a:pt x="15167" y="4192"/>
                    <a:pt x="15587" y="3533"/>
                  </a:cubicBezTo>
                  <a:close/>
                  <a:moveTo>
                    <a:pt x="17518" y="5165"/>
                  </a:moveTo>
                  <a:cubicBezTo>
                    <a:pt x="17937" y="5570"/>
                    <a:pt x="18311" y="6004"/>
                    <a:pt x="18671" y="6453"/>
                  </a:cubicBezTo>
                  <a:cubicBezTo>
                    <a:pt x="18207" y="7052"/>
                    <a:pt x="17548" y="7441"/>
                    <a:pt x="16814" y="7591"/>
                  </a:cubicBezTo>
                  <a:lnTo>
                    <a:pt x="16784" y="7546"/>
                  </a:lnTo>
                  <a:cubicBezTo>
                    <a:pt x="16679" y="7426"/>
                    <a:pt x="16515" y="7246"/>
                    <a:pt x="16290" y="7007"/>
                  </a:cubicBezTo>
                  <a:cubicBezTo>
                    <a:pt x="16125" y="6857"/>
                    <a:pt x="15931" y="6662"/>
                    <a:pt x="15706" y="6438"/>
                  </a:cubicBezTo>
                  <a:cubicBezTo>
                    <a:pt x="16425" y="6213"/>
                    <a:pt x="17054" y="5764"/>
                    <a:pt x="17518" y="5165"/>
                  </a:cubicBezTo>
                  <a:close/>
                  <a:moveTo>
                    <a:pt x="4762" y="4956"/>
                  </a:moveTo>
                  <a:cubicBezTo>
                    <a:pt x="3325" y="6737"/>
                    <a:pt x="3310" y="9268"/>
                    <a:pt x="4747" y="11034"/>
                  </a:cubicBezTo>
                  <a:cubicBezTo>
                    <a:pt x="4193" y="10750"/>
                    <a:pt x="3654" y="10405"/>
                    <a:pt x="3145" y="10031"/>
                  </a:cubicBezTo>
                  <a:cubicBezTo>
                    <a:pt x="2337" y="9432"/>
                    <a:pt x="1573" y="8759"/>
                    <a:pt x="899" y="7995"/>
                  </a:cubicBezTo>
                  <a:cubicBezTo>
                    <a:pt x="1573" y="7246"/>
                    <a:pt x="2337" y="6558"/>
                    <a:pt x="3160" y="5959"/>
                  </a:cubicBezTo>
                  <a:cubicBezTo>
                    <a:pt x="3669" y="5585"/>
                    <a:pt x="4193" y="5255"/>
                    <a:pt x="4762" y="4956"/>
                  </a:cubicBezTo>
                  <a:close/>
                  <a:moveTo>
                    <a:pt x="12293" y="4971"/>
                  </a:moveTo>
                  <a:lnTo>
                    <a:pt x="12293" y="4971"/>
                  </a:lnTo>
                  <a:cubicBezTo>
                    <a:pt x="12847" y="5270"/>
                    <a:pt x="13386" y="5599"/>
                    <a:pt x="13895" y="5974"/>
                  </a:cubicBezTo>
                  <a:cubicBezTo>
                    <a:pt x="14718" y="6573"/>
                    <a:pt x="15467" y="7261"/>
                    <a:pt x="16140" y="8010"/>
                  </a:cubicBezTo>
                  <a:cubicBezTo>
                    <a:pt x="15467" y="8773"/>
                    <a:pt x="14703" y="9462"/>
                    <a:pt x="13880" y="10061"/>
                  </a:cubicBezTo>
                  <a:cubicBezTo>
                    <a:pt x="13371" y="10435"/>
                    <a:pt x="12847" y="10765"/>
                    <a:pt x="12293" y="11049"/>
                  </a:cubicBezTo>
                  <a:cubicBezTo>
                    <a:pt x="13730" y="9283"/>
                    <a:pt x="13730" y="6752"/>
                    <a:pt x="12293" y="4971"/>
                  </a:cubicBezTo>
                  <a:close/>
                  <a:moveTo>
                    <a:pt x="8640" y="3953"/>
                  </a:moveTo>
                  <a:cubicBezTo>
                    <a:pt x="10840" y="4012"/>
                    <a:pt x="12577" y="5809"/>
                    <a:pt x="12577" y="8010"/>
                  </a:cubicBezTo>
                  <a:cubicBezTo>
                    <a:pt x="12577" y="10196"/>
                    <a:pt x="10840" y="11992"/>
                    <a:pt x="8640" y="12067"/>
                  </a:cubicBezTo>
                  <a:lnTo>
                    <a:pt x="8400" y="12067"/>
                  </a:lnTo>
                  <a:cubicBezTo>
                    <a:pt x="6214" y="11992"/>
                    <a:pt x="4463" y="10196"/>
                    <a:pt x="4463" y="8010"/>
                  </a:cubicBezTo>
                  <a:cubicBezTo>
                    <a:pt x="4463" y="5809"/>
                    <a:pt x="6214" y="4012"/>
                    <a:pt x="8400" y="3953"/>
                  </a:cubicBezTo>
                  <a:close/>
                  <a:moveTo>
                    <a:pt x="13446" y="0"/>
                  </a:moveTo>
                  <a:cubicBezTo>
                    <a:pt x="13206" y="0"/>
                    <a:pt x="13011" y="210"/>
                    <a:pt x="13056" y="434"/>
                  </a:cubicBezTo>
                  <a:cubicBezTo>
                    <a:pt x="13086" y="719"/>
                    <a:pt x="13086" y="1003"/>
                    <a:pt x="13026" y="1273"/>
                  </a:cubicBezTo>
                  <a:cubicBezTo>
                    <a:pt x="12308" y="1003"/>
                    <a:pt x="11544" y="779"/>
                    <a:pt x="10781" y="659"/>
                  </a:cubicBezTo>
                  <a:cubicBezTo>
                    <a:pt x="10752" y="654"/>
                    <a:pt x="10724" y="652"/>
                    <a:pt x="10697" y="652"/>
                  </a:cubicBezTo>
                  <a:cubicBezTo>
                    <a:pt x="10245" y="652"/>
                    <a:pt x="10165" y="1338"/>
                    <a:pt x="10646" y="1422"/>
                  </a:cubicBezTo>
                  <a:cubicBezTo>
                    <a:pt x="11379" y="1557"/>
                    <a:pt x="12098" y="1752"/>
                    <a:pt x="12787" y="2021"/>
                  </a:cubicBezTo>
                  <a:cubicBezTo>
                    <a:pt x="12712" y="2186"/>
                    <a:pt x="12607" y="2336"/>
                    <a:pt x="12502" y="2470"/>
                  </a:cubicBezTo>
                  <a:cubicBezTo>
                    <a:pt x="12083" y="3024"/>
                    <a:pt x="11454" y="3399"/>
                    <a:pt x="10766" y="3503"/>
                  </a:cubicBezTo>
                  <a:cubicBezTo>
                    <a:pt x="10077" y="3294"/>
                    <a:pt x="9373" y="3189"/>
                    <a:pt x="8655" y="3159"/>
                  </a:cubicBezTo>
                  <a:lnTo>
                    <a:pt x="8370" y="3159"/>
                  </a:lnTo>
                  <a:cubicBezTo>
                    <a:pt x="5990" y="3204"/>
                    <a:pt x="3894" y="4417"/>
                    <a:pt x="2531" y="5435"/>
                  </a:cubicBezTo>
                  <a:cubicBezTo>
                    <a:pt x="2217" y="5674"/>
                    <a:pt x="1932" y="5914"/>
                    <a:pt x="1678" y="6124"/>
                  </a:cubicBezTo>
                  <a:cubicBezTo>
                    <a:pt x="1857" y="5824"/>
                    <a:pt x="2052" y="5480"/>
                    <a:pt x="2277" y="5150"/>
                  </a:cubicBezTo>
                  <a:cubicBezTo>
                    <a:pt x="3669" y="3129"/>
                    <a:pt x="5361" y="1872"/>
                    <a:pt x="7322" y="1452"/>
                  </a:cubicBezTo>
                  <a:cubicBezTo>
                    <a:pt x="7799" y="1340"/>
                    <a:pt x="7685" y="664"/>
                    <a:pt x="7251" y="664"/>
                  </a:cubicBezTo>
                  <a:cubicBezTo>
                    <a:pt x="7221" y="664"/>
                    <a:pt x="7190" y="667"/>
                    <a:pt x="7157" y="674"/>
                  </a:cubicBezTo>
                  <a:cubicBezTo>
                    <a:pt x="5930" y="958"/>
                    <a:pt x="4792" y="1512"/>
                    <a:pt x="3819" y="2306"/>
                  </a:cubicBezTo>
                  <a:cubicBezTo>
                    <a:pt x="2965" y="2994"/>
                    <a:pt x="2232" y="3818"/>
                    <a:pt x="1618" y="4731"/>
                  </a:cubicBezTo>
                  <a:cubicBezTo>
                    <a:pt x="944" y="5704"/>
                    <a:pt x="420" y="6767"/>
                    <a:pt x="16" y="7875"/>
                  </a:cubicBezTo>
                  <a:cubicBezTo>
                    <a:pt x="1" y="7920"/>
                    <a:pt x="1" y="7965"/>
                    <a:pt x="1" y="8010"/>
                  </a:cubicBezTo>
                  <a:cubicBezTo>
                    <a:pt x="1" y="8175"/>
                    <a:pt x="76" y="8264"/>
                    <a:pt x="255" y="8474"/>
                  </a:cubicBezTo>
                  <a:cubicBezTo>
                    <a:pt x="360" y="8579"/>
                    <a:pt x="525" y="8773"/>
                    <a:pt x="750" y="8998"/>
                  </a:cubicBezTo>
                  <a:cubicBezTo>
                    <a:pt x="1304" y="9567"/>
                    <a:pt x="1902" y="10091"/>
                    <a:pt x="2531" y="10570"/>
                  </a:cubicBezTo>
                  <a:cubicBezTo>
                    <a:pt x="3894" y="11588"/>
                    <a:pt x="6005" y="12801"/>
                    <a:pt x="8370" y="12846"/>
                  </a:cubicBezTo>
                  <a:lnTo>
                    <a:pt x="8655" y="12846"/>
                  </a:lnTo>
                  <a:cubicBezTo>
                    <a:pt x="11035" y="12801"/>
                    <a:pt x="13146" y="11603"/>
                    <a:pt x="14494" y="10585"/>
                  </a:cubicBezTo>
                  <a:cubicBezTo>
                    <a:pt x="15137" y="10106"/>
                    <a:pt x="15736" y="9582"/>
                    <a:pt x="16290" y="9013"/>
                  </a:cubicBezTo>
                  <a:cubicBezTo>
                    <a:pt x="16485" y="8818"/>
                    <a:pt x="16679" y="8594"/>
                    <a:pt x="16859" y="8384"/>
                  </a:cubicBezTo>
                  <a:cubicBezTo>
                    <a:pt x="18940" y="8040"/>
                    <a:pt x="20377" y="6094"/>
                    <a:pt x="20108" y="3998"/>
                  </a:cubicBezTo>
                  <a:cubicBezTo>
                    <a:pt x="20082" y="3800"/>
                    <a:pt x="19904" y="3660"/>
                    <a:pt x="19709" y="3660"/>
                  </a:cubicBezTo>
                  <a:cubicBezTo>
                    <a:pt x="19683" y="3660"/>
                    <a:pt x="19656" y="3663"/>
                    <a:pt x="19629" y="3668"/>
                  </a:cubicBezTo>
                  <a:cubicBezTo>
                    <a:pt x="19434" y="3713"/>
                    <a:pt x="19299" y="3908"/>
                    <a:pt x="19329" y="4117"/>
                  </a:cubicBezTo>
                  <a:cubicBezTo>
                    <a:pt x="19389" y="4656"/>
                    <a:pt x="19314" y="5225"/>
                    <a:pt x="19105" y="5734"/>
                  </a:cubicBezTo>
                  <a:cubicBezTo>
                    <a:pt x="18731" y="5300"/>
                    <a:pt x="18341" y="4866"/>
                    <a:pt x="17937" y="4477"/>
                  </a:cubicBezTo>
                  <a:cubicBezTo>
                    <a:pt x="18251" y="3818"/>
                    <a:pt x="18356" y="3084"/>
                    <a:pt x="18266" y="2351"/>
                  </a:cubicBezTo>
                  <a:cubicBezTo>
                    <a:pt x="18233" y="2122"/>
                    <a:pt x="18057" y="2017"/>
                    <a:pt x="17881" y="2017"/>
                  </a:cubicBezTo>
                  <a:cubicBezTo>
                    <a:pt x="17664" y="2017"/>
                    <a:pt x="17447" y="2175"/>
                    <a:pt x="17488" y="2455"/>
                  </a:cubicBezTo>
                  <a:cubicBezTo>
                    <a:pt x="17548" y="2950"/>
                    <a:pt x="17488" y="3444"/>
                    <a:pt x="17323" y="3908"/>
                  </a:cubicBezTo>
                  <a:cubicBezTo>
                    <a:pt x="17233" y="3833"/>
                    <a:pt x="17144" y="3758"/>
                    <a:pt x="17054" y="3683"/>
                  </a:cubicBezTo>
                  <a:cubicBezTo>
                    <a:pt x="16724" y="3414"/>
                    <a:pt x="16335" y="3114"/>
                    <a:pt x="15916" y="2815"/>
                  </a:cubicBezTo>
                  <a:cubicBezTo>
                    <a:pt x="16096" y="2306"/>
                    <a:pt x="16155" y="1752"/>
                    <a:pt x="16081" y="1213"/>
                  </a:cubicBezTo>
                  <a:cubicBezTo>
                    <a:pt x="16066" y="1003"/>
                    <a:pt x="15901" y="853"/>
                    <a:pt x="15691" y="853"/>
                  </a:cubicBezTo>
                  <a:cubicBezTo>
                    <a:pt x="15684" y="853"/>
                    <a:pt x="15676" y="853"/>
                    <a:pt x="15669" y="853"/>
                  </a:cubicBezTo>
                  <a:cubicBezTo>
                    <a:pt x="15454" y="853"/>
                    <a:pt x="15273" y="1056"/>
                    <a:pt x="15302" y="1288"/>
                  </a:cubicBezTo>
                  <a:cubicBezTo>
                    <a:pt x="15347" y="1647"/>
                    <a:pt x="15332" y="2021"/>
                    <a:pt x="15227" y="2381"/>
                  </a:cubicBezTo>
                  <a:cubicBezTo>
                    <a:pt x="14763" y="2081"/>
                    <a:pt x="14269" y="1827"/>
                    <a:pt x="13775" y="1587"/>
                  </a:cubicBezTo>
                  <a:cubicBezTo>
                    <a:pt x="13865" y="1183"/>
                    <a:pt x="13880" y="764"/>
                    <a:pt x="13835" y="359"/>
                  </a:cubicBezTo>
                  <a:cubicBezTo>
                    <a:pt x="13805" y="150"/>
                    <a:pt x="13640" y="0"/>
                    <a:pt x="1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2"/>
            <p:cNvSpPr/>
            <p:nvPr/>
          </p:nvSpPr>
          <p:spPr>
            <a:xfrm>
              <a:off x="3853212" y="3407088"/>
              <a:ext cx="148404" cy="119231"/>
            </a:xfrm>
            <a:custGeom>
              <a:avLst/>
              <a:gdLst/>
              <a:ahLst/>
              <a:cxnLst/>
              <a:rect l="l" t="t" r="r" b="b"/>
              <a:pathLst>
                <a:path w="6547" h="5260" extrusionOk="0">
                  <a:moveTo>
                    <a:pt x="4632" y="784"/>
                  </a:moveTo>
                  <a:cubicBezTo>
                    <a:pt x="5021" y="784"/>
                    <a:pt x="5392" y="1089"/>
                    <a:pt x="5392" y="1546"/>
                  </a:cubicBezTo>
                  <a:cubicBezTo>
                    <a:pt x="5392" y="1965"/>
                    <a:pt x="5063" y="2310"/>
                    <a:pt x="4644" y="2310"/>
                  </a:cubicBezTo>
                  <a:cubicBezTo>
                    <a:pt x="3955" y="2310"/>
                    <a:pt x="3626" y="1486"/>
                    <a:pt x="4105" y="1007"/>
                  </a:cubicBezTo>
                  <a:cubicBezTo>
                    <a:pt x="4259" y="853"/>
                    <a:pt x="4448" y="784"/>
                    <a:pt x="4632" y="784"/>
                  </a:cubicBezTo>
                  <a:close/>
                  <a:moveTo>
                    <a:pt x="3281" y="812"/>
                  </a:moveTo>
                  <a:cubicBezTo>
                    <a:pt x="2682" y="1913"/>
                    <a:pt x="3561" y="3103"/>
                    <a:pt x="4637" y="3103"/>
                  </a:cubicBezTo>
                  <a:cubicBezTo>
                    <a:pt x="4879" y="3103"/>
                    <a:pt x="5130" y="3043"/>
                    <a:pt x="5377" y="2908"/>
                  </a:cubicBezTo>
                  <a:lnTo>
                    <a:pt x="5377" y="2908"/>
                  </a:lnTo>
                  <a:cubicBezTo>
                    <a:pt x="5228" y="3792"/>
                    <a:pt x="4464" y="4450"/>
                    <a:pt x="3566" y="4450"/>
                  </a:cubicBezTo>
                  <a:cubicBezTo>
                    <a:pt x="2608" y="4450"/>
                    <a:pt x="1814" y="3717"/>
                    <a:pt x="1739" y="2759"/>
                  </a:cubicBezTo>
                  <a:cubicBezTo>
                    <a:pt x="1664" y="1815"/>
                    <a:pt x="2338" y="962"/>
                    <a:pt x="3281" y="812"/>
                  </a:cubicBezTo>
                  <a:close/>
                  <a:moveTo>
                    <a:pt x="3530" y="1"/>
                  </a:moveTo>
                  <a:cubicBezTo>
                    <a:pt x="1326" y="1"/>
                    <a:pt x="0" y="2771"/>
                    <a:pt x="1709" y="4480"/>
                  </a:cubicBezTo>
                  <a:cubicBezTo>
                    <a:pt x="2252" y="5023"/>
                    <a:pt x="2901" y="5260"/>
                    <a:pt x="3535" y="5260"/>
                  </a:cubicBezTo>
                  <a:cubicBezTo>
                    <a:pt x="5088" y="5260"/>
                    <a:pt x="6547" y="3839"/>
                    <a:pt x="6111" y="2010"/>
                  </a:cubicBezTo>
                  <a:cubicBezTo>
                    <a:pt x="6156" y="1860"/>
                    <a:pt x="6186" y="1711"/>
                    <a:pt x="6186" y="1546"/>
                  </a:cubicBezTo>
                  <a:cubicBezTo>
                    <a:pt x="6186" y="664"/>
                    <a:pt x="5466" y="5"/>
                    <a:pt x="4649" y="5"/>
                  </a:cubicBezTo>
                  <a:cubicBezTo>
                    <a:pt x="4494" y="5"/>
                    <a:pt x="4337" y="29"/>
                    <a:pt x="4180" y="79"/>
                  </a:cubicBezTo>
                  <a:cubicBezTo>
                    <a:pt x="3956" y="26"/>
                    <a:pt x="3739" y="1"/>
                    <a:pt x="3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6" name="Google Shape;3706;p52"/>
          <p:cNvGrpSpPr/>
          <p:nvPr/>
        </p:nvGrpSpPr>
        <p:grpSpPr>
          <a:xfrm>
            <a:off x="3315474" y="3391946"/>
            <a:ext cx="405161" cy="403637"/>
            <a:chOff x="2343375" y="3120050"/>
            <a:chExt cx="457861" cy="456138"/>
          </a:xfrm>
        </p:grpSpPr>
        <p:sp>
          <p:nvSpPr>
            <p:cNvPr id="3707" name="Google Shape;3707;p52"/>
            <p:cNvSpPr/>
            <p:nvPr/>
          </p:nvSpPr>
          <p:spPr>
            <a:xfrm>
              <a:off x="2500120" y="3422321"/>
              <a:ext cx="110051" cy="92438"/>
            </a:xfrm>
            <a:custGeom>
              <a:avLst/>
              <a:gdLst/>
              <a:ahLst/>
              <a:cxnLst/>
              <a:rect l="l" t="t" r="r" b="b"/>
              <a:pathLst>
                <a:path w="4855" h="4078" extrusionOk="0">
                  <a:moveTo>
                    <a:pt x="2626" y="783"/>
                  </a:moveTo>
                  <a:cubicBezTo>
                    <a:pt x="2718" y="783"/>
                    <a:pt x="2812" y="793"/>
                    <a:pt x="2908" y="814"/>
                  </a:cubicBezTo>
                  <a:cubicBezTo>
                    <a:pt x="3582" y="964"/>
                    <a:pt x="4001" y="1638"/>
                    <a:pt x="3851" y="2311"/>
                  </a:cubicBezTo>
                  <a:cubicBezTo>
                    <a:pt x="3712" y="2945"/>
                    <a:pt x="3171" y="3297"/>
                    <a:pt x="2624" y="3297"/>
                  </a:cubicBezTo>
                  <a:cubicBezTo>
                    <a:pt x="2227" y="3297"/>
                    <a:pt x="1827" y="3112"/>
                    <a:pt x="1575" y="2715"/>
                  </a:cubicBezTo>
                  <a:cubicBezTo>
                    <a:pt x="1029" y="1855"/>
                    <a:pt x="1679" y="783"/>
                    <a:pt x="2626" y="783"/>
                  </a:cubicBezTo>
                  <a:close/>
                  <a:moveTo>
                    <a:pt x="2602" y="0"/>
                  </a:moveTo>
                  <a:cubicBezTo>
                    <a:pt x="1067" y="0"/>
                    <a:pt x="0" y="1742"/>
                    <a:pt x="902" y="3135"/>
                  </a:cubicBezTo>
                  <a:cubicBezTo>
                    <a:pt x="1311" y="3777"/>
                    <a:pt x="1962" y="4078"/>
                    <a:pt x="2607" y="4078"/>
                  </a:cubicBezTo>
                  <a:cubicBezTo>
                    <a:pt x="3496" y="4078"/>
                    <a:pt x="4374" y="3508"/>
                    <a:pt x="4600" y="2476"/>
                  </a:cubicBezTo>
                  <a:cubicBezTo>
                    <a:pt x="4854" y="1383"/>
                    <a:pt x="4151" y="290"/>
                    <a:pt x="3058" y="51"/>
                  </a:cubicBezTo>
                  <a:cubicBezTo>
                    <a:pt x="2902" y="16"/>
                    <a:pt x="2750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2"/>
            <p:cNvSpPr/>
            <p:nvPr/>
          </p:nvSpPr>
          <p:spPr>
            <a:xfrm>
              <a:off x="2343375" y="3252405"/>
              <a:ext cx="457861" cy="323783"/>
            </a:xfrm>
            <a:custGeom>
              <a:avLst/>
              <a:gdLst/>
              <a:ahLst/>
              <a:cxnLst/>
              <a:rect l="l" t="t" r="r" b="b"/>
              <a:pathLst>
                <a:path w="20199" h="14284" extrusionOk="0">
                  <a:moveTo>
                    <a:pt x="19999" y="1170"/>
                  </a:moveTo>
                  <a:cubicBezTo>
                    <a:pt x="19998" y="1170"/>
                    <a:pt x="20001" y="1173"/>
                    <a:pt x="20008" y="1178"/>
                  </a:cubicBezTo>
                  <a:lnTo>
                    <a:pt x="20008" y="1178"/>
                  </a:lnTo>
                  <a:cubicBezTo>
                    <a:pt x="20017" y="1185"/>
                    <a:pt x="20025" y="1191"/>
                    <a:pt x="20034" y="1199"/>
                  </a:cubicBezTo>
                  <a:cubicBezTo>
                    <a:pt x="20017" y="1182"/>
                    <a:pt x="20001" y="1170"/>
                    <a:pt x="19999" y="1170"/>
                  </a:cubicBezTo>
                  <a:close/>
                  <a:moveTo>
                    <a:pt x="12593" y="3250"/>
                  </a:moveTo>
                  <a:lnTo>
                    <a:pt x="12593" y="3250"/>
                  </a:lnTo>
                  <a:cubicBezTo>
                    <a:pt x="11994" y="4148"/>
                    <a:pt x="11036" y="4762"/>
                    <a:pt x="9973" y="4926"/>
                  </a:cubicBezTo>
                  <a:cubicBezTo>
                    <a:pt x="10512" y="4492"/>
                    <a:pt x="10931" y="3923"/>
                    <a:pt x="11185" y="3280"/>
                  </a:cubicBezTo>
                  <a:cubicBezTo>
                    <a:pt x="11694" y="3265"/>
                    <a:pt x="12159" y="3265"/>
                    <a:pt x="12593" y="3250"/>
                  </a:cubicBezTo>
                  <a:close/>
                  <a:moveTo>
                    <a:pt x="19240" y="2142"/>
                  </a:moveTo>
                  <a:lnTo>
                    <a:pt x="18701" y="4537"/>
                  </a:lnTo>
                  <a:cubicBezTo>
                    <a:pt x="17968" y="4792"/>
                    <a:pt x="17204" y="4956"/>
                    <a:pt x="16440" y="5046"/>
                  </a:cubicBezTo>
                  <a:cubicBezTo>
                    <a:pt x="17294" y="4402"/>
                    <a:pt x="17923" y="3504"/>
                    <a:pt x="18252" y="2486"/>
                  </a:cubicBezTo>
                  <a:cubicBezTo>
                    <a:pt x="18581" y="2381"/>
                    <a:pt x="18911" y="2276"/>
                    <a:pt x="19240" y="2142"/>
                  </a:cubicBezTo>
                  <a:close/>
                  <a:moveTo>
                    <a:pt x="14943" y="3115"/>
                  </a:moveTo>
                  <a:lnTo>
                    <a:pt x="14943" y="3115"/>
                  </a:lnTo>
                  <a:cubicBezTo>
                    <a:pt x="14299" y="4208"/>
                    <a:pt x="13192" y="4956"/>
                    <a:pt x="11919" y="5136"/>
                  </a:cubicBezTo>
                  <a:cubicBezTo>
                    <a:pt x="11859" y="5136"/>
                    <a:pt x="11799" y="5121"/>
                    <a:pt x="11739" y="5121"/>
                  </a:cubicBezTo>
                  <a:cubicBezTo>
                    <a:pt x="12248" y="4822"/>
                    <a:pt x="12697" y="4417"/>
                    <a:pt x="13072" y="3938"/>
                  </a:cubicBezTo>
                  <a:cubicBezTo>
                    <a:pt x="13251" y="3714"/>
                    <a:pt x="13401" y="3459"/>
                    <a:pt x="13536" y="3205"/>
                  </a:cubicBezTo>
                  <a:cubicBezTo>
                    <a:pt x="14045" y="3175"/>
                    <a:pt x="14509" y="3145"/>
                    <a:pt x="14943" y="3115"/>
                  </a:cubicBezTo>
                  <a:close/>
                  <a:moveTo>
                    <a:pt x="17309" y="2741"/>
                  </a:moveTo>
                  <a:lnTo>
                    <a:pt x="17309" y="2741"/>
                  </a:lnTo>
                  <a:cubicBezTo>
                    <a:pt x="16710" y="4073"/>
                    <a:pt x="15467" y="5001"/>
                    <a:pt x="14030" y="5196"/>
                  </a:cubicBezTo>
                  <a:lnTo>
                    <a:pt x="13985" y="5196"/>
                  </a:lnTo>
                  <a:cubicBezTo>
                    <a:pt x="14823" y="4672"/>
                    <a:pt x="15482" y="3908"/>
                    <a:pt x="15871" y="3010"/>
                  </a:cubicBezTo>
                  <a:cubicBezTo>
                    <a:pt x="16395" y="2935"/>
                    <a:pt x="16875" y="2845"/>
                    <a:pt x="17309" y="2741"/>
                  </a:cubicBezTo>
                  <a:close/>
                  <a:moveTo>
                    <a:pt x="10317" y="3280"/>
                  </a:moveTo>
                  <a:cubicBezTo>
                    <a:pt x="10302" y="3310"/>
                    <a:pt x="10287" y="3339"/>
                    <a:pt x="10272" y="3369"/>
                  </a:cubicBezTo>
                  <a:cubicBezTo>
                    <a:pt x="9853" y="4118"/>
                    <a:pt x="9164" y="4657"/>
                    <a:pt x="8356" y="4897"/>
                  </a:cubicBezTo>
                  <a:cubicBezTo>
                    <a:pt x="7412" y="4971"/>
                    <a:pt x="6484" y="5196"/>
                    <a:pt x="5616" y="5570"/>
                  </a:cubicBezTo>
                  <a:cubicBezTo>
                    <a:pt x="4448" y="6094"/>
                    <a:pt x="3400" y="6828"/>
                    <a:pt x="2517" y="7741"/>
                  </a:cubicBezTo>
                  <a:cubicBezTo>
                    <a:pt x="2142" y="8115"/>
                    <a:pt x="1798" y="8505"/>
                    <a:pt x="1484" y="8924"/>
                  </a:cubicBezTo>
                  <a:cubicBezTo>
                    <a:pt x="1693" y="8355"/>
                    <a:pt x="1948" y="7801"/>
                    <a:pt x="2247" y="7262"/>
                  </a:cubicBezTo>
                  <a:cubicBezTo>
                    <a:pt x="3729" y="4627"/>
                    <a:pt x="5900" y="3280"/>
                    <a:pt x="8715" y="3280"/>
                  </a:cubicBezTo>
                  <a:close/>
                  <a:moveTo>
                    <a:pt x="18492" y="5436"/>
                  </a:moveTo>
                  <a:lnTo>
                    <a:pt x="18492" y="5436"/>
                  </a:lnTo>
                  <a:cubicBezTo>
                    <a:pt x="18297" y="6079"/>
                    <a:pt x="18057" y="6723"/>
                    <a:pt x="17758" y="7337"/>
                  </a:cubicBezTo>
                  <a:cubicBezTo>
                    <a:pt x="17144" y="8639"/>
                    <a:pt x="15991" y="10466"/>
                    <a:pt x="14030" y="11769"/>
                  </a:cubicBezTo>
                  <a:cubicBezTo>
                    <a:pt x="13775" y="11933"/>
                    <a:pt x="13521" y="12083"/>
                    <a:pt x="13266" y="12233"/>
                  </a:cubicBezTo>
                  <a:cubicBezTo>
                    <a:pt x="14704" y="10241"/>
                    <a:pt x="14329" y="7487"/>
                    <a:pt x="12413" y="5960"/>
                  </a:cubicBezTo>
                  <a:lnTo>
                    <a:pt x="12413" y="5960"/>
                  </a:lnTo>
                  <a:cubicBezTo>
                    <a:pt x="12907" y="5975"/>
                    <a:pt x="13356" y="5989"/>
                    <a:pt x="13790" y="5989"/>
                  </a:cubicBezTo>
                  <a:cubicBezTo>
                    <a:pt x="16111" y="5989"/>
                    <a:pt x="17653" y="5675"/>
                    <a:pt x="18492" y="5436"/>
                  </a:cubicBezTo>
                  <a:close/>
                  <a:moveTo>
                    <a:pt x="9557" y="5734"/>
                  </a:moveTo>
                  <a:cubicBezTo>
                    <a:pt x="10069" y="5734"/>
                    <a:pt x="10587" y="5836"/>
                    <a:pt x="11081" y="6049"/>
                  </a:cubicBezTo>
                  <a:cubicBezTo>
                    <a:pt x="12742" y="6783"/>
                    <a:pt x="13656" y="8595"/>
                    <a:pt x="13251" y="10361"/>
                  </a:cubicBezTo>
                  <a:cubicBezTo>
                    <a:pt x="13042" y="11349"/>
                    <a:pt x="12443" y="12203"/>
                    <a:pt x="11590" y="12742"/>
                  </a:cubicBezTo>
                  <a:cubicBezTo>
                    <a:pt x="10963" y="13141"/>
                    <a:pt x="10255" y="13336"/>
                    <a:pt x="9551" y="13336"/>
                  </a:cubicBezTo>
                  <a:cubicBezTo>
                    <a:pt x="8541" y="13336"/>
                    <a:pt x="7540" y="12934"/>
                    <a:pt x="6799" y="12158"/>
                  </a:cubicBezTo>
                  <a:cubicBezTo>
                    <a:pt x="5541" y="10855"/>
                    <a:pt x="5391" y="8834"/>
                    <a:pt x="6439" y="7352"/>
                  </a:cubicBezTo>
                  <a:cubicBezTo>
                    <a:pt x="7166" y="6309"/>
                    <a:pt x="8344" y="5734"/>
                    <a:pt x="9557" y="5734"/>
                  </a:cubicBezTo>
                  <a:close/>
                  <a:moveTo>
                    <a:pt x="18042" y="1"/>
                  </a:moveTo>
                  <a:cubicBezTo>
                    <a:pt x="17803" y="1"/>
                    <a:pt x="17623" y="210"/>
                    <a:pt x="17653" y="450"/>
                  </a:cubicBezTo>
                  <a:cubicBezTo>
                    <a:pt x="17713" y="914"/>
                    <a:pt x="17698" y="1408"/>
                    <a:pt x="17593" y="1872"/>
                  </a:cubicBezTo>
                  <a:cubicBezTo>
                    <a:pt x="17129" y="1992"/>
                    <a:pt x="16650" y="2097"/>
                    <a:pt x="16171" y="2172"/>
                  </a:cubicBezTo>
                  <a:cubicBezTo>
                    <a:pt x="16306" y="1573"/>
                    <a:pt x="16336" y="959"/>
                    <a:pt x="16261" y="360"/>
                  </a:cubicBezTo>
                  <a:cubicBezTo>
                    <a:pt x="16236" y="160"/>
                    <a:pt x="16065" y="13"/>
                    <a:pt x="15879" y="13"/>
                  </a:cubicBezTo>
                  <a:cubicBezTo>
                    <a:pt x="15842" y="13"/>
                    <a:pt x="15804" y="18"/>
                    <a:pt x="15767" y="31"/>
                  </a:cubicBezTo>
                  <a:cubicBezTo>
                    <a:pt x="15572" y="91"/>
                    <a:pt x="15452" y="285"/>
                    <a:pt x="15482" y="480"/>
                  </a:cubicBezTo>
                  <a:cubicBezTo>
                    <a:pt x="15557" y="1079"/>
                    <a:pt x="15497" y="1708"/>
                    <a:pt x="15318" y="2291"/>
                  </a:cubicBezTo>
                  <a:cubicBezTo>
                    <a:pt x="14883" y="2336"/>
                    <a:pt x="14389" y="2366"/>
                    <a:pt x="13850" y="2411"/>
                  </a:cubicBezTo>
                  <a:cubicBezTo>
                    <a:pt x="14030" y="1782"/>
                    <a:pt x="14075" y="1139"/>
                    <a:pt x="13985" y="495"/>
                  </a:cubicBezTo>
                  <a:cubicBezTo>
                    <a:pt x="13958" y="266"/>
                    <a:pt x="13786" y="161"/>
                    <a:pt x="13611" y="161"/>
                  </a:cubicBezTo>
                  <a:cubicBezTo>
                    <a:pt x="13395" y="161"/>
                    <a:pt x="13174" y="319"/>
                    <a:pt x="13207" y="600"/>
                  </a:cubicBezTo>
                  <a:cubicBezTo>
                    <a:pt x="13296" y="1228"/>
                    <a:pt x="13221" y="1857"/>
                    <a:pt x="13012" y="2441"/>
                  </a:cubicBezTo>
                  <a:cubicBezTo>
                    <a:pt x="12518" y="2471"/>
                    <a:pt x="11994" y="2486"/>
                    <a:pt x="11410" y="2486"/>
                  </a:cubicBezTo>
                  <a:cubicBezTo>
                    <a:pt x="11515" y="1902"/>
                    <a:pt x="11485" y="1288"/>
                    <a:pt x="11320" y="704"/>
                  </a:cubicBezTo>
                  <a:cubicBezTo>
                    <a:pt x="11261" y="509"/>
                    <a:pt x="11107" y="423"/>
                    <a:pt x="10952" y="423"/>
                  </a:cubicBezTo>
                  <a:cubicBezTo>
                    <a:pt x="10716" y="423"/>
                    <a:pt x="10475" y="622"/>
                    <a:pt x="10557" y="929"/>
                  </a:cubicBezTo>
                  <a:cubicBezTo>
                    <a:pt x="10706" y="1438"/>
                    <a:pt x="10721" y="1977"/>
                    <a:pt x="10601" y="2501"/>
                  </a:cubicBezTo>
                  <a:lnTo>
                    <a:pt x="8715" y="2501"/>
                  </a:lnTo>
                  <a:cubicBezTo>
                    <a:pt x="5631" y="2501"/>
                    <a:pt x="3146" y="4028"/>
                    <a:pt x="1544" y="6918"/>
                  </a:cubicBezTo>
                  <a:cubicBezTo>
                    <a:pt x="795" y="8265"/>
                    <a:pt x="286" y="9747"/>
                    <a:pt x="46" y="11274"/>
                  </a:cubicBezTo>
                  <a:cubicBezTo>
                    <a:pt x="1" y="11547"/>
                    <a:pt x="221" y="11721"/>
                    <a:pt x="441" y="11721"/>
                  </a:cubicBezTo>
                  <a:cubicBezTo>
                    <a:pt x="583" y="11721"/>
                    <a:pt x="724" y="11649"/>
                    <a:pt x="795" y="11484"/>
                  </a:cubicBezTo>
                  <a:cubicBezTo>
                    <a:pt x="1379" y="10316"/>
                    <a:pt x="2142" y="9238"/>
                    <a:pt x="3071" y="8310"/>
                  </a:cubicBezTo>
                  <a:cubicBezTo>
                    <a:pt x="4044" y="7292"/>
                    <a:pt x="5242" y="6513"/>
                    <a:pt x="6574" y="6049"/>
                  </a:cubicBezTo>
                  <a:lnTo>
                    <a:pt x="6574" y="6049"/>
                  </a:lnTo>
                  <a:cubicBezTo>
                    <a:pt x="4179" y="8086"/>
                    <a:pt x="4493" y="11888"/>
                    <a:pt x="7203" y="13490"/>
                  </a:cubicBezTo>
                  <a:cubicBezTo>
                    <a:pt x="6080" y="13430"/>
                    <a:pt x="4957" y="13281"/>
                    <a:pt x="3849" y="13026"/>
                  </a:cubicBezTo>
                  <a:cubicBezTo>
                    <a:pt x="3817" y="13019"/>
                    <a:pt x="3785" y="13016"/>
                    <a:pt x="3756" y="13016"/>
                  </a:cubicBezTo>
                  <a:cubicBezTo>
                    <a:pt x="3320" y="13016"/>
                    <a:pt x="3194" y="13693"/>
                    <a:pt x="3685" y="13805"/>
                  </a:cubicBezTo>
                  <a:cubicBezTo>
                    <a:pt x="5047" y="14119"/>
                    <a:pt x="6439" y="14284"/>
                    <a:pt x="7847" y="14284"/>
                  </a:cubicBezTo>
                  <a:cubicBezTo>
                    <a:pt x="10392" y="14284"/>
                    <a:pt x="12608" y="13670"/>
                    <a:pt x="14464" y="12427"/>
                  </a:cubicBezTo>
                  <a:cubicBezTo>
                    <a:pt x="16590" y="11005"/>
                    <a:pt x="17818" y="9044"/>
                    <a:pt x="18492" y="7651"/>
                  </a:cubicBezTo>
                  <a:cubicBezTo>
                    <a:pt x="18896" y="6783"/>
                    <a:pt x="19210" y="5885"/>
                    <a:pt x="19420" y="4941"/>
                  </a:cubicBezTo>
                  <a:cubicBezTo>
                    <a:pt x="19420" y="4941"/>
                    <a:pt x="19420" y="4926"/>
                    <a:pt x="19420" y="4926"/>
                  </a:cubicBezTo>
                  <a:lnTo>
                    <a:pt x="20168" y="1588"/>
                  </a:lnTo>
                  <a:cubicBezTo>
                    <a:pt x="20198" y="1438"/>
                    <a:pt x="20153" y="1288"/>
                    <a:pt x="20034" y="1199"/>
                  </a:cubicBezTo>
                  <a:cubicBezTo>
                    <a:pt x="20022" y="1190"/>
                    <a:pt x="20013" y="1183"/>
                    <a:pt x="20008" y="1178"/>
                  </a:cubicBezTo>
                  <a:lnTo>
                    <a:pt x="20008" y="1178"/>
                  </a:lnTo>
                  <a:cubicBezTo>
                    <a:pt x="19943" y="1133"/>
                    <a:pt x="19862" y="1107"/>
                    <a:pt x="19780" y="1107"/>
                  </a:cubicBezTo>
                  <a:cubicBezTo>
                    <a:pt x="19729" y="1107"/>
                    <a:pt x="19677" y="1117"/>
                    <a:pt x="19629" y="1139"/>
                  </a:cubicBezTo>
                  <a:cubicBezTo>
                    <a:pt x="19210" y="1318"/>
                    <a:pt x="18836" y="1468"/>
                    <a:pt x="18447" y="1603"/>
                  </a:cubicBezTo>
                  <a:cubicBezTo>
                    <a:pt x="18492" y="1184"/>
                    <a:pt x="18492" y="764"/>
                    <a:pt x="18432" y="345"/>
                  </a:cubicBezTo>
                  <a:cubicBezTo>
                    <a:pt x="18417" y="151"/>
                    <a:pt x="18252" y="1"/>
                    <a:pt x="18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2"/>
            <p:cNvSpPr/>
            <p:nvPr/>
          </p:nvSpPr>
          <p:spPr>
            <a:xfrm>
              <a:off x="2344077" y="3120050"/>
              <a:ext cx="456478" cy="117803"/>
            </a:xfrm>
            <a:custGeom>
              <a:avLst/>
              <a:gdLst/>
              <a:ahLst/>
              <a:cxnLst/>
              <a:rect l="l" t="t" r="r" b="b"/>
              <a:pathLst>
                <a:path w="20138" h="5197" extrusionOk="0">
                  <a:moveTo>
                    <a:pt x="9687" y="794"/>
                  </a:moveTo>
                  <a:lnTo>
                    <a:pt x="9687" y="4417"/>
                  </a:lnTo>
                  <a:lnTo>
                    <a:pt x="5675" y="4417"/>
                  </a:lnTo>
                  <a:cubicBezTo>
                    <a:pt x="3968" y="4417"/>
                    <a:pt x="2276" y="3953"/>
                    <a:pt x="794" y="3100"/>
                  </a:cubicBezTo>
                  <a:lnTo>
                    <a:pt x="794" y="2097"/>
                  </a:lnTo>
                  <a:cubicBezTo>
                    <a:pt x="2276" y="1243"/>
                    <a:pt x="3968" y="794"/>
                    <a:pt x="5675" y="794"/>
                  </a:cubicBezTo>
                  <a:lnTo>
                    <a:pt x="7950" y="794"/>
                  </a:lnTo>
                  <a:lnTo>
                    <a:pt x="7950" y="3145"/>
                  </a:lnTo>
                  <a:cubicBezTo>
                    <a:pt x="7950" y="3354"/>
                    <a:pt x="8085" y="3519"/>
                    <a:pt x="8280" y="3549"/>
                  </a:cubicBezTo>
                  <a:cubicBezTo>
                    <a:pt x="8303" y="3554"/>
                    <a:pt x="8326" y="3556"/>
                    <a:pt x="8349" y="3556"/>
                  </a:cubicBezTo>
                  <a:cubicBezTo>
                    <a:pt x="8561" y="3556"/>
                    <a:pt x="8744" y="3376"/>
                    <a:pt x="8744" y="3160"/>
                  </a:cubicBezTo>
                  <a:lnTo>
                    <a:pt x="8744" y="794"/>
                  </a:lnTo>
                  <a:close/>
                  <a:moveTo>
                    <a:pt x="5675" y="1"/>
                  </a:moveTo>
                  <a:cubicBezTo>
                    <a:pt x="3743" y="1"/>
                    <a:pt x="1842" y="540"/>
                    <a:pt x="195" y="1543"/>
                  </a:cubicBezTo>
                  <a:cubicBezTo>
                    <a:pt x="75" y="1603"/>
                    <a:pt x="0" y="1738"/>
                    <a:pt x="0" y="1872"/>
                  </a:cubicBezTo>
                  <a:lnTo>
                    <a:pt x="0" y="3325"/>
                  </a:lnTo>
                  <a:cubicBezTo>
                    <a:pt x="0" y="3459"/>
                    <a:pt x="75" y="3594"/>
                    <a:pt x="195" y="3669"/>
                  </a:cubicBezTo>
                  <a:cubicBezTo>
                    <a:pt x="1842" y="4672"/>
                    <a:pt x="3743" y="5196"/>
                    <a:pt x="5675" y="5196"/>
                  </a:cubicBezTo>
                  <a:lnTo>
                    <a:pt x="10076" y="5196"/>
                  </a:lnTo>
                  <a:cubicBezTo>
                    <a:pt x="10286" y="5196"/>
                    <a:pt x="10466" y="5016"/>
                    <a:pt x="10466" y="4807"/>
                  </a:cubicBezTo>
                  <a:lnTo>
                    <a:pt x="10466" y="2995"/>
                  </a:lnTo>
                  <a:lnTo>
                    <a:pt x="13056" y="2995"/>
                  </a:lnTo>
                  <a:lnTo>
                    <a:pt x="13056" y="3280"/>
                  </a:lnTo>
                  <a:cubicBezTo>
                    <a:pt x="13056" y="3489"/>
                    <a:pt x="13205" y="3654"/>
                    <a:pt x="13400" y="3684"/>
                  </a:cubicBezTo>
                  <a:cubicBezTo>
                    <a:pt x="13423" y="3688"/>
                    <a:pt x="13447" y="3690"/>
                    <a:pt x="13469" y="3690"/>
                  </a:cubicBezTo>
                  <a:cubicBezTo>
                    <a:pt x="13679" y="3690"/>
                    <a:pt x="13849" y="3511"/>
                    <a:pt x="13849" y="3295"/>
                  </a:cubicBezTo>
                  <a:lnTo>
                    <a:pt x="13849" y="2995"/>
                  </a:lnTo>
                  <a:lnTo>
                    <a:pt x="14328" y="2995"/>
                  </a:lnTo>
                  <a:lnTo>
                    <a:pt x="14328" y="3998"/>
                  </a:lnTo>
                  <a:cubicBezTo>
                    <a:pt x="14313" y="4193"/>
                    <a:pt x="14463" y="4358"/>
                    <a:pt x="14658" y="4388"/>
                  </a:cubicBezTo>
                  <a:cubicBezTo>
                    <a:pt x="14681" y="4392"/>
                    <a:pt x="14704" y="4394"/>
                    <a:pt x="14727" y="4394"/>
                  </a:cubicBezTo>
                  <a:cubicBezTo>
                    <a:pt x="14936" y="4394"/>
                    <a:pt x="15107" y="4214"/>
                    <a:pt x="15107" y="3998"/>
                  </a:cubicBezTo>
                  <a:lnTo>
                    <a:pt x="15107" y="2995"/>
                  </a:lnTo>
                  <a:lnTo>
                    <a:pt x="15586" y="2995"/>
                  </a:lnTo>
                  <a:lnTo>
                    <a:pt x="15586" y="3998"/>
                  </a:lnTo>
                  <a:cubicBezTo>
                    <a:pt x="15571" y="4193"/>
                    <a:pt x="15721" y="4358"/>
                    <a:pt x="15915" y="4388"/>
                  </a:cubicBezTo>
                  <a:cubicBezTo>
                    <a:pt x="15939" y="4392"/>
                    <a:pt x="15962" y="4394"/>
                    <a:pt x="15984" y="4394"/>
                  </a:cubicBezTo>
                  <a:cubicBezTo>
                    <a:pt x="16194" y="4394"/>
                    <a:pt x="16364" y="4214"/>
                    <a:pt x="16364" y="3998"/>
                  </a:cubicBezTo>
                  <a:lnTo>
                    <a:pt x="16364" y="2995"/>
                  </a:lnTo>
                  <a:lnTo>
                    <a:pt x="16844" y="2995"/>
                  </a:lnTo>
                  <a:lnTo>
                    <a:pt x="16844" y="3998"/>
                  </a:lnTo>
                  <a:cubicBezTo>
                    <a:pt x="16829" y="4193"/>
                    <a:pt x="16978" y="4358"/>
                    <a:pt x="17173" y="4388"/>
                  </a:cubicBezTo>
                  <a:cubicBezTo>
                    <a:pt x="17196" y="4392"/>
                    <a:pt x="17219" y="4394"/>
                    <a:pt x="17242" y="4394"/>
                  </a:cubicBezTo>
                  <a:cubicBezTo>
                    <a:pt x="17451" y="4394"/>
                    <a:pt x="17622" y="4214"/>
                    <a:pt x="17622" y="3998"/>
                  </a:cubicBezTo>
                  <a:lnTo>
                    <a:pt x="17622" y="2995"/>
                  </a:lnTo>
                  <a:lnTo>
                    <a:pt x="18101" y="2995"/>
                  </a:lnTo>
                  <a:lnTo>
                    <a:pt x="18101" y="3998"/>
                  </a:lnTo>
                  <a:cubicBezTo>
                    <a:pt x="18101" y="4193"/>
                    <a:pt x="18236" y="4358"/>
                    <a:pt x="18431" y="4388"/>
                  </a:cubicBezTo>
                  <a:cubicBezTo>
                    <a:pt x="18454" y="4392"/>
                    <a:pt x="18477" y="4394"/>
                    <a:pt x="18500" y="4394"/>
                  </a:cubicBezTo>
                  <a:cubicBezTo>
                    <a:pt x="18709" y="4394"/>
                    <a:pt x="18880" y="4214"/>
                    <a:pt x="18880" y="3998"/>
                  </a:cubicBezTo>
                  <a:lnTo>
                    <a:pt x="18880" y="2995"/>
                  </a:lnTo>
                  <a:lnTo>
                    <a:pt x="19359" y="2995"/>
                  </a:lnTo>
                  <a:lnTo>
                    <a:pt x="19359" y="3340"/>
                  </a:lnTo>
                  <a:cubicBezTo>
                    <a:pt x="19359" y="3459"/>
                    <a:pt x="19419" y="3564"/>
                    <a:pt x="19524" y="3624"/>
                  </a:cubicBezTo>
                  <a:cubicBezTo>
                    <a:pt x="19595" y="3671"/>
                    <a:pt x="19671" y="3693"/>
                    <a:pt x="19745" y="3693"/>
                  </a:cubicBezTo>
                  <a:cubicBezTo>
                    <a:pt x="19951" y="3693"/>
                    <a:pt x="20137" y="3526"/>
                    <a:pt x="20137" y="3295"/>
                  </a:cubicBezTo>
                  <a:lnTo>
                    <a:pt x="20137" y="1902"/>
                  </a:lnTo>
                  <a:cubicBezTo>
                    <a:pt x="20137" y="1669"/>
                    <a:pt x="19949" y="1511"/>
                    <a:pt x="19741" y="1511"/>
                  </a:cubicBezTo>
                  <a:cubicBezTo>
                    <a:pt x="19669" y="1511"/>
                    <a:pt x="19593" y="1530"/>
                    <a:pt x="19524" y="1573"/>
                  </a:cubicBezTo>
                  <a:cubicBezTo>
                    <a:pt x="19419" y="1633"/>
                    <a:pt x="19359" y="1753"/>
                    <a:pt x="19359" y="1872"/>
                  </a:cubicBezTo>
                  <a:lnTo>
                    <a:pt x="19359" y="2202"/>
                  </a:lnTo>
                  <a:lnTo>
                    <a:pt x="18880" y="2202"/>
                  </a:lnTo>
                  <a:lnTo>
                    <a:pt x="18880" y="1214"/>
                  </a:lnTo>
                  <a:cubicBezTo>
                    <a:pt x="18895" y="1019"/>
                    <a:pt x="18745" y="839"/>
                    <a:pt x="18550" y="809"/>
                  </a:cubicBezTo>
                  <a:cubicBezTo>
                    <a:pt x="18533" y="807"/>
                    <a:pt x="18515" y="806"/>
                    <a:pt x="18498" y="806"/>
                  </a:cubicBezTo>
                  <a:cubicBezTo>
                    <a:pt x="18281" y="806"/>
                    <a:pt x="18101" y="977"/>
                    <a:pt x="18101" y="1199"/>
                  </a:cubicBezTo>
                  <a:lnTo>
                    <a:pt x="18101" y="2202"/>
                  </a:lnTo>
                  <a:lnTo>
                    <a:pt x="17622" y="2202"/>
                  </a:lnTo>
                  <a:lnTo>
                    <a:pt x="17622" y="1214"/>
                  </a:lnTo>
                  <a:cubicBezTo>
                    <a:pt x="17622" y="1019"/>
                    <a:pt x="17487" y="839"/>
                    <a:pt x="17293" y="809"/>
                  </a:cubicBezTo>
                  <a:cubicBezTo>
                    <a:pt x="17275" y="807"/>
                    <a:pt x="17258" y="806"/>
                    <a:pt x="17241" y="806"/>
                  </a:cubicBezTo>
                  <a:cubicBezTo>
                    <a:pt x="17024" y="806"/>
                    <a:pt x="16844" y="977"/>
                    <a:pt x="16844" y="1199"/>
                  </a:cubicBezTo>
                  <a:lnTo>
                    <a:pt x="16844" y="2202"/>
                  </a:lnTo>
                  <a:lnTo>
                    <a:pt x="16364" y="2202"/>
                  </a:lnTo>
                  <a:lnTo>
                    <a:pt x="16364" y="1214"/>
                  </a:lnTo>
                  <a:cubicBezTo>
                    <a:pt x="16364" y="1019"/>
                    <a:pt x="16230" y="839"/>
                    <a:pt x="16035" y="809"/>
                  </a:cubicBezTo>
                  <a:cubicBezTo>
                    <a:pt x="16018" y="807"/>
                    <a:pt x="16000" y="806"/>
                    <a:pt x="15983" y="806"/>
                  </a:cubicBezTo>
                  <a:cubicBezTo>
                    <a:pt x="15766" y="806"/>
                    <a:pt x="15586" y="977"/>
                    <a:pt x="15586" y="1199"/>
                  </a:cubicBezTo>
                  <a:lnTo>
                    <a:pt x="15586" y="2202"/>
                  </a:lnTo>
                  <a:lnTo>
                    <a:pt x="15107" y="2202"/>
                  </a:lnTo>
                  <a:lnTo>
                    <a:pt x="15107" y="1214"/>
                  </a:lnTo>
                  <a:cubicBezTo>
                    <a:pt x="15107" y="1019"/>
                    <a:pt x="14972" y="839"/>
                    <a:pt x="14777" y="809"/>
                  </a:cubicBezTo>
                  <a:cubicBezTo>
                    <a:pt x="14760" y="807"/>
                    <a:pt x="14743" y="806"/>
                    <a:pt x="14725" y="806"/>
                  </a:cubicBezTo>
                  <a:cubicBezTo>
                    <a:pt x="14508" y="806"/>
                    <a:pt x="14328" y="977"/>
                    <a:pt x="14328" y="1199"/>
                  </a:cubicBezTo>
                  <a:lnTo>
                    <a:pt x="14328" y="2202"/>
                  </a:lnTo>
                  <a:lnTo>
                    <a:pt x="13849" y="2202"/>
                  </a:lnTo>
                  <a:lnTo>
                    <a:pt x="13849" y="1917"/>
                  </a:lnTo>
                  <a:cubicBezTo>
                    <a:pt x="13849" y="1723"/>
                    <a:pt x="13715" y="1543"/>
                    <a:pt x="13520" y="1513"/>
                  </a:cubicBezTo>
                  <a:cubicBezTo>
                    <a:pt x="13502" y="1511"/>
                    <a:pt x="13485" y="1510"/>
                    <a:pt x="13467" y="1510"/>
                  </a:cubicBezTo>
                  <a:cubicBezTo>
                    <a:pt x="13249" y="1510"/>
                    <a:pt x="13056" y="1680"/>
                    <a:pt x="13056" y="1902"/>
                  </a:cubicBezTo>
                  <a:lnTo>
                    <a:pt x="13056" y="2202"/>
                  </a:lnTo>
                  <a:lnTo>
                    <a:pt x="10466" y="2202"/>
                  </a:lnTo>
                  <a:lnTo>
                    <a:pt x="10466" y="405"/>
                  </a:lnTo>
                  <a:cubicBezTo>
                    <a:pt x="10466" y="181"/>
                    <a:pt x="10286" y="1"/>
                    <a:pt x="10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2"/>
            <p:cNvSpPr/>
            <p:nvPr/>
          </p:nvSpPr>
          <p:spPr>
            <a:xfrm>
              <a:off x="2378691" y="3533346"/>
              <a:ext cx="20038" cy="17907"/>
            </a:xfrm>
            <a:custGeom>
              <a:avLst/>
              <a:gdLst/>
              <a:ahLst/>
              <a:cxnLst/>
              <a:rect l="l" t="t" r="r" b="b"/>
              <a:pathLst>
                <a:path w="884" h="790" extrusionOk="0">
                  <a:moveTo>
                    <a:pt x="489" y="0"/>
                  </a:moveTo>
                  <a:cubicBezTo>
                    <a:pt x="237" y="0"/>
                    <a:pt x="1" y="260"/>
                    <a:pt x="120" y="542"/>
                  </a:cubicBezTo>
                  <a:cubicBezTo>
                    <a:pt x="190" y="713"/>
                    <a:pt x="336" y="790"/>
                    <a:pt x="482" y="790"/>
                  </a:cubicBezTo>
                  <a:cubicBezTo>
                    <a:pt x="683" y="790"/>
                    <a:pt x="884" y="644"/>
                    <a:pt x="884" y="393"/>
                  </a:cubicBezTo>
                  <a:cubicBezTo>
                    <a:pt x="884" y="288"/>
                    <a:pt x="839" y="198"/>
                    <a:pt x="764" y="123"/>
                  </a:cubicBezTo>
                  <a:cubicBezTo>
                    <a:pt x="682" y="37"/>
                    <a:pt x="585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52"/>
          <p:cNvGrpSpPr/>
          <p:nvPr/>
        </p:nvGrpSpPr>
        <p:grpSpPr>
          <a:xfrm>
            <a:off x="7589234" y="2810229"/>
            <a:ext cx="403937" cy="377200"/>
            <a:chOff x="3002455" y="4518272"/>
            <a:chExt cx="456478" cy="426262"/>
          </a:xfrm>
        </p:grpSpPr>
        <p:sp>
          <p:nvSpPr>
            <p:cNvPr id="3712" name="Google Shape;3712;p52"/>
            <p:cNvSpPr/>
            <p:nvPr/>
          </p:nvSpPr>
          <p:spPr>
            <a:xfrm>
              <a:off x="3002455" y="4518272"/>
              <a:ext cx="456478" cy="426262"/>
            </a:xfrm>
            <a:custGeom>
              <a:avLst/>
              <a:gdLst/>
              <a:ahLst/>
              <a:cxnLst/>
              <a:rect l="l" t="t" r="r" b="b"/>
              <a:pathLst>
                <a:path w="20138" h="18805" extrusionOk="0">
                  <a:moveTo>
                    <a:pt x="12412" y="2366"/>
                  </a:moveTo>
                  <a:cubicBezTo>
                    <a:pt x="12786" y="2366"/>
                    <a:pt x="13086" y="2665"/>
                    <a:pt x="13086" y="3039"/>
                  </a:cubicBezTo>
                  <a:lnTo>
                    <a:pt x="13086" y="3623"/>
                  </a:lnTo>
                  <a:lnTo>
                    <a:pt x="7067" y="3623"/>
                  </a:lnTo>
                  <a:lnTo>
                    <a:pt x="7067" y="3039"/>
                  </a:lnTo>
                  <a:cubicBezTo>
                    <a:pt x="7067" y="2665"/>
                    <a:pt x="7382" y="2366"/>
                    <a:pt x="7756" y="2366"/>
                  </a:cubicBezTo>
                  <a:close/>
                  <a:moveTo>
                    <a:pt x="12412" y="794"/>
                  </a:moveTo>
                  <a:cubicBezTo>
                    <a:pt x="13655" y="794"/>
                    <a:pt x="14673" y="1797"/>
                    <a:pt x="14673" y="3039"/>
                  </a:cubicBezTo>
                  <a:lnTo>
                    <a:pt x="14673" y="3623"/>
                  </a:lnTo>
                  <a:lnTo>
                    <a:pt x="13879" y="3623"/>
                  </a:lnTo>
                  <a:lnTo>
                    <a:pt x="13879" y="3039"/>
                  </a:lnTo>
                  <a:cubicBezTo>
                    <a:pt x="13879" y="2231"/>
                    <a:pt x="13221" y="1572"/>
                    <a:pt x="12412" y="1572"/>
                  </a:cubicBezTo>
                  <a:lnTo>
                    <a:pt x="7756" y="1572"/>
                  </a:lnTo>
                  <a:cubicBezTo>
                    <a:pt x="6947" y="1572"/>
                    <a:pt x="6289" y="2231"/>
                    <a:pt x="6289" y="3039"/>
                  </a:cubicBezTo>
                  <a:lnTo>
                    <a:pt x="6289" y="3623"/>
                  </a:lnTo>
                  <a:lnTo>
                    <a:pt x="5495" y="3623"/>
                  </a:lnTo>
                  <a:lnTo>
                    <a:pt x="5495" y="3039"/>
                  </a:lnTo>
                  <a:cubicBezTo>
                    <a:pt x="5495" y="1797"/>
                    <a:pt x="6513" y="794"/>
                    <a:pt x="7756" y="794"/>
                  </a:cubicBezTo>
                  <a:close/>
                  <a:moveTo>
                    <a:pt x="1722" y="4432"/>
                  </a:moveTo>
                  <a:lnTo>
                    <a:pt x="1722" y="5345"/>
                  </a:lnTo>
                  <a:lnTo>
                    <a:pt x="809" y="5345"/>
                  </a:lnTo>
                  <a:cubicBezTo>
                    <a:pt x="899" y="4896"/>
                    <a:pt x="1258" y="4522"/>
                    <a:pt x="1722" y="4432"/>
                  </a:cubicBezTo>
                  <a:close/>
                  <a:moveTo>
                    <a:pt x="18401" y="4432"/>
                  </a:moveTo>
                  <a:cubicBezTo>
                    <a:pt x="18865" y="4522"/>
                    <a:pt x="19224" y="4896"/>
                    <a:pt x="19329" y="5345"/>
                  </a:cubicBezTo>
                  <a:lnTo>
                    <a:pt x="18401" y="5345"/>
                  </a:lnTo>
                  <a:lnTo>
                    <a:pt x="18401" y="4432"/>
                  </a:lnTo>
                  <a:close/>
                  <a:moveTo>
                    <a:pt x="1722" y="6139"/>
                  </a:moveTo>
                  <a:lnTo>
                    <a:pt x="1722" y="10465"/>
                  </a:lnTo>
                  <a:lnTo>
                    <a:pt x="779" y="10465"/>
                  </a:lnTo>
                  <a:lnTo>
                    <a:pt x="779" y="6139"/>
                  </a:lnTo>
                  <a:close/>
                  <a:moveTo>
                    <a:pt x="19344" y="6139"/>
                  </a:moveTo>
                  <a:lnTo>
                    <a:pt x="19344" y="10465"/>
                  </a:lnTo>
                  <a:lnTo>
                    <a:pt x="18401" y="10465"/>
                  </a:lnTo>
                  <a:lnTo>
                    <a:pt x="18401" y="6139"/>
                  </a:lnTo>
                  <a:close/>
                  <a:moveTo>
                    <a:pt x="11065" y="10031"/>
                  </a:moveTo>
                  <a:cubicBezTo>
                    <a:pt x="11080" y="10031"/>
                    <a:pt x="11080" y="10046"/>
                    <a:pt x="11080" y="10046"/>
                  </a:cubicBezTo>
                  <a:lnTo>
                    <a:pt x="11080" y="11154"/>
                  </a:lnTo>
                  <a:cubicBezTo>
                    <a:pt x="11095" y="11693"/>
                    <a:pt x="10675" y="12142"/>
                    <a:pt x="10136" y="12187"/>
                  </a:cubicBezTo>
                  <a:cubicBezTo>
                    <a:pt x="10110" y="12189"/>
                    <a:pt x="10084" y="12190"/>
                    <a:pt x="10058" y="12190"/>
                  </a:cubicBezTo>
                  <a:cubicBezTo>
                    <a:pt x="9508" y="12190"/>
                    <a:pt x="9043" y="11741"/>
                    <a:pt x="9043" y="11169"/>
                  </a:cubicBezTo>
                  <a:lnTo>
                    <a:pt x="9043" y="10046"/>
                  </a:lnTo>
                  <a:cubicBezTo>
                    <a:pt x="9043" y="10046"/>
                    <a:pt x="9043" y="10031"/>
                    <a:pt x="9058" y="10031"/>
                  </a:cubicBezTo>
                  <a:close/>
                  <a:moveTo>
                    <a:pt x="1722" y="11259"/>
                  </a:moveTo>
                  <a:lnTo>
                    <a:pt x="1722" y="16289"/>
                  </a:lnTo>
                  <a:lnTo>
                    <a:pt x="779" y="16289"/>
                  </a:lnTo>
                  <a:lnTo>
                    <a:pt x="779" y="11259"/>
                  </a:lnTo>
                  <a:close/>
                  <a:moveTo>
                    <a:pt x="17622" y="4402"/>
                  </a:moveTo>
                  <a:lnTo>
                    <a:pt x="17622" y="5345"/>
                  </a:lnTo>
                  <a:lnTo>
                    <a:pt x="15122" y="5345"/>
                  </a:lnTo>
                  <a:cubicBezTo>
                    <a:pt x="14912" y="5345"/>
                    <a:pt x="14748" y="5495"/>
                    <a:pt x="14718" y="5689"/>
                  </a:cubicBezTo>
                  <a:cubicBezTo>
                    <a:pt x="14673" y="5929"/>
                    <a:pt x="14867" y="6139"/>
                    <a:pt x="15107" y="6139"/>
                  </a:cubicBezTo>
                  <a:lnTo>
                    <a:pt x="17622" y="6139"/>
                  </a:lnTo>
                  <a:lnTo>
                    <a:pt x="17622" y="10465"/>
                  </a:lnTo>
                  <a:lnTo>
                    <a:pt x="11873" y="10465"/>
                  </a:lnTo>
                  <a:lnTo>
                    <a:pt x="11873" y="10046"/>
                  </a:lnTo>
                  <a:cubicBezTo>
                    <a:pt x="11873" y="9612"/>
                    <a:pt x="11514" y="9253"/>
                    <a:pt x="11065" y="9253"/>
                  </a:cubicBezTo>
                  <a:lnTo>
                    <a:pt x="9058" y="9253"/>
                  </a:lnTo>
                  <a:cubicBezTo>
                    <a:pt x="8609" y="9253"/>
                    <a:pt x="8250" y="9612"/>
                    <a:pt x="8250" y="10046"/>
                  </a:cubicBezTo>
                  <a:lnTo>
                    <a:pt x="8250" y="11139"/>
                  </a:lnTo>
                  <a:cubicBezTo>
                    <a:pt x="8265" y="12097"/>
                    <a:pt x="8984" y="12891"/>
                    <a:pt x="9942" y="12981"/>
                  </a:cubicBezTo>
                  <a:cubicBezTo>
                    <a:pt x="9986" y="12984"/>
                    <a:pt x="10031" y="12986"/>
                    <a:pt x="10075" y="12986"/>
                  </a:cubicBezTo>
                  <a:cubicBezTo>
                    <a:pt x="11022" y="12986"/>
                    <a:pt x="11830" y="12232"/>
                    <a:pt x="11873" y="11259"/>
                  </a:cubicBezTo>
                  <a:lnTo>
                    <a:pt x="17622" y="11259"/>
                  </a:lnTo>
                  <a:lnTo>
                    <a:pt x="17622" y="16289"/>
                  </a:lnTo>
                  <a:lnTo>
                    <a:pt x="2516" y="16289"/>
                  </a:lnTo>
                  <a:lnTo>
                    <a:pt x="2516" y="11259"/>
                  </a:lnTo>
                  <a:lnTo>
                    <a:pt x="5525" y="11259"/>
                  </a:lnTo>
                  <a:cubicBezTo>
                    <a:pt x="5720" y="11259"/>
                    <a:pt x="5899" y="11109"/>
                    <a:pt x="5929" y="10915"/>
                  </a:cubicBezTo>
                  <a:cubicBezTo>
                    <a:pt x="5959" y="10675"/>
                    <a:pt x="5780" y="10465"/>
                    <a:pt x="5540" y="10465"/>
                  </a:cubicBezTo>
                  <a:lnTo>
                    <a:pt x="2516" y="10465"/>
                  </a:lnTo>
                  <a:lnTo>
                    <a:pt x="2516" y="6139"/>
                  </a:lnTo>
                  <a:lnTo>
                    <a:pt x="11948" y="6139"/>
                  </a:lnTo>
                  <a:cubicBezTo>
                    <a:pt x="12158" y="6139"/>
                    <a:pt x="12322" y="6004"/>
                    <a:pt x="12352" y="5809"/>
                  </a:cubicBezTo>
                  <a:cubicBezTo>
                    <a:pt x="12397" y="5570"/>
                    <a:pt x="12202" y="5345"/>
                    <a:pt x="11963" y="5345"/>
                  </a:cubicBezTo>
                  <a:lnTo>
                    <a:pt x="2516" y="5345"/>
                  </a:lnTo>
                  <a:lnTo>
                    <a:pt x="2516" y="4402"/>
                  </a:lnTo>
                  <a:close/>
                  <a:moveTo>
                    <a:pt x="19344" y="11259"/>
                  </a:moveTo>
                  <a:lnTo>
                    <a:pt x="19344" y="16289"/>
                  </a:lnTo>
                  <a:lnTo>
                    <a:pt x="18401" y="16289"/>
                  </a:lnTo>
                  <a:lnTo>
                    <a:pt x="18401" y="11259"/>
                  </a:lnTo>
                  <a:close/>
                  <a:moveTo>
                    <a:pt x="1722" y="17068"/>
                  </a:moveTo>
                  <a:lnTo>
                    <a:pt x="1722" y="17996"/>
                  </a:lnTo>
                  <a:cubicBezTo>
                    <a:pt x="1258" y="17891"/>
                    <a:pt x="899" y="17532"/>
                    <a:pt x="809" y="17068"/>
                  </a:cubicBezTo>
                  <a:close/>
                  <a:moveTo>
                    <a:pt x="19329" y="17068"/>
                  </a:moveTo>
                  <a:cubicBezTo>
                    <a:pt x="19224" y="17532"/>
                    <a:pt x="18865" y="17891"/>
                    <a:pt x="18401" y="17996"/>
                  </a:cubicBezTo>
                  <a:lnTo>
                    <a:pt x="18401" y="17068"/>
                  </a:lnTo>
                  <a:close/>
                  <a:moveTo>
                    <a:pt x="17622" y="17068"/>
                  </a:moveTo>
                  <a:lnTo>
                    <a:pt x="17622" y="18011"/>
                  </a:lnTo>
                  <a:lnTo>
                    <a:pt x="2516" y="18011"/>
                  </a:lnTo>
                  <a:lnTo>
                    <a:pt x="2516" y="17068"/>
                  </a:lnTo>
                  <a:close/>
                  <a:moveTo>
                    <a:pt x="7756" y="0"/>
                  </a:moveTo>
                  <a:cubicBezTo>
                    <a:pt x="6079" y="0"/>
                    <a:pt x="4717" y="1363"/>
                    <a:pt x="4717" y="3039"/>
                  </a:cubicBezTo>
                  <a:lnTo>
                    <a:pt x="4717" y="3623"/>
                  </a:lnTo>
                  <a:lnTo>
                    <a:pt x="1962" y="3623"/>
                  </a:lnTo>
                  <a:cubicBezTo>
                    <a:pt x="869" y="3623"/>
                    <a:pt x="1" y="4507"/>
                    <a:pt x="1" y="5585"/>
                  </a:cubicBezTo>
                  <a:lnTo>
                    <a:pt x="1" y="16843"/>
                  </a:lnTo>
                  <a:cubicBezTo>
                    <a:pt x="1" y="17921"/>
                    <a:pt x="869" y="18805"/>
                    <a:pt x="1962" y="18805"/>
                  </a:cubicBezTo>
                  <a:lnTo>
                    <a:pt x="18161" y="18805"/>
                  </a:lnTo>
                  <a:cubicBezTo>
                    <a:pt x="19254" y="18805"/>
                    <a:pt x="20137" y="17921"/>
                    <a:pt x="20137" y="16843"/>
                  </a:cubicBezTo>
                  <a:lnTo>
                    <a:pt x="20137" y="5585"/>
                  </a:lnTo>
                  <a:cubicBezTo>
                    <a:pt x="20137" y="4507"/>
                    <a:pt x="19254" y="3623"/>
                    <a:pt x="18161" y="3623"/>
                  </a:cubicBezTo>
                  <a:lnTo>
                    <a:pt x="15451" y="3623"/>
                  </a:lnTo>
                  <a:lnTo>
                    <a:pt x="15451" y="3039"/>
                  </a:lnTo>
                  <a:cubicBezTo>
                    <a:pt x="15451" y="1363"/>
                    <a:pt x="14089" y="0"/>
                    <a:pt x="1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2"/>
            <p:cNvSpPr/>
            <p:nvPr/>
          </p:nvSpPr>
          <p:spPr>
            <a:xfrm>
              <a:off x="3299059" y="4639158"/>
              <a:ext cx="20061" cy="17862"/>
            </a:xfrm>
            <a:custGeom>
              <a:avLst/>
              <a:gdLst/>
              <a:ahLst/>
              <a:cxnLst/>
              <a:rect l="l" t="t" r="r" b="b"/>
              <a:pathLst>
                <a:path w="885" h="788" extrusionOk="0">
                  <a:moveTo>
                    <a:pt x="493" y="1"/>
                  </a:moveTo>
                  <a:cubicBezTo>
                    <a:pt x="239" y="1"/>
                    <a:pt x="0" y="256"/>
                    <a:pt x="121" y="551"/>
                  </a:cubicBezTo>
                  <a:cubicBezTo>
                    <a:pt x="189" y="714"/>
                    <a:pt x="334" y="788"/>
                    <a:pt x="480" y="788"/>
                  </a:cubicBezTo>
                  <a:cubicBezTo>
                    <a:pt x="682" y="788"/>
                    <a:pt x="884" y="645"/>
                    <a:pt x="884" y="401"/>
                  </a:cubicBezTo>
                  <a:cubicBezTo>
                    <a:pt x="884" y="297"/>
                    <a:pt x="839" y="192"/>
                    <a:pt x="764" y="117"/>
                  </a:cubicBezTo>
                  <a:cubicBezTo>
                    <a:pt x="683" y="36"/>
                    <a:pt x="587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2"/>
            <p:cNvSpPr/>
            <p:nvPr/>
          </p:nvSpPr>
          <p:spPr>
            <a:xfrm>
              <a:off x="3149386" y="4754943"/>
              <a:ext cx="19721" cy="18043"/>
            </a:xfrm>
            <a:custGeom>
              <a:avLst/>
              <a:gdLst/>
              <a:ahLst/>
              <a:cxnLst/>
              <a:rect l="l" t="t" r="r" b="b"/>
              <a:pathLst>
                <a:path w="870" h="796" extrusionOk="0">
                  <a:moveTo>
                    <a:pt x="492" y="1"/>
                  </a:moveTo>
                  <a:cubicBezTo>
                    <a:pt x="235" y="1"/>
                    <a:pt x="0" y="262"/>
                    <a:pt x="121" y="548"/>
                  </a:cubicBezTo>
                  <a:cubicBezTo>
                    <a:pt x="190" y="719"/>
                    <a:pt x="334" y="796"/>
                    <a:pt x="477" y="796"/>
                  </a:cubicBezTo>
                  <a:cubicBezTo>
                    <a:pt x="674" y="796"/>
                    <a:pt x="870" y="650"/>
                    <a:pt x="870" y="399"/>
                  </a:cubicBezTo>
                  <a:cubicBezTo>
                    <a:pt x="870" y="294"/>
                    <a:pt x="825" y="189"/>
                    <a:pt x="765" y="114"/>
                  </a:cubicBezTo>
                  <a:cubicBezTo>
                    <a:pt x="681" y="35"/>
                    <a:pt x="585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2"/>
            <p:cNvSpPr/>
            <p:nvPr/>
          </p:nvSpPr>
          <p:spPr>
            <a:xfrm>
              <a:off x="3221695" y="4754739"/>
              <a:ext cx="17658" cy="22214"/>
            </a:xfrm>
            <a:custGeom>
              <a:avLst/>
              <a:gdLst/>
              <a:ahLst/>
              <a:cxnLst/>
              <a:rect l="l" t="t" r="r" b="b"/>
              <a:pathLst>
                <a:path w="779" h="980" extrusionOk="0">
                  <a:moveTo>
                    <a:pt x="382" y="0"/>
                  </a:moveTo>
                  <a:cubicBezTo>
                    <a:pt x="365" y="0"/>
                    <a:pt x="347" y="1"/>
                    <a:pt x="330" y="3"/>
                  </a:cubicBezTo>
                  <a:cubicBezTo>
                    <a:pt x="135" y="33"/>
                    <a:pt x="0" y="213"/>
                    <a:pt x="0" y="408"/>
                  </a:cubicBezTo>
                  <a:lnTo>
                    <a:pt x="0" y="572"/>
                  </a:lnTo>
                  <a:cubicBezTo>
                    <a:pt x="0" y="767"/>
                    <a:pt x="135" y="947"/>
                    <a:pt x="330" y="977"/>
                  </a:cubicBezTo>
                  <a:cubicBezTo>
                    <a:pt x="347" y="979"/>
                    <a:pt x="365" y="980"/>
                    <a:pt x="382" y="980"/>
                  </a:cubicBezTo>
                  <a:cubicBezTo>
                    <a:pt x="599" y="980"/>
                    <a:pt x="779" y="809"/>
                    <a:pt x="779" y="587"/>
                  </a:cubicBezTo>
                  <a:lnTo>
                    <a:pt x="779" y="393"/>
                  </a:lnTo>
                  <a:cubicBezTo>
                    <a:pt x="779" y="171"/>
                    <a:pt x="599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6" name="Google Shape;3716;p52"/>
          <p:cNvGrpSpPr/>
          <p:nvPr/>
        </p:nvGrpSpPr>
        <p:grpSpPr>
          <a:xfrm>
            <a:off x="6877289" y="2783575"/>
            <a:ext cx="411439" cy="403937"/>
            <a:chOff x="6240054" y="2459292"/>
            <a:chExt cx="464956" cy="456478"/>
          </a:xfrm>
        </p:grpSpPr>
        <p:sp>
          <p:nvSpPr>
            <p:cNvPr id="3717" name="Google Shape;3717;p52"/>
            <p:cNvSpPr/>
            <p:nvPr/>
          </p:nvSpPr>
          <p:spPr>
            <a:xfrm>
              <a:off x="6498327" y="2459292"/>
              <a:ext cx="206682" cy="456478"/>
            </a:xfrm>
            <a:custGeom>
              <a:avLst/>
              <a:gdLst/>
              <a:ahLst/>
              <a:cxnLst/>
              <a:rect l="l" t="t" r="r" b="b"/>
              <a:pathLst>
                <a:path w="9118" h="20138" extrusionOk="0">
                  <a:moveTo>
                    <a:pt x="4577" y="809"/>
                  </a:moveTo>
                  <a:cubicBezTo>
                    <a:pt x="5273" y="809"/>
                    <a:pt x="5973" y="1022"/>
                    <a:pt x="6573" y="1453"/>
                  </a:cubicBezTo>
                  <a:cubicBezTo>
                    <a:pt x="7890" y="2426"/>
                    <a:pt x="8339" y="4208"/>
                    <a:pt x="7606" y="5675"/>
                  </a:cubicBezTo>
                  <a:lnTo>
                    <a:pt x="6303" y="8340"/>
                  </a:lnTo>
                  <a:lnTo>
                    <a:pt x="6124" y="8340"/>
                  </a:lnTo>
                  <a:lnTo>
                    <a:pt x="6438" y="6439"/>
                  </a:lnTo>
                  <a:cubicBezTo>
                    <a:pt x="6489" y="6144"/>
                    <a:pt x="6264" y="5972"/>
                    <a:pt x="6044" y="5972"/>
                  </a:cubicBezTo>
                  <a:cubicBezTo>
                    <a:pt x="5874" y="5972"/>
                    <a:pt x="5707" y="6075"/>
                    <a:pt x="5674" y="6304"/>
                  </a:cubicBezTo>
                  <a:lnTo>
                    <a:pt x="5330" y="8340"/>
                  </a:lnTo>
                  <a:lnTo>
                    <a:pt x="4881" y="8340"/>
                  </a:lnTo>
                  <a:lnTo>
                    <a:pt x="4881" y="6379"/>
                  </a:lnTo>
                  <a:cubicBezTo>
                    <a:pt x="4896" y="6184"/>
                    <a:pt x="4746" y="6005"/>
                    <a:pt x="4551" y="5975"/>
                  </a:cubicBezTo>
                  <a:cubicBezTo>
                    <a:pt x="4534" y="5972"/>
                    <a:pt x="4517" y="5971"/>
                    <a:pt x="4499" y="5971"/>
                  </a:cubicBezTo>
                  <a:cubicBezTo>
                    <a:pt x="4282" y="5971"/>
                    <a:pt x="4102" y="6142"/>
                    <a:pt x="4102" y="6364"/>
                  </a:cubicBezTo>
                  <a:lnTo>
                    <a:pt x="4102" y="8340"/>
                  </a:lnTo>
                  <a:lnTo>
                    <a:pt x="3773" y="8340"/>
                  </a:lnTo>
                  <a:lnTo>
                    <a:pt x="3444" y="6304"/>
                  </a:lnTo>
                  <a:cubicBezTo>
                    <a:pt x="3404" y="6075"/>
                    <a:pt x="3234" y="5972"/>
                    <a:pt x="3062" y="5972"/>
                  </a:cubicBezTo>
                  <a:cubicBezTo>
                    <a:pt x="2839" y="5972"/>
                    <a:pt x="2614" y="6144"/>
                    <a:pt x="2665" y="6439"/>
                  </a:cubicBezTo>
                  <a:lnTo>
                    <a:pt x="2979" y="8340"/>
                  </a:lnTo>
                  <a:lnTo>
                    <a:pt x="2695" y="8340"/>
                  </a:lnTo>
                  <a:lnTo>
                    <a:pt x="1452" y="5645"/>
                  </a:lnTo>
                  <a:cubicBezTo>
                    <a:pt x="853" y="4343"/>
                    <a:pt x="1153" y="2801"/>
                    <a:pt x="2171" y="1813"/>
                  </a:cubicBezTo>
                  <a:lnTo>
                    <a:pt x="2231" y="1753"/>
                  </a:lnTo>
                  <a:cubicBezTo>
                    <a:pt x="2881" y="1127"/>
                    <a:pt x="3726" y="809"/>
                    <a:pt x="4577" y="809"/>
                  </a:cubicBezTo>
                  <a:close/>
                  <a:moveTo>
                    <a:pt x="6153" y="9119"/>
                  </a:moveTo>
                  <a:lnTo>
                    <a:pt x="6153" y="11634"/>
                  </a:lnTo>
                  <a:lnTo>
                    <a:pt x="2845" y="11634"/>
                  </a:lnTo>
                  <a:lnTo>
                    <a:pt x="2845" y="9119"/>
                  </a:lnTo>
                  <a:close/>
                  <a:moveTo>
                    <a:pt x="6153" y="12383"/>
                  </a:moveTo>
                  <a:lnTo>
                    <a:pt x="6153" y="18371"/>
                  </a:lnTo>
                  <a:cubicBezTo>
                    <a:pt x="6153" y="18910"/>
                    <a:pt x="5719" y="19344"/>
                    <a:pt x="5180" y="19344"/>
                  </a:cubicBezTo>
                  <a:lnTo>
                    <a:pt x="3818" y="19344"/>
                  </a:lnTo>
                  <a:cubicBezTo>
                    <a:pt x="3279" y="19344"/>
                    <a:pt x="2845" y="18910"/>
                    <a:pt x="2845" y="18371"/>
                  </a:cubicBezTo>
                  <a:lnTo>
                    <a:pt x="2845" y="12383"/>
                  </a:lnTo>
                  <a:lnTo>
                    <a:pt x="4581" y="12383"/>
                  </a:lnTo>
                  <a:lnTo>
                    <a:pt x="4581" y="14913"/>
                  </a:lnTo>
                  <a:cubicBezTo>
                    <a:pt x="4566" y="15107"/>
                    <a:pt x="4716" y="15272"/>
                    <a:pt x="4911" y="15317"/>
                  </a:cubicBezTo>
                  <a:cubicBezTo>
                    <a:pt x="4928" y="15319"/>
                    <a:pt x="4946" y="15320"/>
                    <a:pt x="4963" y="15320"/>
                  </a:cubicBezTo>
                  <a:cubicBezTo>
                    <a:pt x="5180" y="15320"/>
                    <a:pt x="5360" y="15150"/>
                    <a:pt x="5360" y="14928"/>
                  </a:cubicBezTo>
                  <a:lnTo>
                    <a:pt x="5360" y="12383"/>
                  </a:lnTo>
                  <a:close/>
                  <a:moveTo>
                    <a:pt x="4574" y="1"/>
                  </a:moveTo>
                  <a:cubicBezTo>
                    <a:pt x="3530" y="1"/>
                    <a:pt x="2485" y="390"/>
                    <a:pt x="1677" y="1169"/>
                  </a:cubicBezTo>
                  <a:lnTo>
                    <a:pt x="1632" y="1214"/>
                  </a:lnTo>
                  <a:cubicBezTo>
                    <a:pt x="359" y="2456"/>
                    <a:pt x="0" y="4358"/>
                    <a:pt x="749" y="5960"/>
                  </a:cubicBezTo>
                  <a:lnTo>
                    <a:pt x="2051" y="8804"/>
                  </a:lnTo>
                  <a:lnTo>
                    <a:pt x="2051" y="18371"/>
                  </a:lnTo>
                  <a:cubicBezTo>
                    <a:pt x="2051" y="19344"/>
                    <a:pt x="2845" y="20138"/>
                    <a:pt x="3818" y="20138"/>
                  </a:cubicBezTo>
                  <a:lnTo>
                    <a:pt x="5180" y="20138"/>
                  </a:lnTo>
                  <a:cubicBezTo>
                    <a:pt x="6153" y="20138"/>
                    <a:pt x="6932" y="19344"/>
                    <a:pt x="6932" y="18371"/>
                  </a:cubicBezTo>
                  <a:lnTo>
                    <a:pt x="6932" y="8804"/>
                  </a:lnTo>
                  <a:lnTo>
                    <a:pt x="8309" y="6005"/>
                  </a:lnTo>
                  <a:cubicBezTo>
                    <a:pt x="9118" y="4388"/>
                    <a:pt x="8774" y="2426"/>
                    <a:pt x="7471" y="1169"/>
                  </a:cubicBezTo>
                  <a:cubicBezTo>
                    <a:pt x="6663" y="390"/>
                    <a:pt x="5618" y="1"/>
                    <a:pt x="4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2"/>
            <p:cNvSpPr/>
            <p:nvPr/>
          </p:nvSpPr>
          <p:spPr>
            <a:xfrm>
              <a:off x="6240054" y="2592215"/>
              <a:ext cx="135438" cy="323556"/>
            </a:xfrm>
            <a:custGeom>
              <a:avLst/>
              <a:gdLst/>
              <a:ahLst/>
              <a:cxnLst/>
              <a:rect l="l" t="t" r="r" b="b"/>
              <a:pathLst>
                <a:path w="5975" h="14274" extrusionOk="0">
                  <a:moveTo>
                    <a:pt x="2351" y="808"/>
                  </a:moveTo>
                  <a:cubicBezTo>
                    <a:pt x="2416" y="808"/>
                    <a:pt x="2482" y="824"/>
                    <a:pt x="2546" y="859"/>
                  </a:cubicBezTo>
                  <a:lnTo>
                    <a:pt x="3803" y="1533"/>
                  </a:lnTo>
                  <a:cubicBezTo>
                    <a:pt x="3938" y="1593"/>
                    <a:pt x="4013" y="1728"/>
                    <a:pt x="4013" y="1877"/>
                  </a:cubicBezTo>
                  <a:lnTo>
                    <a:pt x="4013" y="4243"/>
                  </a:lnTo>
                  <a:lnTo>
                    <a:pt x="1962" y="4243"/>
                  </a:lnTo>
                  <a:lnTo>
                    <a:pt x="1962" y="1204"/>
                  </a:lnTo>
                  <a:cubicBezTo>
                    <a:pt x="1962" y="975"/>
                    <a:pt x="2145" y="808"/>
                    <a:pt x="2351" y="808"/>
                  </a:cubicBezTo>
                  <a:close/>
                  <a:moveTo>
                    <a:pt x="4477" y="5021"/>
                  </a:moveTo>
                  <a:lnTo>
                    <a:pt x="4477" y="6758"/>
                  </a:lnTo>
                  <a:lnTo>
                    <a:pt x="1498" y="6758"/>
                  </a:lnTo>
                  <a:lnTo>
                    <a:pt x="1498" y="5021"/>
                  </a:lnTo>
                  <a:close/>
                  <a:moveTo>
                    <a:pt x="5196" y="7507"/>
                  </a:moveTo>
                  <a:lnTo>
                    <a:pt x="5196" y="13091"/>
                  </a:lnTo>
                  <a:cubicBezTo>
                    <a:pt x="5196" y="13301"/>
                    <a:pt x="5016" y="13480"/>
                    <a:pt x="4792" y="13480"/>
                  </a:cubicBezTo>
                  <a:lnTo>
                    <a:pt x="4088" y="13480"/>
                  </a:lnTo>
                  <a:lnTo>
                    <a:pt x="4088" y="10501"/>
                  </a:lnTo>
                  <a:cubicBezTo>
                    <a:pt x="4088" y="10306"/>
                    <a:pt x="3953" y="10142"/>
                    <a:pt x="3759" y="10112"/>
                  </a:cubicBezTo>
                  <a:cubicBezTo>
                    <a:pt x="3735" y="10107"/>
                    <a:pt x="3712" y="10105"/>
                    <a:pt x="3689" y="10105"/>
                  </a:cubicBezTo>
                  <a:cubicBezTo>
                    <a:pt x="3480" y="10105"/>
                    <a:pt x="3309" y="10285"/>
                    <a:pt x="3309" y="10501"/>
                  </a:cubicBezTo>
                  <a:lnTo>
                    <a:pt x="3309" y="13480"/>
                  </a:lnTo>
                  <a:lnTo>
                    <a:pt x="1183" y="13480"/>
                  </a:lnTo>
                  <a:cubicBezTo>
                    <a:pt x="959" y="13480"/>
                    <a:pt x="779" y="13301"/>
                    <a:pt x="779" y="13091"/>
                  </a:cubicBezTo>
                  <a:lnTo>
                    <a:pt x="779" y="7507"/>
                  </a:lnTo>
                  <a:close/>
                  <a:moveTo>
                    <a:pt x="2363" y="0"/>
                  </a:moveTo>
                  <a:cubicBezTo>
                    <a:pt x="1743" y="0"/>
                    <a:pt x="1183" y="497"/>
                    <a:pt x="1183" y="1189"/>
                  </a:cubicBezTo>
                  <a:lnTo>
                    <a:pt x="1183" y="4288"/>
                  </a:lnTo>
                  <a:cubicBezTo>
                    <a:pt x="899" y="4408"/>
                    <a:pt x="704" y="4692"/>
                    <a:pt x="704" y="5006"/>
                  </a:cubicBezTo>
                  <a:lnTo>
                    <a:pt x="704" y="6728"/>
                  </a:lnTo>
                  <a:cubicBezTo>
                    <a:pt x="300" y="6758"/>
                    <a:pt x="1" y="7102"/>
                    <a:pt x="1" y="7507"/>
                  </a:cubicBezTo>
                  <a:lnTo>
                    <a:pt x="1" y="13091"/>
                  </a:lnTo>
                  <a:cubicBezTo>
                    <a:pt x="1" y="13750"/>
                    <a:pt x="525" y="14274"/>
                    <a:pt x="1183" y="14274"/>
                  </a:cubicBezTo>
                  <a:lnTo>
                    <a:pt x="4792" y="14274"/>
                  </a:lnTo>
                  <a:cubicBezTo>
                    <a:pt x="5450" y="14274"/>
                    <a:pt x="5974" y="13750"/>
                    <a:pt x="5974" y="13091"/>
                  </a:cubicBezTo>
                  <a:lnTo>
                    <a:pt x="5974" y="7507"/>
                  </a:lnTo>
                  <a:cubicBezTo>
                    <a:pt x="5974" y="7102"/>
                    <a:pt x="5675" y="6758"/>
                    <a:pt x="5271" y="6728"/>
                  </a:cubicBezTo>
                  <a:lnTo>
                    <a:pt x="5271" y="5006"/>
                  </a:lnTo>
                  <a:cubicBezTo>
                    <a:pt x="5271" y="4692"/>
                    <a:pt x="5091" y="4408"/>
                    <a:pt x="4792" y="4288"/>
                  </a:cubicBezTo>
                  <a:lnTo>
                    <a:pt x="4792" y="1862"/>
                  </a:lnTo>
                  <a:cubicBezTo>
                    <a:pt x="4792" y="1428"/>
                    <a:pt x="4552" y="1024"/>
                    <a:pt x="4178" y="814"/>
                  </a:cubicBezTo>
                  <a:lnTo>
                    <a:pt x="2920" y="141"/>
                  </a:lnTo>
                  <a:cubicBezTo>
                    <a:pt x="2738" y="44"/>
                    <a:pt x="254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2"/>
            <p:cNvSpPr/>
            <p:nvPr/>
          </p:nvSpPr>
          <p:spPr>
            <a:xfrm>
              <a:off x="6312998" y="2787608"/>
              <a:ext cx="19721" cy="18066"/>
            </a:xfrm>
            <a:custGeom>
              <a:avLst/>
              <a:gdLst/>
              <a:ahLst/>
              <a:cxnLst/>
              <a:rect l="l" t="t" r="r" b="b"/>
              <a:pathLst>
                <a:path w="870" h="797" extrusionOk="0">
                  <a:moveTo>
                    <a:pt x="493" y="1"/>
                  </a:moveTo>
                  <a:cubicBezTo>
                    <a:pt x="235" y="1"/>
                    <a:pt x="0" y="263"/>
                    <a:pt x="121" y="549"/>
                  </a:cubicBezTo>
                  <a:cubicBezTo>
                    <a:pt x="191" y="719"/>
                    <a:pt x="334" y="796"/>
                    <a:pt x="478" y="796"/>
                  </a:cubicBezTo>
                  <a:cubicBezTo>
                    <a:pt x="674" y="796"/>
                    <a:pt x="870" y="650"/>
                    <a:pt x="870" y="399"/>
                  </a:cubicBezTo>
                  <a:cubicBezTo>
                    <a:pt x="870" y="294"/>
                    <a:pt x="840" y="189"/>
                    <a:pt x="765" y="114"/>
                  </a:cubicBezTo>
                  <a:cubicBezTo>
                    <a:pt x="682" y="35"/>
                    <a:pt x="58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2"/>
            <p:cNvSpPr/>
            <p:nvPr/>
          </p:nvSpPr>
          <p:spPr>
            <a:xfrm>
              <a:off x="6393445" y="2459972"/>
              <a:ext cx="117780" cy="455798"/>
            </a:xfrm>
            <a:custGeom>
              <a:avLst/>
              <a:gdLst/>
              <a:ahLst/>
              <a:cxnLst/>
              <a:rect l="l" t="t" r="r" b="b"/>
              <a:pathLst>
                <a:path w="5196" h="20108" extrusionOk="0">
                  <a:moveTo>
                    <a:pt x="4403" y="10466"/>
                  </a:moveTo>
                  <a:lnTo>
                    <a:pt x="4403" y="14434"/>
                  </a:lnTo>
                  <a:cubicBezTo>
                    <a:pt x="4403" y="16155"/>
                    <a:pt x="3953" y="17832"/>
                    <a:pt x="3100" y="19314"/>
                  </a:cubicBezTo>
                  <a:lnTo>
                    <a:pt x="2097" y="19314"/>
                  </a:lnTo>
                  <a:cubicBezTo>
                    <a:pt x="1229" y="17832"/>
                    <a:pt x="779" y="16155"/>
                    <a:pt x="779" y="14434"/>
                  </a:cubicBezTo>
                  <a:lnTo>
                    <a:pt x="779" y="12203"/>
                  </a:lnTo>
                  <a:lnTo>
                    <a:pt x="3145" y="12203"/>
                  </a:lnTo>
                  <a:cubicBezTo>
                    <a:pt x="3340" y="12203"/>
                    <a:pt x="3504" y="12053"/>
                    <a:pt x="3549" y="11858"/>
                  </a:cubicBezTo>
                  <a:cubicBezTo>
                    <a:pt x="3579" y="11619"/>
                    <a:pt x="3399" y="11409"/>
                    <a:pt x="3160" y="11409"/>
                  </a:cubicBezTo>
                  <a:lnTo>
                    <a:pt x="779" y="11409"/>
                  </a:lnTo>
                  <a:lnTo>
                    <a:pt x="779" y="10466"/>
                  </a:lnTo>
                  <a:close/>
                  <a:moveTo>
                    <a:pt x="1543" y="1"/>
                  </a:moveTo>
                  <a:cubicBezTo>
                    <a:pt x="1348" y="1"/>
                    <a:pt x="1169" y="151"/>
                    <a:pt x="1139" y="345"/>
                  </a:cubicBezTo>
                  <a:cubicBezTo>
                    <a:pt x="1109" y="585"/>
                    <a:pt x="1288" y="794"/>
                    <a:pt x="1528" y="794"/>
                  </a:cubicBezTo>
                  <a:lnTo>
                    <a:pt x="2202" y="794"/>
                  </a:lnTo>
                  <a:lnTo>
                    <a:pt x="2202" y="1259"/>
                  </a:lnTo>
                  <a:lnTo>
                    <a:pt x="1543" y="1259"/>
                  </a:lnTo>
                  <a:cubicBezTo>
                    <a:pt x="1348" y="1259"/>
                    <a:pt x="1169" y="1408"/>
                    <a:pt x="1139" y="1603"/>
                  </a:cubicBezTo>
                  <a:cubicBezTo>
                    <a:pt x="1109" y="1842"/>
                    <a:pt x="1288" y="2052"/>
                    <a:pt x="1528" y="2052"/>
                  </a:cubicBezTo>
                  <a:lnTo>
                    <a:pt x="2202" y="2052"/>
                  </a:lnTo>
                  <a:lnTo>
                    <a:pt x="2202" y="2516"/>
                  </a:lnTo>
                  <a:lnTo>
                    <a:pt x="1543" y="2516"/>
                  </a:lnTo>
                  <a:cubicBezTo>
                    <a:pt x="1348" y="2516"/>
                    <a:pt x="1169" y="2666"/>
                    <a:pt x="1139" y="2861"/>
                  </a:cubicBezTo>
                  <a:cubicBezTo>
                    <a:pt x="1109" y="3100"/>
                    <a:pt x="1288" y="3310"/>
                    <a:pt x="1528" y="3310"/>
                  </a:cubicBezTo>
                  <a:lnTo>
                    <a:pt x="2202" y="3310"/>
                  </a:lnTo>
                  <a:lnTo>
                    <a:pt x="2202" y="3774"/>
                  </a:lnTo>
                  <a:lnTo>
                    <a:pt x="1543" y="3774"/>
                  </a:lnTo>
                  <a:cubicBezTo>
                    <a:pt x="1348" y="3774"/>
                    <a:pt x="1169" y="3923"/>
                    <a:pt x="1139" y="4118"/>
                  </a:cubicBezTo>
                  <a:cubicBezTo>
                    <a:pt x="1109" y="4358"/>
                    <a:pt x="1288" y="4567"/>
                    <a:pt x="1528" y="4567"/>
                  </a:cubicBezTo>
                  <a:lnTo>
                    <a:pt x="2202" y="4567"/>
                  </a:lnTo>
                  <a:lnTo>
                    <a:pt x="2202" y="5046"/>
                  </a:lnTo>
                  <a:lnTo>
                    <a:pt x="1543" y="5046"/>
                  </a:lnTo>
                  <a:cubicBezTo>
                    <a:pt x="1534" y="5046"/>
                    <a:pt x="1525" y="5045"/>
                    <a:pt x="1516" y="5045"/>
                  </a:cubicBezTo>
                  <a:cubicBezTo>
                    <a:pt x="1332" y="5045"/>
                    <a:pt x="1167" y="5190"/>
                    <a:pt x="1139" y="5376"/>
                  </a:cubicBezTo>
                  <a:cubicBezTo>
                    <a:pt x="1109" y="5615"/>
                    <a:pt x="1288" y="5825"/>
                    <a:pt x="1528" y="5825"/>
                  </a:cubicBezTo>
                  <a:lnTo>
                    <a:pt x="2202" y="5825"/>
                  </a:lnTo>
                  <a:lnTo>
                    <a:pt x="2202" y="9643"/>
                  </a:lnTo>
                  <a:lnTo>
                    <a:pt x="390" y="9643"/>
                  </a:lnTo>
                  <a:cubicBezTo>
                    <a:pt x="180" y="9643"/>
                    <a:pt x="1" y="9822"/>
                    <a:pt x="1" y="10032"/>
                  </a:cubicBezTo>
                  <a:lnTo>
                    <a:pt x="1" y="14434"/>
                  </a:lnTo>
                  <a:cubicBezTo>
                    <a:pt x="1" y="16365"/>
                    <a:pt x="525" y="18266"/>
                    <a:pt x="1528" y="19913"/>
                  </a:cubicBezTo>
                  <a:cubicBezTo>
                    <a:pt x="1603" y="20033"/>
                    <a:pt x="1738" y="20108"/>
                    <a:pt x="1872" y="20108"/>
                  </a:cubicBezTo>
                  <a:lnTo>
                    <a:pt x="3325" y="20108"/>
                  </a:lnTo>
                  <a:cubicBezTo>
                    <a:pt x="3459" y="20108"/>
                    <a:pt x="3594" y="20033"/>
                    <a:pt x="3654" y="19913"/>
                  </a:cubicBezTo>
                  <a:cubicBezTo>
                    <a:pt x="4657" y="18266"/>
                    <a:pt x="5196" y="16365"/>
                    <a:pt x="5196" y="14434"/>
                  </a:cubicBezTo>
                  <a:lnTo>
                    <a:pt x="5196" y="10032"/>
                  </a:lnTo>
                  <a:cubicBezTo>
                    <a:pt x="5196" y="9822"/>
                    <a:pt x="5016" y="9643"/>
                    <a:pt x="4792" y="9643"/>
                  </a:cubicBezTo>
                  <a:lnTo>
                    <a:pt x="2995" y="9643"/>
                  </a:lnTo>
                  <a:lnTo>
                    <a:pt x="2995" y="5825"/>
                  </a:lnTo>
                  <a:lnTo>
                    <a:pt x="3639" y="5825"/>
                  </a:lnTo>
                  <a:cubicBezTo>
                    <a:pt x="3849" y="5825"/>
                    <a:pt x="4013" y="5690"/>
                    <a:pt x="4043" y="5496"/>
                  </a:cubicBezTo>
                  <a:cubicBezTo>
                    <a:pt x="4088" y="5256"/>
                    <a:pt x="3893" y="5046"/>
                    <a:pt x="3654" y="5046"/>
                  </a:cubicBezTo>
                  <a:lnTo>
                    <a:pt x="2995" y="5046"/>
                  </a:lnTo>
                  <a:lnTo>
                    <a:pt x="2995" y="4567"/>
                  </a:lnTo>
                  <a:lnTo>
                    <a:pt x="3639" y="4567"/>
                  </a:lnTo>
                  <a:cubicBezTo>
                    <a:pt x="3849" y="4567"/>
                    <a:pt x="4013" y="4433"/>
                    <a:pt x="4043" y="4238"/>
                  </a:cubicBezTo>
                  <a:cubicBezTo>
                    <a:pt x="4088" y="3998"/>
                    <a:pt x="3893" y="3774"/>
                    <a:pt x="3654" y="3774"/>
                  </a:cubicBezTo>
                  <a:lnTo>
                    <a:pt x="2995" y="3774"/>
                  </a:lnTo>
                  <a:lnTo>
                    <a:pt x="2995" y="3310"/>
                  </a:lnTo>
                  <a:lnTo>
                    <a:pt x="3639" y="3310"/>
                  </a:lnTo>
                  <a:cubicBezTo>
                    <a:pt x="3849" y="3310"/>
                    <a:pt x="4013" y="3175"/>
                    <a:pt x="4043" y="2980"/>
                  </a:cubicBezTo>
                  <a:cubicBezTo>
                    <a:pt x="4088" y="2741"/>
                    <a:pt x="3893" y="2516"/>
                    <a:pt x="3654" y="2516"/>
                  </a:cubicBezTo>
                  <a:lnTo>
                    <a:pt x="2995" y="2516"/>
                  </a:lnTo>
                  <a:lnTo>
                    <a:pt x="2995" y="2052"/>
                  </a:lnTo>
                  <a:lnTo>
                    <a:pt x="3639" y="2052"/>
                  </a:lnTo>
                  <a:cubicBezTo>
                    <a:pt x="3849" y="2052"/>
                    <a:pt x="4013" y="1917"/>
                    <a:pt x="4043" y="1723"/>
                  </a:cubicBezTo>
                  <a:cubicBezTo>
                    <a:pt x="4088" y="1483"/>
                    <a:pt x="3893" y="1259"/>
                    <a:pt x="3654" y="1259"/>
                  </a:cubicBezTo>
                  <a:lnTo>
                    <a:pt x="2995" y="1259"/>
                  </a:lnTo>
                  <a:lnTo>
                    <a:pt x="2995" y="794"/>
                  </a:lnTo>
                  <a:lnTo>
                    <a:pt x="3639" y="794"/>
                  </a:lnTo>
                  <a:cubicBezTo>
                    <a:pt x="3849" y="794"/>
                    <a:pt x="4013" y="660"/>
                    <a:pt x="4043" y="450"/>
                  </a:cubicBezTo>
                  <a:cubicBezTo>
                    <a:pt x="4088" y="225"/>
                    <a:pt x="3893" y="1"/>
                    <a:pt x="3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2"/>
            <p:cNvSpPr/>
            <p:nvPr/>
          </p:nvSpPr>
          <p:spPr>
            <a:xfrm>
              <a:off x="6600127" y="2820136"/>
              <a:ext cx="19698" cy="17975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486" y="1"/>
                  </a:moveTo>
                  <a:cubicBezTo>
                    <a:pt x="231" y="1"/>
                    <a:pt x="0" y="256"/>
                    <a:pt x="120" y="551"/>
                  </a:cubicBezTo>
                  <a:cubicBezTo>
                    <a:pt x="190" y="716"/>
                    <a:pt x="335" y="792"/>
                    <a:pt x="479" y="792"/>
                  </a:cubicBezTo>
                  <a:cubicBezTo>
                    <a:pt x="675" y="792"/>
                    <a:pt x="869" y="651"/>
                    <a:pt x="869" y="401"/>
                  </a:cubicBezTo>
                  <a:cubicBezTo>
                    <a:pt x="869" y="296"/>
                    <a:pt x="839" y="192"/>
                    <a:pt x="764" y="117"/>
                  </a:cubicBezTo>
                  <a:cubicBezTo>
                    <a:pt x="679" y="36"/>
                    <a:pt x="581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2" name="Google Shape;3722;p52"/>
          <p:cNvGrpSpPr/>
          <p:nvPr/>
        </p:nvGrpSpPr>
        <p:grpSpPr>
          <a:xfrm>
            <a:off x="2606833" y="2782251"/>
            <a:ext cx="408752" cy="405261"/>
            <a:chOff x="1632749" y="2457796"/>
            <a:chExt cx="461918" cy="457974"/>
          </a:xfrm>
        </p:grpSpPr>
        <p:sp>
          <p:nvSpPr>
            <p:cNvPr id="3723" name="Google Shape;3723;p52"/>
            <p:cNvSpPr/>
            <p:nvPr/>
          </p:nvSpPr>
          <p:spPr>
            <a:xfrm>
              <a:off x="1632749" y="2457796"/>
              <a:ext cx="461918" cy="203803"/>
            </a:xfrm>
            <a:custGeom>
              <a:avLst/>
              <a:gdLst/>
              <a:ahLst/>
              <a:cxnLst/>
              <a:rect l="l" t="t" r="r" b="b"/>
              <a:pathLst>
                <a:path w="20378" h="8991" extrusionOk="0">
                  <a:moveTo>
                    <a:pt x="13232" y="844"/>
                  </a:moveTo>
                  <a:cubicBezTo>
                    <a:pt x="14095" y="844"/>
                    <a:pt x="14954" y="1211"/>
                    <a:pt x="15556" y="1938"/>
                  </a:cubicBezTo>
                  <a:cubicBezTo>
                    <a:pt x="16035" y="2522"/>
                    <a:pt x="16589" y="3016"/>
                    <a:pt x="17188" y="3436"/>
                  </a:cubicBezTo>
                  <a:cubicBezTo>
                    <a:pt x="16800" y="3395"/>
                    <a:pt x="16383" y="3368"/>
                    <a:pt x="15956" y="3368"/>
                  </a:cubicBezTo>
                  <a:cubicBezTo>
                    <a:pt x="15116" y="3368"/>
                    <a:pt x="14240" y="3472"/>
                    <a:pt x="13475" y="3780"/>
                  </a:cubicBezTo>
                  <a:cubicBezTo>
                    <a:pt x="12427" y="4214"/>
                    <a:pt x="11304" y="4484"/>
                    <a:pt x="10167" y="4544"/>
                  </a:cubicBezTo>
                  <a:lnTo>
                    <a:pt x="9762" y="4544"/>
                  </a:lnTo>
                  <a:cubicBezTo>
                    <a:pt x="8624" y="4484"/>
                    <a:pt x="7502" y="4214"/>
                    <a:pt x="6439" y="3780"/>
                  </a:cubicBezTo>
                  <a:cubicBezTo>
                    <a:pt x="5686" y="3477"/>
                    <a:pt x="4824" y="3376"/>
                    <a:pt x="3998" y="3376"/>
                  </a:cubicBezTo>
                  <a:cubicBezTo>
                    <a:pt x="3723" y="3376"/>
                    <a:pt x="3452" y="3387"/>
                    <a:pt x="3190" y="3406"/>
                  </a:cubicBezTo>
                  <a:cubicBezTo>
                    <a:pt x="3774" y="2986"/>
                    <a:pt x="4298" y="2492"/>
                    <a:pt x="4762" y="1938"/>
                  </a:cubicBezTo>
                  <a:cubicBezTo>
                    <a:pt x="5338" y="1245"/>
                    <a:pt x="6185" y="850"/>
                    <a:pt x="7088" y="850"/>
                  </a:cubicBezTo>
                  <a:cubicBezTo>
                    <a:pt x="7686" y="850"/>
                    <a:pt x="8309" y="1023"/>
                    <a:pt x="8894" y="1399"/>
                  </a:cubicBezTo>
                  <a:cubicBezTo>
                    <a:pt x="8909" y="1429"/>
                    <a:pt x="8939" y="1444"/>
                    <a:pt x="8969" y="1474"/>
                  </a:cubicBezTo>
                  <a:lnTo>
                    <a:pt x="9897" y="2447"/>
                  </a:lnTo>
                  <a:cubicBezTo>
                    <a:pt x="9912" y="2447"/>
                    <a:pt x="9912" y="2462"/>
                    <a:pt x="9912" y="2462"/>
                  </a:cubicBezTo>
                  <a:cubicBezTo>
                    <a:pt x="9985" y="2516"/>
                    <a:pt x="10070" y="2542"/>
                    <a:pt x="10154" y="2542"/>
                  </a:cubicBezTo>
                  <a:cubicBezTo>
                    <a:pt x="10259" y="2542"/>
                    <a:pt x="10361" y="2501"/>
                    <a:pt x="10436" y="2418"/>
                  </a:cubicBezTo>
                  <a:lnTo>
                    <a:pt x="11050" y="1774"/>
                  </a:lnTo>
                  <a:cubicBezTo>
                    <a:pt x="11651" y="1151"/>
                    <a:pt x="12443" y="844"/>
                    <a:pt x="13232" y="844"/>
                  </a:cubicBezTo>
                  <a:close/>
                  <a:moveTo>
                    <a:pt x="7084" y="1"/>
                  </a:moveTo>
                  <a:cubicBezTo>
                    <a:pt x="5993" y="1"/>
                    <a:pt x="4906" y="470"/>
                    <a:pt x="4148" y="1399"/>
                  </a:cubicBezTo>
                  <a:cubicBezTo>
                    <a:pt x="3354" y="2373"/>
                    <a:pt x="2321" y="3121"/>
                    <a:pt x="1139" y="3585"/>
                  </a:cubicBezTo>
                  <a:lnTo>
                    <a:pt x="345" y="3900"/>
                  </a:lnTo>
                  <a:cubicBezTo>
                    <a:pt x="1" y="4034"/>
                    <a:pt x="16" y="4529"/>
                    <a:pt x="375" y="4648"/>
                  </a:cubicBezTo>
                  <a:lnTo>
                    <a:pt x="390" y="4648"/>
                  </a:lnTo>
                  <a:lnTo>
                    <a:pt x="405" y="4663"/>
                  </a:lnTo>
                  <a:lnTo>
                    <a:pt x="480" y="4663"/>
                  </a:lnTo>
                  <a:cubicBezTo>
                    <a:pt x="1094" y="4663"/>
                    <a:pt x="1767" y="5232"/>
                    <a:pt x="2621" y="5951"/>
                  </a:cubicBezTo>
                  <a:cubicBezTo>
                    <a:pt x="3010" y="6265"/>
                    <a:pt x="3444" y="6625"/>
                    <a:pt x="3923" y="6984"/>
                  </a:cubicBezTo>
                  <a:cubicBezTo>
                    <a:pt x="4005" y="7048"/>
                    <a:pt x="4089" y="7075"/>
                    <a:pt x="4169" y="7075"/>
                  </a:cubicBezTo>
                  <a:cubicBezTo>
                    <a:pt x="4499" y="7075"/>
                    <a:pt x="4749" y="6608"/>
                    <a:pt x="4387" y="6355"/>
                  </a:cubicBezTo>
                  <a:cubicBezTo>
                    <a:pt x="3923" y="6011"/>
                    <a:pt x="3519" y="5666"/>
                    <a:pt x="3130" y="5337"/>
                  </a:cubicBezTo>
                  <a:cubicBezTo>
                    <a:pt x="2726" y="4978"/>
                    <a:pt x="2306" y="4648"/>
                    <a:pt x="1857" y="4349"/>
                  </a:cubicBezTo>
                  <a:cubicBezTo>
                    <a:pt x="2460" y="4242"/>
                    <a:pt x="3219" y="4143"/>
                    <a:pt x="3995" y="4143"/>
                  </a:cubicBezTo>
                  <a:cubicBezTo>
                    <a:pt x="4740" y="4143"/>
                    <a:pt x="5501" y="4234"/>
                    <a:pt x="6154" y="4499"/>
                  </a:cubicBezTo>
                  <a:cubicBezTo>
                    <a:pt x="8011" y="5247"/>
                    <a:pt x="9418" y="5337"/>
                    <a:pt x="9957" y="5337"/>
                  </a:cubicBezTo>
                  <a:cubicBezTo>
                    <a:pt x="10496" y="5337"/>
                    <a:pt x="11918" y="5247"/>
                    <a:pt x="13760" y="4499"/>
                  </a:cubicBezTo>
                  <a:cubicBezTo>
                    <a:pt x="14423" y="4234"/>
                    <a:pt x="15191" y="4142"/>
                    <a:pt x="15940" y="4142"/>
                  </a:cubicBezTo>
                  <a:cubicBezTo>
                    <a:pt x="16846" y="4142"/>
                    <a:pt x="17725" y="4278"/>
                    <a:pt x="18356" y="4409"/>
                  </a:cubicBezTo>
                  <a:cubicBezTo>
                    <a:pt x="17997" y="4663"/>
                    <a:pt x="17607" y="4978"/>
                    <a:pt x="17188" y="5337"/>
                  </a:cubicBezTo>
                  <a:cubicBezTo>
                    <a:pt x="15856" y="6445"/>
                    <a:pt x="14209" y="7837"/>
                    <a:pt x="11514" y="8197"/>
                  </a:cubicBezTo>
                  <a:cubicBezTo>
                    <a:pt x="11020" y="8256"/>
                    <a:pt x="11050" y="8990"/>
                    <a:pt x="11544" y="8990"/>
                  </a:cubicBezTo>
                  <a:lnTo>
                    <a:pt x="11604" y="8990"/>
                  </a:lnTo>
                  <a:cubicBezTo>
                    <a:pt x="14523" y="8601"/>
                    <a:pt x="16350" y="7059"/>
                    <a:pt x="17697" y="5951"/>
                  </a:cubicBezTo>
                  <a:cubicBezTo>
                    <a:pt x="18551" y="5232"/>
                    <a:pt x="19224" y="4663"/>
                    <a:pt x="19838" y="4663"/>
                  </a:cubicBezTo>
                  <a:cubicBezTo>
                    <a:pt x="20272" y="4663"/>
                    <a:pt x="20377" y="4049"/>
                    <a:pt x="19973" y="3900"/>
                  </a:cubicBezTo>
                  <a:lnTo>
                    <a:pt x="19165" y="3585"/>
                  </a:lnTo>
                  <a:cubicBezTo>
                    <a:pt x="17997" y="3121"/>
                    <a:pt x="16964" y="2373"/>
                    <a:pt x="16170" y="1399"/>
                  </a:cubicBezTo>
                  <a:cubicBezTo>
                    <a:pt x="15446" y="519"/>
                    <a:pt x="14372" y="2"/>
                    <a:pt x="13254" y="2"/>
                  </a:cubicBezTo>
                  <a:cubicBezTo>
                    <a:pt x="13193" y="2"/>
                    <a:pt x="13132" y="4"/>
                    <a:pt x="13071" y="7"/>
                  </a:cubicBezTo>
                  <a:cubicBezTo>
                    <a:pt x="12068" y="52"/>
                    <a:pt x="11140" y="486"/>
                    <a:pt x="10466" y="1220"/>
                  </a:cubicBezTo>
                  <a:lnTo>
                    <a:pt x="10152" y="1534"/>
                  </a:lnTo>
                  <a:lnTo>
                    <a:pt x="9837" y="1190"/>
                  </a:lnTo>
                  <a:cubicBezTo>
                    <a:pt x="9085" y="395"/>
                    <a:pt x="8083" y="1"/>
                    <a:pt x="7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2"/>
            <p:cNvSpPr/>
            <p:nvPr/>
          </p:nvSpPr>
          <p:spPr>
            <a:xfrm>
              <a:off x="1850969" y="2644599"/>
              <a:ext cx="24118" cy="18021"/>
            </a:xfrm>
            <a:custGeom>
              <a:avLst/>
              <a:gdLst/>
              <a:ahLst/>
              <a:cxnLst/>
              <a:rect l="l" t="t" r="r" b="b"/>
              <a:pathLst>
                <a:path w="1064" h="795" extrusionOk="0">
                  <a:moveTo>
                    <a:pt x="525" y="1"/>
                  </a:moveTo>
                  <a:cubicBezTo>
                    <a:pt x="1" y="1"/>
                    <a:pt x="1" y="794"/>
                    <a:pt x="525" y="794"/>
                  </a:cubicBezTo>
                  <a:lnTo>
                    <a:pt x="540" y="794"/>
                  </a:lnTo>
                  <a:cubicBezTo>
                    <a:pt x="1064" y="794"/>
                    <a:pt x="1064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2"/>
            <p:cNvSpPr/>
            <p:nvPr/>
          </p:nvSpPr>
          <p:spPr>
            <a:xfrm>
              <a:off x="1727431" y="2591376"/>
              <a:ext cx="135778" cy="324395"/>
            </a:xfrm>
            <a:custGeom>
              <a:avLst/>
              <a:gdLst/>
              <a:ahLst/>
              <a:cxnLst/>
              <a:rect l="l" t="t" r="r" b="b"/>
              <a:pathLst>
                <a:path w="5990" h="14311" extrusionOk="0">
                  <a:moveTo>
                    <a:pt x="2363" y="806"/>
                  </a:moveTo>
                  <a:cubicBezTo>
                    <a:pt x="2425" y="806"/>
                    <a:pt x="2487" y="820"/>
                    <a:pt x="2546" y="851"/>
                  </a:cubicBezTo>
                  <a:lnTo>
                    <a:pt x="3804" y="1525"/>
                  </a:lnTo>
                  <a:cubicBezTo>
                    <a:pt x="3938" y="1600"/>
                    <a:pt x="4013" y="1735"/>
                    <a:pt x="4013" y="1869"/>
                  </a:cubicBezTo>
                  <a:lnTo>
                    <a:pt x="4013" y="4235"/>
                  </a:lnTo>
                  <a:lnTo>
                    <a:pt x="1977" y="4235"/>
                  </a:lnTo>
                  <a:lnTo>
                    <a:pt x="1977" y="1196"/>
                  </a:lnTo>
                  <a:cubicBezTo>
                    <a:pt x="1966" y="965"/>
                    <a:pt x="2158" y="806"/>
                    <a:pt x="2363" y="806"/>
                  </a:cubicBezTo>
                  <a:close/>
                  <a:moveTo>
                    <a:pt x="4492" y="5028"/>
                  </a:moveTo>
                  <a:lnTo>
                    <a:pt x="4492" y="6750"/>
                  </a:lnTo>
                  <a:lnTo>
                    <a:pt x="1498" y="6750"/>
                  </a:lnTo>
                  <a:lnTo>
                    <a:pt x="1498" y="5028"/>
                  </a:lnTo>
                  <a:close/>
                  <a:moveTo>
                    <a:pt x="5196" y="7544"/>
                  </a:moveTo>
                  <a:lnTo>
                    <a:pt x="5196" y="13128"/>
                  </a:lnTo>
                  <a:cubicBezTo>
                    <a:pt x="5196" y="13353"/>
                    <a:pt x="5016" y="13517"/>
                    <a:pt x="4807" y="13517"/>
                  </a:cubicBezTo>
                  <a:lnTo>
                    <a:pt x="4088" y="13517"/>
                  </a:lnTo>
                  <a:lnTo>
                    <a:pt x="4088" y="10538"/>
                  </a:lnTo>
                  <a:cubicBezTo>
                    <a:pt x="4103" y="10343"/>
                    <a:pt x="3953" y="10179"/>
                    <a:pt x="3759" y="10149"/>
                  </a:cubicBezTo>
                  <a:cubicBezTo>
                    <a:pt x="3734" y="10144"/>
                    <a:pt x="3709" y="10142"/>
                    <a:pt x="3685" y="10142"/>
                  </a:cubicBezTo>
                  <a:cubicBezTo>
                    <a:pt x="3478" y="10142"/>
                    <a:pt x="3310" y="10310"/>
                    <a:pt x="3310" y="10538"/>
                  </a:cubicBezTo>
                  <a:lnTo>
                    <a:pt x="3310" y="13517"/>
                  </a:lnTo>
                  <a:lnTo>
                    <a:pt x="1184" y="13517"/>
                  </a:lnTo>
                  <a:cubicBezTo>
                    <a:pt x="974" y="13517"/>
                    <a:pt x="794" y="13338"/>
                    <a:pt x="794" y="13128"/>
                  </a:cubicBezTo>
                  <a:lnTo>
                    <a:pt x="794" y="7544"/>
                  </a:lnTo>
                  <a:close/>
                  <a:moveTo>
                    <a:pt x="2363" y="1"/>
                  </a:moveTo>
                  <a:cubicBezTo>
                    <a:pt x="1748" y="1"/>
                    <a:pt x="1184" y="503"/>
                    <a:pt x="1184" y="1181"/>
                  </a:cubicBezTo>
                  <a:lnTo>
                    <a:pt x="1184" y="4280"/>
                  </a:lnTo>
                  <a:cubicBezTo>
                    <a:pt x="899" y="4415"/>
                    <a:pt x="719" y="4699"/>
                    <a:pt x="719" y="5013"/>
                  </a:cubicBezTo>
                  <a:lnTo>
                    <a:pt x="719" y="6765"/>
                  </a:lnTo>
                  <a:cubicBezTo>
                    <a:pt x="315" y="6795"/>
                    <a:pt x="1" y="7139"/>
                    <a:pt x="1" y="7544"/>
                  </a:cubicBezTo>
                  <a:lnTo>
                    <a:pt x="1" y="13128"/>
                  </a:lnTo>
                  <a:cubicBezTo>
                    <a:pt x="1" y="13787"/>
                    <a:pt x="525" y="14311"/>
                    <a:pt x="1184" y="14311"/>
                  </a:cubicBezTo>
                  <a:lnTo>
                    <a:pt x="4807" y="14311"/>
                  </a:lnTo>
                  <a:cubicBezTo>
                    <a:pt x="5451" y="14311"/>
                    <a:pt x="5990" y="13787"/>
                    <a:pt x="5990" y="13128"/>
                  </a:cubicBezTo>
                  <a:lnTo>
                    <a:pt x="5990" y="7544"/>
                  </a:lnTo>
                  <a:cubicBezTo>
                    <a:pt x="5990" y="7139"/>
                    <a:pt x="5675" y="6795"/>
                    <a:pt x="5271" y="6765"/>
                  </a:cubicBezTo>
                  <a:lnTo>
                    <a:pt x="5271" y="5013"/>
                  </a:lnTo>
                  <a:cubicBezTo>
                    <a:pt x="5271" y="4699"/>
                    <a:pt x="5091" y="4415"/>
                    <a:pt x="4807" y="4280"/>
                  </a:cubicBezTo>
                  <a:lnTo>
                    <a:pt x="4807" y="1854"/>
                  </a:lnTo>
                  <a:cubicBezTo>
                    <a:pt x="4807" y="1420"/>
                    <a:pt x="4567" y="1016"/>
                    <a:pt x="4178" y="821"/>
                  </a:cubicBezTo>
                  <a:lnTo>
                    <a:pt x="2920" y="148"/>
                  </a:lnTo>
                  <a:cubicBezTo>
                    <a:pt x="2739" y="47"/>
                    <a:pt x="2549" y="1"/>
                    <a:pt x="2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2"/>
            <p:cNvSpPr/>
            <p:nvPr/>
          </p:nvSpPr>
          <p:spPr>
            <a:xfrm>
              <a:off x="1800397" y="2786883"/>
              <a:ext cx="19721" cy="17862"/>
            </a:xfrm>
            <a:custGeom>
              <a:avLst/>
              <a:gdLst/>
              <a:ahLst/>
              <a:cxnLst/>
              <a:rect l="l" t="t" r="r" b="b"/>
              <a:pathLst>
                <a:path w="870" h="788" extrusionOk="0">
                  <a:moveTo>
                    <a:pt x="487" y="0"/>
                  </a:moveTo>
                  <a:cubicBezTo>
                    <a:pt x="231" y="0"/>
                    <a:pt x="0" y="256"/>
                    <a:pt x="121" y="551"/>
                  </a:cubicBezTo>
                  <a:cubicBezTo>
                    <a:pt x="189" y="713"/>
                    <a:pt x="332" y="787"/>
                    <a:pt x="474" y="787"/>
                  </a:cubicBezTo>
                  <a:cubicBezTo>
                    <a:pt x="672" y="787"/>
                    <a:pt x="869" y="645"/>
                    <a:pt x="869" y="401"/>
                  </a:cubicBezTo>
                  <a:cubicBezTo>
                    <a:pt x="869" y="296"/>
                    <a:pt x="839" y="191"/>
                    <a:pt x="764" y="116"/>
                  </a:cubicBezTo>
                  <a:cubicBezTo>
                    <a:pt x="679" y="35"/>
                    <a:pt x="581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7" name="Google Shape;3727;p52"/>
          <p:cNvGrpSpPr/>
          <p:nvPr/>
        </p:nvGrpSpPr>
        <p:grpSpPr>
          <a:xfrm>
            <a:off x="1877821" y="2857310"/>
            <a:ext cx="407949" cy="330203"/>
            <a:chOff x="936244" y="2542618"/>
            <a:chExt cx="461012" cy="373152"/>
          </a:xfrm>
        </p:grpSpPr>
        <p:sp>
          <p:nvSpPr>
            <p:cNvPr id="3728" name="Google Shape;3728;p52"/>
            <p:cNvSpPr/>
            <p:nvPr/>
          </p:nvSpPr>
          <p:spPr>
            <a:xfrm>
              <a:off x="1182753" y="2606495"/>
              <a:ext cx="191427" cy="125691"/>
            </a:xfrm>
            <a:custGeom>
              <a:avLst/>
              <a:gdLst/>
              <a:ahLst/>
              <a:cxnLst/>
              <a:rect l="l" t="t" r="r" b="b"/>
              <a:pathLst>
                <a:path w="8445" h="5545" extrusionOk="0">
                  <a:moveTo>
                    <a:pt x="3650" y="2653"/>
                  </a:moveTo>
                  <a:cubicBezTo>
                    <a:pt x="4009" y="2653"/>
                    <a:pt x="4357" y="2934"/>
                    <a:pt x="4357" y="3358"/>
                  </a:cubicBezTo>
                  <a:cubicBezTo>
                    <a:pt x="4357" y="3748"/>
                    <a:pt x="4043" y="4077"/>
                    <a:pt x="3653" y="4077"/>
                  </a:cubicBezTo>
                  <a:cubicBezTo>
                    <a:pt x="3025" y="4077"/>
                    <a:pt x="2710" y="3313"/>
                    <a:pt x="3159" y="2864"/>
                  </a:cubicBezTo>
                  <a:cubicBezTo>
                    <a:pt x="3300" y="2718"/>
                    <a:pt x="3477" y="2653"/>
                    <a:pt x="3650" y="2653"/>
                  </a:cubicBezTo>
                  <a:close/>
                  <a:moveTo>
                    <a:pt x="2860" y="2101"/>
                  </a:moveTo>
                  <a:lnTo>
                    <a:pt x="2860" y="2101"/>
                  </a:lnTo>
                  <a:cubicBezTo>
                    <a:pt x="1932" y="2685"/>
                    <a:pt x="1932" y="4047"/>
                    <a:pt x="2860" y="4631"/>
                  </a:cubicBezTo>
                  <a:cubicBezTo>
                    <a:pt x="1976" y="4346"/>
                    <a:pt x="1258" y="3703"/>
                    <a:pt x="928" y="3358"/>
                  </a:cubicBezTo>
                  <a:cubicBezTo>
                    <a:pt x="1258" y="3029"/>
                    <a:pt x="1976" y="2370"/>
                    <a:pt x="2860" y="2101"/>
                  </a:cubicBezTo>
                  <a:close/>
                  <a:moveTo>
                    <a:pt x="4447" y="2101"/>
                  </a:moveTo>
                  <a:lnTo>
                    <a:pt x="4447" y="2101"/>
                  </a:lnTo>
                  <a:cubicBezTo>
                    <a:pt x="5330" y="2370"/>
                    <a:pt x="6049" y="3029"/>
                    <a:pt x="6378" y="3358"/>
                  </a:cubicBezTo>
                  <a:cubicBezTo>
                    <a:pt x="6049" y="3703"/>
                    <a:pt x="5330" y="4361"/>
                    <a:pt x="4447" y="4631"/>
                  </a:cubicBezTo>
                  <a:cubicBezTo>
                    <a:pt x="5375" y="4047"/>
                    <a:pt x="5390" y="2685"/>
                    <a:pt x="4447" y="2101"/>
                  </a:cubicBezTo>
                  <a:close/>
                  <a:moveTo>
                    <a:pt x="4765" y="1"/>
                  </a:moveTo>
                  <a:cubicBezTo>
                    <a:pt x="4549" y="1"/>
                    <a:pt x="4331" y="158"/>
                    <a:pt x="4372" y="439"/>
                  </a:cubicBezTo>
                  <a:cubicBezTo>
                    <a:pt x="4417" y="813"/>
                    <a:pt x="4162" y="1143"/>
                    <a:pt x="3788" y="1187"/>
                  </a:cubicBezTo>
                  <a:lnTo>
                    <a:pt x="3653" y="1187"/>
                  </a:lnTo>
                  <a:cubicBezTo>
                    <a:pt x="2620" y="1187"/>
                    <a:pt x="1707" y="1711"/>
                    <a:pt x="1123" y="2146"/>
                  </a:cubicBezTo>
                  <a:cubicBezTo>
                    <a:pt x="854" y="2340"/>
                    <a:pt x="599" y="2565"/>
                    <a:pt x="375" y="2789"/>
                  </a:cubicBezTo>
                  <a:cubicBezTo>
                    <a:pt x="45" y="3134"/>
                    <a:pt x="0" y="3224"/>
                    <a:pt x="0" y="3358"/>
                  </a:cubicBezTo>
                  <a:cubicBezTo>
                    <a:pt x="0" y="3508"/>
                    <a:pt x="30" y="3583"/>
                    <a:pt x="375" y="3927"/>
                  </a:cubicBezTo>
                  <a:cubicBezTo>
                    <a:pt x="599" y="4167"/>
                    <a:pt x="854" y="4376"/>
                    <a:pt x="1123" y="4571"/>
                  </a:cubicBezTo>
                  <a:cubicBezTo>
                    <a:pt x="1947" y="5215"/>
                    <a:pt x="2830" y="5544"/>
                    <a:pt x="3653" y="5544"/>
                  </a:cubicBezTo>
                  <a:cubicBezTo>
                    <a:pt x="4701" y="5544"/>
                    <a:pt x="5615" y="5020"/>
                    <a:pt x="6199" y="4586"/>
                  </a:cubicBezTo>
                  <a:cubicBezTo>
                    <a:pt x="6453" y="4391"/>
                    <a:pt x="6708" y="4167"/>
                    <a:pt x="6932" y="3927"/>
                  </a:cubicBezTo>
                  <a:cubicBezTo>
                    <a:pt x="7022" y="3852"/>
                    <a:pt x="7082" y="3778"/>
                    <a:pt x="7127" y="3733"/>
                  </a:cubicBezTo>
                  <a:cubicBezTo>
                    <a:pt x="7920" y="3538"/>
                    <a:pt x="8444" y="2789"/>
                    <a:pt x="8325" y="1996"/>
                  </a:cubicBezTo>
                  <a:cubicBezTo>
                    <a:pt x="8297" y="1758"/>
                    <a:pt x="8122" y="1650"/>
                    <a:pt x="7945" y="1650"/>
                  </a:cubicBezTo>
                  <a:cubicBezTo>
                    <a:pt x="7731" y="1650"/>
                    <a:pt x="7513" y="1807"/>
                    <a:pt x="7546" y="2086"/>
                  </a:cubicBezTo>
                  <a:cubicBezTo>
                    <a:pt x="7606" y="2445"/>
                    <a:pt x="7396" y="2789"/>
                    <a:pt x="7052" y="2924"/>
                  </a:cubicBezTo>
                  <a:cubicBezTo>
                    <a:pt x="7022" y="2894"/>
                    <a:pt x="6977" y="2849"/>
                    <a:pt x="6932" y="2804"/>
                  </a:cubicBezTo>
                  <a:cubicBezTo>
                    <a:pt x="6752" y="2625"/>
                    <a:pt x="6573" y="2445"/>
                    <a:pt x="6363" y="2280"/>
                  </a:cubicBezTo>
                  <a:cubicBezTo>
                    <a:pt x="6842" y="1966"/>
                    <a:pt x="7097" y="1397"/>
                    <a:pt x="7022" y="828"/>
                  </a:cubicBezTo>
                  <a:cubicBezTo>
                    <a:pt x="6988" y="592"/>
                    <a:pt x="6812" y="484"/>
                    <a:pt x="6635" y="484"/>
                  </a:cubicBezTo>
                  <a:cubicBezTo>
                    <a:pt x="6419" y="484"/>
                    <a:pt x="6202" y="645"/>
                    <a:pt x="6243" y="933"/>
                  </a:cubicBezTo>
                  <a:cubicBezTo>
                    <a:pt x="6288" y="1337"/>
                    <a:pt x="6004" y="1696"/>
                    <a:pt x="5615" y="1756"/>
                  </a:cubicBezTo>
                  <a:cubicBezTo>
                    <a:pt x="5375" y="1622"/>
                    <a:pt x="5121" y="1502"/>
                    <a:pt x="4866" y="1412"/>
                  </a:cubicBezTo>
                  <a:cubicBezTo>
                    <a:pt x="5091" y="1113"/>
                    <a:pt x="5195" y="723"/>
                    <a:pt x="5151" y="334"/>
                  </a:cubicBezTo>
                  <a:cubicBezTo>
                    <a:pt x="5117" y="105"/>
                    <a:pt x="4941" y="1"/>
                    <a:pt x="4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2"/>
            <p:cNvSpPr/>
            <p:nvPr/>
          </p:nvSpPr>
          <p:spPr>
            <a:xfrm>
              <a:off x="961473" y="2606495"/>
              <a:ext cx="191087" cy="125691"/>
            </a:xfrm>
            <a:custGeom>
              <a:avLst/>
              <a:gdLst/>
              <a:ahLst/>
              <a:cxnLst/>
              <a:rect l="l" t="t" r="r" b="b"/>
              <a:pathLst>
                <a:path w="8430" h="5545" extrusionOk="0">
                  <a:moveTo>
                    <a:pt x="4784" y="2653"/>
                  </a:moveTo>
                  <a:cubicBezTo>
                    <a:pt x="5148" y="2653"/>
                    <a:pt x="5495" y="2934"/>
                    <a:pt x="5495" y="3358"/>
                  </a:cubicBezTo>
                  <a:cubicBezTo>
                    <a:pt x="5495" y="3748"/>
                    <a:pt x="5166" y="4077"/>
                    <a:pt x="4777" y="4077"/>
                  </a:cubicBezTo>
                  <a:cubicBezTo>
                    <a:pt x="4148" y="4077"/>
                    <a:pt x="3833" y="3313"/>
                    <a:pt x="4283" y="2864"/>
                  </a:cubicBezTo>
                  <a:cubicBezTo>
                    <a:pt x="4429" y="2718"/>
                    <a:pt x="4608" y="2653"/>
                    <a:pt x="4784" y="2653"/>
                  </a:cubicBezTo>
                  <a:close/>
                  <a:moveTo>
                    <a:pt x="3983" y="2101"/>
                  </a:moveTo>
                  <a:lnTo>
                    <a:pt x="3983" y="2101"/>
                  </a:lnTo>
                  <a:cubicBezTo>
                    <a:pt x="3055" y="2685"/>
                    <a:pt x="3055" y="4047"/>
                    <a:pt x="3983" y="4631"/>
                  </a:cubicBezTo>
                  <a:cubicBezTo>
                    <a:pt x="3100" y="4361"/>
                    <a:pt x="2381" y="3703"/>
                    <a:pt x="2052" y="3358"/>
                  </a:cubicBezTo>
                  <a:cubicBezTo>
                    <a:pt x="2381" y="3029"/>
                    <a:pt x="3100" y="2370"/>
                    <a:pt x="3983" y="2101"/>
                  </a:cubicBezTo>
                  <a:close/>
                  <a:moveTo>
                    <a:pt x="5570" y="2101"/>
                  </a:moveTo>
                  <a:lnTo>
                    <a:pt x="5570" y="2101"/>
                  </a:lnTo>
                  <a:cubicBezTo>
                    <a:pt x="6468" y="2370"/>
                    <a:pt x="7187" y="3014"/>
                    <a:pt x="7516" y="3358"/>
                  </a:cubicBezTo>
                  <a:cubicBezTo>
                    <a:pt x="7172" y="3703"/>
                    <a:pt x="6453" y="4346"/>
                    <a:pt x="5585" y="4631"/>
                  </a:cubicBezTo>
                  <a:cubicBezTo>
                    <a:pt x="6513" y="4047"/>
                    <a:pt x="6513" y="2685"/>
                    <a:pt x="5570" y="2101"/>
                  </a:cubicBezTo>
                  <a:close/>
                  <a:moveTo>
                    <a:pt x="3669" y="1"/>
                  </a:moveTo>
                  <a:cubicBezTo>
                    <a:pt x="3493" y="1"/>
                    <a:pt x="3321" y="105"/>
                    <a:pt x="3294" y="334"/>
                  </a:cubicBezTo>
                  <a:cubicBezTo>
                    <a:pt x="3235" y="723"/>
                    <a:pt x="3339" y="1113"/>
                    <a:pt x="3579" y="1412"/>
                  </a:cubicBezTo>
                  <a:cubicBezTo>
                    <a:pt x="3324" y="1502"/>
                    <a:pt x="3070" y="1622"/>
                    <a:pt x="2830" y="1756"/>
                  </a:cubicBezTo>
                  <a:cubicBezTo>
                    <a:pt x="2426" y="1696"/>
                    <a:pt x="2142" y="1337"/>
                    <a:pt x="2202" y="933"/>
                  </a:cubicBezTo>
                  <a:cubicBezTo>
                    <a:pt x="2234" y="645"/>
                    <a:pt x="2014" y="484"/>
                    <a:pt x="1799" y="484"/>
                  </a:cubicBezTo>
                  <a:cubicBezTo>
                    <a:pt x="1623" y="484"/>
                    <a:pt x="1450" y="592"/>
                    <a:pt x="1423" y="828"/>
                  </a:cubicBezTo>
                  <a:cubicBezTo>
                    <a:pt x="1348" y="1397"/>
                    <a:pt x="1603" y="1966"/>
                    <a:pt x="2067" y="2280"/>
                  </a:cubicBezTo>
                  <a:cubicBezTo>
                    <a:pt x="1872" y="2445"/>
                    <a:pt x="1678" y="2625"/>
                    <a:pt x="1498" y="2804"/>
                  </a:cubicBezTo>
                  <a:cubicBezTo>
                    <a:pt x="1453" y="2849"/>
                    <a:pt x="1423" y="2894"/>
                    <a:pt x="1378" y="2924"/>
                  </a:cubicBezTo>
                  <a:cubicBezTo>
                    <a:pt x="1049" y="2789"/>
                    <a:pt x="839" y="2445"/>
                    <a:pt x="884" y="2086"/>
                  </a:cubicBezTo>
                  <a:cubicBezTo>
                    <a:pt x="925" y="1807"/>
                    <a:pt x="711" y="1650"/>
                    <a:pt x="496" y="1650"/>
                  </a:cubicBezTo>
                  <a:cubicBezTo>
                    <a:pt x="318" y="1650"/>
                    <a:pt x="139" y="1758"/>
                    <a:pt x="105" y="1996"/>
                  </a:cubicBezTo>
                  <a:cubicBezTo>
                    <a:pt x="1" y="2789"/>
                    <a:pt x="525" y="3538"/>
                    <a:pt x="1318" y="3733"/>
                  </a:cubicBezTo>
                  <a:cubicBezTo>
                    <a:pt x="1363" y="3778"/>
                    <a:pt x="1423" y="3852"/>
                    <a:pt x="1498" y="3927"/>
                  </a:cubicBezTo>
                  <a:cubicBezTo>
                    <a:pt x="1737" y="4167"/>
                    <a:pt x="1977" y="4391"/>
                    <a:pt x="2246" y="4586"/>
                  </a:cubicBezTo>
                  <a:cubicBezTo>
                    <a:pt x="2830" y="5020"/>
                    <a:pt x="3744" y="5544"/>
                    <a:pt x="4777" y="5544"/>
                  </a:cubicBezTo>
                  <a:cubicBezTo>
                    <a:pt x="5600" y="5544"/>
                    <a:pt x="6483" y="5215"/>
                    <a:pt x="7322" y="4571"/>
                  </a:cubicBezTo>
                  <a:cubicBezTo>
                    <a:pt x="7591" y="4376"/>
                    <a:pt x="7831" y="4167"/>
                    <a:pt x="8070" y="3927"/>
                  </a:cubicBezTo>
                  <a:cubicBezTo>
                    <a:pt x="8400" y="3583"/>
                    <a:pt x="8430" y="3508"/>
                    <a:pt x="8430" y="3358"/>
                  </a:cubicBezTo>
                  <a:cubicBezTo>
                    <a:pt x="8430" y="3224"/>
                    <a:pt x="8400" y="3134"/>
                    <a:pt x="8055" y="2789"/>
                  </a:cubicBezTo>
                  <a:cubicBezTo>
                    <a:pt x="7831" y="2565"/>
                    <a:pt x="7576" y="2340"/>
                    <a:pt x="7322" y="2146"/>
                  </a:cubicBezTo>
                  <a:cubicBezTo>
                    <a:pt x="6738" y="1711"/>
                    <a:pt x="5825" y="1187"/>
                    <a:pt x="4777" y="1187"/>
                  </a:cubicBezTo>
                  <a:lnTo>
                    <a:pt x="4642" y="1187"/>
                  </a:lnTo>
                  <a:cubicBezTo>
                    <a:pt x="4283" y="1143"/>
                    <a:pt x="4028" y="813"/>
                    <a:pt x="4073" y="439"/>
                  </a:cubicBezTo>
                  <a:cubicBezTo>
                    <a:pt x="4106" y="158"/>
                    <a:pt x="3884" y="1"/>
                    <a:pt x="3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2"/>
            <p:cNvSpPr/>
            <p:nvPr/>
          </p:nvSpPr>
          <p:spPr>
            <a:xfrm>
              <a:off x="1061596" y="2797469"/>
              <a:ext cx="212122" cy="118302"/>
            </a:xfrm>
            <a:custGeom>
              <a:avLst/>
              <a:gdLst/>
              <a:ahLst/>
              <a:cxnLst/>
              <a:rect l="l" t="t" r="r" b="b"/>
              <a:pathLst>
                <a:path w="9358" h="5219" extrusionOk="0">
                  <a:moveTo>
                    <a:pt x="6131" y="772"/>
                  </a:moveTo>
                  <a:cubicBezTo>
                    <a:pt x="6478" y="772"/>
                    <a:pt x="6825" y="918"/>
                    <a:pt x="7067" y="1206"/>
                  </a:cubicBezTo>
                  <a:cubicBezTo>
                    <a:pt x="7321" y="1506"/>
                    <a:pt x="7621" y="1775"/>
                    <a:pt x="7950" y="2000"/>
                  </a:cubicBezTo>
                  <a:cubicBezTo>
                    <a:pt x="6887" y="2352"/>
                    <a:pt x="5783" y="2528"/>
                    <a:pt x="4681" y="2528"/>
                  </a:cubicBezTo>
                  <a:cubicBezTo>
                    <a:pt x="3579" y="2528"/>
                    <a:pt x="2478" y="2352"/>
                    <a:pt x="1423" y="2000"/>
                  </a:cubicBezTo>
                  <a:cubicBezTo>
                    <a:pt x="1752" y="1775"/>
                    <a:pt x="2051" y="1506"/>
                    <a:pt x="2306" y="1206"/>
                  </a:cubicBezTo>
                  <a:cubicBezTo>
                    <a:pt x="2540" y="918"/>
                    <a:pt x="2883" y="772"/>
                    <a:pt x="3229" y="772"/>
                  </a:cubicBezTo>
                  <a:cubicBezTo>
                    <a:pt x="3547" y="772"/>
                    <a:pt x="3866" y="895"/>
                    <a:pt x="4103" y="1147"/>
                  </a:cubicBezTo>
                  <a:lnTo>
                    <a:pt x="4402" y="1446"/>
                  </a:lnTo>
                  <a:cubicBezTo>
                    <a:pt x="4477" y="1528"/>
                    <a:pt x="4578" y="1570"/>
                    <a:pt x="4681" y="1570"/>
                  </a:cubicBezTo>
                  <a:cubicBezTo>
                    <a:pt x="4784" y="1570"/>
                    <a:pt x="4889" y="1528"/>
                    <a:pt x="4971" y="1446"/>
                  </a:cubicBezTo>
                  <a:lnTo>
                    <a:pt x="5255" y="1147"/>
                  </a:lnTo>
                  <a:cubicBezTo>
                    <a:pt x="5492" y="895"/>
                    <a:pt x="5811" y="772"/>
                    <a:pt x="6131" y="772"/>
                  </a:cubicBezTo>
                  <a:close/>
                  <a:moveTo>
                    <a:pt x="1722" y="2928"/>
                  </a:moveTo>
                  <a:lnTo>
                    <a:pt x="1722" y="2928"/>
                  </a:lnTo>
                  <a:cubicBezTo>
                    <a:pt x="2680" y="3198"/>
                    <a:pt x="3683" y="3332"/>
                    <a:pt x="4686" y="3332"/>
                  </a:cubicBezTo>
                  <a:cubicBezTo>
                    <a:pt x="5690" y="3332"/>
                    <a:pt x="6678" y="3198"/>
                    <a:pt x="7651" y="2928"/>
                  </a:cubicBezTo>
                  <a:lnTo>
                    <a:pt x="7651" y="2928"/>
                  </a:lnTo>
                  <a:cubicBezTo>
                    <a:pt x="6962" y="3632"/>
                    <a:pt x="6109" y="4425"/>
                    <a:pt x="4686" y="4425"/>
                  </a:cubicBezTo>
                  <a:cubicBezTo>
                    <a:pt x="3249" y="4425"/>
                    <a:pt x="2396" y="3632"/>
                    <a:pt x="1722" y="2928"/>
                  </a:cubicBezTo>
                  <a:close/>
                  <a:moveTo>
                    <a:pt x="3228" y="0"/>
                  </a:moveTo>
                  <a:cubicBezTo>
                    <a:pt x="2658" y="0"/>
                    <a:pt x="2090" y="244"/>
                    <a:pt x="1692" y="727"/>
                  </a:cubicBezTo>
                  <a:cubicBezTo>
                    <a:pt x="1333" y="1147"/>
                    <a:pt x="884" y="1476"/>
                    <a:pt x="360" y="1686"/>
                  </a:cubicBezTo>
                  <a:cubicBezTo>
                    <a:pt x="165" y="1760"/>
                    <a:pt x="30" y="1925"/>
                    <a:pt x="15" y="2135"/>
                  </a:cubicBezTo>
                  <a:cubicBezTo>
                    <a:pt x="0" y="2344"/>
                    <a:pt x="105" y="2539"/>
                    <a:pt x="285" y="2644"/>
                  </a:cubicBezTo>
                  <a:cubicBezTo>
                    <a:pt x="539" y="2823"/>
                    <a:pt x="764" y="3048"/>
                    <a:pt x="973" y="3288"/>
                  </a:cubicBezTo>
                  <a:cubicBezTo>
                    <a:pt x="1692" y="4051"/>
                    <a:pt x="2785" y="5219"/>
                    <a:pt x="4672" y="5219"/>
                  </a:cubicBezTo>
                  <a:lnTo>
                    <a:pt x="4686" y="5219"/>
                  </a:lnTo>
                  <a:cubicBezTo>
                    <a:pt x="6573" y="5219"/>
                    <a:pt x="7666" y="4051"/>
                    <a:pt x="8399" y="3288"/>
                  </a:cubicBezTo>
                  <a:cubicBezTo>
                    <a:pt x="8594" y="3048"/>
                    <a:pt x="8834" y="2823"/>
                    <a:pt x="9088" y="2644"/>
                  </a:cubicBezTo>
                  <a:cubicBezTo>
                    <a:pt x="9253" y="2539"/>
                    <a:pt x="9358" y="2344"/>
                    <a:pt x="9343" y="2135"/>
                  </a:cubicBezTo>
                  <a:cubicBezTo>
                    <a:pt x="9328" y="1925"/>
                    <a:pt x="9193" y="1760"/>
                    <a:pt x="8998" y="1686"/>
                  </a:cubicBezTo>
                  <a:cubicBezTo>
                    <a:pt x="8489" y="1476"/>
                    <a:pt x="8025" y="1147"/>
                    <a:pt x="7666" y="727"/>
                  </a:cubicBezTo>
                  <a:cubicBezTo>
                    <a:pt x="7268" y="244"/>
                    <a:pt x="6700" y="0"/>
                    <a:pt x="6130" y="0"/>
                  </a:cubicBezTo>
                  <a:cubicBezTo>
                    <a:pt x="5606" y="0"/>
                    <a:pt x="5081" y="206"/>
                    <a:pt x="4686" y="623"/>
                  </a:cubicBezTo>
                  <a:lnTo>
                    <a:pt x="4672" y="623"/>
                  </a:lnTo>
                  <a:cubicBezTo>
                    <a:pt x="4277" y="206"/>
                    <a:pt x="3752" y="0"/>
                    <a:pt x="3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2"/>
            <p:cNvSpPr/>
            <p:nvPr/>
          </p:nvSpPr>
          <p:spPr>
            <a:xfrm>
              <a:off x="936244" y="2542618"/>
              <a:ext cx="212145" cy="58278"/>
            </a:xfrm>
            <a:custGeom>
              <a:avLst/>
              <a:gdLst/>
              <a:ahLst/>
              <a:cxnLst/>
              <a:rect l="l" t="t" r="r" b="b"/>
              <a:pathLst>
                <a:path w="9359" h="2571" extrusionOk="0">
                  <a:moveTo>
                    <a:pt x="3975" y="0"/>
                  </a:moveTo>
                  <a:cubicBezTo>
                    <a:pt x="2507" y="0"/>
                    <a:pt x="1098" y="699"/>
                    <a:pt x="215" y="1939"/>
                  </a:cubicBezTo>
                  <a:cubicBezTo>
                    <a:pt x="0" y="2251"/>
                    <a:pt x="272" y="2571"/>
                    <a:pt x="553" y="2571"/>
                  </a:cubicBezTo>
                  <a:cubicBezTo>
                    <a:pt x="663" y="2571"/>
                    <a:pt x="775" y="2522"/>
                    <a:pt x="859" y="2403"/>
                  </a:cubicBezTo>
                  <a:cubicBezTo>
                    <a:pt x="1584" y="1367"/>
                    <a:pt x="2757" y="786"/>
                    <a:pt x="3970" y="786"/>
                  </a:cubicBezTo>
                  <a:cubicBezTo>
                    <a:pt x="4386" y="786"/>
                    <a:pt x="4807" y="855"/>
                    <a:pt x="5216" y="996"/>
                  </a:cubicBezTo>
                  <a:lnTo>
                    <a:pt x="8659" y="2149"/>
                  </a:lnTo>
                  <a:cubicBezTo>
                    <a:pt x="8709" y="2165"/>
                    <a:pt x="8756" y="2173"/>
                    <a:pt x="8800" y="2173"/>
                  </a:cubicBezTo>
                  <a:cubicBezTo>
                    <a:pt x="9197" y="2173"/>
                    <a:pt x="9359" y="1562"/>
                    <a:pt x="8914" y="1400"/>
                  </a:cubicBezTo>
                  <a:lnTo>
                    <a:pt x="5470" y="248"/>
                  </a:lnTo>
                  <a:cubicBezTo>
                    <a:pt x="4977" y="81"/>
                    <a:pt x="4473" y="0"/>
                    <a:pt x="3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2"/>
            <p:cNvSpPr/>
            <p:nvPr/>
          </p:nvSpPr>
          <p:spPr>
            <a:xfrm>
              <a:off x="1187264" y="2542731"/>
              <a:ext cx="189546" cy="49143"/>
            </a:xfrm>
            <a:custGeom>
              <a:avLst/>
              <a:gdLst/>
              <a:ahLst/>
              <a:cxnLst/>
              <a:rect l="l" t="t" r="r" b="b"/>
              <a:pathLst>
                <a:path w="8362" h="2168" extrusionOk="0">
                  <a:moveTo>
                    <a:pt x="5374" y="1"/>
                  </a:moveTo>
                  <a:cubicBezTo>
                    <a:pt x="4875" y="1"/>
                    <a:pt x="4374" y="81"/>
                    <a:pt x="3889" y="243"/>
                  </a:cubicBezTo>
                  <a:lnTo>
                    <a:pt x="445" y="1395"/>
                  </a:lnTo>
                  <a:cubicBezTo>
                    <a:pt x="0" y="1557"/>
                    <a:pt x="150" y="2168"/>
                    <a:pt x="556" y="2168"/>
                  </a:cubicBezTo>
                  <a:cubicBezTo>
                    <a:pt x="601" y="2168"/>
                    <a:pt x="649" y="2160"/>
                    <a:pt x="700" y="2144"/>
                  </a:cubicBezTo>
                  <a:lnTo>
                    <a:pt x="4143" y="991"/>
                  </a:lnTo>
                  <a:cubicBezTo>
                    <a:pt x="4545" y="855"/>
                    <a:pt x="4961" y="789"/>
                    <a:pt x="5375" y="789"/>
                  </a:cubicBezTo>
                  <a:cubicBezTo>
                    <a:pt x="6148" y="789"/>
                    <a:pt x="6913" y="1022"/>
                    <a:pt x="7557" y="1470"/>
                  </a:cubicBezTo>
                  <a:cubicBezTo>
                    <a:pt x="7635" y="1524"/>
                    <a:pt x="7714" y="1548"/>
                    <a:pt x="7789" y="1548"/>
                  </a:cubicBezTo>
                  <a:cubicBezTo>
                    <a:pt x="8124" y="1548"/>
                    <a:pt x="8361" y="1072"/>
                    <a:pt x="8006" y="826"/>
                  </a:cubicBezTo>
                  <a:lnTo>
                    <a:pt x="8021" y="826"/>
                  </a:lnTo>
                  <a:cubicBezTo>
                    <a:pt x="7231" y="280"/>
                    <a:pt x="6307" y="1"/>
                    <a:pt x="5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2"/>
            <p:cNvSpPr/>
            <p:nvPr/>
          </p:nvSpPr>
          <p:spPr>
            <a:xfrm>
              <a:off x="1374792" y="2582785"/>
              <a:ext cx="22463" cy="18066"/>
            </a:xfrm>
            <a:custGeom>
              <a:avLst/>
              <a:gdLst/>
              <a:ahLst/>
              <a:cxnLst/>
              <a:rect l="l" t="t" r="r" b="b"/>
              <a:pathLst>
                <a:path w="991" h="797" extrusionOk="0">
                  <a:moveTo>
                    <a:pt x="550" y="0"/>
                  </a:moveTo>
                  <a:cubicBezTo>
                    <a:pt x="269" y="0"/>
                    <a:pt x="1" y="320"/>
                    <a:pt x="227" y="631"/>
                  </a:cubicBezTo>
                  <a:cubicBezTo>
                    <a:pt x="302" y="736"/>
                    <a:pt x="421" y="796"/>
                    <a:pt x="541" y="796"/>
                  </a:cubicBezTo>
                  <a:cubicBezTo>
                    <a:pt x="631" y="796"/>
                    <a:pt x="706" y="766"/>
                    <a:pt x="766" y="721"/>
                  </a:cubicBezTo>
                  <a:cubicBezTo>
                    <a:pt x="945" y="587"/>
                    <a:pt x="990" y="347"/>
                    <a:pt x="856" y="167"/>
                  </a:cubicBezTo>
                  <a:cubicBezTo>
                    <a:pt x="771" y="49"/>
                    <a:pt x="660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4" name="Google Shape;3734;p52"/>
          <p:cNvGrpSpPr/>
          <p:nvPr/>
        </p:nvGrpSpPr>
        <p:grpSpPr>
          <a:xfrm>
            <a:off x="1155598" y="2783555"/>
            <a:ext cx="397318" cy="403958"/>
            <a:chOff x="246767" y="2459270"/>
            <a:chExt cx="448998" cy="456501"/>
          </a:xfrm>
        </p:grpSpPr>
        <p:sp>
          <p:nvSpPr>
            <p:cNvPr id="3735" name="Google Shape;3735;p52"/>
            <p:cNvSpPr/>
            <p:nvPr/>
          </p:nvSpPr>
          <p:spPr>
            <a:xfrm>
              <a:off x="413736" y="2897364"/>
              <a:ext cx="20038" cy="17907"/>
            </a:xfrm>
            <a:custGeom>
              <a:avLst/>
              <a:gdLst/>
              <a:ahLst/>
              <a:cxnLst/>
              <a:rect l="l" t="t" r="r" b="b"/>
              <a:pathLst>
                <a:path w="884" h="790" extrusionOk="0">
                  <a:moveTo>
                    <a:pt x="489" y="0"/>
                  </a:moveTo>
                  <a:cubicBezTo>
                    <a:pt x="236" y="0"/>
                    <a:pt x="0" y="260"/>
                    <a:pt x="120" y="542"/>
                  </a:cubicBezTo>
                  <a:cubicBezTo>
                    <a:pt x="189" y="713"/>
                    <a:pt x="336" y="790"/>
                    <a:pt x="482" y="790"/>
                  </a:cubicBezTo>
                  <a:cubicBezTo>
                    <a:pt x="683" y="790"/>
                    <a:pt x="884" y="644"/>
                    <a:pt x="884" y="393"/>
                  </a:cubicBezTo>
                  <a:cubicBezTo>
                    <a:pt x="884" y="288"/>
                    <a:pt x="839" y="198"/>
                    <a:pt x="764" y="123"/>
                  </a:cubicBezTo>
                  <a:cubicBezTo>
                    <a:pt x="682" y="37"/>
                    <a:pt x="584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2"/>
            <p:cNvSpPr/>
            <p:nvPr/>
          </p:nvSpPr>
          <p:spPr>
            <a:xfrm>
              <a:off x="246767" y="2459270"/>
              <a:ext cx="448998" cy="456501"/>
            </a:xfrm>
            <a:custGeom>
              <a:avLst/>
              <a:gdLst/>
              <a:ahLst/>
              <a:cxnLst/>
              <a:rect l="l" t="t" r="r" b="b"/>
              <a:pathLst>
                <a:path w="19808" h="20139" extrusionOk="0">
                  <a:moveTo>
                    <a:pt x="18550" y="780"/>
                  </a:moveTo>
                  <a:cubicBezTo>
                    <a:pt x="18655" y="780"/>
                    <a:pt x="18745" y="810"/>
                    <a:pt x="18820" y="885"/>
                  </a:cubicBezTo>
                  <a:cubicBezTo>
                    <a:pt x="18925" y="975"/>
                    <a:pt x="18984" y="1125"/>
                    <a:pt x="18939" y="1275"/>
                  </a:cubicBezTo>
                  <a:lnTo>
                    <a:pt x="17218" y="8042"/>
                  </a:lnTo>
                  <a:cubicBezTo>
                    <a:pt x="17173" y="8206"/>
                    <a:pt x="17023" y="8341"/>
                    <a:pt x="16843" y="8341"/>
                  </a:cubicBezTo>
                  <a:lnTo>
                    <a:pt x="2950" y="8341"/>
                  </a:lnTo>
                  <a:cubicBezTo>
                    <a:pt x="2770" y="8341"/>
                    <a:pt x="2620" y="8206"/>
                    <a:pt x="2575" y="8042"/>
                  </a:cubicBezTo>
                  <a:lnTo>
                    <a:pt x="854" y="1275"/>
                  </a:lnTo>
                  <a:cubicBezTo>
                    <a:pt x="809" y="1125"/>
                    <a:pt x="854" y="975"/>
                    <a:pt x="973" y="885"/>
                  </a:cubicBezTo>
                  <a:cubicBezTo>
                    <a:pt x="1048" y="810"/>
                    <a:pt x="1138" y="780"/>
                    <a:pt x="1243" y="780"/>
                  </a:cubicBezTo>
                  <a:close/>
                  <a:moveTo>
                    <a:pt x="1208" y="1"/>
                  </a:moveTo>
                  <a:cubicBezTo>
                    <a:pt x="897" y="1"/>
                    <a:pt x="603" y="134"/>
                    <a:pt x="390" y="361"/>
                  </a:cubicBezTo>
                  <a:cubicBezTo>
                    <a:pt x="105" y="646"/>
                    <a:pt x="0" y="1065"/>
                    <a:pt x="105" y="1469"/>
                  </a:cubicBezTo>
                  <a:lnTo>
                    <a:pt x="1827" y="8236"/>
                  </a:lnTo>
                  <a:cubicBezTo>
                    <a:pt x="1887" y="8461"/>
                    <a:pt x="2006" y="8671"/>
                    <a:pt x="2186" y="8820"/>
                  </a:cubicBezTo>
                  <a:cubicBezTo>
                    <a:pt x="2036" y="9030"/>
                    <a:pt x="1962" y="9269"/>
                    <a:pt x="1962" y="9509"/>
                  </a:cubicBezTo>
                  <a:lnTo>
                    <a:pt x="1962" y="19720"/>
                  </a:lnTo>
                  <a:cubicBezTo>
                    <a:pt x="1962" y="19959"/>
                    <a:pt x="2141" y="20139"/>
                    <a:pt x="2366" y="20139"/>
                  </a:cubicBezTo>
                  <a:lnTo>
                    <a:pt x="6438" y="20139"/>
                  </a:lnTo>
                  <a:cubicBezTo>
                    <a:pt x="6483" y="20139"/>
                    <a:pt x="6513" y="20124"/>
                    <a:pt x="6543" y="20094"/>
                  </a:cubicBezTo>
                  <a:cubicBezTo>
                    <a:pt x="6872" y="19750"/>
                    <a:pt x="6633" y="19345"/>
                    <a:pt x="6303" y="19345"/>
                  </a:cubicBezTo>
                  <a:lnTo>
                    <a:pt x="3144" y="19345"/>
                  </a:lnTo>
                  <a:cubicBezTo>
                    <a:pt x="2920" y="19345"/>
                    <a:pt x="2740" y="19166"/>
                    <a:pt x="2740" y="18956"/>
                  </a:cubicBezTo>
                  <a:lnTo>
                    <a:pt x="2740" y="9509"/>
                  </a:lnTo>
                  <a:cubicBezTo>
                    <a:pt x="2740" y="9299"/>
                    <a:pt x="2920" y="9120"/>
                    <a:pt x="3144" y="9120"/>
                  </a:cubicBezTo>
                  <a:lnTo>
                    <a:pt x="16664" y="9120"/>
                  </a:lnTo>
                  <a:cubicBezTo>
                    <a:pt x="16888" y="9120"/>
                    <a:pt x="17068" y="9299"/>
                    <a:pt x="17068" y="9509"/>
                  </a:cubicBezTo>
                  <a:lnTo>
                    <a:pt x="17068" y="18956"/>
                  </a:lnTo>
                  <a:cubicBezTo>
                    <a:pt x="17068" y="19166"/>
                    <a:pt x="16888" y="19345"/>
                    <a:pt x="16664" y="19345"/>
                  </a:cubicBezTo>
                  <a:lnTo>
                    <a:pt x="9208" y="19345"/>
                  </a:lnTo>
                  <a:cubicBezTo>
                    <a:pt x="9013" y="19345"/>
                    <a:pt x="8834" y="19495"/>
                    <a:pt x="8804" y="19690"/>
                  </a:cubicBezTo>
                  <a:cubicBezTo>
                    <a:pt x="8774" y="19914"/>
                    <a:pt x="8953" y="20139"/>
                    <a:pt x="9193" y="20139"/>
                  </a:cubicBezTo>
                  <a:lnTo>
                    <a:pt x="16664" y="20139"/>
                  </a:lnTo>
                  <a:cubicBezTo>
                    <a:pt x="17323" y="20139"/>
                    <a:pt x="17847" y="19600"/>
                    <a:pt x="17847" y="18956"/>
                  </a:cubicBezTo>
                  <a:lnTo>
                    <a:pt x="17847" y="9509"/>
                  </a:lnTo>
                  <a:cubicBezTo>
                    <a:pt x="17847" y="9269"/>
                    <a:pt x="17772" y="9030"/>
                    <a:pt x="17622" y="8820"/>
                  </a:cubicBezTo>
                  <a:cubicBezTo>
                    <a:pt x="17802" y="8671"/>
                    <a:pt x="17936" y="8461"/>
                    <a:pt x="17981" y="8236"/>
                  </a:cubicBezTo>
                  <a:lnTo>
                    <a:pt x="19718" y="1469"/>
                  </a:lnTo>
                  <a:cubicBezTo>
                    <a:pt x="19808" y="1065"/>
                    <a:pt x="19703" y="646"/>
                    <a:pt x="19419" y="361"/>
                  </a:cubicBezTo>
                  <a:cubicBezTo>
                    <a:pt x="19205" y="134"/>
                    <a:pt x="18911" y="1"/>
                    <a:pt x="18600" y="1"/>
                  </a:cubicBezTo>
                  <a:cubicBezTo>
                    <a:pt x="18583" y="1"/>
                    <a:pt x="18567" y="1"/>
                    <a:pt x="18550" y="2"/>
                  </a:cubicBezTo>
                  <a:lnTo>
                    <a:pt x="1258" y="2"/>
                  </a:lnTo>
                  <a:cubicBezTo>
                    <a:pt x="1241" y="1"/>
                    <a:pt x="1225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2"/>
            <p:cNvSpPr/>
            <p:nvPr/>
          </p:nvSpPr>
          <p:spPr>
            <a:xfrm>
              <a:off x="288158" y="2494926"/>
              <a:ext cx="365876" cy="135438"/>
            </a:xfrm>
            <a:custGeom>
              <a:avLst/>
              <a:gdLst/>
              <a:ahLst/>
              <a:cxnLst/>
              <a:rect l="l" t="t" r="r" b="b"/>
              <a:pathLst>
                <a:path w="16141" h="5975" extrusionOk="0">
                  <a:moveTo>
                    <a:pt x="15212" y="780"/>
                  </a:moveTo>
                  <a:lnTo>
                    <a:pt x="14089" y="5196"/>
                  </a:lnTo>
                  <a:lnTo>
                    <a:pt x="8774" y="5196"/>
                  </a:lnTo>
                  <a:lnTo>
                    <a:pt x="10406" y="3549"/>
                  </a:lnTo>
                  <a:cubicBezTo>
                    <a:pt x="10541" y="3415"/>
                    <a:pt x="10571" y="3190"/>
                    <a:pt x="10451" y="3040"/>
                  </a:cubicBezTo>
                  <a:cubicBezTo>
                    <a:pt x="10369" y="2933"/>
                    <a:pt x="10246" y="2876"/>
                    <a:pt x="10124" y="2876"/>
                  </a:cubicBezTo>
                  <a:cubicBezTo>
                    <a:pt x="10025" y="2876"/>
                    <a:pt x="9926" y="2914"/>
                    <a:pt x="9852" y="2995"/>
                  </a:cubicBezTo>
                  <a:lnTo>
                    <a:pt x="7681" y="5166"/>
                  </a:lnTo>
                  <a:cubicBezTo>
                    <a:pt x="7666" y="5181"/>
                    <a:pt x="7666" y="5181"/>
                    <a:pt x="7651" y="5196"/>
                  </a:cubicBezTo>
                  <a:lnTo>
                    <a:pt x="2052" y="5196"/>
                  </a:lnTo>
                  <a:lnTo>
                    <a:pt x="929" y="780"/>
                  </a:lnTo>
                  <a:lnTo>
                    <a:pt x="7472" y="780"/>
                  </a:lnTo>
                  <a:lnTo>
                    <a:pt x="4627" y="3624"/>
                  </a:lnTo>
                  <a:cubicBezTo>
                    <a:pt x="4477" y="3774"/>
                    <a:pt x="4462" y="3998"/>
                    <a:pt x="4582" y="4148"/>
                  </a:cubicBezTo>
                  <a:cubicBezTo>
                    <a:pt x="4664" y="4255"/>
                    <a:pt x="4783" y="4312"/>
                    <a:pt x="4903" y="4312"/>
                  </a:cubicBezTo>
                  <a:cubicBezTo>
                    <a:pt x="5001" y="4312"/>
                    <a:pt x="5100" y="4274"/>
                    <a:pt x="5181" y="4193"/>
                  </a:cubicBezTo>
                  <a:lnTo>
                    <a:pt x="8580" y="780"/>
                  </a:lnTo>
                  <a:close/>
                  <a:moveTo>
                    <a:pt x="420" y="1"/>
                  </a:moveTo>
                  <a:cubicBezTo>
                    <a:pt x="345" y="1"/>
                    <a:pt x="285" y="16"/>
                    <a:pt x="210" y="46"/>
                  </a:cubicBezTo>
                  <a:cubicBezTo>
                    <a:pt x="61" y="136"/>
                    <a:pt x="1" y="315"/>
                    <a:pt x="31" y="495"/>
                  </a:cubicBezTo>
                  <a:lnTo>
                    <a:pt x="1363" y="5675"/>
                  </a:lnTo>
                  <a:cubicBezTo>
                    <a:pt x="1408" y="5855"/>
                    <a:pt x="1558" y="5975"/>
                    <a:pt x="1738" y="5975"/>
                  </a:cubicBezTo>
                  <a:lnTo>
                    <a:pt x="14404" y="5975"/>
                  </a:lnTo>
                  <a:cubicBezTo>
                    <a:pt x="14583" y="5975"/>
                    <a:pt x="14733" y="5855"/>
                    <a:pt x="14778" y="5675"/>
                  </a:cubicBezTo>
                  <a:lnTo>
                    <a:pt x="16095" y="495"/>
                  </a:lnTo>
                  <a:cubicBezTo>
                    <a:pt x="16140" y="315"/>
                    <a:pt x="16065" y="136"/>
                    <a:pt x="15916" y="46"/>
                  </a:cubicBezTo>
                  <a:cubicBezTo>
                    <a:pt x="15856" y="16"/>
                    <a:pt x="15781" y="1"/>
                    <a:pt x="15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2"/>
            <p:cNvSpPr/>
            <p:nvPr/>
          </p:nvSpPr>
          <p:spPr>
            <a:xfrm>
              <a:off x="511478" y="2683633"/>
              <a:ext cx="104202" cy="89219"/>
            </a:xfrm>
            <a:custGeom>
              <a:avLst/>
              <a:gdLst/>
              <a:ahLst/>
              <a:cxnLst/>
              <a:rect l="l" t="t" r="r" b="b"/>
              <a:pathLst>
                <a:path w="4597" h="3936" extrusionOk="0">
                  <a:moveTo>
                    <a:pt x="2608" y="775"/>
                  </a:moveTo>
                  <a:cubicBezTo>
                    <a:pt x="3218" y="775"/>
                    <a:pt x="3803" y="1251"/>
                    <a:pt x="3803" y="1962"/>
                  </a:cubicBezTo>
                  <a:cubicBezTo>
                    <a:pt x="3803" y="2605"/>
                    <a:pt x="3279" y="3144"/>
                    <a:pt x="2620" y="3144"/>
                  </a:cubicBezTo>
                  <a:cubicBezTo>
                    <a:pt x="1572" y="3144"/>
                    <a:pt x="1048" y="1872"/>
                    <a:pt x="1782" y="1123"/>
                  </a:cubicBezTo>
                  <a:cubicBezTo>
                    <a:pt x="2023" y="882"/>
                    <a:pt x="2318" y="775"/>
                    <a:pt x="2608" y="775"/>
                  </a:cubicBezTo>
                  <a:close/>
                  <a:moveTo>
                    <a:pt x="2620" y="0"/>
                  </a:moveTo>
                  <a:cubicBezTo>
                    <a:pt x="869" y="0"/>
                    <a:pt x="0" y="2111"/>
                    <a:pt x="1228" y="3354"/>
                  </a:cubicBezTo>
                  <a:cubicBezTo>
                    <a:pt x="1629" y="3755"/>
                    <a:pt x="2123" y="3935"/>
                    <a:pt x="2608" y="3935"/>
                  </a:cubicBezTo>
                  <a:cubicBezTo>
                    <a:pt x="3623" y="3935"/>
                    <a:pt x="4597" y="3147"/>
                    <a:pt x="4597" y="1962"/>
                  </a:cubicBezTo>
                  <a:cubicBezTo>
                    <a:pt x="4597" y="869"/>
                    <a:pt x="3713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2"/>
            <p:cNvSpPr/>
            <p:nvPr/>
          </p:nvSpPr>
          <p:spPr>
            <a:xfrm>
              <a:off x="511478" y="2790532"/>
              <a:ext cx="104202" cy="89219"/>
            </a:xfrm>
            <a:custGeom>
              <a:avLst/>
              <a:gdLst/>
              <a:ahLst/>
              <a:cxnLst/>
              <a:rect l="l" t="t" r="r" b="b"/>
              <a:pathLst>
                <a:path w="4597" h="3936" extrusionOk="0">
                  <a:moveTo>
                    <a:pt x="2608" y="781"/>
                  </a:moveTo>
                  <a:cubicBezTo>
                    <a:pt x="3218" y="781"/>
                    <a:pt x="3803" y="1251"/>
                    <a:pt x="3803" y="1962"/>
                  </a:cubicBezTo>
                  <a:cubicBezTo>
                    <a:pt x="3803" y="2620"/>
                    <a:pt x="3279" y="3144"/>
                    <a:pt x="2620" y="3144"/>
                  </a:cubicBezTo>
                  <a:cubicBezTo>
                    <a:pt x="1572" y="3144"/>
                    <a:pt x="1048" y="1872"/>
                    <a:pt x="1782" y="1123"/>
                  </a:cubicBezTo>
                  <a:cubicBezTo>
                    <a:pt x="2023" y="887"/>
                    <a:pt x="2318" y="781"/>
                    <a:pt x="2608" y="781"/>
                  </a:cubicBezTo>
                  <a:close/>
                  <a:moveTo>
                    <a:pt x="2620" y="0"/>
                  </a:moveTo>
                  <a:cubicBezTo>
                    <a:pt x="869" y="0"/>
                    <a:pt x="0" y="2111"/>
                    <a:pt x="1228" y="3354"/>
                  </a:cubicBezTo>
                  <a:cubicBezTo>
                    <a:pt x="1629" y="3756"/>
                    <a:pt x="2123" y="3935"/>
                    <a:pt x="2608" y="3935"/>
                  </a:cubicBezTo>
                  <a:cubicBezTo>
                    <a:pt x="3623" y="3935"/>
                    <a:pt x="4597" y="3147"/>
                    <a:pt x="4597" y="1962"/>
                  </a:cubicBezTo>
                  <a:cubicBezTo>
                    <a:pt x="4582" y="884"/>
                    <a:pt x="3713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2"/>
            <p:cNvSpPr/>
            <p:nvPr/>
          </p:nvSpPr>
          <p:spPr>
            <a:xfrm>
              <a:off x="404238" y="2683633"/>
              <a:ext cx="104202" cy="89219"/>
            </a:xfrm>
            <a:custGeom>
              <a:avLst/>
              <a:gdLst/>
              <a:ahLst/>
              <a:cxnLst/>
              <a:rect l="l" t="t" r="r" b="b"/>
              <a:pathLst>
                <a:path w="4597" h="3936" extrusionOk="0">
                  <a:moveTo>
                    <a:pt x="2623" y="775"/>
                  </a:moveTo>
                  <a:cubicBezTo>
                    <a:pt x="3233" y="775"/>
                    <a:pt x="3818" y="1251"/>
                    <a:pt x="3818" y="1962"/>
                  </a:cubicBezTo>
                  <a:cubicBezTo>
                    <a:pt x="3818" y="2605"/>
                    <a:pt x="3279" y="3144"/>
                    <a:pt x="2635" y="3144"/>
                  </a:cubicBezTo>
                  <a:cubicBezTo>
                    <a:pt x="1587" y="3144"/>
                    <a:pt x="1063" y="1872"/>
                    <a:pt x="1797" y="1123"/>
                  </a:cubicBezTo>
                  <a:cubicBezTo>
                    <a:pt x="2038" y="882"/>
                    <a:pt x="2333" y="775"/>
                    <a:pt x="2623" y="775"/>
                  </a:cubicBezTo>
                  <a:close/>
                  <a:moveTo>
                    <a:pt x="2635" y="0"/>
                  </a:moveTo>
                  <a:cubicBezTo>
                    <a:pt x="883" y="0"/>
                    <a:pt x="0" y="2111"/>
                    <a:pt x="1243" y="3354"/>
                  </a:cubicBezTo>
                  <a:cubicBezTo>
                    <a:pt x="1644" y="3755"/>
                    <a:pt x="2137" y="3935"/>
                    <a:pt x="2619" y="3935"/>
                  </a:cubicBezTo>
                  <a:cubicBezTo>
                    <a:pt x="3629" y="3935"/>
                    <a:pt x="4596" y="3147"/>
                    <a:pt x="4596" y="1962"/>
                  </a:cubicBezTo>
                  <a:cubicBezTo>
                    <a:pt x="4596" y="869"/>
                    <a:pt x="3713" y="0"/>
                    <a:pt x="2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2"/>
            <p:cNvSpPr/>
            <p:nvPr/>
          </p:nvSpPr>
          <p:spPr>
            <a:xfrm>
              <a:off x="404238" y="2790532"/>
              <a:ext cx="104202" cy="89219"/>
            </a:xfrm>
            <a:custGeom>
              <a:avLst/>
              <a:gdLst/>
              <a:ahLst/>
              <a:cxnLst/>
              <a:rect l="l" t="t" r="r" b="b"/>
              <a:pathLst>
                <a:path w="4597" h="3936" extrusionOk="0">
                  <a:moveTo>
                    <a:pt x="2623" y="781"/>
                  </a:moveTo>
                  <a:cubicBezTo>
                    <a:pt x="3233" y="781"/>
                    <a:pt x="3818" y="1251"/>
                    <a:pt x="3818" y="1962"/>
                  </a:cubicBezTo>
                  <a:cubicBezTo>
                    <a:pt x="3818" y="2620"/>
                    <a:pt x="3279" y="3144"/>
                    <a:pt x="2635" y="3144"/>
                  </a:cubicBezTo>
                  <a:cubicBezTo>
                    <a:pt x="1587" y="3144"/>
                    <a:pt x="1063" y="1872"/>
                    <a:pt x="1797" y="1123"/>
                  </a:cubicBezTo>
                  <a:cubicBezTo>
                    <a:pt x="2038" y="887"/>
                    <a:pt x="2333" y="781"/>
                    <a:pt x="2623" y="781"/>
                  </a:cubicBezTo>
                  <a:close/>
                  <a:moveTo>
                    <a:pt x="2635" y="0"/>
                  </a:moveTo>
                  <a:cubicBezTo>
                    <a:pt x="883" y="0"/>
                    <a:pt x="0" y="2111"/>
                    <a:pt x="1243" y="3354"/>
                  </a:cubicBezTo>
                  <a:cubicBezTo>
                    <a:pt x="1644" y="3756"/>
                    <a:pt x="2137" y="3935"/>
                    <a:pt x="2619" y="3935"/>
                  </a:cubicBezTo>
                  <a:cubicBezTo>
                    <a:pt x="3629" y="3935"/>
                    <a:pt x="4596" y="3147"/>
                    <a:pt x="4596" y="1962"/>
                  </a:cubicBezTo>
                  <a:cubicBezTo>
                    <a:pt x="4596" y="884"/>
                    <a:pt x="3713" y="0"/>
                    <a:pt x="2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2"/>
            <p:cNvSpPr/>
            <p:nvPr/>
          </p:nvSpPr>
          <p:spPr>
            <a:xfrm>
              <a:off x="326171" y="2678192"/>
              <a:ext cx="54674" cy="201605"/>
            </a:xfrm>
            <a:custGeom>
              <a:avLst/>
              <a:gdLst/>
              <a:ahLst/>
              <a:cxnLst/>
              <a:rect l="l" t="t" r="r" b="b"/>
              <a:pathLst>
                <a:path w="2412" h="8894" extrusionOk="0">
                  <a:moveTo>
                    <a:pt x="1228" y="794"/>
                  </a:moveTo>
                  <a:cubicBezTo>
                    <a:pt x="1468" y="809"/>
                    <a:pt x="1648" y="1004"/>
                    <a:pt x="1648" y="1243"/>
                  </a:cubicBezTo>
                  <a:cubicBezTo>
                    <a:pt x="1633" y="1468"/>
                    <a:pt x="1543" y="1678"/>
                    <a:pt x="1393" y="1857"/>
                  </a:cubicBezTo>
                  <a:cubicBezTo>
                    <a:pt x="1356" y="1917"/>
                    <a:pt x="1292" y="1947"/>
                    <a:pt x="1226" y="1947"/>
                  </a:cubicBezTo>
                  <a:cubicBezTo>
                    <a:pt x="1161" y="1947"/>
                    <a:pt x="1094" y="1917"/>
                    <a:pt x="1049" y="1857"/>
                  </a:cubicBezTo>
                  <a:cubicBezTo>
                    <a:pt x="914" y="1678"/>
                    <a:pt x="824" y="1468"/>
                    <a:pt x="809" y="1243"/>
                  </a:cubicBezTo>
                  <a:cubicBezTo>
                    <a:pt x="809" y="1004"/>
                    <a:pt x="989" y="809"/>
                    <a:pt x="1228" y="794"/>
                  </a:cubicBezTo>
                  <a:close/>
                  <a:moveTo>
                    <a:pt x="1226" y="6948"/>
                  </a:moveTo>
                  <a:cubicBezTo>
                    <a:pt x="1292" y="6948"/>
                    <a:pt x="1356" y="6978"/>
                    <a:pt x="1393" y="7037"/>
                  </a:cubicBezTo>
                  <a:cubicBezTo>
                    <a:pt x="1543" y="7202"/>
                    <a:pt x="1618" y="7427"/>
                    <a:pt x="1648" y="7651"/>
                  </a:cubicBezTo>
                  <a:cubicBezTo>
                    <a:pt x="1648" y="7876"/>
                    <a:pt x="1468" y="8085"/>
                    <a:pt x="1228" y="8100"/>
                  </a:cubicBezTo>
                  <a:cubicBezTo>
                    <a:pt x="989" y="8085"/>
                    <a:pt x="809" y="7876"/>
                    <a:pt x="809" y="7651"/>
                  </a:cubicBezTo>
                  <a:cubicBezTo>
                    <a:pt x="824" y="7427"/>
                    <a:pt x="914" y="7202"/>
                    <a:pt x="1049" y="7037"/>
                  </a:cubicBezTo>
                  <a:cubicBezTo>
                    <a:pt x="1094" y="6978"/>
                    <a:pt x="1161" y="6948"/>
                    <a:pt x="1226" y="6948"/>
                  </a:cubicBezTo>
                  <a:close/>
                  <a:moveTo>
                    <a:pt x="1213" y="1"/>
                  </a:moveTo>
                  <a:cubicBezTo>
                    <a:pt x="540" y="16"/>
                    <a:pt x="1" y="570"/>
                    <a:pt x="16" y="1243"/>
                  </a:cubicBezTo>
                  <a:cubicBezTo>
                    <a:pt x="16" y="1633"/>
                    <a:pt x="165" y="2007"/>
                    <a:pt x="405" y="2321"/>
                  </a:cubicBezTo>
                  <a:cubicBezTo>
                    <a:pt x="510" y="2456"/>
                    <a:pt x="644" y="2576"/>
                    <a:pt x="809" y="2651"/>
                  </a:cubicBezTo>
                  <a:lnTo>
                    <a:pt x="809" y="6244"/>
                  </a:lnTo>
                  <a:cubicBezTo>
                    <a:pt x="644" y="6319"/>
                    <a:pt x="510" y="6424"/>
                    <a:pt x="405" y="6573"/>
                  </a:cubicBezTo>
                  <a:cubicBezTo>
                    <a:pt x="165" y="6888"/>
                    <a:pt x="16" y="7262"/>
                    <a:pt x="1" y="7651"/>
                  </a:cubicBezTo>
                  <a:cubicBezTo>
                    <a:pt x="1" y="8310"/>
                    <a:pt x="540" y="8864"/>
                    <a:pt x="1213" y="8894"/>
                  </a:cubicBezTo>
                  <a:cubicBezTo>
                    <a:pt x="1887" y="8864"/>
                    <a:pt x="2411" y="8310"/>
                    <a:pt x="2411" y="7651"/>
                  </a:cubicBezTo>
                  <a:cubicBezTo>
                    <a:pt x="2396" y="7262"/>
                    <a:pt x="2261" y="6888"/>
                    <a:pt x="2022" y="6573"/>
                  </a:cubicBezTo>
                  <a:cubicBezTo>
                    <a:pt x="1917" y="6424"/>
                    <a:pt x="1767" y="6319"/>
                    <a:pt x="1603" y="6244"/>
                  </a:cubicBezTo>
                  <a:lnTo>
                    <a:pt x="1603" y="2651"/>
                  </a:lnTo>
                  <a:cubicBezTo>
                    <a:pt x="1767" y="2576"/>
                    <a:pt x="1917" y="2456"/>
                    <a:pt x="2022" y="2321"/>
                  </a:cubicBezTo>
                  <a:cubicBezTo>
                    <a:pt x="2261" y="2007"/>
                    <a:pt x="2396" y="1633"/>
                    <a:pt x="2411" y="1243"/>
                  </a:cubicBezTo>
                  <a:cubicBezTo>
                    <a:pt x="2411" y="570"/>
                    <a:pt x="1887" y="16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2"/>
            <p:cNvSpPr/>
            <p:nvPr/>
          </p:nvSpPr>
          <p:spPr>
            <a:xfrm>
              <a:off x="529793" y="2536611"/>
              <a:ext cx="20038" cy="17930"/>
            </a:xfrm>
            <a:custGeom>
              <a:avLst/>
              <a:gdLst/>
              <a:ahLst/>
              <a:cxnLst/>
              <a:rect l="l" t="t" r="r" b="b"/>
              <a:pathLst>
                <a:path w="884" h="791" extrusionOk="0">
                  <a:moveTo>
                    <a:pt x="490" y="1"/>
                  </a:moveTo>
                  <a:cubicBezTo>
                    <a:pt x="237" y="1"/>
                    <a:pt x="1" y="260"/>
                    <a:pt x="120" y="542"/>
                  </a:cubicBezTo>
                  <a:cubicBezTo>
                    <a:pt x="190" y="713"/>
                    <a:pt x="336" y="790"/>
                    <a:pt x="482" y="790"/>
                  </a:cubicBezTo>
                  <a:cubicBezTo>
                    <a:pt x="683" y="790"/>
                    <a:pt x="884" y="644"/>
                    <a:pt x="884" y="393"/>
                  </a:cubicBezTo>
                  <a:cubicBezTo>
                    <a:pt x="884" y="288"/>
                    <a:pt x="839" y="198"/>
                    <a:pt x="764" y="123"/>
                  </a:cubicBezTo>
                  <a:cubicBezTo>
                    <a:pt x="682" y="37"/>
                    <a:pt x="585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4" name="Google Shape;3744;p52"/>
          <p:cNvGrpSpPr/>
          <p:nvPr/>
        </p:nvGrpSpPr>
        <p:grpSpPr>
          <a:xfrm>
            <a:off x="4022031" y="2814886"/>
            <a:ext cx="405442" cy="372626"/>
            <a:chOff x="3003135" y="2494676"/>
            <a:chExt cx="458178" cy="421094"/>
          </a:xfrm>
        </p:grpSpPr>
        <p:sp>
          <p:nvSpPr>
            <p:cNvPr id="3745" name="Google Shape;3745;p52"/>
            <p:cNvSpPr/>
            <p:nvPr/>
          </p:nvSpPr>
          <p:spPr>
            <a:xfrm>
              <a:off x="3003135" y="2494676"/>
              <a:ext cx="458178" cy="421094"/>
            </a:xfrm>
            <a:custGeom>
              <a:avLst/>
              <a:gdLst/>
              <a:ahLst/>
              <a:cxnLst/>
              <a:rect l="l" t="t" r="r" b="b"/>
              <a:pathLst>
                <a:path w="20213" h="18577" extrusionOk="0">
                  <a:moveTo>
                    <a:pt x="15691" y="772"/>
                  </a:moveTo>
                  <a:cubicBezTo>
                    <a:pt x="16731" y="772"/>
                    <a:pt x="17732" y="1216"/>
                    <a:pt x="18461" y="1973"/>
                  </a:cubicBezTo>
                  <a:cubicBezTo>
                    <a:pt x="19509" y="3051"/>
                    <a:pt x="19658" y="4728"/>
                    <a:pt x="18835" y="5986"/>
                  </a:cubicBezTo>
                  <a:lnTo>
                    <a:pt x="17038" y="8696"/>
                  </a:lnTo>
                  <a:lnTo>
                    <a:pt x="16709" y="8696"/>
                  </a:lnTo>
                  <a:lnTo>
                    <a:pt x="17083" y="6330"/>
                  </a:lnTo>
                  <a:cubicBezTo>
                    <a:pt x="17134" y="6036"/>
                    <a:pt x="16911" y="5869"/>
                    <a:pt x="16692" y="5869"/>
                  </a:cubicBezTo>
                  <a:cubicBezTo>
                    <a:pt x="16521" y="5869"/>
                    <a:pt x="16353" y="5972"/>
                    <a:pt x="16320" y="6195"/>
                  </a:cubicBezTo>
                  <a:lnTo>
                    <a:pt x="15900" y="8696"/>
                  </a:lnTo>
                  <a:lnTo>
                    <a:pt x="15332" y="8696"/>
                  </a:lnTo>
                  <a:lnTo>
                    <a:pt x="14927" y="6195"/>
                  </a:lnTo>
                  <a:cubicBezTo>
                    <a:pt x="14888" y="5972"/>
                    <a:pt x="14716" y="5869"/>
                    <a:pt x="14542" y="5869"/>
                  </a:cubicBezTo>
                  <a:cubicBezTo>
                    <a:pt x="14321" y="5869"/>
                    <a:pt x="14098" y="6036"/>
                    <a:pt x="14149" y="6330"/>
                  </a:cubicBezTo>
                  <a:lnTo>
                    <a:pt x="14538" y="8696"/>
                  </a:lnTo>
                  <a:lnTo>
                    <a:pt x="14104" y="8696"/>
                  </a:lnTo>
                  <a:lnTo>
                    <a:pt x="12382" y="5971"/>
                  </a:lnTo>
                  <a:cubicBezTo>
                    <a:pt x="11589" y="4713"/>
                    <a:pt x="11753" y="3081"/>
                    <a:pt x="12786" y="2003"/>
                  </a:cubicBezTo>
                  <a:cubicBezTo>
                    <a:pt x="13505" y="1240"/>
                    <a:pt x="14493" y="805"/>
                    <a:pt x="15541" y="776"/>
                  </a:cubicBezTo>
                  <a:cubicBezTo>
                    <a:pt x="15591" y="773"/>
                    <a:pt x="15641" y="772"/>
                    <a:pt x="15691" y="772"/>
                  </a:cubicBezTo>
                  <a:close/>
                  <a:moveTo>
                    <a:pt x="16919" y="9489"/>
                  </a:moveTo>
                  <a:lnTo>
                    <a:pt x="16919" y="12753"/>
                  </a:lnTo>
                  <a:lnTo>
                    <a:pt x="14313" y="12753"/>
                  </a:lnTo>
                  <a:lnTo>
                    <a:pt x="14313" y="9489"/>
                  </a:lnTo>
                  <a:close/>
                  <a:moveTo>
                    <a:pt x="12232" y="10702"/>
                  </a:moveTo>
                  <a:lnTo>
                    <a:pt x="10855" y="15238"/>
                  </a:lnTo>
                  <a:cubicBezTo>
                    <a:pt x="10780" y="15493"/>
                    <a:pt x="10541" y="15657"/>
                    <a:pt x="10286" y="15657"/>
                  </a:cubicBezTo>
                  <a:lnTo>
                    <a:pt x="4058" y="15657"/>
                  </a:lnTo>
                  <a:cubicBezTo>
                    <a:pt x="3788" y="15657"/>
                    <a:pt x="3549" y="15493"/>
                    <a:pt x="3474" y="15238"/>
                  </a:cubicBezTo>
                  <a:lnTo>
                    <a:pt x="2097" y="10702"/>
                  </a:lnTo>
                  <a:close/>
                  <a:moveTo>
                    <a:pt x="16919" y="13576"/>
                  </a:moveTo>
                  <a:lnTo>
                    <a:pt x="16919" y="17469"/>
                  </a:lnTo>
                  <a:cubicBezTo>
                    <a:pt x="16919" y="17649"/>
                    <a:pt x="16769" y="17783"/>
                    <a:pt x="16604" y="17783"/>
                  </a:cubicBezTo>
                  <a:lnTo>
                    <a:pt x="14628" y="17783"/>
                  </a:lnTo>
                  <a:cubicBezTo>
                    <a:pt x="14463" y="17783"/>
                    <a:pt x="14313" y="17649"/>
                    <a:pt x="14313" y="17469"/>
                  </a:cubicBezTo>
                  <a:lnTo>
                    <a:pt x="14313" y="13576"/>
                  </a:lnTo>
                  <a:close/>
                  <a:moveTo>
                    <a:pt x="15638" y="1"/>
                  </a:moveTo>
                  <a:cubicBezTo>
                    <a:pt x="14407" y="1"/>
                    <a:pt x="13176" y="484"/>
                    <a:pt x="12247" y="1449"/>
                  </a:cubicBezTo>
                  <a:lnTo>
                    <a:pt x="12202" y="1479"/>
                  </a:lnTo>
                  <a:cubicBezTo>
                    <a:pt x="10915" y="2812"/>
                    <a:pt x="10720" y="4848"/>
                    <a:pt x="11708" y="6405"/>
                  </a:cubicBezTo>
                  <a:lnTo>
                    <a:pt x="13535" y="9294"/>
                  </a:lnTo>
                  <a:lnTo>
                    <a:pt x="13535" y="9923"/>
                  </a:lnTo>
                  <a:lnTo>
                    <a:pt x="794" y="9923"/>
                  </a:lnTo>
                  <a:lnTo>
                    <a:pt x="794" y="8905"/>
                  </a:lnTo>
                  <a:lnTo>
                    <a:pt x="5241" y="8905"/>
                  </a:lnTo>
                  <a:cubicBezTo>
                    <a:pt x="5450" y="8905"/>
                    <a:pt x="5615" y="8755"/>
                    <a:pt x="5645" y="8561"/>
                  </a:cubicBezTo>
                  <a:cubicBezTo>
                    <a:pt x="5690" y="8321"/>
                    <a:pt x="5495" y="8112"/>
                    <a:pt x="5256" y="8112"/>
                  </a:cubicBezTo>
                  <a:lnTo>
                    <a:pt x="794" y="8112"/>
                  </a:lnTo>
                  <a:lnTo>
                    <a:pt x="794" y="6076"/>
                  </a:lnTo>
                  <a:cubicBezTo>
                    <a:pt x="794" y="5851"/>
                    <a:pt x="974" y="5671"/>
                    <a:pt x="1198" y="5671"/>
                  </a:cubicBezTo>
                  <a:lnTo>
                    <a:pt x="10196" y="5671"/>
                  </a:lnTo>
                  <a:cubicBezTo>
                    <a:pt x="10241" y="5671"/>
                    <a:pt x="10271" y="5656"/>
                    <a:pt x="10301" y="5626"/>
                  </a:cubicBezTo>
                  <a:cubicBezTo>
                    <a:pt x="10630" y="5297"/>
                    <a:pt x="10406" y="4893"/>
                    <a:pt x="10076" y="4893"/>
                  </a:cubicBezTo>
                  <a:lnTo>
                    <a:pt x="1962" y="4893"/>
                  </a:lnTo>
                  <a:cubicBezTo>
                    <a:pt x="884" y="4893"/>
                    <a:pt x="0" y="5761"/>
                    <a:pt x="0" y="6854"/>
                  </a:cubicBezTo>
                  <a:lnTo>
                    <a:pt x="0" y="18158"/>
                  </a:lnTo>
                  <a:cubicBezTo>
                    <a:pt x="0" y="18397"/>
                    <a:pt x="180" y="18577"/>
                    <a:pt x="405" y="18577"/>
                  </a:cubicBezTo>
                  <a:lnTo>
                    <a:pt x="5884" y="18577"/>
                  </a:lnTo>
                  <a:cubicBezTo>
                    <a:pt x="5914" y="18577"/>
                    <a:pt x="5929" y="18562"/>
                    <a:pt x="5944" y="18547"/>
                  </a:cubicBezTo>
                  <a:cubicBezTo>
                    <a:pt x="6304" y="18203"/>
                    <a:pt x="6064" y="17783"/>
                    <a:pt x="5735" y="17783"/>
                  </a:cubicBezTo>
                  <a:lnTo>
                    <a:pt x="1034" y="17783"/>
                  </a:lnTo>
                  <a:cubicBezTo>
                    <a:pt x="899" y="17783"/>
                    <a:pt x="794" y="17679"/>
                    <a:pt x="794" y="17544"/>
                  </a:cubicBezTo>
                  <a:lnTo>
                    <a:pt x="794" y="10702"/>
                  </a:lnTo>
                  <a:lnTo>
                    <a:pt x="1273" y="10702"/>
                  </a:lnTo>
                  <a:lnTo>
                    <a:pt x="2710" y="15463"/>
                  </a:lnTo>
                  <a:cubicBezTo>
                    <a:pt x="2890" y="16047"/>
                    <a:pt x="3429" y="16451"/>
                    <a:pt x="4043" y="16451"/>
                  </a:cubicBezTo>
                  <a:lnTo>
                    <a:pt x="10271" y="16451"/>
                  </a:lnTo>
                  <a:cubicBezTo>
                    <a:pt x="10885" y="16451"/>
                    <a:pt x="11424" y="16047"/>
                    <a:pt x="11604" y="15463"/>
                  </a:cubicBezTo>
                  <a:lnTo>
                    <a:pt x="13056" y="10702"/>
                  </a:lnTo>
                  <a:lnTo>
                    <a:pt x="13535" y="10702"/>
                  </a:lnTo>
                  <a:lnTo>
                    <a:pt x="13535" y="17379"/>
                  </a:lnTo>
                  <a:cubicBezTo>
                    <a:pt x="13535" y="17604"/>
                    <a:pt x="13355" y="17783"/>
                    <a:pt x="13116" y="17783"/>
                  </a:cubicBezTo>
                  <a:lnTo>
                    <a:pt x="8894" y="17783"/>
                  </a:lnTo>
                  <a:cubicBezTo>
                    <a:pt x="8864" y="17783"/>
                    <a:pt x="8819" y="17798"/>
                    <a:pt x="8789" y="17828"/>
                  </a:cubicBezTo>
                  <a:cubicBezTo>
                    <a:pt x="8459" y="18173"/>
                    <a:pt x="8699" y="18577"/>
                    <a:pt x="9028" y="18577"/>
                  </a:cubicBezTo>
                  <a:lnTo>
                    <a:pt x="12352" y="18577"/>
                  </a:lnTo>
                  <a:cubicBezTo>
                    <a:pt x="12846" y="18577"/>
                    <a:pt x="13325" y="18382"/>
                    <a:pt x="13700" y="18038"/>
                  </a:cubicBezTo>
                  <a:cubicBezTo>
                    <a:pt x="13894" y="18367"/>
                    <a:pt x="14254" y="18577"/>
                    <a:pt x="14643" y="18577"/>
                  </a:cubicBezTo>
                  <a:lnTo>
                    <a:pt x="17323" y="18577"/>
                  </a:lnTo>
                  <a:cubicBezTo>
                    <a:pt x="17532" y="18577"/>
                    <a:pt x="17697" y="18397"/>
                    <a:pt x="17697" y="18188"/>
                  </a:cubicBezTo>
                  <a:lnTo>
                    <a:pt x="17697" y="9175"/>
                  </a:lnTo>
                  <a:cubicBezTo>
                    <a:pt x="17697" y="9160"/>
                    <a:pt x="17697" y="9145"/>
                    <a:pt x="17697" y="9145"/>
                  </a:cubicBezTo>
                  <a:lnTo>
                    <a:pt x="19494" y="6435"/>
                  </a:lnTo>
                  <a:cubicBezTo>
                    <a:pt x="19988" y="5671"/>
                    <a:pt x="20212" y="4758"/>
                    <a:pt x="20137" y="3860"/>
                  </a:cubicBezTo>
                  <a:cubicBezTo>
                    <a:pt x="20048" y="2946"/>
                    <a:pt x="19658" y="2108"/>
                    <a:pt x="19030" y="1449"/>
                  </a:cubicBezTo>
                  <a:cubicBezTo>
                    <a:pt x="18101" y="484"/>
                    <a:pt x="16870" y="1"/>
                    <a:pt x="15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2"/>
            <p:cNvSpPr/>
            <p:nvPr/>
          </p:nvSpPr>
          <p:spPr>
            <a:xfrm>
              <a:off x="3161943" y="2897523"/>
              <a:ext cx="20061" cy="17839"/>
            </a:xfrm>
            <a:custGeom>
              <a:avLst/>
              <a:gdLst/>
              <a:ahLst/>
              <a:cxnLst/>
              <a:rect l="l" t="t" r="r" b="b"/>
              <a:pathLst>
                <a:path w="885" h="787" extrusionOk="0">
                  <a:moveTo>
                    <a:pt x="494" y="0"/>
                  </a:moveTo>
                  <a:cubicBezTo>
                    <a:pt x="239" y="0"/>
                    <a:pt x="1" y="255"/>
                    <a:pt x="121" y="550"/>
                  </a:cubicBezTo>
                  <a:cubicBezTo>
                    <a:pt x="190" y="713"/>
                    <a:pt x="335" y="787"/>
                    <a:pt x="480" y="787"/>
                  </a:cubicBezTo>
                  <a:cubicBezTo>
                    <a:pt x="682" y="787"/>
                    <a:pt x="885" y="644"/>
                    <a:pt x="885" y="401"/>
                  </a:cubicBezTo>
                  <a:cubicBezTo>
                    <a:pt x="885" y="296"/>
                    <a:pt x="840" y="191"/>
                    <a:pt x="765" y="116"/>
                  </a:cubicBezTo>
                  <a:cubicBezTo>
                    <a:pt x="684" y="35"/>
                    <a:pt x="588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2"/>
            <p:cNvSpPr/>
            <p:nvPr/>
          </p:nvSpPr>
          <p:spPr>
            <a:xfrm>
              <a:off x="3153126" y="2678283"/>
              <a:ext cx="19721" cy="17771"/>
            </a:xfrm>
            <a:custGeom>
              <a:avLst/>
              <a:gdLst/>
              <a:ahLst/>
              <a:cxnLst/>
              <a:rect l="l" t="t" r="r" b="b"/>
              <a:pathLst>
                <a:path w="870" h="784" extrusionOk="0">
                  <a:moveTo>
                    <a:pt x="480" y="0"/>
                  </a:moveTo>
                  <a:cubicBezTo>
                    <a:pt x="230" y="0"/>
                    <a:pt x="1" y="252"/>
                    <a:pt x="121" y="536"/>
                  </a:cubicBezTo>
                  <a:cubicBezTo>
                    <a:pt x="190" y="706"/>
                    <a:pt x="334" y="783"/>
                    <a:pt x="477" y="783"/>
                  </a:cubicBezTo>
                  <a:cubicBezTo>
                    <a:pt x="674" y="783"/>
                    <a:pt x="869" y="637"/>
                    <a:pt x="869" y="386"/>
                  </a:cubicBezTo>
                  <a:cubicBezTo>
                    <a:pt x="869" y="296"/>
                    <a:pt x="824" y="191"/>
                    <a:pt x="750" y="116"/>
                  </a:cubicBezTo>
                  <a:cubicBezTo>
                    <a:pt x="668" y="35"/>
                    <a:pt x="57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8" name="Google Shape;3748;p52"/>
          <p:cNvGrpSpPr/>
          <p:nvPr/>
        </p:nvGrpSpPr>
        <p:grpSpPr>
          <a:xfrm>
            <a:off x="5439777" y="2876446"/>
            <a:ext cx="403937" cy="311067"/>
            <a:chOff x="4586301" y="2564243"/>
            <a:chExt cx="456478" cy="351528"/>
          </a:xfrm>
        </p:grpSpPr>
        <p:sp>
          <p:nvSpPr>
            <p:cNvPr id="3749" name="Google Shape;3749;p52"/>
            <p:cNvSpPr/>
            <p:nvPr/>
          </p:nvSpPr>
          <p:spPr>
            <a:xfrm>
              <a:off x="4652082" y="2622748"/>
              <a:ext cx="23166" cy="18361"/>
            </a:xfrm>
            <a:custGeom>
              <a:avLst/>
              <a:gdLst/>
              <a:ahLst/>
              <a:cxnLst/>
              <a:rect l="l" t="t" r="r" b="b"/>
              <a:pathLst>
                <a:path w="1022" h="810" extrusionOk="0">
                  <a:moveTo>
                    <a:pt x="593" y="1"/>
                  </a:moveTo>
                  <a:cubicBezTo>
                    <a:pt x="496" y="1"/>
                    <a:pt x="398" y="38"/>
                    <a:pt x="317" y="111"/>
                  </a:cubicBezTo>
                  <a:lnTo>
                    <a:pt x="302" y="126"/>
                  </a:lnTo>
                  <a:cubicBezTo>
                    <a:pt x="1" y="405"/>
                    <a:pt x="257" y="810"/>
                    <a:pt x="569" y="810"/>
                  </a:cubicBezTo>
                  <a:cubicBezTo>
                    <a:pt x="659" y="810"/>
                    <a:pt x="754" y="776"/>
                    <a:pt x="841" y="695"/>
                  </a:cubicBezTo>
                  <a:lnTo>
                    <a:pt x="856" y="680"/>
                  </a:lnTo>
                  <a:cubicBezTo>
                    <a:pt x="1006" y="530"/>
                    <a:pt x="1021" y="291"/>
                    <a:pt x="871" y="126"/>
                  </a:cubicBezTo>
                  <a:cubicBezTo>
                    <a:pt x="795" y="42"/>
                    <a:pt x="695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2"/>
            <p:cNvSpPr/>
            <p:nvPr/>
          </p:nvSpPr>
          <p:spPr>
            <a:xfrm>
              <a:off x="4586301" y="2564243"/>
              <a:ext cx="456478" cy="351528"/>
            </a:xfrm>
            <a:custGeom>
              <a:avLst/>
              <a:gdLst/>
              <a:ahLst/>
              <a:cxnLst/>
              <a:rect l="l" t="t" r="r" b="b"/>
              <a:pathLst>
                <a:path w="20138" h="15508" extrusionOk="0">
                  <a:moveTo>
                    <a:pt x="19314" y="4025"/>
                  </a:moveTo>
                  <a:cubicBezTo>
                    <a:pt x="19344" y="4025"/>
                    <a:pt x="19359" y="4040"/>
                    <a:pt x="19359" y="4055"/>
                  </a:cubicBezTo>
                  <a:lnTo>
                    <a:pt x="19359" y="5552"/>
                  </a:lnTo>
                  <a:cubicBezTo>
                    <a:pt x="19359" y="5582"/>
                    <a:pt x="19344" y="5597"/>
                    <a:pt x="19314" y="5597"/>
                  </a:cubicBezTo>
                  <a:lnTo>
                    <a:pt x="19089" y="5597"/>
                  </a:lnTo>
                  <a:cubicBezTo>
                    <a:pt x="18820" y="5043"/>
                    <a:pt x="18491" y="4519"/>
                    <a:pt x="18116" y="4025"/>
                  </a:cubicBezTo>
                  <a:close/>
                  <a:moveTo>
                    <a:pt x="16050" y="6465"/>
                  </a:moveTo>
                  <a:lnTo>
                    <a:pt x="16409" y="7124"/>
                  </a:lnTo>
                  <a:lnTo>
                    <a:pt x="15706" y="7124"/>
                  </a:lnTo>
                  <a:lnTo>
                    <a:pt x="16050" y="6465"/>
                  </a:lnTo>
                  <a:close/>
                  <a:moveTo>
                    <a:pt x="8287" y="3968"/>
                  </a:moveTo>
                  <a:cubicBezTo>
                    <a:pt x="8377" y="3968"/>
                    <a:pt x="8467" y="4002"/>
                    <a:pt x="8534" y="4070"/>
                  </a:cubicBezTo>
                  <a:lnTo>
                    <a:pt x="10556" y="6091"/>
                  </a:lnTo>
                  <a:lnTo>
                    <a:pt x="8984" y="7663"/>
                  </a:lnTo>
                  <a:lnTo>
                    <a:pt x="6962" y="5642"/>
                  </a:lnTo>
                  <a:cubicBezTo>
                    <a:pt x="6828" y="5507"/>
                    <a:pt x="6828" y="5282"/>
                    <a:pt x="6962" y="5147"/>
                  </a:cubicBezTo>
                  <a:lnTo>
                    <a:pt x="8040" y="4070"/>
                  </a:lnTo>
                  <a:cubicBezTo>
                    <a:pt x="8108" y="4002"/>
                    <a:pt x="8197" y="3968"/>
                    <a:pt x="8287" y="3968"/>
                  </a:cubicBezTo>
                  <a:close/>
                  <a:moveTo>
                    <a:pt x="11109" y="6645"/>
                  </a:moveTo>
                  <a:lnTo>
                    <a:pt x="13191" y="8711"/>
                  </a:lnTo>
                  <a:cubicBezTo>
                    <a:pt x="13325" y="8845"/>
                    <a:pt x="13325" y="9070"/>
                    <a:pt x="13191" y="9205"/>
                  </a:cubicBezTo>
                  <a:lnTo>
                    <a:pt x="12098" y="10298"/>
                  </a:lnTo>
                  <a:cubicBezTo>
                    <a:pt x="12030" y="10365"/>
                    <a:pt x="11940" y="10399"/>
                    <a:pt x="11851" y="10399"/>
                  </a:cubicBezTo>
                  <a:cubicBezTo>
                    <a:pt x="11761" y="10399"/>
                    <a:pt x="11671" y="10365"/>
                    <a:pt x="11604" y="10298"/>
                  </a:cubicBezTo>
                  <a:lnTo>
                    <a:pt x="9537" y="8217"/>
                  </a:lnTo>
                  <a:lnTo>
                    <a:pt x="11109" y="6645"/>
                  </a:lnTo>
                  <a:close/>
                  <a:moveTo>
                    <a:pt x="10600" y="10388"/>
                  </a:moveTo>
                  <a:lnTo>
                    <a:pt x="10915" y="10717"/>
                  </a:lnTo>
                  <a:cubicBezTo>
                    <a:pt x="10825" y="10762"/>
                    <a:pt x="10735" y="10822"/>
                    <a:pt x="10660" y="10882"/>
                  </a:cubicBezTo>
                  <a:cubicBezTo>
                    <a:pt x="10645" y="10717"/>
                    <a:pt x="10630" y="10552"/>
                    <a:pt x="10600" y="10388"/>
                  </a:cubicBezTo>
                  <a:close/>
                  <a:moveTo>
                    <a:pt x="16439" y="7917"/>
                  </a:moveTo>
                  <a:lnTo>
                    <a:pt x="16439" y="12828"/>
                  </a:lnTo>
                  <a:lnTo>
                    <a:pt x="15661" y="12828"/>
                  </a:lnTo>
                  <a:lnTo>
                    <a:pt x="15661" y="7917"/>
                  </a:lnTo>
                  <a:close/>
                  <a:moveTo>
                    <a:pt x="16439" y="13651"/>
                  </a:moveTo>
                  <a:lnTo>
                    <a:pt x="16439" y="14595"/>
                  </a:lnTo>
                  <a:lnTo>
                    <a:pt x="15661" y="14595"/>
                  </a:lnTo>
                  <a:lnTo>
                    <a:pt x="15661" y="13651"/>
                  </a:lnTo>
                  <a:close/>
                  <a:moveTo>
                    <a:pt x="6342" y="7584"/>
                  </a:moveTo>
                  <a:cubicBezTo>
                    <a:pt x="7215" y="7584"/>
                    <a:pt x="8107" y="7909"/>
                    <a:pt x="8834" y="8636"/>
                  </a:cubicBezTo>
                  <a:cubicBezTo>
                    <a:pt x="11080" y="10867"/>
                    <a:pt x="9493" y="14699"/>
                    <a:pt x="6319" y="14699"/>
                  </a:cubicBezTo>
                  <a:cubicBezTo>
                    <a:pt x="4357" y="14699"/>
                    <a:pt x="2770" y="13112"/>
                    <a:pt x="2770" y="11151"/>
                  </a:cubicBezTo>
                  <a:cubicBezTo>
                    <a:pt x="2770" y="9004"/>
                    <a:pt x="4517" y="7584"/>
                    <a:pt x="6342" y="7584"/>
                  </a:cubicBezTo>
                  <a:close/>
                  <a:moveTo>
                    <a:pt x="12151" y="11163"/>
                  </a:moveTo>
                  <a:cubicBezTo>
                    <a:pt x="13056" y="11163"/>
                    <a:pt x="13924" y="11870"/>
                    <a:pt x="13924" y="12933"/>
                  </a:cubicBezTo>
                  <a:cubicBezTo>
                    <a:pt x="13924" y="13906"/>
                    <a:pt x="13131" y="14699"/>
                    <a:pt x="12158" y="14699"/>
                  </a:cubicBezTo>
                  <a:cubicBezTo>
                    <a:pt x="10585" y="14699"/>
                    <a:pt x="9807" y="12798"/>
                    <a:pt x="10915" y="11690"/>
                  </a:cubicBezTo>
                  <a:cubicBezTo>
                    <a:pt x="11274" y="11326"/>
                    <a:pt x="11717" y="11163"/>
                    <a:pt x="12151" y="11163"/>
                  </a:cubicBezTo>
                  <a:close/>
                  <a:moveTo>
                    <a:pt x="9762" y="13816"/>
                  </a:moveTo>
                  <a:cubicBezTo>
                    <a:pt x="9882" y="14145"/>
                    <a:pt x="10076" y="14460"/>
                    <a:pt x="10316" y="14714"/>
                  </a:cubicBezTo>
                  <a:lnTo>
                    <a:pt x="8804" y="14714"/>
                  </a:lnTo>
                  <a:cubicBezTo>
                    <a:pt x="9163" y="14460"/>
                    <a:pt x="9493" y="14160"/>
                    <a:pt x="9762" y="13816"/>
                  </a:cubicBezTo>
                  <a:close/>
                  <a:moveTo>
                    <a:pt x="10071" y="1"/>
                  </a:moveTo>
                  <a:cubicBezTo>
                    <a:pt x="8059" y="1"/>
                    <a:pt x="6035" y="601"/>
                    <a:pt x="4282" y="1824"/>
                  </a:cubicBezTo>
                  <a:cubicBezTo>
                    <a:pt x="4013" y="2018"/>
                    <a:pt x="4058" y="2497"/>
                    <a:pt x="4552" y="2572"/>
                  </a:cubicBezTo>
                  <a:cubicBezTo>
                    <a:pt x="4561" y="2577"/>
                    <a:pt x="4568" y="2579"/>
                    <a:pt x="4575" y="2579"/>
                  </a:cubicBezTo>
                  <a:cubicBezTo>
                    <a:pt x="4591" y="2579"/>
                    <a:pt x="4601" y="2568"/>
                    <a:pt x="4612" y="2557"/>
                  </a:cubicBezTo>
                  <a:cubicBezTo>
                    <a:pt x="6204" y="1401"/>
                    <a:pt x="8095" y="788"/>
                    <a:pt x="10069" y="788"/>
                  </a:cubicBezTo>
                  <a:cubicBezTo>
                    <a:pt x="13052" y="788"/>
                    <a:pt x="16222" y="2186"/>
                    <a:pt x="18835" y="5222"/>
                  </a:cubicBezTo>
                  <a:cubicBezTo>
                    <a:pt x="19149" y="5627"/>
                    <a:pt x="19329" y="6106"/>
                    <a:pt x="19359" y="6615"/>
                  </a:cubicBezTo>
                  <a:lnTo>
                    <a:pt x="19359" y="14355"/>
                  </a:lnTo>
                  <a:cubicBezTo>
                    <a:pt x="19359" y="14550"/>
                    <a:pt x="19194" y="14714"/>
                    <a:pt x="19000" y="14714"/>
                  </a:cubicBezTo>
                  <a:lnTo>
                    <a:pt x="17233" y="14714"/>
                  </a:lnTo>
                  <a:lnTo>
                    <a:pt x="17233" y="7139"/>
                  </a:lnTo>
                  <a:cubicBezTo>
                    <a:pt x="17233" y="7079"/>
                    <a:pt x="17218" y="7019"/>
                    <a:pt x="17188" y="6959"/>
                  </a:cubicBezTo>
                  <a:lnTo>
                    <a:pt x="16409" y="5492"/>
                  </a:lnTo>
                  <a:cubicBezTo>
                    <a:pt x="16350" y="5402"/>
                    <a:pt x="16275" y="5327"/>
                    <a:pt x="16170" y="5297"/>
                  </a:cubicBezTo>
                  <a:cubicBezTo>
                    <a:pt x="16128" y="5283"/>
                    <a:pt x="16086" y="5277"/>
                    <a:pt x="16044" y="5277"/>
                  </a:cubicBezTo>
                  <a:cubicBezTo>
                    <a:pt x="15906" y="5277"/>
                    <a:pt x="15775" y="5350"/>
                    <a:pt x="15706" y="5477"/>
                  </a:cubicBezTo>
                  <a:lnTo>
                    <a:pt x="14912" y="6959"/>
                  </a:lnTo>
                  <a:cubicBezTo>
                    <a:pt x="14882" y="7019"/>
                    <a:pt x="14867" y="7079"/>
                    <a:pt x="14867" y="7139"/>
                  </a:cubicBezTo>
                  <a:lnTo>
                    <a:pt x="14867" y="14714"/>
                  </a:lnTo>
                  <a:lnTo>
                    <a:pt x="13999" y="14714"/>
                  </a:lnTo>
                  <a:cubicBezTo>
                    <a:pt x="15302" y="13367"/>
                    <a:pt x="14748" y="11136"/>
                    <a:pt x="12981" y="10537"/>
                  </a:cubicBezTo>
                  <a:lnTo>
                    <a:pt x="13730" y="9789"/>
                  </a:lnTo>
                  <a:cubicBezTo>
                    <a:pt x="14179" y="9340"/>
                    <a:pt x="14179" y="8621"/>
                    <a:pt x="13730" y="8172"/>
                  </a:cubicBezTo>
                  <a:lnTo>
                    <a:pt x="11379" y="5836"/>
                  </a:lnTo>
                  <a:lnTo>
                    <a:pt x="9073" y="3531"/>
                  </a:lnTo>
                  <a:cubicBezTo>
                    <a:pt x="8849" y="3306"/>
                    <a:pt x="8557" y="3194"/>
                    <a:pt x="8267" y="3194"/>
                  </a:cubicBezTo>
                  <a:cubicBezTo>
                    <a:pt x="7977" y="3194"/>
                    <a:pt x="7688" y="3306"/>
                    <a:pt x="7471" y="3531"/>
                  </a:cubicBezTo>
                  <a:lnTo>
                    <a:pt x="6393" y="4594"/>
                  </a:lnTo>
                  <a:cubicBezTo>
                    <a:pt x="6199" y="4788"/>
                    <a:pt x="6079" y="5043"/>
                    <a:pt x="6049" y="5312"/>
                  </a:cubicBezTo>
                  <a:cubicBezTo>
                    <a:pt x="6019" y="5657"/>
                    <a:pt x="6139" y="5986"/>
                    <a:pt x="6378" y="6210"/>
                  </a:cubicBezTo>
                  <a:lnTo>
                    <a:pt x="7052" y="6884"/>
                  </a:lnTo>
                  <a:cubicBezTo>
                    <a:pt x="6796" y="6838"/>
                    <a:pt x="6541" y="6816"/>
                    <a:pt x="6288" y="6816"/>
                  </a:cubicBezTo>
                  <a:cubicBezTo>
                    <a:pt x="4558" y="6816"/>
                    <a:pt x="2955" y="7856"/>
                    <a:pt x="2276" y="9489"/>
                  </a:cubicBezTo>
                  <a:cubicBezTo>
                    <a:pt x="1498" y="11376"/>
                    <a:pt x="2126" y="13547"/>
                    <a:pt x="3803" y="14714"/>
                  </a:cubicBezTo>
                  <a:lnTo>
                    <a:pt x="2396" y="14714"/>
                  </a:lnTo>
                  <a:cubicBezTo>
                    <a:pt x="1513" y="14714"/>
                    <a:pt x="794" y="13996"/>
                    <a:pt x="794" y="13127"/>
                  </a:cubicBezTo>
                  <a:lnTo>
                    <a:pt x="794" y="10073"/>
                  </a:lnTo>
                  <a:cubicBezTo>
                    <a:pt x="779" y="8007"/>
                    <a:pt x="1483" y="5986"/>
                    <a:pt x="2755" y="4354"/>
                  </a:cubicBezTo>
                  <a:cubicBezTo>
                    <a:pt x="2996" y="4059"/>
                    <a:pt x="2733" y="3715"/>
                    <a:pt x="2446" y="3715"/>
                  </a:cubicBezTo>
                  <a:cubicBezTo>
                    <a:pt x="2340" y="3715"/>
                    <a:pt x="2230" y="3762"/>
                    <a:pt x="2141" y="3875"/>
                  </a:cubicBezTo>
                  <a:cubicBezTo>
                    <a:pt x="749" y="5642"/>
                    <a:pt x="0" y="7827"/>
                    <a:pt x="0" y="10073"/>
                  </a:cubicBezTo>
                  <a:lnTo>
                    <a:pt x="0" y="13127"/>
                  </a:lnTo>
                  <a:cubicBezTo>
                    <a:pt x="0" y="14430"/>
                    <a:pt x="1078" y="15508"/>
                    <a:pt x="2396" y="15508"/>
                  </a:cubicBezTo>
                  <a:lnTo>
                    <a:pt x="17757" y="15508"/>
                  </a:lnTo>
                  <a:cubicBezTo>
                    <a:pt x="19074" y="15508"/>
                    <a:pt x="20137" y="14430"/>
                    <a:pt x="20137" y="13127"/>
                  </a:cubicBezTo>
                  <a:lnTo>
                    <a:pt x="20137" y="10073"/>
                  </a:lnTo>
                  <a:cubicBezTo>
                    <a:pt x="20137" y="8816"/>
                    <a:pt x="19913" y="7558"/>
                    <a:pt x="19449" y="6375"/>
                  </a:cubicBezTo>
                  <a:cubicBezTo>
                    <a:pt x="19838" y="6315"/>
                    <a:pt x="20137" y="5971"/>
                    <a:pt x="20137" y="5567"/>
                  </a:cubicBezTo>
                  <a:lnTo>
                    <a:pt x="20137" y="3426"/>
                  </a:lnTo>
                  <a:cubicBezTo>
                    <a:pt x="20137" y="3321"/>
                    <a:pt x="20063" y="3231"/>
                    <a:pt x="19958" y="3231"/>
                  </a:cubicBezTo>
                  <a:lnTo>
                    <a:pt x="17458" y="3231"/>
                  </a:lnTo>
                  <a:cubicBezTo>
                    <a:pt x="17368" y="3141"/>
                    <a:pt x="17293" y="3036"/>
                    <a:pt x="17188" y="2947"/>
                  </a:cubicBezTo>
                  <a:cubicBezTo>
                    <a:pt x="15240" y="999"/>
                    <a:pt x="12665" y="1"/>
                    <a:pt x="10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2"/>
            <p:cNvSpPr/>
            <p:nvPr/>
          </p:nvSpPr>
          <p:spPr>
            <a:xfrm>
              <a:off x="4805201" y="2603526"/>
              <a:ext cx="19698" cy="18021"/>
            </a:xfrm>
            <a:custGeom>
              <a:avLst/>
              <a:gdLst/>
              <a:ahLst/>
              <a:cxnLst/>
              <a:rect l="l" t="t" r="r" b="b"/>
              <a:pathLst>
                <a:path w="869" h="795" extrusionOk="0">
                  <a:moveTo>
                    <a:pt x="434" y="1"/>
                  </a:moveTo>
                  <a:cubicBezTo>
                    <a:pt x="240" y="1"/>
                    <a:pt x="60" y="151"/>
                    <a:pt x="30" y="345"/>
                  </a:cubicBezTo>
                  <a:cubicBezTo>
                    <a:pt x="0" y="585"/>
                    <a:pt x="180" y="794"/>
                    <a:pt x="419" y="794"/>
                  </a:cubicBezTo>
                  <a:lnTo>
                    <a:pt x="434" y="794"/>
                  </a:lnTo>
                  <a:cubicBezTo>
                    <a:pt x="629" y="794"/>
                    <a:pt x="794" y="645"/>
                    <a:pt x="824" y="450"/>
                  </a:cubicBezTo>
                  <a:cubicBezTo>
                    <a:pt x="869" y="226"/>
                    <a:pt x="674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2"/>
            <p:cNvSpPr/>
            <p:nvPr/>
          </p:nvSpPr>
          <p:spPr>
            <a:xfrm>
              <a:off x="4833649" y="2606427"/>
              <a:ext cx="90353" cy="43839"/>
            </a:xfrm>
            <a:custGeom>
              <a:avLst/>
              <a:gdLst/>
              <a:ahLst/>
              <a:cxnLst/>
              <a:rect l="l" t="t" r="r" b="b"/>
              <a:pathLst>
                <a:path w="3986" h="1934" extrusionOk="0">
                  <a:moveTo>
                    <a:pt x="550" y="0"/>
                  </a:moveTo>
                  <a:cubicBezTo>
                    <a:pt x="95" y="0"/>
                    <a:pt x="1" y="701"/>
                    <a:pt x="482" y="786"/>
                  </a:cubicBezTo>
                  <a:cubicBezTo>
                    <a:pt x="1455" y="966"/>
                    <a:pt x="2368" y="1325"/>
                    <a:pt x="3192" y="1864"/>
                  </a:cubicBezTo>
                  <a:cubicBezTo>
                    <a:pt x="3269" y="1913"/>
                    <a:pt x="3345" y="1934"/>
                    <a:pt x="3416" y="1934"/>
                  </a:cubicBezTo>
                  <a:cubicBezTo>
                    <a:pt x="3760" y="1934"/>
                    <a:pt x="3986" y="1441"/>
                    <a:pt x="3626" y="1205"/>
                  </a:cubicBezTo>
                  <a:cubicBezTo>
                    <a:pt x="2713" y="607"/>
                    <a:pt x="1695" y="202"/>
                    <a:pt x="632" y="8"/>
                  </a:cubicBezTo>
                  <a:cubicBezTo>
                    <a:pt x="603" y="3"/>
                    <a:pt x="576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3" name="Google Shape;3753;p52"/>
          <p:cNvGrpSpPr/>
          <p:nvPr/>
        </p:nvGrpSpPr>
        <p:grpSpPr>
          <a:xfrm>
            <a:off x="6222876" y="2783114"/>
            <a:ext cx="275403" cy="404399"/>
            <a:chOff x="5578956" y="2458794"/>
            <a:chExt cx="311225" cy="456999"/>
          </a:xfrm>
        </p:grpSpPr>
        <p:sp>
          <p:nvSpPr>
            <p:cNvPr id="3754" name="Google Shape;3754;p52"/>
            <p:cNvSpPr/>
            <p:nvPr/>
          </p:nvSpPr>
          <p:spPr>
            <a:xfrm>
              <a:off x="5638391" y="2458794"/>
              <a:ext cx="251791" cy="456999"/>
            </a:xfrm>
            <a:custGeom>
              <a:avLst/>
              <a:gdLst/>
              <a:ahLst/>
              <a:cxnLst/>
              <a:rect l="l" t="t" r="r" b="b"/>
              <a:pathLst>
                <a:path w="11108" h="20161" extrusionOk="0">
                  <a:moveTo>
                    <a:pt x="4842" y="790"/>
                  </a:moveTo>
                  <a:cubicBezTo>
                    <a:pt x="6227" y="790"/>
                    <a:pt x="7612" y="1093"/>
                    <a:pt x="8892" y="1700"/>
                  </a:cubicBezTo>
                  <a:lnTo>
                    <a:pt x="8892" y="3407"/>
                  </a:lnTo>
                  <a:cubicBezTo>
                    <a:pt x="8069" y="3047"/>
                    <a:pt x="7185" y="2793"/>
                    <a:pt x="6302" y="2673"/>
                  </a:cubicBezTo>
                  <a:cubicBezTo>
                    <a:pt x="6277" y="2668"/>
                    <a:pt x="6252" y="2666"/>
                    <a:pt x="6228" y="2666"/>
                  </a:cubicBezTo>
                  <a:cubicBezTo>
                    <a:pt x="6021" y="2666"/>
                    <a:pt x="5853" y="2831"/>
                    <a:pt x="5853" y="3032"/>
                  </a:cubicBezTo>
                  <a:cubicBezTo>
                    <a:pt x="5838" y="3242"/>
                    <a:pt x="5987" y="3422"/>
                    <a:pt x="6197" y="3451"/>
                  </a:cubicBezTo>
                  <a:cubicBezTo>
                    <a:pt x="7125" y="3586"/>
                    <a:pt x="8039" y="3856"/>
                    <a:pt x="8892" y="4260"/>
                  </a:cubicBezTo>
                  <a:cubicBezTo>
                    <a:pt x="8847" y="6236"/>
                    <a:pt x="7440" y="7913"/>
                    <a:pt x="5508" y="8302"/>
                  </a:cubicBezTo>
                  <a:cubicBezTo>
                    <a:pt x="5314" y="8168"/>
                    <a:pt x="5074" y="8093"/>
                    <a:pt x="4850" y="8093"/>
                  </a:cubicBezTo>
                  <a:cubicBezTo>
                    <a:pt x="4610" y="8093"/>
                    <a:pt x="4385" y="8168"/>
                    <a:pt x="4191" y="8302"/>
                  </a:cubicBezTo>
                  <a:cubicBezTo>
                    <a:pt x="2260" y="7913"/>
                    <a:pt x="852" y="6236"/>
                    <a:pt x="792" y="4260"/>
                  </a:cubicBezTo>
                  <a:cubicBezTo>
                    <a:pt x="1691" y="3841"/>
                    <a:pt x="2649" y="3556"/>
                    <a:pt x="3622" y="3437"/>
                  </a:cubicBezTo>
                  <a:cubicBezTo>
                    <a:pt x="3817" y="3407"/>
                    <a:pt x="3966" y="3242"/>
                    <a:pt x="3981" y="3062"/>
                  </a:cubicBezTo>
                  <a:cubicBezTo>
                    <a:pt x="3981" y="2825"/>
                    <a:pt x="3799" y="2640"/>
                    <a:pt x="3581" y="2640"/>
                  </a:cubicBezTo>
                  <a:cubicBezTo>
                    <a:pt x="3565" y="2640"/>
                    <a:pt x="3548" y="2641"/>
                    <a:pt x="3532" y="2643"/>
                  </a:cubicBezTo>
                  <a:cubicBezTo>
                    <a:pt x="2589" y="2778"/>
                    <a:pt x="1676" y="3017"/>
                    <a:pt x="792" y="3407"/>
                  </a:cubicBezTo>
                  <a:lnTo>
                    <a:pt x="792" y="1700"/>
                  </a:lnTo>
                  <a:cubicBezTo>
                    <a:pt x="2072" y="1093"/>
                    <a:pt x="3457" y="790"/>
                    <a:pt x="4842" y="790"/>
                  </a:cubicBezTo>
                  <a:close/>
                  <a:moveTo>
                    <a:pt x="4844" y="8887"/>
                  </a:moveTo>
                  <a:cubicBezTo>
                    <a:pt x="5047" y="8887"/>
                    <a:pt x="5239" y="9047"/>
                    <a:pt x="5239" y="9290"/>
                  </a:cubicBezTo>
                  <a:cubicBezTo>
                    <a:pt x="5239" y="9500"/>
                    <a:pt x="5059" y="9680"/>
                    <a:pt x="4850" y="9680"/>
                  </a:cubicBezTo>
                  <a:cubicBezTo>
                    <a:pt x="4490" y="9680"/>
                    <a:pt x="4326" y="9246"/>
                    <a:pt x="4565" y="9006"/>
                  </a:cubicBezTo>
                  <a:cubicBezTo>
                    <a:pt x="4648" y="8924"/>
                    <a:pt x="4747" y="8887"/>
                    <a:pt x="4844" y="8887"/>
                  </a:cubicBezTo>
                  <a:close/>
                  <a:moveTo>
                    <a:pt x="8336" y="15444"/>
                  </a:moveTo>
                  <a:cubicBezTo>
                    <a:pt x="9416" y="15444"/>
                    <a:pt x="10299" y="16306"/>
                    <a:pt x="10314" y="17390"/>
                  </a:cubicBezTo>
                  <a:cubicBezTo>
                    <a:pt x="10314" y="18483"/>
                    <a:pt x="9431" y="19366"/>
                    <a:pt x="8353" y="19366"/>
                  </a:cubicBezTo>
                  <a:lnTo>
                    <a:pt x="7440" y="19366"/>
                  </a:lnTo>
                  <a:cubicBezTo>
                    <a:pt x="7185" y="19366"/>
                    <a:pt x="6976" y="19157"/>
                    <a:pt x="6976" y="18902"/>
                  </a:cubicBezTo>
                  <a:lnTo>
                    <a:pt x="6976" y="15908"/>
                  </a:lnTo>
                  <a:cubicBezTo>
                    <a:pt x="6976" y="15653"/>
                    <a:pt x="7185" y="15444"/>
                    <a:pt x="7440" y="15444"/>
                  </a:cubicBezTo>
                  <a:lnTo>
                    <a:pt x="8308" y="15444"/>
                  </a:lnTo>
                  <a:cubicBezTo>
                    <a:pt x="8317" y="15444"/>
                    <a:pt x="8327" y="15444"/>
                    <a:pt x="8336" y="15444"/>
                  </a:cubicBezTo>
                  <a:close/>
                  <a:moveTo>
                    <a:pt x="4848" y="1"/>
                  </a:moveTo>
                  <a:cubicBezTo>
                    <a:pt x="3468" y="1"/>
                    <a:pt x="2087" y="277"/>
                    <a:pt x="792" y="831"/>
                  </a:cubicBezTo>
                  <a:lnTo>
                    <a:pt x="792" y="412"/>
                  </a:lnTo>
                  <a:cubicBezTo>
                    <a:pt x="792" y="203"/>
                    <a:pt x="658" y="38"/>
                    <a:pt x="463" y="8"/>
                  </a:cubicBezTo>
                  <a:cubicBezTo>
                    <a:pt x="440" y="4"/>
                    <a:pt x="416" y="2"/>
                    <a:pt x="393" y="2"/>
                  </a:cubicBezTo>
                  <a:cubicBezTo>
                    <a:pt x="182" y="2"/>
                    <a:pt x="0" y="181"/>
                    <a:pt x="14" y="397"/>
                  </a:cubicBezTo>
                  <a:lnTo>
                    <a:pt x="14" y="4155"/>
                  </a:lnTo>
                  <a:cubicBezTo>
                    <a:pt x="14" y="6416"/>
                    <a:pt x="1511" y="8392"/>
                    <a:pt x="3697" y="8991"/>
                  </a:cubicBezTo>
                  <a:cubicBezTo>
                    <a:pt x="3577" y="9455"/>
                    <a:pt x="3742" y="9934"/>
                    <a:pt x="4131" y="10219"/>
                  </a:cubicBezTo>
                  <a:lnTo>
                    <a:pt x="2828" y="11506"/>
                  </a:lnTo>
                  <a:cubicBezTo>
                    <a:pt x="2769" y="11581"/>
                    <a:pt x="2724" y="11686"/>
                    <a:pt x="2724" y="11791"/>
                  </a:cubicBezTo>
                  <a:lnTo>
                    <a:pt x="2724" y="12105"/>
                  </a:lnTo>
                  <a:cubicBezTo>
                    <a:pt x="2724" y="12300"/>
                    <a:pt x="2858" y="12464"/>
                    <a:pt x="3053" y="12509"/>
                  </a:cubicBezTo>
                  <a:cubicBezTo>
                    <a:pt x="3071" y="12512"/>
                    <a:pt x="3088" y="12513"/>
                    <a:pt x="3105" y="12513"/>
                  </a:cubicBezTo>
                  <a:cubicBezTo>
                    <a:pt x="3322" y="12513"/>
                    <a:pt x="3502" y="12342"/>
                    <a:pt x="3502" y="12120"/>
                  </a:cubicBezTo>
                  <a:lnTo>
                    <a:pt x="3502" y="11985"/>
                  </a:lnTo>
                  <a:lnTo>
                    <a:pt x="4850" y="10653"/>
                  </a:lnTo>
                  <a:lnTo>
                    <a:pt x="6182" y="11985"/>
                  </a:lnTo>
                  <a:lnTo>
                    <a:pt x="6182" y="18902"/>
                  </a:lnTo>
                  <a:cubicBezTo>
                    <a:pt x="6182" y="19591"/>
                    <a:pt x="6751" y="20160"/>
                    <a:pt x="7440" y="20160"/>
                  </a:cubicBezTo>
                  <a:lnTo>
                    <a:pt x="8323" y="20160"/>
                  </a:lnTo>
                  <a:cubicBezTo>
                    <a:pt x="8332" y="20160"/>
                    <a:pt x="8341" y="20160"/>
                    <a:pt x="8351" y="20160"/>
                  </a:cubicBezTo>
                  <a:cubicBezTo>
                    <a:pt x="9865" y="20160"/>
                    <a:pt x="11093" y="18938"/>
                    <a:pt x="11108" y="17420"/>
                  </a:cubicBezTo>
                  <a:cubicBezTo>
                    <a:pt x="11108" y="15893"/>
                    <a:pt x="9880" y="14650"/>
                    <a:pt x="8353" y="14650"/>
                  </a:cubicBezTo>
                  <a:lnTo>
                    <a:pt x="7440" y="14650"/>
                  </a:lnTo>
                  <a:cubicBezTo>
                    <a:pt x="7275" y="14650"/>
                    <a:pt x="7125" y="14680"/>
                    <a:pt x="6976" y="14740"/>
                  </a:cubicBezTo>
                  <a:lnTo>
                    <a:pt x="6976" y="11821"/>
                  </a:lnTo>
                  <a:cubicBezTo>
                    <a:pt x="6976" y="11716"/>
                    <a:pt x="6931" y="11611"/>
                    <a:pt x="6856" y="11536"/>
                  </a:cubicBezTo>
                  <a:lnTo>
                    <a:pt x="5553" y="10249"/>
                  </a:lnTo>
                  <a:cubicBezTo>
                    <a:pt x="5943" y="9949"/>
                    <a:pt x="6107" y="9470"/>
                    <a:pt x="5987" y="9021"/>
                  </a:cubicBezTo>
                  <a:cubicBezTo>
                    <a:pt x="8173" y="8407"/>
                    <a:pt x="9685" y="6431"/>
                    <a:pt x="9685" y="4155"/>
                  </a:cubicBezTo>
                  <a:lnTo>
                    <a:pt x="9685" y="412"/>
                  </a:lnTo>
                  <a:cubicBezTo>
                    <a:pt x="9685" y="203"/>
                    <a:pt x="9551" y="38"/>
                    <a:pt x="9356" y="8"/>
                  </a:cubicBezTo>
                  <a:cubicBezTo>
                    <a:pt x="9333" y="4"/>
                    <a:pt x="9309" y="2"/>
                    <a:pt x="9287" y="2"/>
                  </a:cubicBezTo>
                  <a:cubicBezTo>
                    <a:pt x="9075" y="2"/>
                    <a:pt x="8892" y="181"/>
                    <a:pt x="8892" y="397"/>
                  </a:cubicBezTo>
                  <a:lnTo>
                    <a:pt x="8892" y="831"/>
                  </a:lnTo>
                  <a:cubicBezTo>
                    <a:pt x="7604" y="277"/>
                    <a:pt x="6227" y="1"/>
                    <a:pt x="4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2"/>
            <p:cNvSpPr/>
            <p:nvPr/>
          </p:nvSpPr>
          <p:spPr>
            <a:xfrm>
              <a:off x="5698074" y="2755670"/>
              <a:ext cx="20061" cy="17839"/>
            </a:xfrm>
            <a:custGeom>
              <a:avLst/>
              <a:gdLst/>
              <a:ahLst/>
              <a:cxnLst/>
              <a:rect l="l" t="t" r="r" b="b"/>
              <a:pathLst>
                <a:path w="885" h="787" extrusionOk="0">
                  <a:moveTo>
                    <a:pt x="493" y="0"/>
                  </a:moveTo>
                  <a:cubicBezTo>
                    <a:pt x="239" y="0"/>
                    <a:pt x="0" y="255"/>
                    <a:pt x="121" y="550"/>
                  </a:cubicBezTo>
                  <a:cubicBezTo>
                    <a:pt x="189" y="713"/>
                    <a:pt x="334" y="787"/>
                    <a:pt x="480" y="787"/>
                  </a:cubicBezTo>
                  <a:cubicBezTo>
                    <a:pt x="682" y="787"/>
                    <a:pt x="884" y="644"/>
                    <a:pt x="884" y="400"/>
                  </a:cubicBezTo>
                  <a:cubicBezTo>
                    <a:pt x="884" y="296"/>
                    <a:pt x="839" y="191"/>
                    <a:pt x="764" y="116"/>
                  </a:cubicBezTo>
                  <a:cubicBezTo>
                    <a:pt x="683" y="35"/>
                    <a:pt x="58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2"/>
            <p:cNvSpPr/>
            <p:nvPr/>
          </p:nvSpPr>
          <p:spPr>
            <a:xfrm>
              <a:off x="5737674" y="2516324"/>
              <a:ext cx="23552" cy="18678"/>
            </a:xfrm>
            <a:custGeom>
              <a:avLst/>
              <a:gdLst/>
              <a:ahLst/>
              <a:cxnLst/>
              <a:rect l="l" t="t" r="r" b="b"/>
              <a:pathLst>
                <a:path w="1039" h="824" extrusionOk="0">
                  <a:moveTo>
                    <a:pt x="559" y="0"/>
                  </a:moveTo>
                  <a:lnTo>
                    <a:pt x="544" y="30"/>
                  </a:lnTo>
                  <a:lnTo>
                    <a:pt x="530" y="30"/>
                  </a:lnTo>
                  <a:cubicBezTo>
                    <a:pt x="520" y="30"/>
                    <a:pt x="511" y="29"/>
                    <a:pt x="501" y="29"/>
                  </a:cubicBezTo>
                  <a:cubicBezTo>
                    <a:pt x="14" y="29"/>
                    <a:pt x="1" y="780"/>
                    <a:pt x="501" y="780"/>
                  </a:cubicBezTo>
                  <a:cubicBezTo>
                    <a:pt x="510" y="780"/>
                    <a:pt x="520" y="779"/>
                    <a:pt x="530" y="779"/>
                  </a:cubicBezTo>
                  <a:lnTo>
                    <a:pt x="544" y="824"/>
                  </a:lnTo>
                  <a:cubicBezTo>
                    <a:pt x="844" y="824"/>
                    <a:pt x="1039" y="524"/>
                    <a:pt x="934" y="255"/>
                  </a:cubicBezTo>
                  <a:cubicBezTo>
                    <a:pt x="859" y="90"/>
                    <a:pt x="724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2"/>
            <p:cNvSpPr/>
            <p:nvPr/>
          </p:nvSpPr>
          <p:spPr>
            <a:xfrm>
              <a:off x="5578956" y="2785183"/>
              <a:ext cx="138838" cy="130587"/>
            </a:xfrm>
            <a:custGeom>
              <a:avLst/>
              <a:gdLst/>
              <a:ahLst/>
              <a:cxnLst/>
              <a:rect l="l" t="t" r="r" b="b"/>
              <a:pathLst>
                <a:path w="6125" h="5761" extrusionOk="0">
                  <a:moveTo>
                    <a:pt x="4867" y="1045"/>
                  </a:moveTo>
                  <a:cubicBezTo>
                    <a:pt x="5136" y="1045"/>
                    <a:pt x="5346" y="1254"/>
                    <a:pt x="5346" y="1509"/>
                  </a:cubicBezTo>
                  <a:lnTo>
                    <a:pt x="5346" y="4503"/>
                  </a:lnTo>
                  <a:cubicBezTo>
                    <a:pt x="5346" y="4758"/>
                    <a:pt x="5136" y="4967"/>
                    <a:pt x="4867" y="4967"/>
                  </a:cubicBezTo>
                  <a:lnTo>
                    <a:pt x="3998" y="4967"/>
                  </a:lnTo>
                  <a:cubicBezTo>
                    <a:pt x="3989" y="4968"/>
                    <a:pt x="3980" y="4968"/>
                    <a:pt x="3970" y="4968"/>
                  </a:cubicBezTo>
                  <a:cubicBezTo>
                    <a:pt x="2890" y="4968"/>
                    <a:pt x="2007" y="4105"/>
                    <a:pt x="2007" y="3021"/>
                  </a:cubicBezTo>
                  <a:cubicBezTo>
                    <a:pt x="1992" y="1928"/>
                    <a:pt x="2875" y="1045"/>
                    <a:pt x="3968" y="1045"/>
                  </a:cubicBezTo>
                  <a:close/>
                  <a:moveTo>
                    <a:pt x="5738" y="1"/>
                  </a:moveTo>
                  <a:cubicBezTo>
                    <a:pt x="5538" y="1"/>
                    <a:pt x="5374" y="150"/>
                    <a:pt x="5346" y="341"/>
                  </a:cubicBezTo>
                  <a:cubicBezTo>
                    <a:pt x="5196" y="281"/>
                    <a:pt x="5031" y="251"/>
                    <a:pt x="4867" y="251"/>
                  </a:cubicBezTo>
                  <a:lnTo>
                    <a:pt x="3010" y="251"/>
                  </a:lnTo>
                  <a:cubicBezTo>
                    <a:pt x="2770" y="251"/>
                    <a:pt x="2546" y="341"/>
                    <a:pt x="2381" y="521"/>
                  </a:cubicBezTo>
                  <a:cubicBezTo>
                    <a:pt x="1" y="2886"/>
                    <a:pt x="1648" y="5761"/>
                    <a:pt x="3968" y="5761"/>
                  </a:cubicBezTo>
                  <a:lnTo>
                    <a:pt x="5720" y="5761"/>
                  </a:lnTo>
                  <a:cubicBezTo>
                    <a:pt x="5945" y="5761"/>
                    <a:pt x="6124" y="5581"/>
                    <a:pt x="6124" y="5342"/>
                  </a:cubicBezTo>
                  <a:lnTo>
                    <a:pt x="6124" y="251"/>
                  </a:lnTo>
                  <a:cubicBezTo>
                    <a:pt x="6124" y="221"/>
                    <a:pt x="6109" y="191"/>
                    <a:pt x="6094" y="161"/>
                  </a:cubicBezTo>
                  <a:cubicBezTo>
                    <a:pt x="5976" y="48"/>
                    <a:pt x="5851" y="1"/>
                    <a:pt x="5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8" name="Google Shape;3758;p52"/>
          <p:cNvGrpSpPr/>
          <p:nvPr/>
        </p:nvGrpSpPr>
        <p:grpSpPr>
          <a:xfrm>
            <a:off x="4729216" y="2783455"/>
            <a:ext cx="408130" cy="404058"/>
            <a:chOff x="3747377" y="2459247"/>
            <a:chExt cx="461216" cy="456614"/>
          </a:xfrm>
        </p:grpSpPr>
        <p:sp>
          <p:nvSpPr>
            <p:cNvPr id="3759" name="Google Shape;3759;p52"/>
            <p:cNvSpPr/>
            <p:nvPr/>
          </p:nvSpPr>
          <p:spPr>
            <a:xfrm>
              <a:off x="3747377" y="2459247"/>
              <a:ext cx="461216" cy="456614"/>
            </a:xfrm>
            <a:custGeom>
              <a:avLst/>
              <a:gdLst/>
              <a:ahLst/>
              <a:cxnLst/>
              <a:rect l="l" t="t" r="r" b="b"/>
              <a:pathLst>
                <a:path w="20347" h="20144" extrusionOk="0">
                  <a:moveTo>
                    <a:pt x="12218" y="780"/>
                  </a:moveTo>
                  <a:cubicBezTo>
                    <a:pt x="16288" y="780"/>
                    <a:pt x="19583" y="4120"/>
                    <a:pt x="19509" y="8207"/>
                  </a:cubicBezTo>
                  <a:lnTo>
                    <a:pt x="19509" y="8237"/>
                  </a:lnTo>
                  <a:cubicBezTo>
                    <a:pt x="19494" y="8806"/>
                    <a:pt x="19089" y="9300"/>
                    <a:pt x="18535" y="9435"/>
                  </a:cubicBezTo>
                  <a:lnTo>
                    <a:pt x="12262" y="10842"/>
                  </a:lnTo>
                  <a:lnTo>
                    <a:pt x="11948" y="10513"/>
                  </a:lnTo>
                  <a:lnTo>
                    <a:pt x="14628" y="9360"/>
                  </a:lnTo>
                  <a:cubicBezTo>
                    <a:pt x="15051" y="9175"/>
                    <a:pt x="14867" y="8594"/>
                    <a:pt x="14489" y="8594"/>
                  </a:cubicBezTo>
                  <a:cubicBezTo>
                    <a:pt x="14438" y="8594"/>
                    <a:pt x="14385" y="8604"/>
                    <a:pt x="14328" y="8627"/>
                  </a:cubicBezTo>
                  <a:lnTo>
                    <a:pt x="11349" y="9914"/>
                  </a:lnTo>
                  <a:lnTo>
                    <a:pt x="11139" y="9720"/>
                  </a:lnTo>
                  <a:lnTo>
                    <a:pt x="12652" y="8222"/>
                  </a:lnTo>
                  <a:cubicBezTo>
                    <a:pt x="12941" y="7933"/>
                    <a:pt x="12676" y="7537"/>
                    <a:pt x="12368" y="7537"/>
                  </a:cubicBezTo>
                  <a:cubicBezTo>
                    <a:pt x="12277" y="7537"/>
                    <a:pt x="12183" y="7572"/>
                    <a:pt x="12098" y="7653"/>
                  </a:cubicBezTo>
                  <a:lnTo>
                    <a:pt x="10585" y="9166"/>
                  </a:lnTo>
                  <a:lnTo>
                    <a:pt x="10406" y="8971"/>
                  </a:lnTo>
                  <a:lnTo>
                    <a:pt x="11693" y="6007"/>
                  </a:lnTo>
                  <a:cubicBezTo>
                    <a:pt x="11829" y="5688"/>
                    <a:pt x="11571" y="5450"/>
                    <a:pt x="11315" y="5450"/>
                  </a:cubicBezTo>
                  <a:cubicBezTo>
                    <a:pt x="11175" y="5450"/>
                    <a:pt x="11034" y="5522"/>
                    <a:pt x="10960" y="5692"/>
                  </a:cubicBezTo>
                  <a:lnTo>
                    <a:pt x="9807" y="8387"/>
                  </a:lnTo>
                  <a:lnTo>
                    <a:pt x="9567" y="8148"/>
                  </a:lnTo>
                  <a:lnTo>
                    <a:pt x="10885" y="1785"/>
                  </a:lnTo>
                  <a:cubicBezTo>
                    <a:pt x="11005" y="1216"/>
                    <a:pt x="11499" y="796"/>
                    <a:pt x="12083" y="781"/>
                  </a:cubicBezTo>
                  <a:cubicBezTo>
                    <a:pt x="12128" y="781"/>
                    <a:pt x="12173" y="780"/>
                    <a:pt x="12218" y="780"/>
                  </a:cubicBezTo>
                  <a:close/>
                  <a:moveTo>
                    <a:pt x="9088" y="8776"/>
                  </a:moveTo>
                  <a:lnTo>
                    <a:pt x="11529" y="11217"/>
                  </a:lnTo>
                  <a:lnTo>
                    <a:pt x="8549" y="14196"/>
                  </a:lnTo>
                  <a:lnTo>
                    <a:pt x="6109" y="11756"/>
                  </a:lnTo>
                  <a:lnTo>
                    <a:pt x="9088" y="8776"/>
                  </a:lnTo>
                  <a:close/>
                  <a:moveTo>
                    <a:pt x="5555" y="12310"/>
                  </a:moveTo>
                  <a:lnTo>
                    <a:pt x="7995" y="14750"/>
                  </a:lnTo>
                  <a:lnTo>
                    <a:pt x="3683" y="19047"/>
                  </a:lnTo>
                  <a:cubicBezTo>
                    <a:pt x="3481" y="19249"/>
                    <a:pt x="3223" y="19350"/>
                    <a:pt x="2965" y="19350"/>
                  </a:cubicBezTo>
                  <a:cubicBezTo>
                    <a:pt x="2707" y="19350"/>
                    <a:pt x="2448" y="19249"/>
                    <a:pt x="2246" y="19047"/>
                  </a:cubicBezTo>
                  <a:lnTo>
                    <a:pt x="1977" y="18777"/>
                  </a:lnTo>
                  <a:lnTo>
                    <a:pt x="3459" y="17295"/>
                  </a:lnTo>
                  <a:cubicBezTo>
                    <a:pt x="3734" y="17009"/>
                    <a:pt x="3474" y="16617"/>
                    <a:pt x="3169" y="16617"/>
                  </a:cubicBezTo>
                  <a:cubicBezTo>
                    <a:pt x="3075" y="16617"/>
                    <a:pt x="2978" y="16654"/>
                    <a:pt x="2890" y="16741"/>
                  </a:cubicBezTo>
                  <a:lnTo>
                    <a:pt x="1423" y="18224"/>
                  </a:lnTo>
                  <a:lnTo>
                    <a:pt x="1258" y="18059"/>
                  </a:lnTo>
                  <a:cubicBezTo>
                    <a:pt x="854" y="17655"/>
                    <a:pt x="854" y="17026"/>
                    <a:pt x="1258" y="16622"/>
                  </a:cubicBezTo>
                  <a:lnTo>
                    <a:pt x="5555" y="12310"/>
                  </a:lnTo>
                  <a:close/>
                  <a:moveTo>
                    <a:pt x="12285" y="0"/>
                  </a:moveTo>
                  <a:cubicBezTo>
                    <a:pt x="12212" y="0"/>
                    <a:pt x="12140" y="1"/>
                    <a:pt x="12068" y="3"/>
                  </a:cubicBezTo>
                  <a:cubicBezTo>
                    <a:pt x="11109" y="18"/>
                    <a:pt x="10301" y="692"/>
                    <a:pt x="10106" y="1620"/>
                  </a:cubicBezTo>
                  <a:lnTo>
                    <a:pt x="8804" y="7953"/>
                  </a:lnTo>
                  <a:lnTo>
                    <a:pt x="704" y="16068"/>
                  </a:lnTo>
                  <a:cubicBezTo>
                    <a:pt x="0" y="16771"/>
                    <a:pt x="0" y="17909"/>
                    <a:pt x="704" y="18613"/>
                  </a:cubicBezTo>
                  <a:lnTo>
                    <a:pt x="1692" y="19616"/>
                  </a:lnTo>
                  <a:cubicBezTo>
                    <a:pt x="2044" y="19968"/>
                    <a:pt x="2504" y="20144"/>
                    <a:pt x="2965" y="20144"/>
                  </a:cubicBezTo>
                  <a:cubicBezTo>
                    <a:pt x="3425" y="20144"/>
                    <a:pt x="3886" y="19968"/>
                    <a:pt x="4237" y="19616"/>
                  </a:cubicBezTo>
                  <a:lnTo>
                    <a:pt x="12187" y="11666"/>
                  </a:lnTo>
                  <a:cubicBezTo>
                    <a:pt x="12202" y="11651"/>
                    <a:pt x="12217" y="11651"/>
                    <a:pt x="12217" y="11651"/>
                  </a:cubicBezTo>
                  <a:lnTo>
                    <a:pt x="18700" y="10199"/>
                  </a:lnTo>
                  <a:cubicBezTo>
                    <a:pt x="19613" y="9989"/>
                    <a:pt x="20272" y="9196"/>
                    <a:pt x="20287" y="8252"/>
                  </a:cubicBezTo>
                  <a:lnTo>
                    <a:pt x="20287" y="8222"/>
                  </a:lnTo>
                  <a:cubicBezTo>
                    <a:pt x="20347" y="6037"/>
                    <a:pt x="19494" y="3911"/>
                    <a:pt x="17937" y="2368"/>
                  </a:cubicBezTo>
                  <a:cubicBezTo>
                    <a:pt x="16431" y="848"/>
                    <a:pt x="14407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2"/>
            <p:cNvSpPr/>
            <p:nvPr/>
          </p:nvSpPr>
          <p:spPr>
            <a:xfrm>
              <a:off x="4040604" y="2606518"/>
              <a:ext cx="20038" cy="17930"/>
            </a:xfrm>
            <a:custGeom>
              <a:avLst/>
              <a:gdLst/>
              <a:ahLst/>
              <a:cxnLst/>
              <a:rect l="l" t="t" r="r" b="b"/>
              <a:pathLst>
                <a:path w="884" h="791" extrusionOk="0">
                  <a:moveTo>
                    <a:pt x="489" y="1"/>
                  </a:moveTo>
                  <a:cubicBezTo>
                    <a:pt x="236" y="1"/>
                    <a:pt x="0" y="260"/>
                    <a:pt x="120" y="543"/>
                  </a:cubicBezTo>
                  <a:cubicBezTo>
                    <a:pt x="189" y="713"/>
                    <a:pt x="336" y="790"/>
                    <a:pt x="482" y="790"/>
                  </a:cubicBezTo>
                  <a:cubicBezTo>
                    <a:pt x="683" y="790"/>
                    <a:pt x="883" y="644"/>
                    <a:pt x="883" y="393"/>
                  </a:cubicBezTo>
                  <a:cubicBezTo>
                    <a:pt x="883" y="288"/>
                    <a:pt x="838" y="183"/>
                    <a:pt x="764" y="123"/>
                  </a:cubicBezTo>
                  <a:cubicBezTo>
                    <a:pt x="682" y="37"/>
                    <a:pt x="584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2"/>
            <p:cNvSpPr/>
            <p:nvPr/>
          </p:nvSpPr>
          <p:spPr>
            <a:xfrm>
              <a:off x="3831541" y="2812860"/>
              <a:ext cx="20038" cy="17930"/>
            </a:xfrm>
            <a:custGeom>
              <a:avLst/>
              <a:gdLst/>
              <a:ahLst/>
              <a:cxnLst/>
              <a:rect l="l" t="t" r="r" b="b"/>
              <a:pathLst>
                <a:path w="884" h="791" extrusionOk="0">
                  <a:moveTo>
                    <a:pt x="489" y="1"/>
                  </a:moveTo>
                  <a:cubicBezTo>
                    <a:pt x="236" y="1"/>
                    <a:pt x="1" y="260"/>
                    <a:pt x="120" y="542"/>
                  </a:cubicBezTo>
                  <a:cubicBezTo>
                    <a:pt x="190" y="713"/>
                    <a:pt x="336" y="790"/>
                    <a:pt x="482" y="790"/>
                  </a:cubicBezTo>
                  <a:cubicBezTo>
                    <a:pt x="683" y="790"/>
                    <a:pt x="884" y="644"/>
                    <a:pt x="884" y="393"/>
                  </a:cubicBezTo>
                  <a:cubicBezTo>
                    <a:pt x="884" y="288"/>
                    <a:pt x="839" y="198"/>
                    <a:pt x="764" y="123"/>
                  </a:cubicBezTo>
                  <a:cubicBezTo>
                    <a:pt x="682" y="37"/>
                    <a:pt x="585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2" name="Google Shape;3762;p52"/>
          <p:cNvGrpSpPr/>
          <p:nvPr/>
        </p:nvGrpSpPr>
        <p:grpSpPr>
          <a:xfrm>
            <a:off x="3313869" y="2933853"/>
            <a:ext cx="408370" cy="253659"/>
            <a:chOff x="2351966" y="2629117"/>
            <a:chExt cx="461488" cy="286653"/>
          </a:xfrm>
        </p:grpSpPr>
        <p:sp>
          <p:nvSpPr>
            <p:cNvPr id="3763" name="Google Shape;3763;p52"/>
            <p:cNvSpPr/>
            <p:nvPr/>
          </p:nvSpPr>
          <p:spPr>
            <a:xfrm>
              <a:off x="2351966" y="2875422"/>
              <a:ext cx="163523" cy="40348"/>
            </a:xfrm>
            <a:custGeom>
              <a:avLst/>
              <a:gdLst/>
              <a:ahLst/>
              <a:cxnLst/>
              <a:rect l="l" t="t" r="r" b="b"/>
              <a:pathLst>
                <a:path w="7214" h="1780" extrusionOk="0">
                  <a:moveTo>
                    <a:pt x="564" y="0"/>
                  </a:moveTo>
                  <a:cubicBezTo>
                    <a:pt x="193" y="0"/>
                    <a:pt x="0" y="567"/>
                    <a:pt x="416" y="762"/>
                  </a:cubicBezTo>
                  <a:cubicBezTo>
                    <a:pt x="1868" y="1421"/>
                    <a:pt x="3440" y="1780"/>
                    <a:pt x="5042" y="1780"/>
                  </a:cubicBezTo>
                  <a:lnTo>
                    <a:pt x="6794" y="1780"/>
                  </a:lnTo>
                  <a:cubicBezTo>
                    <a:pt x="7033" y="1780"/>
                    <a:pt x="7213" y="1555"/>
                    <a:pt x="7183" y="1331"/>
                  </a:cubicBezTo>
                  <a:cubicBezTo>
                    <a:pt x="7138" y="1136"/>
                    <a:pt x="6974" y="986"/>
                    <a:pt x="6779" y="986"/>
                  </a:cubicBezTo>
                  <a:lnTo>
                    <a:pt x="5042" y="986"/>
                  </a:lnTo>
                  <a:cubicBezTo>
                    <a:pt x="3560" y="986"/>
                    <a:pt x="2093" y="672"/>
                    <a:pt x="745" y="43"/>
                  </a:cubicBezTo>
                  <a:cubicBezTo>
                    <a:pt x="682" y="13"/>
                    <a:pt x="621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2"/>
            <p:cNvSpPr/>
            <p:nvPr/>
          </p:nvSpPr>
          <p:spPr>
            <a:xfrm>
              <a:off x="2534122" y="2897840"/>
              <a:ext cx="20038" cy="17771"/>
            </a:xfrm>
            <a:custGeom>
              <a:avLst/>
              <a:gdLst/>
              <a:ahLst/>
              <a:cxnLst/>
              <a:rect l="l" t="t" r="r" b="b"/>
              <a:pathLst>
                <a:path w="884" h="784" extrusionOk="0">
                  <a:moveTo>
                    <a:pt x="485" y="1"/>
                  </a:moveTo>
                  <a:cubicBezTo>
                    <a:pt x="230" y="1"/>
                    <a:pt x="0" y="253"/>
                    <a:pt x="120" y="536"/>
                  </a:cubicBezTo>
                  <a:cubicBezTo>
                    <a:pt x="190" y="707"/>
                    <a:pt x="336" y="784"/>
                    <a:pt x="482" y="784"/>
                  </a:cubicBezTo>
                  <a:cubicBezTo>
                    <a:pt x="683" y="784"/>
                    <a:pt x="884" y="638"/>
                    <a:pt x="884" y="387"/>
                  </a:cubicBezTo>
                  <a:cubicBezTo>
                    <a:pt x="884" y="282"/>
                    <a:pt x="839" y="192"/>
                    <a:pt x="764" y="117"/>
                  </a:cubicBezTo>
                  <a:cubicBezTo>
                    <a:pt x="679" y="36"/>
                    <a:pt x="580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2"/>
            <p:cNvSpPr/>
            <p:nvPr/>
          </p:nvSpPr>
          <p:spPr>
            <a:xfrm>
              <a:off x="2354935" y="2629117"/>
              <a:ext cx="458518" cy="286653"/>
            </a:xfrm>
            <a:custGeom>
              <a:avLst/>
              <a:gdLst/>
              <a:ahLst/>
              <a:cxnLst/>
              <a:rect l="l" t="t" r="r" b="b"/>
              <a:pathLst>
                <a:path w="20228" h="12646" extrusionOk="0">
                  <a:moveTo>
                    <a:pt x="13461" y="0"/>
                  </a:moveTo>
                  <a:cubicBezTo>
                    <a:pt x="13348" y="0"/>
                    <a:pt x="13239" y="47"/>
                    <a:pt x="13161" y="145"/>
                  </a:cubicBezTo>
                  <a:cubicBezTo>
                    <a:pt x="13101" y="219"/>
                    <a:pt x="13056" y="309"/>
                    <a:pt x="13056" y="399"/>
                  </a:cubicBezTo>
                  <a:cubicBezTo>
                    <a:pt x="13056" y="1043"/>
                    <a:pt x="12547" y="1552"/>
                    <a:pt x="11903" y="1552"/>
                  </a:cubicBezTo>
                  <a:lnTo>
                    <a:pt x="7621" y="1552"/>
                  </a:lnTo>
                  <a:cubicBezTo>
                    <a:pt x="5899" y="1552"/>
                    <a:pt x="4492" y="2944"/>
                    <a:pt x="4477" y="4681"/>
                  </a:cubicBezTo>
                  <a:cubicBezTo>
                    <a:pt x="4477" y="4876"/>
                    <a:pt x="4612" y="5055"/>
                    <a:pt x="4821" y="5085"/>
                  </a:cubicBezTo>
                  <a:cubicBezTo>
                    <a:pt x="4838" y="5087"/>
                    <a:pt x="4854" y="5088"/>
                    <a:pt x="4871" y="5088"/>
                  </a:cubicBezTo>
                  <a:cubicBezTo>
                    <a:pt x="5076" y="5088"/>
                    <a:pt x="5256" y="4918"/>
                    <a:pt x="5256" y="4696"/>
                  </a:cubicBezTo>
                  <a:cubicBezTo>
                    <a:pt x="5271" y="3393"/>
                    <a:pt x="6319" y="2345"/>
                    <a:pt x="7621" y="2330"/>
                  </a:cubicBezTo>
                  <a:lnTo>
                    <a:pt x="11903" y="2330"/>
                  </a:lnTo>
                  <a:cubicBezTo>
                    <a:pt x="12726" y="2330"/>
                    <a:pt x="13460" y="1821"/>
                    <a:pt x="13745" y="1043"/>
                  </a:cubicBezTo>
                  <a:cubicBezTo>
                    <a:pt x="14508" y="1642"/>
                    <a:pt x="14957" y="2555"/>
                    <a:pt x="14957" y="3528"/>
                  </a:cubicBezTo>
                  <a:lnTo>
                    <a:pt x="14957" y="4307"/>
                  </a:lnTo>
                  <a:lnTo>
                    <a:pt x="10271" y="4307"/>
                  </a:lnTo>
                  <a:cubicBezTo>
                    <a:pt x="10076" y="4307"/>
                    <a:pt x="9912" y="4441"/>
                    <a:pt x="9882" y="4636"/>
                  </a:cubicBezTo>
                  <a:cubicBezTo>
                    <a:pt x="9837" y="4876"/>
                    <a:pt x="10017" y="5085"/>
                    <a:pt x="10271" y="5085"/>
                  </a:cubicBezTo>
                  <a:lnTo>
                    <a:pt x="15062" y="5085"/>
                  </a:lnTo>
                  <a:cubicBezTo>
                    <a:pt x="15631" y="5085"/>
                    <a:pt x="16110" y="5534"/>
                    <a:pt x="16140" y="6103"/>
                  </a:cubicBezTo>
                  <a:lnTo>
                    <a:pt x="14029" y="8199"/>
                  </a:lnTo>
                  <a:cubicBezTo>
                    <a:pt x="13685" y="8559"/>
                    <a:pt x="13221" y="8753"/>
                    <a:pt x="12726" y="8753"/>
                  </a:cubicBezTo>
                  <a:lnTo>
                    <a:pt x="11604" y="8753"/>
                  </a:lnTo>
                  <a:cubicBezTo>
                    <a:pt x="11559" y="8424"/>
                    <a:pt x="11394" y="8139"/>
                    <a:pt x="11154" y="7930"/>
                  </a:cubicBezTo>
                  <a:lnTo>
                    <a:pt x="9657" y="6642"/>
                  </a:lnTo>
                  <a:cubicBezTo>
                    <a:pt x="8489" y="5639"/>
                    <a:pt x="6992" y="5085"/>
                    <a:pt x="5450" y="5085"/>
                  </a:cubicBezTo>
                  <a:lnTo>
                    <a:pt x="450" y="5130"/>
                  </a:lnTo>
                  <a:lnTo>
                    <a:pt x="435" y="5130"/>
                  </a:lnTo>
                  <a:cubicBezTo>
                    <a:pt x="270" y="5130"/>
                    <a:pt x="135" y="5235"/>
                    <a:pt x="75" y="5385"/>
                  </a:cubicBezTo>
                  <a:cubicBezTo>
                    <a:pt x="1" y="5624"/>
                    <a:pt x="180" y="5879"/>
                    <a:pt x="435" y="5879"/>
                  </a:cubicBezTo>
                  <a:lnTo>
                    <a:pt x="5420" y="5879"/>
                  </a:lnTo>
                  <a:cubicBezTo>
                    <a:pt x="6798" y="5879"/>
                    <a:pt x="8115" y="6373"/>
                    <a:pt x="9148" y="7256"/>
                  </a:cubicBezTo>
                  <a:lnTo>
                    <a:pt x="10660" y="8559"/>
                  </a:lnTo>
                  <a:cubicBezTo>
                    <a:pt x="11065" y="8903"/>
                    <a:pt x="10825" y="9577"/>
                    <a:pt x="10286" y="9577"/>
                  </a:cubicBezTo>
                  <a:cubicBezTo>
                    <a:pt x="10181" y="9577"/>
                    <a:pt x="10076" y="9562"/>
                    <a:pt x="9987" y="9502"/>
                  </a:cubicBezTo>
                  <a:lnTo>
                    <a:pt x="8624" y="8738"/>
                  </a:lnTo>
                  <a:cubicBezTo>
                    <a:pt x="7696" y="8199"/>
                    <a:pt x="6633" y="7915"/>
                    <a:pt x="5540" y="7915"/>
                  </a:cubicBezTo>
                  <a:cubicBezTo>
                    <a:pt x="5535" y="7915"/>
                    <a:pt x="5530" y="7915"/>
                    <a:pt x="5526" y="7915"/>
                  </a:cubicBezTo>
                  <a:cubicBezTo>
                    <a:pt x="5016" y="7915"/>
                    <a:pt x="5006" y="8708"/>
                    <a:pt x="5540" y="8708"/>
                  </a:cubicBezTo>
                  <a:cubicBezTo>
                    <a:pt x="6483" y="8708"/>
                    <a:pt x="7412" y="8963"/>
                    <a:pt x="8235" y="9427"/>
                  </a:cubicBezTo>
                  <a:lnTo>
                    <a:pt x="9597" y="10191"/>
                  </a:lnTo>
                  <a:cubicBezTo>
                    <a:pt x="9807" y="10310"/>
                    <a:pt x="10047" y="10370"/>
                    <a:pt x="10286" y="10370"/>
                  </a:cubicBezTo>
                  <a:cubicBezTo>
                    <a:pt x="10810" y="10370"/>
                    <a:pt x="11304" y="10056"/>
                    <a:pt x="11529" y="9577"/>
                  </a:cubicBezTo>
                  <a:lnTo>
                    <a:pt x="12726" y="9577"/>
                  </a:lnTo>
                  <a:cubicBezTo>
                    <a:pt x="13430" y="9577"/>
                    <a:pt x="14104" y="9292"/>
                    <a:pt x="14598" y="8798"/>
                  </a:cubicBezTo>
                  <a:lnTo>
                    <a:pt x="18041" y="5355"/>
                  </a:lnTo>
                  <a:cubicBezTo>
                    <a:pt x="18212" y="5181"/>
                    <a:pt x="18405" y="5108"/>
                    <a:pt x="18592" y="5108"/>
                  </a:cubicBezTo>
                  <a:cubicBezTo>
                    <a:pt x="19178" y="5108"/>
                    <a:pt x="19697" y="5827"/>
                    <a:pt x="19209" y="6418"/>
                  </a:cubicBezTo>
                  <a:lnTo>
                    <a:pt x="16395" y="9756"/>
                  </a:lnTo>
                  <a:cubicBezTo>
                    <a:pt x="15287" y="11089"/>
                    <a:pt x="13625" y="11852"/>
                    <a:pt x="11888" y="11852"/>
                  </a:cubicBezTo>
                  <a:lnTo>
                    <a:pt x="10271" y="11852"/>
                  </a:lnTo>
                  <a:cubicBezTo>
                    <a:pt x="10076" y="11852"/>
                    <a:pt x="9912" y="12002"/>
                    <a:pt x="9882" y="12197"/>
                  </a:cubicBezTo>
                  <a:cubicBezTo>
                    <a:pt x="9837" y="12436"/>
                    <a:pt x="10017" y="12646"/>
                    <a:pt x="10271" y="12646"/>
                  </a:cubicBezTo>
                  <a:lnTo>
                    <a:pt x="11873" y="12646"/>
                  </a:lnTo>
                  <a:cubicBezTo>
                    <a:pt x="13849" y="12646"/>
                    <a:pt x="15721" y="11778"/>
                    <a:pt x="16978" y="10265"/>
                  </a:cubicBezTo>
                  <a:lnTo>
                    <a:pt x="19808" y="6897"/>
                  </a:lnTo>
                  <a:cubicBezTo>
                    <a:pt x="20108" y="6552"/>
                    <a:pt x="20227" y="6073"/>
                    <a:pt x="20152" y="5624"/>
                  </a:cubicBezTo>
                  <a:cubicBezTo>
                    <a:pt x="20017" y="4800"/>
                    <a:pt x="19315" y="4302"/>
                    <a:pt x="18590" y="4302"/>
                  </a:cubicBezTo>
                  <a:cubicBezTo>
                    <a:pt x="18196" y="4302"/>
                    <a:pt x="17794" y="4449"/>
                    <a:pt x="17472" y="4771"/>
                  </a:cubicBezTo>
                  <a:lnTo>
                    <a:pt x="16784" y="5459"/>
                  </a:lnTo>
                  <a:cubicBezTo>
                    <a:pt x="16589" y="4980"/>
                    <a:pt x="16200" y="4606"/>
                    <a:pt x="15721" y="4426"/>
                  </a:cubicBezTo>
                  <a:cubicBezTo>
                    <a:pt x="15736" y="4382"/>
                    <a:pt x="15736" y="4352"/>
                    <a:pt x="15736" y="4307"/>
                  </a:cubicBezTo>
                  <a:lnTo>
                    <a:pt x="15736" y="3528"/>
                  </a:lnTo>
                  <a:cubicBezTo>
                    <a:pt x="15736" y="2076"/>
                    <a:pt x="14927" y="728"/>
                    <a:pt x="13640" y="40"/>
                  </a:cubicBezTo>
                  <a:cubicBezTo>
                    <a:pt x="13582" y="14"/>
                    <a:pt x="13521" y="0"/>
                    <a:pt x="13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2"/>
            <p:cNvSpPr/>
            <p:nvPr/>
          </p:nvSpPr>
          <p:spPr>
            <a:xfrm>
              <a:off x="2543937" y="2726519"/>
              <a:ext cx="19743" cy="18066"/>
            </a:xfrm>
            <a:custGeom>
              <a:avLst/>
              <a:gdLst/>
              <a:ahLst/>
              <a:cxnLst/>
              <a:rect l="l" t="t" r="r" b="b"/>
              <a:pathLst>
                <a:path w="871" h="797" extrusionOk="0">
                  <a:moveTo>
                    <a:pt x="493" y="1"/>
                  </a:moveTo>
                  <a:cubicBezTo>
                    <a:pt x="235" y="1"/>
                    <a:pt x="1" y="263"/>
                    <a:pt x="122" y="549"/>
                  </a:cubicBezTo>
                  <a:cubicBezTo>
                    <a:pt x="191" y="719"/>
                    <a:pt x="335" y="796"/>
                    <a:pt x="478" y="796"/>
                  </a:cubicBezTo>
                  <a:cubicBezTo>
                    <a:pt x="674" y="796"/>
                    <a:pt x="870" y="650"/>
                    <a:pt x="870" y="399"/>
                  </a:cubicBezTo>
                  <a:cubicBezTo>
                    <a:pt x="870" y="294"/>
                    <a:pt x="840" y="189"/>
                    <a:pt x="765" y="114"/>
                  </a:cubicBezTo>
                  <a:cubicBezTo>
                    <a:pt x="682" y="35"/>
                    <a:pt x="58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7" name="Google Shape;3767;p52"/>
          <p:cNvGrpSpPr/>
          <p:nvPr/>
        </p:nvGrpSpPr>
        <p:grpSpPr>
          <a:xfrm>
            <a:off x="7631802" y="4000749"/>
            <a:ext cx="318649" cy="403937"/>
            <a:chOff x="4684723" y="4488056"/>
            <a:chExt cx="360096" cy="456478"/>
          </a:xfrm>
        </p:grpSpPr>
        <p:sp>
          <p:nvSpPr>
            <p:cNvPr id="3768" name="Google Shape;3768;p52"/>
            <p:cNvSpPr/>
            <p:nvPr/>
          </p:nvSpPr>
          <p:spPr>
            <a:xfrm>
              <a:off x="4739692" y="4713666"/>
              <a:ext cx="19721" cy="17930"/>
            </a:xfrm>
            <a:custGeom>
              <a:avLst/>
              <a:gdLst/>
              <a:ahLst/>
              <a:cxnLst/>
              <a:rect l="l" t="t" r="r" b="b"/>
              <a:pathLst>
                <a:path w="870" h="791" extrusionOk="0">
                  <a:moveTo>
                    <a:pt x="477" y="1"/>
                  </a:moveTo>
                  <a:cubicBezTo>
                    <a:pt x="229" y="1"/>
                    <a:pt x="1" y="260"/>
                    <a:pt x="120" y="543"/>
                  </a:cubicBezTo>
                  <a:cubicBezTo>
                    <a:pt x="190" y="713"/>
                    <a:pt x="334" y="790"/>
                    <a:pt x="477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24" y="199"/>
                    <a:pt x="749" y="124"/>
                  </a:cubicBezTo>
                  <a:cubicBezTo>
                    <a:pt x="667" y="38"/>
                    <a:pt x="57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2"/>
            <p:cNvSpPr/>
            <p:nvPr/>
          </p:nvSpPr>
          <p:spPr>
            <a:xfrm>
              <a:off x="4684723" y="4488056"/>
              <a:ext cx="74689" cy="456478"/>
            </a:xfrm>
            <a:custGeom>
              <a:avLst/>
              <a:gdLst/>
              <a:ahLst/>
              <a:cxnLst/>
              <a:rect l="l" t="t" r="r" b="b"/>
              <a:pathLst>
                <a:path w="3295" h="20138" extrusionOk="0">
                  <a:moveTo>
                    <a:pt x="2516" y="749"/>
                  </a:moveTo>
                  <a:lnTo>
                    <a:pt x="2516" y="4956"/>
                  </a:lnTo>
                  <a:lnTo>
                    <a:pt x="779" y="4956"/>
                  </a:lnTo>
                  <a:lnTo>
                    <a:pt x="779" y="749"/>
                  </a:lnTo>
                  <a:close/>
                  <a:moveTo>
                    <a:pt x="779" y="1"/>
                  </a:moveTo>
                  <a:cubicBezTo>
                    <a:pt x="345" y="1"/>
                    <a:pt x="0" y="345"/>
                    <a:pt x="0" y="779"/>
                  </a:cubicBezTo>
                  <a:lnTo>
                    <a:pt x="0" y="19344"/>
                  </a:lnTo>
                  <a:cubicBezTo>
                    <a:pt x="0" y="19778"/>
                    <a:pt x="345" y="20138"/>
                    <a:pt x="779" y="20138"/>
                  </a:cubicBezTo>
                  <a:lnTo>
                    <a:pt x="2890" y="20138"/>
                  </a:lnTo>
                  <a:cubicBezTo>
                    <a:pt x="3114" y="20138"/>
                    <a:pt x="3294" y="19958"/>
                    <a:pt x="3294" y="19718"/>
                  </a:cubicBezTo>
                  <a:lnTo>
                    <a:pt x="3294" y="11993"/>
                  </a:lnTo>
                  <a:cubicBezTo>
                    <a:pt x="3294" y="11933"/>
                    <a:pt x="3279" y="11873"/>
                    <a:pt x="3219" y="11828"/>
                  </a:cubicBezTo>
                  <a:cubicBezTo>
                    <a:pt x="3138" y="11737"/>
                    <a:pt x="3030" y="11695"/>
                    <a:pt x="2924" y="11695"/>
                  </a:cubicBezTo>
                  <a:cubicBezTo>
                    <a:pt x="2718" y="11695"/>
                    <a:pt x="2516" y="11851"/>
                    <a:pt x="2516" y="12098"/>
                  </a:cubicBezTo>
                  <a:lnTo>
                    <a:pt x="2516" y="19314"/>
                  </a:lnTo>
                  <a:lnTo>
                    <a:pt x="779" y="19314"/>
                  </a:lnTo>
                  <a:lnTo>
                    <a:pt x="779" y="5735"/>
                  </a:lnTo>
                  <a:lnTo>
                    <a:pt x="2516" y="5735"/>
                  </a:lnTo>
                  <a:lnTo>
                    <a:pt x="2516" y="8744"/>
                  </a:lnTo>
                  <a:cubicBezTo>
                    <a:pt x="2516" y="8939"/>
                    <a:pt x="2650" y="9118"/>
                    <a:pt x="2845" y="9148"/>
                  </a:cubicBezTo>
                  <a:cubicBezTo>
                    <a:pt x="2862" y="9151"/>
                    <a:pt x="2880" y="9152"/>
                    <a:pt x="2897" y="9152"/>
                  </a:cubicBezTo>
                  <a:cubicBezTo>
                    <a:pt x="3114" y="9152"/>
                    <a:pt x="3294" y="8981"/>
                    <a:pt x="3294" y="8759"/>
                  </a:cubicBezTo>
                  <a:lnTo>
                    <a:pt x="3294" y="779"/>
                  </a:lnTo>
                  <a:cubicBezTo>
                    <a:pt x="3294" y="345"/>
                    <a:pt x="2950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2"/>
            <p:cNvSpPr/>
            <p:nvPr/>
          </p:nvSpPr>
          <p:spPr>
            <a:xfrm>
              <a:off x="4969790" y="4813516"/>
              <a:ext cx="75029" cy="129998"/>
            </a:xfrm>
            <a:custGeom>
              <a:avLst/>
              <a:gdLst/>
              <a:ahLst/>
              <a:cxnLst/>
              <a:rect l="l" t="t" r="r" b="b"/>
              <a:pathLst>
                <a:path w="3310" h="5735" extrusionOk="0">
                  <a:moveTo>
                    <a:pt x="2186" y="779"/>
                  </a:moveTo>
                  <a:cubicBezTo>
                    <a:pt x="2366" y="779"/>
                    <a:pt x="2516" y="929"/>
                    <a:pt x="2516" y="1123"/>
                  </a:cubicBezTo>
                  <a:lnTo>
                    <a:pt x="2516" y="4956"/>
                  </a:lnTo>
                  <a:lnTo>
                    <a:pt x="794" y="4956"/>
                  </a:lnTo>
                  <a:lnTo>
                    <a:pt x="794" y="1123"/>
                  </a:lnTo>
                  <a:cubicBezTo>
                    <a:pt x="794" y="929"/>
                    <a:pt x="944" y="779"/>
                    <a:pt x="1123" y="779"/>
                  </a:cubicBezTo>
                  <a:close/>
                  <a:moveTo>
                    <a:pt x="1123" y="1"/>
                  </a:moveTo>
                  <a:cubicBezTo>
                    <a:pt x="510" y="1"/>
                    <a:pt x="1" y="495"/>
                    <a:pt x="1" y="1123"/>
                  </a:cubicBezTo>
                  <a:lnTo>
                    <a:pt x="1" y="5345"/>
                  </a:lnTo>
                  <a:cubicBezTo>
                    <a:pt x="1" y="5555"/>
                    <a:pt x="180" y="5735"/>
                    <a:pt x="405" y="5735"/>
                  </a:cubicBezTo>
                  <a:lnTo>
                    <a:pt x="2920" y="5735"/>
                  </a:lnTo>
                  <a:cubicBezTo>
                    <a:pt x="3130" y="5735"/>
                    <a:pt x="3309" y="5555"/>
                    <a:pt x="3309" y="5345"/>
                  </a:cubicBezTo>
                  <a:lnTo>
                    <a:pt x="3309" y="1123"/>
                  </a:lnTo>
                  <a:cubicBezTo>
                    <a:pt x="3309" y="495"/>
                    <a:pt x="2800" y="1"/>
                    <a:pt x="2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2"/>
            <p:cNvSpPr/>
            <p:nvPr/>
          </p:nvSpPr>
          <p:spPr>
            <a:xfrm>
              <a:off x="4882225" y="4763217"/>
              <a:ext cx="19721" cy="17930"/>
            </a:xfrm>
            <a:custGeom>
              <a:avLst/>
              <a:gdLst/>
              <a:ahLst/>
              <a:cxnLst/>
              <a:rect l="l" t="t" r="r" b="b"/>
              <a:pathLst>
                <a:path w="870" h="791" extrusionOk="0">
                  <a:moveTo>
                    <a:pt x="483" y="1"/>
                  </a:moveTo>
                  <a:cubicBezTo>
                    <a:pt x="229" y="1"/>
                    <a:pt x="1" y="260"/>
                    <a:pt x="121" y="543"/>
                  </a:cubicBezTo>
                  <a:cubicBezTo>
                    <a:pt x="190" y="713"/>
                    <a:pt x="334" y="790"/>
                    <a:pt x="477" y="790"/>
                  </a:cubicBezTo>
                  <a:cubicBezTo>
                    <a:pt x="674" y="790"/>
                    <a:pt x="869" y="644"/>
                    <a:pt x="869" y="393"/>
                  </a:cubicBezTo>
                  <a:cubicBezTo>
                    <a:pt x="869" y="288"/>
                    <a:pt x="839" y="198"/>
                    <a:pt x="764" y="124"/>
                  </a:cubicBezTo>
                  <a:cubicBezTo>
                    <a:pt x="678" y="38"/>
                    <a:pt x="57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2"/>
            <p:cNvSpPr/>
            <p:nvPr/>
          </p:nvSpPr>
          <p:spPr>
            <a:xfrm>
              <a:off x="4827257" y="4499186"/>
              <a:ext cx="75029" cy="445348"/>
            </a:xfrm>
            <a:custGeom>
              <a:avLst/>
              <a:gdLst/>
              <a:ahLst/>
              <a:cxnLst/>
              <a:rect l="l" t="t" r="r" b="b"/>
              <a:pathLst>
                <a:path w="3310" h="19647" extrusionOk="0">
                  <a:moveTo>
                    <a:pt x="1640" y="2022"/>
                  </a:moveTo>
                  <a:cubicBezTo>
                    <a:pt x="1859" y="2022"/>
                    <a:pt x="2052" y="2192"/>
                    <a:pt x="2052" y="2414"/>
                  </a:cubicBezTo>
                  <a:lnTo>
                    <a:pt x="2052" y="2848"/>
                  </a:lnTo>
                  <a:lnTo>
                    <a:pt x="1258" y="2848"/>
                  </a:lnTo>
                  <a:lnTo>
                    <a:pt x="1258" y="2429"/>
                  </a:lnTo>
                  <a:cubicBezTo>
                    <a:pt x="1258" y="2235"/>
                    <a:pt x="1393" y="2055"/>
                    <a:pt x="1587" y="2025"/>
                  </a:cubicBezTo>
                  <a:cubicBezTo>
                    <a:pt x="1605" y="2023"/>
                    <a:pt x="1622" y="2022"/>
                    <a:pt x="1640" y="2022"/>
                  </a:cubicBezTo>
                  <a:close/>
                  <a:moveTo>
                    <a:pt x="2052" y="3642"/>
                  </a:moveTo>
                  <a:lnTo>
                    <a:pt x="2052" y="4465"/>
                  </a:lnTo>
                  <a:lnTo>
                    <a:pt x="1258" y="4465"/>
                  </a:lnTo>
                  <a:lnTo>
                    <a:pt x="1258" y="3642"/>
                  </a:lnTo>
                  <a:close/>
                  <a:moveTo>
                    <a:pt x="1655" y="1"/>
                  </a:moveTo>
                  <a:cubicBezTo>
                    <a:pt x="1438" y="1"/>
                    <a:pt x="1258" y="171"/>
                    <a:pt x="1258" y="393"/>
                  </a:cubicBezTo>
                  <a:lnTo>
                    <a:pt x="1258" y="1306"/>
                  </a:lnTo>
                  <a:cubicBezTo>
                    <a:pt x="794" y="1471"/>
                    <a:pt x="479" y="1920"/>
                    <a:pt x="479" y="2414"/>
                  </a:cubicBezTo>
                  <a:lnTo>
                    <a:pt x="479" y="4540"/>
                  </a:lnTo>
                  <a:cubicBezTo>
                    <a:pt x="180" y="4660"/>
                    <a:pt x="0" y="4944"/>
                    <a:pt x="0" y="5244"/>
                  </a:cubicBezTo>
                  <a:lnTo>
                    <a:pt x="0" y="18853"/>
                  </a:lnTo>
                  <a:cubicBezTo>
                    <a:pt x="0" y="19287"/>
                    <a:pt x="360" y="19647"/>
                    <a:pt x="794" y="19647"/>
                  </a:cubicBezTo>
                  <a:lnTo>
                    <a:pt x="2890" y="19647"/>
                  </a:lnTo>
                  <a:cubicBezTo>
                    <a:pt x="3115" y="19647"/>
                    <a:pt x="3309" y="19467"/>
                    <a:pt x="3309" y="19242"/>
                  </a:cubicBezTo>
                  <a:lnTo>
                    <a:pt x="3309" y="13568"/>
                  </a:lnTo>
                  <a:cubicBezTo>
                    <a:pt x="3309" y="13508"/>
                    <a:pt x="3279" y="13448"/>
                    <a:pt x="3234" y="13403"/>
                  </a:cubicBezTo>
                  <a:cubicBezTo>
                    <a:pt x="3148" y="13312"/>
                    <a:pt x="3039" y="13270"/>
                    <a:pt x="2932" y="13270"/>
                  </a:cubicBezTo>
                  <a:cubicBezTo>
                    <a:pt x="2724" y="13270"/>
                    <a:pt x="2526" y="13426"/>
                    <a:pt x="2516" y="13673"/>
                  </a:cubicBezTo>
                  <a:lnTo>
                    <a:pt x="2516" y="18823"/>
                  </a:lnTo>
                  <a:lnTo>
                    <a:pt x="794" y="18823"/>
                  </a:lnTo>
                  <a:lnTo>
                    <a:pt x="794" y="5244"/>
                  </a:lnTo>
                  <a:lnTo>
                    <a:pt x="2516" y="5244"/>
                  </a:lnTo>
                  <a:lnTo>
                    <a:pt x="2516" y="10289"/>
                  </a:lnTo>
                  <a:cubicBezTo>
                    <a:pt x="2516" y="10484"/>
                    <a:pt x="2650" y="10664"/>
                    <a:pt x="2845" y="10694"/>
                  </a:cubicBezTo>
                  <a:cubicBezTo>
                    <a:pt x="2863" y="10696"/>
                    <a:pt x="2880" y="10697"/>
                    <a:pt x="2897" y="10697"/>
                  </a:cubicBezTo>
                  <a:cubicBezTo>
                    <a:pt x="3116" y="10697"/>
                    <a:pt x="3309" y="10526"/>
                    <a:pt x="3309" y="10304"/>
                  </a:cubicBezTo>
                  <a:lnTo>
                    <a:pt x="3309" y="5229"/>
                  </a:lnTo>
                  <a:cubicBezTo>
                    <a:pt x="3309" y="4929"/>
                    <a:pt x="3115" y="4645"/>
                    <a:pt x="2830" y="4525"/>
                  </a:cubicBezTo>
                  <a:lnTo>
                    <a:pt x="2830" y="2414"/>
                  </a:lnTo>
                  <a:cubicBezTo>
                    <a:pt x="2830" y="1920"/>
                    <a:pt x="2516" y="1471"/>
                    <a:pt x="2052" y="1306"/>
                  </a:cubicBezTo>
                  <a:lnTo>
                    <a:pt x="2052" y="408"/>
                  </a:lnTo>
                  <a:cubicBezTo>
                    <a:pt x="2052" y="213"/>
                    <a:pt x="1902" y="34"/>
                    <a:pt x="1707" y="4"/>
                  </a:cubicBezTo>
                  <a:cubicBezTo>
                    <a:pt x="1690" y="2"/>
                    <a:pt x="1672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52"/>
          <p:cNvGrpSpPr/>
          <p:nvPr/>
        </p:nvGrpSpPr>
        <p:grpSpPr>
          <a:xfrm>
            <a:off x="6896203" y="4000898"/>
            <a:ext cx="373609" cy="403817"/>
            <a:chOff x="6268570" y="3785908"/>
            <a:chExt cx="422205" cy="456342"/>
          </a:xfrm>
        </p:grpSpPr>
        <p:sp>
          <p:nvSpPr>
            <p:cNvPr id="3774" name="Google Shape;3774;p52"/>
            <p:cNvSpPr/>
            <p:nvPr/>
          </p:nvSpPr>
          <p:spPr>
            <a:xfrm>
              <a:off x="6268570" y="3785908"/>
              <a:ext cx="422205" cy="456342"/>
            </a:xfrm>
            <a:custGeom>
              <a:avLst/>
              <a:gdLst/>
              <a:ahLst/>
              <a:cxnLst/>
              <a:rect l="l" t="t" r="r" b="b"/>
              <a:pathLst>
                <a:path w="18626" h="20132" extrusionOk="0">
                  <a:moveTo>
                    <a:pt x="8579" y="794"/>
                  </a:moveTo>
                  <a:cubicBezTo>
                    <a:pt x="8863" y="794"/>
                    <a:pt x="9103" y="1018"/>
                    <a:pt x="9103" y="1303"/>
                  </a:cubicBezTo>
                  <a:lnTo>
                    <a:pt x="9103" y="3144"/>
                  </a:lnTo>
                  <a:lnTo>
                    <a:pt x="7052" y="3144"/>
                  </a:lnTo>
                  <a:lnTo>
                    <a:pt x="7052" y="1303"/>
                  </a:lnTo>
                  <a:cubicBezTo>
                    <a:pt x="7052" y="1018"/>
                    <a:pt x="7291" y="794"/>
                    <a:pt x="7576" y="794"/>
                  </a:cubicBezTo>
                  <a:close/>
                  <a:moveTo>
                    <a:pt x="16634" y="779"/>
                  </a:moveTo>
                  <a:cubicBezTo>
                    <a:pt x="17248" y="779"/>
                    <a:pt x="17772" y="1258"/>
                    <a:pt x="17832" y="1872"/>
                  </a:cubicBezTo>
                  <a:cubicBezTo>
                    <a:pt x="17876" y="2560"/>
                    <a:pt x="17337" y="3144"/>
                    <a:pt x="16649" y="3144"/>
                  </a:cubicBezTo>
                  <a:lnTo>
                    <a:pt x="13520" y="3144"/>
                  </a:lnTo>
                  <a:cubicBezTo>
                    <a:pt x="12906" y="3144"/>
                    <a:pt x="12382" y="2680"/>
                    <a:pt x="12322" y="2051"/>
                  </a:cubicBezTo>
                  <a:cubicBezTo>
                    <a:pt x="12277" y="1378"/>
                    <a:pt x="12816" y="794"/>
                    <a:pt x="13505" y="779"/>
                  </a:cubicBezTo>
                  <a:close/>
                  <a:moveTo>
                    <a:pt x="9732" y="3938"/>
                  </a:moveTo>
                  <a:lnTo>
                    <a:pt x="9732" y="5375"/>
                  </a:lnTo>
                  <a:cubicBezTo>
                    <a:pt x="9185" y="5248"/>
                    <a:pt x="8631" y="5184"/>
                    <a:pt x="8077" y="5184"/>
                  </a:cubicBezTo>
                  <a:cubicBezTo>
                    <a:pt x="7524" y="5184"/>
                    <a:pt x="6970" y="5248"/>
                    <a:pt x="6423" y="5375"/>
                  </a:cubicBezTo>
                  <a:lnTo>
                    <a:pt x="6423" y="3938"/>
                  </a:lnTo>
                  <a:close/>
                  <a:moveTo>
                    <a:pt x="4349" y="10922"/>
                  </a:moveTo>
                  <a:cubicBezTo>
                    <a:pt x="5479" y="10922"/>
                    <a:pt x="6665" y="11248"/>
                    <a:pt x="7890" y="11888"/>
                  </a:cubicBezTo>
                  <a:cubicBezTo>
                    <a:pt x="9417" y="12681"/>
                    <a:pt x="10750" y="12921"/>
                    <a:pt x="11813" y="12921"/>
                  </a:cubicBezTo>
                  <a:cubicBezTo>
                    <a:pt x="12307" y="12921"/>
                    <a:pt x="12786" y="12876"/>
                    <a:pt x="13265" y="12756"/>
                  </a:cubicBezTo>
                  <a:cubicBezTo>
                    <a:pt x="13789" y="12636"/>
                    <a:pt x="14283" y="12457"/>
                    <a:pt x="14747" y="12187"/>
                  </a:cubicBezTo>
                  <a:cubicBezTo>
                    <a:pt x="14762" y="12337"/>
                    <a:pt x="14762" y="12487"/>
                    <a:pt x="14762" y="12651"/>
                  </a:cubicBezTo>
                  <a:cubicBezTo>
                    <a:pt x="14762" y="16356"/>
                    <a:pt x="11761" y="19330"/>
                    <a:pt x="8108" y="19330"/>
                  </a:cubicBezTo>
                  <a:cubicBezTo>
                    <a:pt x="7952" y="19330"/>
                    <a:pt x="7794" y="19325"/>
                    <a:pt x="7636" y="19314"/>
                  </a:cubicBezTo>
                  <a:cubicBezTo>
                    <a:pt x="3773" y="19059"/>
                    <a:pt x="928" y="15586"/>
                    <a:pt x="1453" y="11753"/>
                  </a:cubicBezTo>
                  <a:cubicBezTo>
                    <a:pt x="1947" y="11424"/>
                    <a:pt x="2501" y="11184"/>
                    <a:pt x="3084" y="11064"/>
                  </a:cubicBezTo>
                  <a:cubicBezTo>
                    <a:pt x="3497" y="10969"/>
                    <a:pt x="3919" y="10922"/>
                    <a:pt x="4349" y="10922"/>
                  </a:cubicBezTo>
                  <a:close/>
                  <a:moveTo>
                    <a:pt x="7576" y="0"/>
                  </a:moveTo>
                  <a:cubicBezTo>
                    <a:pt x="6857" y="0"/>
                    <a:pt x="6273" y="584"/>
                    <a:pt x="6273" y="1303"/>
                  </a:cubicBezTo>
                  <a:lnTo>
                    <a:pt x="6273" y="3144"/>
                  </a:lnTo>
                  <a:lnTo>
                    <a:pt x="6034" y="3144"/>
                  </a:lnTo>
                  <a:cubicBezTo>
                    <a:pt x="5809" y="3144"/>
                    <a:pt x="5645" y="3324"/>
                    <a:pt x="5645" y="3534"/>
                  </a:cubicBezTo>
                  <a:lnTo>
                    <a:pt x="5645" y="5585"/>
                  </a:lnTo>
                  <a:lnTo>
                    <a:pt x="5645" y="5600"/>
                  </a:lnTo>
                  <a:cubicBezTo>
                    <a:pt x="3040" y="6498"/>
                    <a:pt x="1138" y="8759"/>
                    <a:pt x="689" y="11484"/>
                  </a:cubicBezTo>
                  <a:cubicBezTo>
                    <a:pt x="0" y="15795"/>
                    <a:pt x="3144" y="19763"/>
                    <a:pt x="7486" y="20107"/>
                  </a:cubicBezTo>
                  <a:cubicBezTo>
                    <a:pt x="7688" y="20123"/>
                    <a:pt x="7888" y="20131"/>
                    <a:pt x="8087" y="20131"/>
                  </a:cubicBezTo>
                  <a:cubicBezTo>
                    <a:pt x="12166" y="20131"/>
                    <a:pt x="15556" y="16821"/>
                    <a:pt x="15556" y="12666"/>
                  </a:cubicBezTo>
                  <a:cubicBezTo>
                    <a:pt x="15556" y="11049"/>
                    <a:pt x="15032" y="9477"/>
                    <a:pt x="14074" y="8190"/>
                  </a:cubicBezTo>
                  <a:cubicBezTo>
                    <a:pt x="13995" y="8081"/>
                    <a:pt x="13870" y="8025"/>
                    <a:pt x="13742" y="8025"/>
                  </a:cubicBezTo>
                  <a:cubicBezTo>
                    <a:pt x="13677" y="8025"/>
                    <a:pt x="13611" y="8040"/>
                    <a:pt x="13550" y="8070"/>
                  </a:cubicBezTo>
                  <a:cubicBezTo>
                    <a:pt x="13340" y="8190"/>
                    <a:pt x="13280" y="8459"/>
                    <a:pt x="13430" y="8654"/>
                  </a:cubicBezTo>
                  <a:cubicBezTo>
                    <a:pt x="14029" y="9447"/>
                    <a:pt x="14448" y="10376"/>
                    <a:pt x="14643" y="11364"/>
                  </a:cubicBezTo>
                  <a:cubicBezTo>
                    <a:pt x="14289" y="11599"/>
                    <a:pt x="13305" y="12158"/>
                    <a:pt x="11811" y="12158"/>
                  </a:cubicBezTo>
                  <a:cubicBezTo>
                    <a:pt x="10835" y="12158"/>
                    <a:pt x="9642" y="11920"/>
                    <a:pt x="8265" y="11199"/>
                  </a:cubicBezTo>
                  <a:cubicBezTo>
                    <a:pt x="6722" y="10403"/>
                    <a:pt x="5379" y="10155"/>
                    <a:pt x="4312" y="10155"/>
                  </a:cubicBezTo>
                  <a:cubicBezTo>
                    <a:pt x="3754" y="10155"/>
                    <a:pt x="3271" y="10223"/>
                    <a:pt x="2875" y="10316"/>
                  </a:cubicBezTo>
                  <a:cubicBezTo>
                    <a:pt x="2456" y="10421"/>
                    <a:pt x="2051" y="10555"/>
                    <a:pt x="1677" y="10735"/>
                  </a:cubicBezTo>
                  <a:cubicBezTo>
                    <a:pt x="2560" y="7771"/>
                    <a:pt x="5259" y="5973"/>
                    <a:pt x="8083" y="5973"/>
                  </a:cubicBezTo>
                  <a:cubicBezTo>
                    <a:pt x="9282" y="5973"/>
                    <a:pt x="10503" y="6296"/>
                    <a:pt x="11618" y="6992"/>
                  </a:cubicBezTo>
                  <a:cubicBezTo>
                    <a:pt x="11685" y="7030"/>
                    <a:pt x="11758" y="7049"/>
                    <a:pt x="11830" y="7049"/>
                  </a:cubicBezTo>
                  <a:cubicBezTo>
                    <a:pt x="11982" y="7049"/>
                    <a:pt x="12126" y="6965"/>
                    <a:pt x="12187" y="6812"/>
                  </a:cubicBezTo>
                  <a:cubicBezTo>
                    <a:pt x="12277" y="6633"/>
                    <a:pt x="12202" y="6423"/>
                    <a:pt x="12038" y="6318"/>
                  </a:cubicBezTo>
                  <a:cubicBezTo>
                    <a:pt x="11558" y="6019"/>
                    <a:pt x="11049" y="5779"/>
                    <a:pt x="10510" y="5600"/>
                  </a:cubicBezTo>
                  <a:lnTo>
                    <a:pt x="10510" y="5585"/>
                  </a:lnTo>
                  <a:lnTo>
                    <a:pt x="10510" y="3534"/>
                  </a:lnTo>
                  <a:cubicBezTo>
                    <a:pt x="10510" y="3324"/>
                    <a:pt x="10346" y="3144"/>
                    <a:pt x="10121" y="3144"/>
                  </a:cubicBezTo>
                  <a:lnTo>
                    <a:pt x="9882" y="3144"/>
                  </a:lnTo>
                  <a:lnTo>
                    <a:pt x="9882" y="2366"/>
                  </a:lnTo>
                  <a:lnTo>
                    <a:pt x="11573" y="2366"/>
                  </a:lnTo>
                  <a:cubicBezTo>
                    <a:pt x="11768" y="3279"/>
                    <a:pt x="12562" y="3938"/>
                    <a:pt x="13505" y="3938"/>
                  </a:cubicBezTo>
                  <a:lnTo>
                    <a:pt x="16619" y="3938"/>
                  </a:lnTo>
                  <a:cubicBezTo>
                    <a:pt x="16628" y="3938"/>
                    <a:pt x="16637" y="3938"/>
                    <a:pt x="16646" y="3938"/>
                  </a:cubicBezTo>
                  <a:cubicBezTo>
                    <a:pt x="17727" y="3938"/>
                    <a:pt x="18610" y="3060"/>
                    <a:pt x="18610" y="1977"/>
                  </a:cubicBezTo>
                  <a:cubicBezTo>
                    <a:pt x="18625" y="899"/>
                    <a:pt x="17742" y="0"/>
                    <a:pt x="16649" y="0"/>
                  </a:cubicBezTo>
                  <a:lnTo>
                    <a:pt x="13505" y="0"/>
                  </a:lnTo>
                  <a:cubicBezTo>
                    <a:pt x="12562" y="0"/>
                    <a:pt x="11768" y="659"/>
                    <a:pt x="11573" y="1572"/>
                  </a:cubicBezTo>
                  <a:lnTo>
                    <a:pt x="9882" y="1572"/>
                  </a:lnTo>
                  <a:lnTo>
                    <a:pt x="9882" y="1303"/>
                  </a:lnTo>
                  <a:cubicBezTo>
                    <a:pt x="9882" y="584"/>
                    <a:pt x="9298" y="0"/>
                    <a:pt x="8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2"/>
            <p:cNvSpPr/>
            <p:nvPr/>
          </p:nvSpPr>
          <p:spPr>
            <a:xfrm>
              <a:off x="6546768" y="3944558"/>
              <a:ext cx="25728" cy="18361"/>
            </a:xfrm>
            <a:custGeom>
              <a:avLst/>
              <a:gdLst/>
              <a:ahLst/>
              <a:cxnLst/>
              <a:rect l="l" t="t" r="r" b="b"/>
              <a:pathLst>
                <a:path w="1135" h="810" extrusionOk="0">
                  <a:moveTo>
                    <a:pt x="567" y="0"/>
                  </a:moveTo>
                  <a:cubicBezTo>
                    <a:pt x="261" y="0"/>
                    <a:pt x="0" y="417"/>
                    <a:pt x="303" y="697"/>
                  </a:cubicBezTo>
                  <a:cubicBezTo>
                    <a:pt x="389" y="776"/>
                    <a:pt x="482" y="809"/>
                    <a:pt x="570" y="809"/>
                  </a:cubicBezTo>
                  <a:cubicBezTo>
                    <a:pt x="880" y="809"/>
                    <a:pt x="1134" y="393"/>
                    <a:pt x="842" y="113"/>
                  </a:cubicBezTo>
                  <a:lnTo>
                    <a:pt x="827" y="113"/>
                  </a:lnTo>
                  <a:cubicBezTo>
                    <a:pt x="745" y="34"/>
                    <a:pt x="654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2"/>
            <p:cNvSpPr/>
            <p:nvPr/>
          </p:nvSpPr>
          <p:spPr>
            <a:xfrm>
              <a:off x="6522740" y="4154549"/>
              <a:ext cx="19721" cy="17862"/>
            </a:xfrm>
            <a:custGeom>
              <a:avLst/>
              <a:gdLst/>
              <a:ahLst/>
              <a:cxnLst/>
              <a:rect l="l" t="t" r="r" b="b"/>
              <a:pathLst>
                <a:path w="870" h="788" extrusionOk="0">
                  <a:moveTo>
                    <a:pt x="487" y="0"/>
                  </a:moveTo>
                  <a:cubicBezTo>
                    <a:pt x="231" y="0"/>
                    <a:pt x="1" y="256"/>
                    <a:pt x="121" y="550"/>
                  </a:cubicBezTo>
                  <a:cubicBezTo>
                    <a:pt x="190" y="713"/>
                    <a:pt x="332" y="787"/>
                    <a:pt x="474" y="787"/>
                  </a:cubicBezTo>
                  <a:cubicBezTo>
                    <a:pt x="672" y="787"/>
                    <a:pt x="869" y="645"/>
                    <a:pt x="869" y="401"/>
                  </a:cubicBezTo>
                  <a:cubicBezTo>
                    <a:pt x="869" y="296"/>
                    <a:pt x="839" y="191"/>
                    <a:pt x="765" y="116"/>
                  </a:cubicBezTo>
                  <a:cubicBezTo>
                    <a:pt x="680" y="35"/>
                    <a:pt x="582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2"/>
            <p:cNvSpPr/>
            <p:nvPr/>
          </p:nvSpPr>
          <p:spPr>
            <a:xfrm>
              <a:off x="6529881" y="4108240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3" y="0"/>
                  </a:moveTo>
                  <a:cubicBezTo>
                    <a:pt x="229" y="0"/>
                    <a:pt x="1" y="260"/>
                    <a:pt x="120" y="542"/>
                  </a:cubicBezTo>
                  <a:cubicBezTo>
                    <a:pt x="190" y="713"/>
                    <a:pt x="333" y="790"/>
                    <a:pt x="476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83"/>
                    <a:pt x="764" y="123"/>
                  </a:cubicBezTo>
                  <a:cubicBezTo>
                    <a:pt x="678" y="37"/>
                    <a:pt x="579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2"/>
            <p:cNvSpPr/>
            <p:nvPr/>
          </p:nvSpPr>
          <p:spPr>
            <a:xfrm>
              <a:off x="6522740" y="4008276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7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91" y="716"/>
                    <a:pt x="336" y="792"/>
                    <a:pt x="480" y="792"/>
                  </a:cubicBezTo>
                  <a:cubicBezTo>
                    <a:pt x="676" y="792"/>
                    <a:pt x="869" y="651"/>
                    <a:pt x="869" y="401"/>
                  </a:cubicBezTo>
                  <a:cubicBezTo>
                    <a:pt x="869" y="296"/>
                    <a:pt x="839" y="191"/>
                    <a:pt x="765" y="117"/>
                  </a:cubicBezTo>
                  <a:cubicBezTo>
                    <a:pt x="680" y="36"/>
                    <a:pt x="582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2"/>
            <p:cNvSpPr/>
            <p:nvPr/>
          </p:nvSpPr>
          <p:spPr>
            <a:xfrm>
              <a:off x="6487084" y="3964550"/>
              <a:ext cx="19743" cy="18043"/>
            </a:xfrm>
            <a:custGeom>
              <a:avLst/>
              <a:gdLst/>
              <a:ahLst/>
              <a:cxnLst/>
              <a:rect l="l" t="t" r="r" b="b"/>
              <a:pathLst>
                <a:path w="871" h="796" extrusionOk="0">
                  <a:moveTo>
                    <a:pt x="493" y="1"/>
                  </a:moveTo>
                  <a:cubicBezTo>
                    <a:pt x="235" y="1"/>
                    <a:pt x="1" y="262"/>
                    <a:pt x="122" y="548"/>
                  </a:cubicBezTo>
                  <a:cubicBezTo>
                    <a:pt x="191" y="719"/>
                    <a:pt x="335" y="796"/>
                    <a:pt x="478" y="796"/>
                  </a:cubicBezTo>
                  <a:cubicBezTo>
                    <a:pt x="675" y="796"/>
                    <a:pt x="870" y="650"/>
                    <a:pt x="870" y="399"/>
                  </a:cubicBezTo>
                  <a:cubicBezTo>
                    <a:pt x="870" y="294"/>
                    <a:pt x="840" y="189"/>
                    <a:pt x="766" y="114"/>
                  </a:cubicBezTo>
                  <a:cubicBezTo>
                    <a:pt x="682" y="35"/>
                    <a:pt x="58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2"/>
            <p:cNvSpPr/>
            <p:nvPr/>
          </p:nvSpPr>
          <p:spPr>
            <a:xfrm>
              <a:off x="6465732" y="4180345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7" y="0"/>
                  </a:moveTo>
                  <a:cubicBezTo>
                    <a:pt x="231" y="0"/>
                    <a:pt x="0" y="255"/>
                    <a:pt x="121" y="550"/>
                  </a:cubicBezTo>
                  <a:cubicBezTo>
                    <a:pt x="190" y="715"/>
                    <a:pt x="336" y="792"/>
                    <a:pt x="480" y="792"/>
                  </a:cubicBezTo>
                  <a:cubicBezTo>
                    <a:pt x="675" y="792"/>
                    <a:pt x="869" y="651"/>
                    <a:pt x="869" y="401"/>
                  </a:cubicBezTo>
                  <a:cubicBezTo>
                    <a:pt x="869" y="296"/>
                    <a:pt x="839" y="191"/>
                    <a:pt x="764" y="116"/>
                  </a:cubicBezTo>
                  <a:cubicBezTo>
                    <a:pt x="679" y="35"/>
                    <a:pt x="581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2"/>
            <p:cNvSpPr/>
            <p:nvPr/>
          </p:nvSpPr>
          <p:spPr>
            <a:xfrm>
              <a:off x="6324876" y="4098062"/>
              <a:ext cx="75075" cy="86023"/>
            </a:xfrm>
            <a:custGeom>
              <a:avLst/>
              <a:gdLst/>
              <a:ahLst/>
              <a:cxnLst/>
              <a:rect l="l" t="t" r="r" b="b"/>
              <a:pathLst>
                <a:path w="3312" h="3795" extrusionOk="0">
                  <a:moveTo>
                    <a:pt x="475" y="0"/>
                  </a:moveTo>
                  <a:cubicBezTo>
                    <a:pt x="239" y="0"/>
                    <a:pt x="1" y="204"/>
                    <a:pt x="91" y="512"/>
                  </a:cubicBezTo>
                  <a:cubicBezTo>
                    <a:pt x="481" y="1845"/>
                    <a:pt x="1349" y="2983"/>
                    <a:pt x="2517" y="3731"/>
                  </a:cubicBezTo>
                  <a:cubicBezTo>
                    <a:pt x="2588" y="3775"/>
                    <a:pt x="2659" y="3795"/>
                    <a:pt x="2727" y="3795"/>
                  </a:cubicBezTo>
                  <a:cubicBezTo>
                    <a:pt x="3070" y="3795"/>
                    <a:pt x="3311" y="3295"/>
                    <a:pt x="2936" y="3057"/>
                  </a:cubicBezTo>
                  <a:cubicBezTo>
                    <a:pt x="1933" y="2414"/>
                    <a:pt x="1184" y="1426"/>
                    <a:pt x="840" y="288"/>
                  </a:cubicBezTo>
                  <a:cubicBezTo>
                    <a:pt x="781" y="87"/>
                    <a:pt x="62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2"/>
            <p:cNvSpPr/>
            <p:nvPr/>
          </p:nvSpPr>
          <p:spPr>
            <a:xfrm>
              <a:off x="6321498" y="4063517"/>
              <a:ext cx="17681" cy="18089"/>
            </a:xfrm>
            <a:custGeom>
              <a:avLst/>
              <a:gdLst/>
              <a:ahLst/>
              <a:cxnLst/>
              <a:rect l="l" t="t" r="r" b="b"/>
              <a:pathLst>
                <a:path w="780" h="798" extrusionOk="0">
                  <a:moveTo>
                    <a:pt x="390" y="0"/>
                  </a:moveTo>
                  <a:cubicBezTo>
                    <a:pt x="180" y="0"/>
                    <a:pt x="1" y="180"/>
                    <a:pt x="1" y="404"/>
                  </a:cubicBezTo>
                  <a:cubicBezTo>
                    <a:pt x="1" y="666"/>
                    <a:pt x="195" y="797"/>
                    <a:pt x="390" y="797"/>
                  </a:cubicBezTo>
                  <a:cubicBezTo>
                    <a:pt x="585" y="797"/>
                    <a:pt x="779" y="666"/>
                    <a:pt x="779" y="404"/>
                  </a:cubicBezTo>
                  <a:cubicBezTo>
                    <a:pt x="779" y="180"/>
                    <a:pt x="615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3" name="Google Shape;3783;p52"/>
          <p:cNvGrpSpPr/>
          <p:nvPr/>
        </p:nvGrpSpPr>
        <p:grpSpPr>
          <a:xfrm>
            <a:off x="2619449" y="4001079"/>
            <a:ext cx="383518" cy="403637"/>
            <a:chOff x="1657864" y="3786248"/>
            <a:chExt cx="433403" cy="456138"/>
          </a:xfrm>
        </p:grpSpPr>
        <p:sp>
          <p:nvSpPr>
            <p:cNvPr id="3784" name="Google Shape;3784;p52"/>
            <p:cNvSpPr/>
            <p:nvPr/>
          </p:nvSpPr>
          <p:spPr>
            <a:xfrm>
              <a:off x="1901517" y="3967542"/>
              <a:ext cx="19721" cy="17975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481" y="1"/>
                  </a:moveTo>
                  <a:cubicBezTo>
                    <a:pt x="232" y="1"/>
                    <a:pt x="1" y="256"/>
                    <a:pt x="121" y="551"/>
                  </a:cubicBezTo>
                  <a:cubicBezTo>
                    <a:pt x="191" y="716"/>
                    <a:pt x="336" y="792"/>
                    <a:pt x="480" y="792"/>
                  </a:cubicBezTo>
                  <a:cubicBezTo>
                    <a:pt x="676" y="792"/>
                    <a:pt x="870" y="652"/>
                    <a:pt x="870" y="401"/>
                  </a:cubicBezTo>
                  <a:cubicBezTo>
                    <a:pt x="870" y="297"/>
                    <a:pt x="825" y="192"/>
                    <a:pt x="750" y="117"/>
                  </a:cubicBezTo>
                  <a:cubicBezTo>
                    <a:pt x="669" y="36"/>
                    <a:pt x="574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2"/>
            <p:cNvSpPr/>
            <p:nvPr/>
          </p:nvSpPr>
          <p:spPr>
            <a:xfrm>
              <a:off x="1743275" y="4103638"/>
              <a:ext cx="25682" cy="18519"/>
            </a:xfrm>
            <a:custGeom>
              <a:avLst/>
              <a:gdLst/>
              <a:ahLst/>
              <a:cxnLst/>
              <a:rect l="l" t="t" r="r" b="b"/>
              <a:pathLst>
                <a:path w="1133" h="817" extrusionOk="0">
                  <a:moveTo>
                    <a:pt x="573" y="0"/>
                  </a:moveTo>
                  <a:cubicBezTo>
                    <a:pt x="265" y="0"/>
                    <a:pt x="1" y="396"/>
                    <a:pt x="290" y="685"/>
                  </a:cubicBezTo>
                  <a:lnTo>
                    <a:pt x="290" y="700"/>
                  </a:lnTo>
                  <a:cubicBezTo>
                    <a:pt x="375" y="782"/>
                    <a:pt x="470" y="817"/>
                    <a:pt x="561" y="817"/>
                  </a:cubicBezTo>
                  <a:cubicBezTo>
                    <a:pt x="868" y="817"/>
                    <a:pt x="1133" y="421"/>
                    <a:pt x="844" y="132"/>
                  </a:cubicBezTo>
                  <a:lnTo>
                    <a:pt x="844" y="117"/>
                  </a:lnTo>
                  <a:cubicBezTo>
                    <a:pt x="759" y="35"/>
                    <a:pt x="66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2"/>
            <p:cNvSpPr/>
            <p:nvPr/>
          </p:nvSpPr>
          <p:spPr>
            <a:xfrm>
              <a:off x="1657864" y="3786248"/>
              <a:ext cx="433403" cy="456138"/>
            </a:xfrm>
            <a:custGeom>
              <a:avLst/>
              <a:gdLst/>
              <a:ahLst/>
              <a:cxnLst/>
              <a:rect l="l" t="t" r="r" b="b"/>
              <a:pathLst>
                <a:path w="19120" h="20123" extrusionOk="0">
                  <a:moveTo>
                    <a:pt x="9539" y="763"/>
                  </a:moveTo>
                  <a:cubicBezTo>
                    <a:pt x="10894" y="763"/>
                    <a:pt x="12188" y="1256"/>
                    <a:pt x="13191" y="2156"/>
                  </a:cubicBezTo>
                  <a:lnTo>
                    <a:pt x="7217" y="8130"/>
                  </a:lnTo>
                  <a:cubicBezTo>
                    <a:pt x="7067" y="8265"/>
                    <a:pt x="7052" y="8489"/>
                    <a:pt x="7157" y="8654"/>
                  </a:cubicBezTo>
                  <a:cubicBezTo>
                    <a:pt x="7240" y="8753"/>
                    <a:pt x="7364" y="8807"/>
                    <a:pt x="7487" y="8807"/>
                  </a:cubicBezTo>
                  <a:cubicBezTo>
                    <a:pt x="7585" y="8807"/>
                    <a:pt x="7683" y="8772"/>
                    <a:pt x="7756" y="8699"/>
                  </a:cubicBezTo>
                  <a:lnTo>
                    <a:pt x="13730" y="2710"/>
                  </a:lnTo>
                  <a:cubicBezTo>
                    <a:pt x="14568" y="3698"/>
                    <a:pt x="15032" y="4941"/>
                    <a:pt x="15032" y="6243"/>
                  </a:cubicBezTo>
                  <a:lnTo>
                    <a:pt x="15032" y="9148"/>
                  </a:lnTo>
                  <a:cubicBezTo>
                    <a:pt x="15032" y="12172"/>
                    <a:pt x="12577" y="14613"/>
                    <a:pt x="9568" y="14613"/>
                  </a:cubicBezTo>
                  <a:cubicBezTo>
                    <a:pt x="8475" y="14613"/>
                    <a:pt x="7412" y="14298"/>
                    <a:pt x="6513" y="13684"/>
                  </a:cubicBezTo>
                  <a:lnTo>
                    <a:pt x="10541" y="9642"/>
                  </a:lnTo>
                  <a:cubicBezTo>
                    <a:pt x="10690" y="9507"/>
                    <a:pt x="10705" y="9283"/>
                    <a:pt x="10586" y="9118"/>
                  </a:cubicBezTo>
                  <a:cubicBezTo>
                    <a:pt x="10513" y="9013"/>
                    <a:pt x="10396" y="8960"/>
                    <a:pt x="10278" y="8960"/>
                  </a:cubicBezTo>
                  <a:cubicBezTo>
                    <a:pt x="10178" y="8960"/>
                    <a:pt x="10077" y="8998"/>
                    <a:pt x="10002" y="9073"/>
                  </a:cubicBezTo>
                  <a:lnTo>
                    <a:pt x="5885" y="13190"/>
                  </a:lnTo>
                  <a:cubicBezTo>
                    <a:pt x="4747" y="12157"/>
                    <a:pt x="4088" y="10690"/>
                    <a:pt x="4088" y="9148"/>
                  </a:cubicBezTo>
                  <a:lnTo>
                    <a:pt x="4088" y="6288"/>
                  </a:lnTo>
                  <a:cubicBezTo>
                    <a:pt x="4088" y="3324"/>
                    <a:pt x="6513" y="809"/>
                    <a:pt x="9478" y="764"/>
                  </a:cubicBezTo>
                  <a:cubicBezTo>
                    <a:pt x="9498" y="764"/>
                    <a:pt x="9518" y="763"/>
                    <a:pt x="9539" y="763"/>
                  </a:cubicBezTo>
                  <a:close/>
                  <a:moveTo>
                    <a:pt x="9957" y="16933"/>
                  </a:moveTo>
                  <a:lnTo>
                    <a:pt x="9957" y="17727"/>
                  </a:lnTo>
                  <a:lnTo>
                    <a:pt x="9163" y="17727"/>
                  </a:lnTo>
                  <a:lnTo>
                    <a:pt x="9163" y="16933"/>
                  </a:lnTo>
                  <a:close/>
                  <a:moveTo>
                    <a:pt x="11933" y="18550"/>
                  </a:moveTo>
                  <a:cubicBezTo>
                    <a:pt x="12427" y="18550"/>
                    <a:pt x="12876" y="18865"/>
                    <a:pt x="13041" y="19344"/>
                  </a:cubicBezTo>
                  <a:lnTo>
                    <a:pt x="6094" y="19344"/>
                  </a:lnTo>
                  <a:cubicBezTo>
                    <a:pt x="6259" y="18865"/>
                    <a:pt x="6708" y="18550"/>
                    <a:pt x="7202" y="18550"/>
                  </a:cubicBezTo>
                  <a:close/>
                  <a:moveTo>
                    <a:pt x="9570" y="0"/>
                  </a:moveTo>
                  <a:cubicBezTo>
                    <a:pt x="6109" y="0"/>
                    <a:pt x="3309" y="2779"/>
                    <a:pt x="3309" y="6243"/>
                  </a:cubicBezTo>
                  <a:lnTo>
                    <a:pt x="3309" y="7306"/>
                  </a:lnTo>
                  <a:lnTo>
                    <a:pt x="2456" y="7306"/>
                  </a:lnTo>
                  <a:cubicBezTo>
                    <a:pt x="2268" y="6764"/>
                    <a:pt x="1768" y="6440"/>
                    <a:pt x="1244" y="6440"/>
                  </a:cubicBezTo>
                  <a:cubicBezTo>
                    <a:pt x="1016" y="6440"/>
                    <a:pt x="783" y="6501"/>
                    <a:pt x="570" y="6633"/>
                  </a:cubicBezTo>
                  <a:cubicBezTo>
                    <a:pt x="225" y="6827"/>
                    <a:pt x="1" y="7202"/>
                    <a:pt x="1" y="7606"/>
                  </a:cubicBezTo>
                  <a:lnTo>
                    <a:pt x="1" y="7771"/>
                  </a:lnTo>
                  <a:cubicBezTo>
                    <a:pt x="1" y="8367"/>
                    <a:pt x="496" y="8865"/>
                    <a:pt x="1087" y="8865"/>
                  </a:cubicBezTo>
                  <a:cubicBezTo>
                    <a:pt x="1104" y="8865"/>
                    <a:pt x="1121" y="8864"/>
                    <a:pt x="1138" y="8864"/>
                  </a:cubicBezTo>
                  <a:cubicBezTo>
                    <a:pt x="1273" y="8864"/>
                    <a:pt x="1378" y="8804"/>
                    <a:pt x="1438" y="8684"/>
                  </a:cubicBezTo>
                  <a:cubicBezTo>
                    <a:pt x="1599" y="8420"/>
                    <a:pt x="1416" y="8085"/>
                    <a:pt x="1099" y="8085"/>
                  </a:cubicBezTo>
                  <a:cubicBezTo>
                    <a:pt x="1092" y="8085"/>
                    <a:pt x="1086" y="8085"/>
                    <a:pt x="1079" y="8085"/>
                  </a:cubicBezTo>
                  <a:cubicBezTo>
                    <a:pt x="929" y="8085"/>
                    <a:pt x="794" y="7965"/>
                    <a:pt x="794" y="7801"/>
                  </a:cubicBezTo>
                  <a:lnTo>
                    <a:pt x="794" y="7696"/>
                  </a:lnTo>
                  <a:cubicBezTo>
                    <a:pt x="794" y="7471"/>
                    <a:pt x="959" y="7262"/>
                    <a:pt x="1183" y="7217"/>
                  </a:cubicBezTo>
                  <a:cubicBezTo>
                    <a:pt x="1208" y="7213"/>
                    <a:pt x="1232" y="7211"/>
                    <a:pt x="1256" y="7211"/>
                  </a:cubicBezTo>
                  <a:cubicBezTo>
                    <a:pt x="1512" y="7211"/>
                    <a:pt x="1737" y="7422"/>
                    <a:pt x="1737" y="7696"/>
                  </a:cubicBezTo>
                  <a:lnTo>
                    <a:pt x="1737" y="9148"/>
                  </a:lnTo>
                  <a:cubicBezTo>
                    <a:pt x="1737" y="10585"/>
                    <a:pt x="2127" y="12008"/>
                    <a:pt x="2890" y="13235"/>
                  </a:cubicBezTo>
                  <a:cubicBezTo>
                    <a:pt x="2972" y="13371"/>
                    <a:pt x="3091" y="13428"/>
                    <a:pt x="3208" y="13428"/>
                  </a:cubicBezTo>
                  <a:cubicBezTo>
                    <a:pt x="3480" y="13428"/>
                    <a:pt x="3747" y="13129"/>
                    <a:pt x="3549" y="12816"/>
                  </a:cubicBezTo>
                  <a:cubicBezTo>
                    <a:pt x="2875" y="11708"/>
                    <a:pt x="2516" y="10436"/>
                    <a:pt x="2516" y="9148"/>
                  </a:cubicBezTo>
                  <a:lnTo>
                    <a:pt x="2516" y="8085"/>
                  </a:lnTo>
                  <a:lnTo>
                    <a:pt x="3309" y="8085"/>
                  </a:lnTo>
                  <a:lnTo>
                    <a:pt x="3309" y="9088"/>
                  </a:lnTo>
                  <a:cubicBezTo>
                    <a:pt x="3279" y="12547"/>
                    <a:pt x="6064" y="15376"/>
                    <a:pt x="9538" y="15391"/>
                  </a:cubicBezTo>
                  <a:cubicBezTo>
                    <a:pt x="9547" y="15391"/>
                    <a:pt x="9556" y="15391"/>
                    <a:pt x="9565" y="15391"/>
                  </a:cubicBezTo>
                  <a:cubicBezTo>
                    <a:pt x="13011" y="15391"/>
                    <a:pt x="15811" y="12597"/>
                    <a:pt x="15811" y="9148"/>
                  </a:cubicBezTo>
                  <a:lnTo>
                    <a:pt x="15811" y="8085"/>
                  </a:lnTo>
                  <a:lnTo>
                    <a:pt x="16604" y="8085"/>
                  </a:lnTo>
                  <a:lnTo>
                    <a:pt x="16604" y="9148"/>
                  </a:lnTo>
                  <a:cubicBezTo>
                    <a:pt x="16604" y="13264"/>
                    <a:pt x="13217" y="16197"/>
                    <a:pt x="9546" y="16197"/>
                  </a:cubicBezTo>
                  <a:cubicBezTo>
                    <a:pt x="8329" y="16197"/>
                    <a:pt x="7081" y="15875"/>
                    <a:pt x="5914" y="15167"/>
                  </a:cubicBezTo>
                  <a:cubicBezTo>
                    <a:pt x="5847" y="15128"/>
                    <a:pt x="5774" y="15110"/>
                    <a:pt x="5703" y="15110"/>
                  </a:cubicBezTo>
                  <a:cubicBezTo>
                    <a:pt x="5551" y="15110"/>
                    <a:pt x="5407" y="15193"/>
                    <a:pt x="5346" y="15346"/>
                  </a:cubicBezTo>
                  <a:cubicBezTo>
                    <a:pt x="5271" y="15541"/>
                    <a:pt x="5346" y="15750"/>
                    <a:pt x="5510" y="15840"/>
                  </a:cubicBezTo>
                  <a:cubicBezTo>
                    <a:pt x="6394" y="16379"/>
                    <a:pt x="7367" y="16739"/>
                    <a:pt x="8385" y="16888"/>
                  </a:cubicBezTo>
                  <a:lnTo>
                    <a:pt x="8385" y="17757"/>
                  </a:lnTo>
                  <a:lnTo>
                    <a:pt x="7202" y="17757"/>
                  </a:lnTo>
                  <a:cubicBezTo>
                    <a:pt x="6109" y="17757"/>
                    <a:pt x="5241" y="18640"/>
                    <a:pt x="5241" y="19733"/>
                  </a:cubicBezTo>
                  <a:cubicBezTo>
                    <a:pt x="5241" y="19958"/>
                    <a:pt x="5420" y="20122"/>
                    <a:pt x="5630" y="20122"/>
                  </a:cubicBezTo>
                  <a:lnTo>
                    <a:pt x="13490" y="20122"/>
                  </a:lnTo>
                  <a:cubicBezTo>
                    <a:pt x="13715" y="20122"/>
                    <a:pt x="13879" y="19958"/>
                    <a:pt x="13894" y="19733"/>
                  </a:cubicBezTo>
                  <a:cubicBezTo>
                    <a:pt x="13894" y="18640"/>
                    <a:pt x="13011" y="17757"/>
                    <a:pt x="11918" y="17757"/>
                  </a:cubicBezTo>
                  <a:lnTo>
                    <a:pt x="10735" y="17757"/>
                  </a:lnTo>
                  <a:lnTo>
                    <a:pt x="10735" y="16888"/>
                  </a:lnTo>
                  <a:cubicBezTo>
                    <a:pt x="14568" y="16304"/>
                    <a:pt x="17383" y="13011"/>
                    <a:pt x="17383" y="9148"/>
                  </a:cubicBezTo>
                  <a:lnTo>
                    <a:pt x="17383" y="7696"/>
                  </a:lnTo>
                  <a:cubicBezTo>
                    <a:pt x="17383" y="7471"/>
                    <a:pt x="17547" y="7262"/>
                    <a:pt x="17787" y="7217"/>
                  </a:cubicBezTo>
                  <a:cubicBezTo>
                    <a:pt x="17811" y="7213"/>
                    <a:pt x="17836" y="7211"/>
                    <a:pt x="17860" y="7211"/>
                  </a:cubicBezTo>
                  <a:cubicBezTo>
                    <a:pt x="18113" y="7211"/>
                    <a:pt x="18326" y="7422"/>
                    <a:pt x="18326" y="7696"/>
                  </a:cubicBezTo>
                  <a:lnTo>
                    <a:pt x="18326" y="7801"/>
                  </a:lnTo>
                  <a:cubicBezTo>
                    <a:pt x="18341" y="7965"/>
                    <a:pt x="18206" y="8085"/>
                    <a:pt x="18042" y="8085"/>
                  </a:cubicBezTo>
                  <a:cubicBezTo>
                    <a:pt x="18035" y="8085"/>
                    <a:pt x="18028" y="8085"/>
                    <a:pt x="18022" y="8085"/>
                  </a:cubicBezTo>
                  <a:cubicBezTo>
                    <a:pt x="17718" y="8085"/>
                    <a:pt x="17521" y="8420"/>
                    <a:pt x="17682" y="8684"/>
                  </a:cubicBezTo>
                  <a:cubicBezTo>
                    <a:pt x="17742" y="8804"/>
                    <a:pt x="17862" y="8864"/>
                    <a:pt x="17982" y="8864"/>
                  </a:cubicBezTo>
                  <a:cubicBezTo>
                    <a:pt x="17999" y="8864"/>
                    <a:pt x="18016" y="8865"/>
                    <a:pt x="18033" y="8865"/>
                  </a:cubicBezTo>
                  <a:cubicBezTo>
                    <a:pt x="18625" y="8865"/>
                    <a:pt x="19119" y="8367"/>
                    <a:pt x="19119" y="7771"/>
                  </a:cubicBezTo>
                  <a:lnTo>
                    <a:pt x="19119" y="7606"/>
                  </a:lnTo>
                  <a:cubicBezTo>
                    <a:pt x="19119" y="7202"/>
                    <a:pt x="18910" y="6827"/>
                    <a:pt x="18551" y="6633"/>
                  </a:cubicBezTo>
                  <a:cubicBezTo>
                    <a:pt x="18337" y="6501"/>
                    <a:pt x="18105" y="6440"/>
                    <a:pt x="17876" y="6440"/>
                  </a:cubicBezTo>
                  <a:cubicBezTo>
                    <a:pt x="17352" y="6440"/>
                    <a:pt x="16852" y="6764"/>
                    <a:pt x="16664" y="7306"/>
                  </a:cubicBezTo>
                  <a:lnTo>
                    <a:pt x="15811" y="7306"/>
                  </a:lnTo>
                  <a:lnTo>
                    <a:pt x="15811" y="6303"/>
                  </a:lnTo>
                  <a:cubicBezTo>
                    <a:pt x="15841" y="2830"/>
                    <a:pt x="13056" y="15"/>
                    <a:pt x="9597" y="0"/>
                  </a:cubicBezTo>
                  <a:cubicBezTo>
                    <a:pt x="9588" y="0"/>
                    <a:pt x="9579" y="0"/>
                    <a:pt x="9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7" name="Google Shape;3787;p52"/>
          <p:cNvGrpSpPr/>
          <p:nvPr/>
        </p:nvGrpSpPr>
        <p:grpSpPr>
          <a:xfrm>
            <a:off x="1855045" y="4000778"/>
            <a:ext cx="453502" cy="403937"/>
            <a:chOff x="885786" y="3785908"/>
            <a:chExt cx="512490" cy="456478"/>
          </a:xfrm>
        </p:grpSpPr>
        <p:sp>
          <p:nvSpPr>
            <p:cNvPr id="3788" name="Google Shape;3788;p52"/>
            <p:cNvSpPr/>
            <p:nvPr/>
          </p:nvSpPr>
          <p:spPr>
            <a:xfrm>
              <a:off x="1265898" y="3949476"/>
              <a:ext cx="17998" cy="18429"/>
            </a:xfrm>
            <a:custGeom>
              <a:avLst/>
              <a:gdLst/>
              <a:ahLst/>
              <a:cxnLst/>
              <a:rect l="l" t="t" r="r" b="b"/>
              <a:pathLst>
                <a:path w="794" h="813" extrusionOk="0">
                  <a:moveTo>
                    <a:pt x="405" y="1"/>
                  </a:moveTo>
                  <a:cubicBezTo>
                    <a:pt x="180" y="1"/>
                    <a:pt x="0" y="180"/>
                    <a:pt x="0" y="390"/>
                  </a:cubicBezTo>
                  <a:lnTo>
                    <a:pt x="0" y="405"/>
                  </a:lnTo>
                  <a:cubicBezTo>
                    <a:pt x="0" y="600"/>
                    <a:pt x="150" y="764"/>
                    <a:pt x="345" y="809"/>
                  </a:cubicBezTo>
                  <a:cubicBezTo>
                    <a:pt x="362" y="811"/>
                    <a:pt x="380" y="812"/>
                    <a:pt x="397" y="812"/>
                  </a:cubicBezTo>
                  <a:cubicBezTo>
                    <a:pt x="614" y="812"/>
                    <a:pt x="794" y="642"/>
                    <a:pt x="794" y="420"/>
                  </a:cubicBezTo>
                  <a:lnTo>
                    <a:pt x="794" y="390"/>
                  </a:lnTo>
                  <a:cubicBezTo>
                    <a:pt x="794" y="165"/>
                    <a:pt x="61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2"/>
            <p:cNvSpPr/>
            <p:nvPr/>
          </p:nvSpPr>
          <p:spPr>
            <a:xfrm>
              <a:off x="885786" y="3785908"/>
              <a:ext cx="395299" cy="345838"/>
            </a:xfrm>
            <a:custGeom>
              <a:avLst/>
              <a:gdLst/>
              <a:ahLst/>
              <a:cxnLst/>
              <a:rect l="l" t="t" r="r" b="b"/>
              <a:pathLst>
                <a:path w="17439" h="15257" extrusionOk="0">
                  <a:moveTo>
                    <a:pt x="9930" y="0"/>
                  </a:moveTo>
                  <a:cubicBezTo>
                    <a:pt x="7633" y="0"/>
                    <a:pt x="5417" y="1042"/>
                    <a:pt x="3954" y="2905"/>
                  </a:cubicBezTo>
                  <a:cubicBezTo>
                    <a:pt x="1" y="7905"/>
                    <a:pt x="3564" y="15256"/>
                    <a:pt x="9942" y="15256"/>
                  </a:cubicBezTo>
                  <a:cubicBezTo>
                    <a:pt x="10466" y="15256"/>
                    <a:pt x="10466" y="14478"/>
                    <a:pt x="9942" y="14478"/>
                  </a:cubicBezTo>
                  <a:cubicBezTo>
                    <a:pt x="4223" y="14478"/>
                    <a:pt x="1019" y="7875"/>
                    <a:pt x="4567" y="3384"/>
                  </a:cubicBezTo>
                  <a:cubicBezTo>
                    <a:pt x="5976" y="1607"/>
                    <a:pt x="7953" y="783"/>
                    <a:pt x="9908" y="783"/>
                  </a:cubicBezTo>
                  <a:cubicBezTo>
                    <a:pt x="12877" y="783"/>
                    <a:pt x="15795" y="2684"/>
                    <a:pt x="16590" y="6034"/>
                  </a:cubicBezTo>
                  <a:cubicBezTo>
                    <a:pt x="16645" y="6245"/>
                    <a:pt x="16809" y="6337"/>
                    <a:pt x="16973" y="6337"/>
                  </a:cubicBezTo>
                  <a:cubicBezTo>
                    <a:pt x="17205" y="6337"/>
                    <a:pt x="17438" y="6152"/>
                    <a:pt x="17368" y="5854"/>
                  </a:cubicBezTo>
                  <a:cubicBezTo>
                    <a:pt x="16679" y="3010"/>
                    <a:pt x="14434" y="809"/>
                    <a:pt x="11574" y="180"/>
                  </a:cubicBezTo>
                  <a:cubicBezTo>
                    <a:pt x="11028" y="59"/>
                    <a:pt x="10477" y="0"/>
                    <a:pt x="9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2"/>
            <p:cNvSpPr/>
            <p:nvPr/>
          </p:nvSpPr>
          <p:spPr>
            <a:xfrm>
              <a:off x="1081271" y="3872520"/>
              <a:ext cx="20061" cy="17862"/>
            </a:xfrm>
            <a:custGeom>
              <a:avLst/>
              <a:gdLst/>
              <a:ahLst/>
              <a:cxnLst/>
              <a:rect l="l" t="t" r="r" b="b"/>
              <a:pathLst>
                <a:path w="885" h="788" extrusionOk="0">
                  <a:moveTo>
                    <a:pt x="493" y="1"/>
                  </a:moveTo>
                  <a:cubicBezTo>
                    <a:pt x="239" y="1"/>
                    <a:pt x="0" y="256"/>
                    <a:pt x="120" y="551"/>
                  </a:cubicBezTo>
                  <a:cubicBezTo>
                    <a:pt x="189" y="714"/>
                    <a:pt x="334" y="788"/>
                    <a:pt x="480" y="788"/>
                  </a:cubicBezTo>
                  <a:cubicBezTo>
                    <a:pt x="681" y="788"/>
                    <a:pt x="884" y="645"/>
                    <a:pt x="884" y="401"/>
                  </a:cubicBezTo>
                  <a:cubicBezTo>
                    <a:pt x="884" y="297"/>
                    <a:pt x="839" y="192"/>
                    <a:pt x="764" y="117"/>
                  </a:cubicBezTo>
                  <a:cubicBezTo>
                    <a:pt x="683" y="36"/>
                    <a:pt x="587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2"/>
            <p:cNvSpPr/>
            <p:nvPr/>
          </p:nvSpPr>
          <p:spPr>
            <a:xfrm>
              <a:off x="1043938" y="3888478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7" y="1"/>
                  </a:moveTo>
                  <a:cubicBezTo>
                    <a:pt x="231" y="1"/>
                    <a:pt x="0" y="256"/>
                    <a:pt x="121" y="551"/>
                  </a:cubicBezTo>
                  <a:cubicBezTo>
                    <a:pt x="190" y="716"/>
                    <a:pt x="336" y="792"/>
                    <a:pt x="480" y="792"/>
                  </a:cubicBezTo>
                  <a:cubicBezTo>
                    <a:pt x="675" y="792"/>
                    <a:pt x="869" y="651"/>
                    <a:pt x="869" y="401"/>
                  </a:cubicBezTo>
                  <a:cubicBezTo>
                    <a:pt x="869" y="296"/>
                    <a:pt x="839" y="191"/>
                    <a:pt x="764" y="117"/>
                  </a:cubicBezTo>
                  <a:cubicBezTo>
                    <a:pt x="679" y="36"/>
                    <a:pt x="58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2"/>
            <p:cNvSpPr/>
            <p:nvPr/>
          </p:nvSpPr>
          <p:spPr>
            <a:xfrm>
              <a:off x="1018482" y="3924111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1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91" y="716"/>
                    <a:pt x="336" y="792"/>
                    <a:pt x="480" y="792"/>
                  </a:cubicBezTo>
                  <a:cubicBezTo>
                    <a:pt x="675" y="792"/>
                    <a:pt x="869" y="651"/>
                    <a:pt x="869" y="401"/>
                  </a:cubicBezTo>
                  <a:cubicBezTo>
                    <a:pt x="869" y="296"/>
                    <a:pt x="824" y="191"/>
                    <a:pt x="750" y="117"/>
                  </a:cubicBezTo>
                  <a:cubicBezTo>
                    <a:pt x="669" y="36"/>
                    <a:pt x="57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2"/>
            <p:cNvSpPr/>
            <p:nvPr/>
          </p:nvSpPr>
          <p:spPr>
            <a:xfrm>
              <a:off x="1085011" y="3911735"/>
              <a:ext cx="19698" cy="17930"/>
            </a:xfrm>
            <a:custGeom>
              <a:avLst/>
              <a:gdLst/>
              <a:ahLst/>
              <a:cxnLst/>
              <a:rect l="l" t="t" r="r" b="b"/>
              <a:pathLst>
                <a:path w="869" h="791" extrusionOk="0">
                  <a:moveTo>
                    <a:pt x="483" y="1"/>
                  </a:moveTo>
                  <a:cubicBezTo>
                    <a:pt x="229" y="1"/>
                    <a:pt x="1" y="260"/>
                    <a:pt x="120" y="543"/>
                  </a:cubicBezTo>
                  <a:cubicBezTo>
                    <a:pt x="190" y="713"/>
                    <a:pt x="333" y="790"/>
                    <a:pt x="476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98"/>
                    <a:pt x="764" y="124"/>
                  </a:cubicBezTo>
                  <a:cubicBezTo>
                    <a:pt x="678" y="38"/>
                    <a:pt x="57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2"/>
            <p:cNvSpPr/>
            <p:nvPr/>
          </p:nvSpPr>
          <p:spPr>
            <a:xfrm>
              <a:off x="1058195" y="3929393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3" y="0"/>
                  </a:moveTo>
                  <a:cubicBezTo>
                    <a:pt x="229" y="0"/>
                    <a:pt x="1" y="259"/>
                    <a:pt x="120" y="542"/>
                  </a:cubicBezTo>
                  <a:cubicBezTo>
                    <a:pt x="190" y="713"/>
                    <a:pt x="333" y="790"/>
                    <a:pt x="477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98"/>
                    <a:pt x="764" y="123"/>
                  </a:cubicBezTo>
                  <a:cubicBezTo>
                    <a:pt x="678" y="37"/>
                    <a:pt x="579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2"/>
            <p:cNvSpPr/>
            <p:nvPr/>
          </p:nvSpPr>
          <p:spPr>
            <a:xfrm>
              <a:off x="962833" y="3828681"/>
              <a:ext cx="435443" cy="413705"/>
            </a:xfrm>
            <a:custGeom>
              <a:avLst/>
              <a:gdLst/>
              <a:ahLst/>
              <a:cxnLst/>
              <a:rect l="l" t="t" r="r" b="b"/>
              <a:pathLst>
                <a:path w="19210" h="18251" extrusionOk="0">
                  <a:moveTo>
                    <a:pt x="6503" y="777"/>
                  </a:moveTo>
                  <a:cubicBezTo>
                    <a:pt x="8920" y="777"/>
                    <a:pt x="11251" y="2553"/>
                    <a:pt x="11469" y="5360"/>
                  </a:cubicBezTo>
                  <a:cubicBezTo>
                    <a:pt x="10976" y="5164"/>
                    <a:pt x="10476" y="5073"/>
                    <a:pt x="9987" y="5073"/>
                  </a:cubicBezTo>
                  <a:cubicBezTo>
                    <a:pt x="7893" y="5073"/>
                    <a:pt x="6026" y="6745"/>
                    <a:pt x="5989" y="9028"/>
                  </a:cubicBezTo>
                  <a:lnTo>
                    <a:pt x="5974" y="9088"/>
                  </a:lnTo>
                  <a:cubicBezTo>
                    <a:pt x="5974" y="9641"/>
                    <a:pt x="6079" y="10180"/>
                    <a:pt x="6289" y="10690"/>
                  </a:cubicBezTo>
                  <a:cubicBezTo>
                    <a:pt x="2022" y="10480"/>
                    <a:pt x="1" y="5345"/>
                    <a:pt x="2980" y="2290"/>
                  </a:cubicBezTo>
                  <a:cubicBezTo>
                    <a:pt x="3992" y="1247"/>
                    <a:pt x="5259" y="777"/>
                    <a:pt x="6503" y="777"/>
                  </a:cubicBezTo>
                  <a:close/>
                  <a:moveTo>
                    <a:pt x="9987" y="5869"/>
                  </a:moveTo>
                  <a:cubicBezTo>
                    <a:pt x="11364" y="5869"/>
                    <a:pt x="12592" y="6752"/>
                    <a:pt x="13041" y="8054"/>
                  </a:cubicBezTo>
                  <a:lnTo>
                    <a:pt x="13954" y="10734"/>
                  </a:lnTo>
                  <a:lnTo>
                    <a:pt x="13730" y="10944"/>
                  </a:lnTo>
                  <a:lnTo>
                    <a:pt x="12517" y="9731"/>
                  </a:lnTo>
                  <a:cubicBezTo>
                    <a:pt x="12429" y="9644"/>
                    <a:pt x="12332" y="9607"/>
                    <a:pt x="12238" y="9607"/>
                  </a:cubicBezTo>
                  <a:cubicBezTo>
                    <a:pt x="11934" y="9607"/>
                    <a:pt x="11676" y="9999"/>
                    <a:pt x="11963" y="10285"/>
                  </a:cubicBezTo>
                  <a:lnTo>
                    <a:pt x="13176" y="11498"/>
                  </a:lnTo>
                  <a:lnTo>
                    <a:pt x="11529" y="13160"/>
                  </a:lnTo>
                  <a:lnTo>
                    <a:pt x="8879" y="12187"/>
                  </a:lnTo>
                  <a:cubicBezTo>
                    <a:pt x="7591" y="11708"/>
                    <a:pt x="6753" y="10480"/>
                    <a:pt x="6768" y="9103"/>
                  </a:cubicBezTo>
                  <a:lnTo>
                    <a:pt x="6768" y="9028"/>
                  </a:lnTo>
                  <a:cubicBezTo>
                    <a:pt x="6798" y="7291"/>
                    <a:pt x="8190" y="5899"/>
                    <a:pt x="9942" y="5869"/>
                  </a:cubicBezTo>
                  <a:close/>
                  <a:moveTo>
                    <a:pt x="14403" y="11393"/>
                  </a:moveTo>
                  <a:lnTo>
                    <a:pt x="15332" y="12336"/>
                  </a:lnTo>
                  <a:lnTo>
                    <a:pt x="13131" y="14537"/>
                  </a:lnTo>
                  <a:lnTo>
                    <a:pt x="12188" y="13609"/>
                  </a:lnTo>
                  <a:lnTo>
                    <a:pt x="13295" y="12501"/>
                  </a:lnTo>
                  <a:lnTo>
                    <a:pt x="14403" y="11393"/>
                  </a:lnTo>
                  <a:close/>
                  <a:moveTo>
                    <a:pt x="15901" y="12890"/>
                  </a:moveTo>
                  <a:lnTo>
                    <a:pt x="17997" y="14986"/>
                  </a:lnTo>
                  <a:cubicBezTo>
                    <a:pt x="18341" y="15346"/>
                    <a:pt x="18341" y="15915"/>
                    <a:pt x="17997" y="16274"/>
                  </a:cubicBezTo>
                  <a:lnTo>
                    <a:pt x="17068" y="17202"/>
                  </a:lnTo>
                  <a:cubicBezTo>
                    <a:pt x="16889" y="17374"/>
                    <a:pt x="16657" y="17460"/>
                    <a:pt x="16425" y="17460"/>
                  </a:cubicBezTo>
                  <a:cubicBezTo>
                    <a:pt x="16192" y="17460"/>
                    <a:pt x="15960" y="17374"/>
                    <a:pt x="15781" y="17202"/>
                  </a:cubicBezTo>
                  <a:lnTo>
                    <a:pt x="13685" y="15106"/>
                  </a:lnTo>
                  <a:lnTo>
                    <a:pt x="15901" y="12890"/>
                  </a:lnTo>
                  <a:close/>
                  <a:moveTo>
                    <a:pt x="6542" y="1"/>
                  </a:moveTo>
                  <a:cubicBezTo>
                    <a:pt x="5047" y="1"/>
                    <a:pt x="3574" y="583"/>
                    <a:pt x="2471" y="1677"/>
                  </a:cubicBezTo>
                  <a:cubicBezTo>
                    <a:pt x="839" y="3323"/>
                    <a:pt x="345" y="5794"/>
                    <a:pt x="1228" y="7935"/>
                  </a:cubicBezTo>
                  <a:cubicBezTo>
                    <a:pt x="2127" y="10091"/>
                    <a:pt x="4223" y="11483"/>
                    <a:pt x="6543" y="11483"/>
                  </a:cubicBezTo>
                  <a:cubicBezTo>
                    <a:pt x="6603" y="11483"/>
                    <a:pt x="6663" y="11468"/>
                    <a:pt x="6708" y="11453"/>
                  </a:cubicBezTo>
                  <a:cubicBezTo>
                    <a:pt x="7172" y="12127"/>
                    <a:pt x="7846" y="12636"/>
                    <a:pt x="8609" y="12920"/>
                  </a:cubicBezTo>
                  <a:lnTo>
                    <a:pt x="11424" y="13953"/>
                  </a:lnTo>
                  <a:lnTo>
                    <a:pt x="15227" y="17756"/>
                  </a:lnTo>
                  <a:cubicBezTo>
                    <a:pt x="15556" y="18086"/>
                    <a:pt x="15990" y="18250"/>
                    <a:pt x="16425" y="18250"/>
                  </a:cubicBezTo>
                  <a:cubicBezTo>
                    <a:pt x="16859" y="18250"/>
                    <a:pt x="17293" y="18086"/>
                    <a:pt x="17622" y="17756"/>
                  </a:cubicBezTo>
                  <a:lnTo>
                    <a:pt x="18551" y="16828"/>
                  </a:lnTo>
                  <a:cubicBezTo>
                    <a:pt x="19209" y="16169"/>
                    <a:pt x="19209" y="15091"/>
                    <a:pt x="18551" y="14432"/>
                  </a:cubicBezTo>
                  <a:lnTo>
                    <a:pt x="14748" y="10630"/>
                  </a:lnTo>
                  <a:lnTo>
                    <a:pt x="13790" y="7800"/>
                  </a:lnTo>
                  <a:cubicBezTo>
                    <a:pt x="13520" y="6992"/>
                    <a:pt x="12981" y="6288"/>
                    <a:pt x="12277" y="5794"/>
                  </a:cubicBezTo>
                  <a:cubicBezTo>
                    <a:pt x="12277" y="5779"/>
                    <a:pt x="12277" y="5764"/>
                    <a:pt x="12277" y="5749"/>
                  </a:cubicBezTo>
                  <a:cubicBezTo>
                    <a:pt x="12277" y="3413"/>
                    <a:pt x="10885" y="1332"/>
                    <a:pt x="8729" y="434"/>
                  </a:cubicBezTo>
                  <a:cubicBezTo>
                    <a:pt x="8022" y="142"/>
                    <a:pt x="7280" y="1"/>
                    <a:pt x="6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2"/>
            <p:cNvSpPr/>
            <p:nvPr/>
          </p:nvSpPr>
          <p:spPr>
            <a:xfrm>
              <a:off x="1207506" y="4024574"/>
              <a:ext cx="19721" cy="17839"/>
            </a:xfrm>
            <a:custGeom>
              <a:avLst/>
              <a:gdLst/>
              <a:ahLst/>
              <a:cxnLst/>
              <a:rect l="l" t="t" r="r" b="b"/>
              <a:pathLst>
                <a:path w="870" h="787" extrusionOk="0">
                  <a:moveTo>
                    <a:pt x="481" y="0"/>
                  </a:moveTo>
                  <a:cubicBezTo>
                    <a:pt x="231" y="0"/>
                    <a:pt x="1" y="255"/>
                    <a:pt x="121" y="550"/>
                  </a:cubicBezTo>
                  <a:cubicBezTo>
                    <a:pt x="190" y="713"/>
                    <a:pt x="332" y="787"/>
                    <a:pt x="474" y="787"/>
                  </a:cubicBezTo>
                  <a:cubicBezTo>
                    <a:pt x="672" y="787"/>
                    <a:pt x="870" y="644"/>
                    <a:pt x="870" y="401"/>
                  </a:cubicBezTo>
                  <a:cubicBezTo>
                    <a:pt x="870" y="296"/>
                    <a:pt x="825" y="191"/>
                    <a:pt x="750" y="116"/>
                  </a:cubicBezTo>
                  <a:cubicBezTo>
                    <a:pt x="669" y="35"/>
                    <a:pt x="57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7" name="Google Shape;3797;p52"/>
          <p:cNvGrpSpPr/>
          <p:nvPr/>
        </p:nvGrpSpPr>
        <p:grpSpPr>
          <a:xfrm>
            <a:off x="1173610" y="4000477"/>
            <a:ext cx="361293" cy="404238"/>
            <a:chOff x="286118" y="3785568"/>
            <a:chExt cx="408287" cy="456818"/>
          </a:xfrm>
        </p:grpSpPr>
        <p:sp>
          <p:nvSpPr>
            <p:cNvPr id="3798" name="Google Shape;3798;p52"/>
            <p:cNvSpPr/>
            <p:nvPr/>
          </p:nvSpPr>
          <p:spPr>
            <a:xfrm>
              <a:off x="286118" y="3785568"/>
              <a:ext cx="181929" cy="456818"/>
            </a:xfrm>
            <a:custGeom>
              <a:avLst/>
              <a:gdLst/>
              <a:ahLst/>
              <a:cxnLst/>
              <a:rect l="l" t="t" r="r" b="b"/>
              <a:pathLst>
                <a:path w="8026" h="20153" extrusionOk="0">
                  <a:moveTo>
                    <a:pt x="2752" y="803"/>
                  </a:moveTo>
                  <a:cubicBezTo>
                    <a:pt x="2816" y="803"/>
                    <a:pt x="2879" y="818"/>
                    <a:pt x="2935" y="854"/>
                  </a:cubicBezTo>
                  <a:lnTo>
                    <a:pt x="5451" y="2156"/>
                  </a:lnTo>
                  <a:cubicBezTo>
                    <a:pt x="5585" y="2216"/>
                    <a:pt x="5660" y="2351"/>
                    <a:pt x="5660" y="2501"/>
                  </a:cubicBezTo>
                  <a:lnTo>
                    <a:pt x="5660" y="6154"/>
                  </a:lnTo>
                  <a:lnTo>
                    <a:pt x="2352" y="6154"/>
                  </a:lnTo>
                  <a:lnTo>
                    <a:pt x="2352" y="1198"/>
                  </a:lnTo>
                  <a:cubicBezTo>
                    <a:pt x="2352" y="1063"/>
                    <a:pt x="2426" y="929"/>
                    <a:pt x="2546" y="854"/>
                  </a:cubicBezTo>
                  <a:cubicBezTo>
                    <a:pt x="2609" y="822"/>
                    <a:pt x="2681" y="803"/>
                    <a:pt x="2752" y="803"/>
                  </a:cubicBezTo>
                  <a:close/>
                  <a:moveTo>
                    <a:pt x="6454" y="6932"/>
                  </a:moveTo>
                  <a:lnTo>
                    <a:pt x="6454" y="9612"/>
                  </a:lnTo>
                  <a:lnTo>
                    <a:pt x="1573" y="9612"/>
                  </a:lnTo>
                  <a:lnTo>
                    <a:pt x="1573" y="8669"/>
                  </a:lnTo>
                  <a:lnTo>
                    <a:pt x="3504" y="8669"/>
                  </a:lnTo>
                  <a:cubicBezTo>
                    <a:pt x="3714" y="8669"/>
                    <a:pt x="3879" y="8534"/>
                    <a:pt x="3909" y="8340"/>
                  </a:cubicBezTo>
                  <a:cubicBezTo>
                    <a:pt x="3954" y="8100"/>
                    <a:pt x="3759" y="7875"/>
                    <a:pt x="3519" y="7875"/>
                  </a:cubicBezTo>
                  <a:lnTo>
                    <a:pt x="1573" y="7875"/>
                  </a:lnTo>
                  <a:lnTo>
                    <a:pt x="1573" y="6932"/>
                  </a:lnTo>
                  <a:close/>
                  <a:moveTo>
                    <a:pt x="6843" y="10406"/>
                  </a:moveTo>
                  <a:cubicBezTo>
                    <a:pt x="7053" y="10406"/>
                    <a:pt x="7232" y="10570"/>
                    <a:pt x="7232" y="10795"/>
                  </a:cubicBezTo>
                  <a:lnTo>
                    <a:pt x="7232" y="18969"/>
                  </a:lnTo>
                  <a:cubicBezTo>
                    <a:pt x="7232" y="19194"/>
                    <a:pt x="7053" y="19374"/>
                    <a:pt x="6843" y="19374"/>
                  </a:cubicBezTo>
                  <a:lnTo>
                    <a:pt x="1184" y="19374"/>
                  </a:lnTo>
                  <a:cubicBezTo>
                    <a:pt x="959" y="19374"/>
                    <a:pt x="780" y="19194"/>
                    <a:pt x="780" y="18969"/>
                  </a:cubicBezTo>
                  <a:lnTo>
                    <a:pt x="780" y="10795"/>
                  </a:lnTo>
                  <a:cubicBezTo>
                    <a:pt x="780" y="10570"/>
                    <a:pt x="959" y="10406"/>
                    <a:pt x="1184" y="10406"/>
                  </a:cubicBezTo>
                  <a:lnTo>
                    <a:pt x="5346" y="10406"/>
                  </a:lnTo>
                  <a:lnTo>
                    <a:pt x="5346" y="13625"/>
                  </a:lnTo>
                  <a:cubicBezTo>
                    <a:pt x="5346" y="13834"/>
                    <a:pt x="5481" y="13999"/>
                    <a:pt x="5675" y="14029"/>
                  </a:cubicBezTo>
                  <a:cubicBezTo>
                    <a:pt x="5699" y="14033"/>
                    <a:pt x="5722" y="14035"/>
                    <a:pt x="5745" y="14035"/>
                  </a:cubicBezTo>
                  <a:cubicBezTo>
                    <a:pt x="5957" y="14035"/>
                    <a:pt x="6139" y="13856"/>
                    <a:pt x="6139" y="13640"/>
                  </a:cubicBezTo>
                  <a:lnTo>
                    <a:pt x="6139" y="10406"/>
                  </a:lnTo>
                  <a:close/>
                  <a:moveTo>
                    <a:pt x="2748" y="0"/>
                  </a:moveTo>
                  <a:cubicBezTo>
                    <a:pt x="2554" y="0"/>
                    <a:pt x="2359" y="45"/>
                    <a:pt x="2187" y="135"/>
                  </a:cubicBezTo>
                  <a:cubicBezTo>
                    <a:pt x="1813" y="345"/>
                    <a:pt x="1573" y="749"/>
                    <a:pt x="1573" y="1183"/>
                  </a:cubicBezTo>
                  <a:lnTo>
                    <a:pt x="1573" y="6139"/>
                  </a:lnTo>
                  <a:cubicBezTo>
                    <a:pt x="1139" y="6139"/>
                    <a:pt x="780" y="6483"/>
                    <a:pt x="780" y="6917"/>
                  </a:cubicBezTo>
                  <a:lnTo>
                    <a:pt x="780" y="9672"/>
                  </a:lnTo>
                  <a:cubicBezTo>
                    <a:pt x="315" y="9852"/>
                    <a:pt x="1" y="10286"/>
                    <a:pt x="1" y="10795"/>
                  </a:cubicBezTo>
                  <a:lnTo>
                    <a:pt x="1" y="18969"/>
                  </a:lnTo>
                  <a:cubicBezTo>
                    <a:pt x="1" y="19628"/>
                    <a:pt x="525" y="20152"/>
                    <a:pt x="1184" y="20152"/>
                  </a:cubicBezTo>
                  <a:lnTo>
                    <a:pt x="6843" y="20152"/>
                  </a:lnTo>
                  <a:cubicBezTo>
                    <a:pt x="7487" y="20152"/>
                    <a:pt x="8026" y="19628"/>
                    <a:pt x="8026" y="18969"/>
                  </a:cubicBezTo>
                  <a:lnTo>
                    <a:pt x="8026" y="10795"/>
                  </a:lnTo>
                  <a:cubicBezTo>
                    <a:pt x="8026" y="10286"/>
                    <a:pt x="7711" y="9852"/>
                    <a:pt x="7232" y="9672"/>
                  </a:cubicBezTo>
                  <a:lnTo>
                    <a:pt x="7232" y="6917"/>
                  </a:lnTo>
                  <a:cubicBezTo>
                    <a:pt x="7232" y="6483"/>
                    <a:pt x="6888" y="6139"/>
                    <a:pt x="6454" y="6139"/>
                  </a:cubicBezTo>
                  <a:lnTo>
                    <a:pt x="6454" y="2486"/>
                  </a:lnTo>
                  <a:cubicBezTo>
                    <a:pt x="6454" y="2051"/>
                    <a:pt x="6199" y="1647"/>
                    <a:pt x="5810" y="1438"/>
                  </a:cubicBezTo>
                  <a:lnTo>
                    <a:pt x="3310" y="135"/>
                  </a:lnTo>
                  <a:cubicBezTo>
                    <a:pt x="3138" y="45"/>
                    <a:pt x="2943" y="0"/>
                    <a:pt x="2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2"/>
            <p:cNvSpPr/>
            <p:nvPr/>
          </p:nvSpPr>
          <p:spPr>
            <a:xfrm>
              <a:off x="512498" y="3785908"/>
              <a:ext cx="181907" cy="456478"/>
            </a:xfrm>
            <a:custGeom>
              <a:avLst/>
              <a:gdLst/>
              <a:ahLst/>
              <a:cxnLst/>
              <a:rect l="l" t="t" r="r" b="b"/>
              <a:pathLst>
                <a:path w="8025" h="20138" extrusionOk="0">
                  <a:moveTo>
                    <a:pt x="7246" y="10391"/>
                  </a:moveTo>
                  <a:lnTo>
                    <a:pt x="7246" y="18954"/>
                  </a:lnTo>
                  <a:cubicBezTo>
                    <a:pt x="7246" y="19179"/>
                    <a:pt x="7067" y="19359"/>
                    <a:pt x="6842" y="19359"/>
                  </a:cubicBezTo>
                  <a:lnTo>
                    <a:pt x="6139" y="19359"/>
                  </a:lnTo>
                  <a:lnTo>
                    <a:pt x="6139" y="16185"/>
                  </a:lnTo>
                  <a:cubicBezTo>
                    <a:pt x="6139" y="15975"/>
                    <a:pt x="6004" y="15810"/>
                    <a:pt x="5809" y="15780"/>
                  </a:cubicBezTo>
                  <a:cubicBezTo>
                    <a:pt x="5786" y="15776"/>
                    <a:pt x="5763" y="15774"/>
                    <a:pt x="5740" y="15774"/>
                  </a:cubicBezTo>
                  <a:cubicBezTo>
                    <a:pt x="5528" y="15774"/>
                    <a:pt x="5345" y="15954"/>
                    <a:pt x="5345" y="16170"/>
                  </a:cubicBezTo>
                  <a:lnTo>
                    <a:pt x="5345" y="19359"/>
                  </a:lnTo>
                  <a:lnTo>
                    <a:pt x="1183" y="19359"/>
                  </a:lnTo>
                  <a:cubicBezTo>
                    <a:pt x="958" y="19359"/>
                    <a:pt x="794" y="19179"/>
                    <a:pt x="794" y="18954"/>
                  </a:cubicBezTo>
                  <a:lnTo>
                    <a:pt x="794" y="10391"/>
                  </a:lnTo>
                  <a:close/>
                  <a:moveTo>
                    <a:pt x="1183" y="0"/>
                  </a:moveTo>
                  <a:cubicBezTo>
                    <a:pt x="524" y="0"/>
                    <a:pt x="0" y="524"/>
                    <a:pt x="0" y="1183"/>
                  </a:cubicBezTo>
                  <a:lnTo>
                    <a:pt x="0" y="18954"/>
                  </a:lnTo>
                  <a:cubicBezTo>
                    <a:pt x="0" y="19613"/>
                    <a:pt x="524" y="20137"/>
                    <a:pt x="1183" y="20137"/>
                  </a:cubicBezTo>
                  <a:lnTo>
                    <a:pt x="7621" y="20137"/>
                  </a:lnTo>
                  <a:cubicBezTo>
                    <a:pt x="7845" y="20137"/>
                    <a:pt x="8025" y="19958"/>
                    <a:pt x="8025" y="19733"/>
                  </a:cubicBezTo>
                  <a:lnTo>
                    <a:pt x="8025" y="6498"/>
                  </a:lnTo>
                  <a:cubicBezTo>
                    <a:pt x="8025" y="6453"/>
                    <a:pt x="8010" y="6423"/>
                    <a:pt x="7980" y="6393"/>
                  </a:cubicBezTo>
                  <a:cubicBezTo>
                    <a:pt x="7864" y="6282"/>
                    <a:pt x="7741" y="6236"/>
                    <a:pt x="7629" y="6236"/>
                  </a:cubicBezTo>
                  <a:cubicBezTo>
                    <a:pt x="7409" y="6236"/>
                    <a:pt x="7231" y="6415"/>
                    <a:pt x="7231" y="6633"/>
                  </a:cubicBezTo>
                  <a:lnTo>
                    <a:pt x="7231" y="9597"/>
                  </a:lnTo>
                  <a:lnTo>
                    <a:pt x="794" y="9597"/>
                  </a:lnTo>
                  <a:lnTo>
                    <a:pt x="794" y="8654"/>
                  </a:lnTo>
                  <a:lnTo>
                    <a:pt x="3998" y="8654"/>
                  </a:lnTo>
                  <a:cubicBezTo>
                    <a:pt x="4192" y="8654"/>
                    <a:pt x="4372" y="8519"/>
                    <a:pt x="4402" y="8310"/>
                  </a:cubicBezTo>
                  <a:cubicBezTo>
                    <a:pt x="4432" y="8085"/>
                    <a:pt x="4252" y="7860"/>
                    <a:pt x="4013" y="7860"/>
                  </a:cubicBezTo>
                  <a:lnTo>
                    <a:pt x="794" y="7860"/>
                  </a:lnTo>
                  <a:lnTo>
                    <a:pt x="794" y="1183"/>
                  </a:lnTo>
                  <a:cubicBezTo>
                    <a:pt x="794" y="958"/>
                    <a:pt x="958" y="794"/>
                    <a:pt x="1183" y="794"/>
                  </a:cubicBezTo>
                  <a:lnTo>
                    <a:pt x="6842" y="794"/>
                  </a:lnTo>
                  <a:cubicBezTo>
                    <a:pt x="7067" y="794"/>
                    <a:pt x="7231" y="958"/>
                    <a:pt x="7231" y="1183"/>
                  </a:cubicBezTo>
                  <a:lnTo>
                    <a:pt x="7231" y="3803"/>
                  </a:lnTo>
                  <a:cubicBezTo>
                    <a:pt x="7231" y="3998"/>
                    <a:pt x="7381" y="4177"/>
                    <a:pt x="7576" y="4207"/>
                  </a:cubicBezTo>
                  <a:cubicBezTo>
                    <a:pt x="7593" y="4210"/>
                    <a:pt x="7611" y="4211"/>
                    <a:pt x="7628" y="4211"/>
                  </a:cubicBezTo>
                  <a:cubicBezTo>
                    <a:pt x="7845" y="4211"/>
                    <a:pt x="8025" y="4040"/>
                    <a:pt x="8025" y="3818"/>
                  </a:cubicBezTo>
                  <a:lnTo>
                    <a:pt x="8025" y="1183"/>
                  </a:lnTo>
                  <a:cubicBezTo>
                    <a:pt x="8025" y="524"/>
                    <a:pt x="7501" y="0"/>
                    <a:pt x="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2"/>
            <p:cNvSpPr/>
            <p:nvPr/>
          </p:nvSpPr>
          <p:spPr>
            <a:xfrm>
              <a:off x="674367" y="3892898"/>
              <a:ext cx="19698" cy="17839"/>
            </a:xfrm>
            <a:custGeom>
              <a:avLst/>
              <a:gdLst/>
              <a:ahLst/>
              <a:cxnLst/>
              <a:rect l="l" t="t" r="r" b="b"/>
              <a:pathLst>
                <a:path w="869" h="787" extrusionOk="0">
                  <a:moveTo>
                    <a:pt x="486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89" y="713"/>
                    <a:pt x="332" y="787"/>
                    <a:pt x="474" y="787"/>
                  </a:cubicBezTo>
                  <a:cubicBezTo>
                    <a:pt x="671" y="787"/>
                    <a:pt x="869" y="644"/>
                    <a:pt x="869" y="401"/>
                  </a:cubicBezTo>
                  <a:cubicBezTo>
                    <a:pt x="869" y="296"/>
                    <a:pt x="824" y="191"/>
                    <a:pt x="764" y="116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2"/>
            <p:cNvSpPr/>
            <p:nvPr/>
          </p:nvSpPr>
          <p:spPr>
            <a:xfrm>
              <a:off x="348363" y="3829973"/>
              <a:ext cx="56918" cy="38421"/>
            </a:xfrm>
            <a:custGeom>
              <a:avLst/>
              <a:gdLst/>
              <a:ahLst/>
              <a:cxnLst/>
              <a:rect l="l" t="t" r="r" b="b"/>
              <a:pathLst>
                <a:path w="2511" h="1695" extrusionOk="0">
                  <a:moveTo>
                    <a:pt x="519" y="0"/>
                  </a:moveTo>
                  <a:cubicBezTo>
                    <a:pt x="258" y="0"/>
                    <a:pt x="0" y="263"/>
                    <a:pt x="159" y="572"/>
                  </a:cubicBezTo>
                  <a:cubicBezTo>
                    <a:pt x="504" y="1260"/>
                    <a:pt x="1222" y="1694"/>
                    <a:pt x="1986" y="1694"/>
                  </a:cubicBezTo>
                  <a:cubicBezTo>
                    <a:pt x="2510" y="1694"/>
                    <a:pt x="2510" y="916"/>
                    <a:pt x="1986" y="916"/>
                  </a:cubicBezTo>
                  <a:cubicBezTo>
                    <a:pt x="1507" y="916"/>
                    <a:pt x="1073" y="646"/>
                    <a:pt x="863" y="227"/>
                  </a:cubicBezTo>
                  <a:cubicBezTo>
                    <a:pt x="783" y="67"/>
                    <a:pt x="651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2"/>
            <p:cNvSpPr/>
            <p:nvPr/>
          </p:nvSpPr>
          <p:spPr>
            <a:xfrm>
              <a:off x="633656" y="4077616"/>
              <a:ext cx="17998" cy="40371"/>
            </a:xfrm>
            <a:custGeom>
              <a:avLst/>
              <a:gdLst/>
              <a:ahLst/>
              <a:cxnLst/>
              <a:rect l="l" t="t" r="r" b="b"/>
              <a:pathLst>
                <a:path w="794" h="1781" extrusionOk="0">
                  <a:moveTo>
                    <a:pt x="413" y="0"/>
                  </a:moveTo>
                  <a:cubicBezTo>
                    <a:pt x="391" y="0"/>
                    <a:pt x="368" y="3"/>
                    <a:pt x="344" y="7"/>
                  </a:cubicBezTo>
                  <a:cubicBezTo>
                    <a:pt x="150" y="37"/>
                    <a:pt x="0" y="202"/>
                    <a:pt x="0" y="411"/>
                  </a:cubicBezTo>
                  <a:lnTo>
                    <a:pt x="0" y="1384"/>
                  </a:lnTo>
                  <a:cubicBezTo>
                    <a:pt x="0" y="1579"/>
                    <a:pt x="150" y="1744"/>
                    <a:pt x="344" y="1774"/>
                  </a:cubicBezTo>
                  <a:cubicBezTo>
                    <a:pt x="368" y="1778"/>
                    <a:pt x="391" y="1780"/>
                    <a:pt x="413" y="1780"/>
                  </a:cubicBezTo>
                  <a:cubicBezTo>
                    <a:pt x="623" y="1780"/>
                    <a:pt x="794" y="1601"/>
                    <a:pt x="794" y="1384"/>
                  </a:cubicBezTo>
                  <a:lnTo>
                    <a:pt x="794" y="396"/>
                  </a:lnTo>
                  <a:cubicBezTo>
                    <a:pt x="794" y="180"/>
                    <a:pt x="623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2"/>
            <p:cNvSpPr/>
            <p:nvPr/>
          </p:nvSpPr>
          <p:spPr>
            <a:xfrm>
              <a:off x="404895" y="4118916"/>
              <a:ext cx="20061" cy="17862"/>
            </a:xfrm>
            <a:custGeom>
              <a:avLst/>
              <a:gdLst/>
              <a:ahLst/>
              <a:cxnLst/>
              <a:rect l="l" t="t" r="r" b="b"/>
              <a:pathLst>
                <a:path w="885" h="788" extrusionOk="0">
                  <a:moveTo>
                    <a:pt x="493" y="0"/>
                  </a:moveTo>
                  <a:cubicBezTo>
                    <a:pt x="239" y="0"/>
                    <a:pt x="1" y="255"/>
                    <a:pt x="121" y="550"/>
                  </a:cubicBezTo>
                  <a:cubicBezTo>
                    <a:pt x="190" y="713"/>
                    <a:pt x="335" y="787"/>
                    <a:pt x="480" y="787"/>
                  </a:cubicBezTo>
                  <a:cubicBezTo>
                    <a:pt x="682" y="787"/>
                    <a:pt x="884" y="645"/>
                    <a:pt x="884" y="401"/>
                  </a:cubicBezTo>
                  <a:cubicBezTo>
                    <a:pt x="884" y="296"/>
                    <a:pt x="839" y="191"/>
                    <a:pt x="765" y="116"/>
                  </a:cubicBezTo>
                  <a:cubicBezTo>
                    <a:pt x="684" y="35"/>
                    <a:pt x="58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4" name="Google Shape;3804;p52"/>
          <p:cNvGrpSpPr/>
          <p:nvPr/>
        </p:nvGrpSpPr>
        <p:grpSpPr>
          <a:xfrm>
            <a:off x="4033594" y="4000778"/>
            <a:ext cx="382314" cy="403937"/>
            <a:chOff x="3031311" y="3785908"/>
            <a:chExt cx="432043" cy="456478"/>
          </a:xfrm>
        </p:grpSpPr>
        <p:sp>
          <p:nvSpPr>
            <p:cNvPr id="3805" name="Google Shape;3805;p52"/>
            <p:cNvSpPr/>
            <p:nvPr/>
          </p:nvSpPr>
          <p:spPr>
            <a:xfrm>
              <a:off x="3031311" y="3881769"/>
              <a:ext cx="202625" cy="198046"/>
            </a:xfrm>
            <a:custGeom>
              <a:avLst/>
              <a:gdLst/>
              <a:ahLst/>
              <a:cxnLst/>
              <a:rect l="l" t="t" r="r" b="b"/>
              <a:pathLst>
                <a:path w="8939" h="8737" extrusionOk="0">
                  <a:moveTo>
                    <a:pt x="4462" y="1026"/>
                  </a:moveTo>
                  <a:lnTo>
                    <a:pt x="6498" y="3631"/>
                  </a:lnTo>
                  <a:cubicBezTo>
                    <a:pt x="6498" y="3646"/>
                    <a:pt x="6513" y="3646"/>
                    <a:pt x="6513" y="3646"/>
                  </a:cubicBezTo>
                  <a:cubicBezTo>
                    <a:pt x="7905" y="5368"/>
                    <a:pt x="6692" y="7943"/>
                    <a:pt x="4462" y="7943"/>
                  </a:cubicBezTo>
                  <a:cubicBezTo>
                    <a:pt x="2246" y="7943"/>
                    <a:pt x="1018" y="5353"/>
                    <a:pt x="2441" y="3631"/>
                  </a:cubicBezTo>
                  <a:cubicBezTo>
                    <a:pt x="2441" y="3631"/>
                    <a:pt x="2455" y="3616"/>
                    <a:pt x="2455" y="3601"/>
                  </a:cubicBezTo>
                  <a:lnTo>
                    <a:pt x="4462" y="1026"/>
                  </a:lnTo>
                  <a:close/>
                  <a:moveTo>
                    <a:pt x="4469" y="1"/>
                  </a:moveTo>
                  <a:cubicBezTo>
                    <a:pt x="4353" y="1"/>
                    <a:pt x="4237" y="53"/>
                    <a:pt x="4162" y="158"/>
                  </a:cubicBezTo>
                  <a:lnTo>
                    <a:pt x="1827" y="3152"/>
                  </a:lnTo>
                  <a:cubicBezTo>
                    <a:pt x="1812" y="3152"/>
                    <a:pt x="1812" y="3152"/>
                    <a:pt x="1812" y="3167"/>
                  </a:cubicBezTo>
                  <a:cubicBezTo>
                    <a:pt x="0" y="5398"/>
                    <a:pt x="1587" y="8737"/>
                    <a:pt x="4462" y="8737"/>
                  </a:cubicBezTo>
                  <a:cubicBezTo>
                    <a:pt x="7336" y="8737"/>
                    <a:pt x="8938" y="5398"/>
                    <a:pt x="7127" y="3167"/>
                  </a:cubicBezTo>
                  <a:lnTo>
                    <a:pt x="4776" y="158"/>
                  </a:lnTo>
                  <a:cubicBezTo>
                    <a:pt x="4701" y="53"/>
                    <a:pt x="4585" y="1"/>
                    <a:pt x="4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2"/>
            <p:cNvSpPr/>
            <p:nvPr/>
          </p:nvSpPr>
          <p:spPr>
            <a:xfrm>
              <a:off x="3405959" y="4104749"/>
              <a:ext cx="18021" cy="95294"/>
            </a:xfrm>
            <a:custGeom>
              <a:avLst/>
              <a:gdLst/>
              <a:ahLst/>
              <a:cxnLst/>
              <a:rect l="l" t="t" r="r" b="b"/>
              <a:pathLst>
                <a:path w="795" h="4204" extrusionOk="0">
                  <a:moveTo>
                    <a:pt x="419" y="1"/>
                  </a:moveTo>
                  <a:cubicBezTo>
                    <a:pt x="395" y="1"/>
                    <a:pt x="370" y="3"/>
                    <a:pt x="345" y="8"/>
                  </a:cubicBezTo>
                  <a:cubicBezTo>
                    <a:pt x="151" y="38"/>
                    <a:pt x="1" y="202"/>
                    <a:pt x="16" y="397"/>
                  </a:cubicBezTo>
                  <a:lnTo>
                    <a:pt x="16" y="3796"/>
                  </a:lnTo>
                  <a:cubicBezTo>
                    <a:pt x="1" y="4005"/>
                    <a:pt x="151" y="4170"/>
                    <a:pt x="345" y="4200"/>
                  </a:cubicBezTo>
                  <a:cubicBezTo>
                    <a:pt x="363" y="4202"/>
                    <a:pt x="380" y="4203"/>
                    <a:pt x="397" y="4203"/>
                  </a:cubicBezTo>
                  <a:cubicBezTo>
                    <a:pt x="614" y="4203"/>
                    <a:pt x="794" y="4032"/>
                    <a:pt x="794" y="3810"/>
                  </a:cubicBezTo>
                  <a:lnTo>
                    <a:pt x="794" y="397"/>
                  </a:lnTo>
                  <a:cubicBezTo>
                    <a:pt x="794" y="169"/>
                    <a:pt x="626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2"/>
            <p:cNvSpPr/>
            <p:nvPr/>
          </p:nvSpPr>
          <p:spPr>
            <a:xfrm>
              <a:off x="3404282" y="4071586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2" y="1"/>
                  </a:moveTo>
                  <a:cubicBezTo>
                    <a:pt x="228" y="1"/>
                    <a:pt x="0" y="260"/>
                    <a:pt x="120" y="542"/>
                  </a:cubicBezTo>
                  <a:cubicBezTo>
                    <a:pt x="189" y="713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3"/>
                  </a:cubicBezTo>
                  <a:cubicBezTo>
                    <a:pt x="868" y="288"/>
                    <a:pt x="838" y="198"/>
                    <a:pt x="764" y="123"/>
                  </a:cubicBezTo>
                  <a:cubicBezTo>
                    <a:pt x="678" y="37"/>
                    <a:pt x="578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2"/>
            <p:cNvSpPr/>
            <p:nvPr/>
          </p:nvSpPr>
          <p:spPr>
            <a:xfrm>
              <a:off x="3204037" y="3785908"/>
              <a:ext cx="259316" cy="456478"/>
            </a:xfrm>
            <a:custGeom>
              <a:avLst/>
              <a:gdLst/>
              <a:ahLst/>
              <a:cxnLst/>
              <a:rect l="l" t="t" r="r" b="b"/>
              <a:pathLst>
                <a:path w="11440" h="20138" extrusionOk="0">
                  <a:moveTo>
                    <a:pt x="4672" y="1333"/>
                  </a:moveTo>
                  <a:lnTo>
                    <a:pt x="4672" y="2126"/>
                  </a:lnTo>
                  <a:lnTo>
                    <a:pt x="2366" y="2126"/>
                  </a:lnTo>
                  <a:cubicBezTo>
                    <a:pt x="2261" y="2126"/>
                    <a:pt x="2157" y="2171"/>
                    <a:pt x="2082" y="2231"/>
                  </a:cubicBezTo>
                  <a:lnTo>
                    <a:pt x="2082" y="2246"/>
                  </a:lnTo>
                  <a:lnTo>
                    <a:pt x="1543" y="2770"/>
                  </a:lnTo>
                  <a:lnTo>
                    <a:pt x="989" y="2216"/>
                  </a:lnTo>
                  <a:lnTo>
                    <a:pt x="1752" y="1453"/>
                  </a:lnTo>
                  <a:cubicBezTo>
                    <a:pt x="1827" y="1378"/>
                    <a:pt x="1932" y="1333"/>
                    <a:pt x="2037" y="1333"/>
                  </a:cubicBezTo>
                  <a:close/>
                  <a:moveTo>
                    <a:pt x="8130" y="794"/>
                  </a:moveTo>
                  <a:lnTo>
                    <a:pt x="8130" y="3773"/>
                  </a:lnTo>
                  <a:lnTo>
                    <a:pt x="5450" y="3773"/>
                  </a:lnTo>
                  <a:lnTo>
                    <a:pt x="5450" y="2516"/>
                  </a:lnTo>
                  <a:lnTo>
                    <a:pt x="5450" y="794"/>
                  </a:lnTo>
                  <a:close/>
                  <a:moveTo>
                    <a:pt x="8999" y="4567"/>
                  </a:moveTo>
                  <a:cubicBezTo>
                    <a:pt x="9283" y="4567"/>
                    <a:pt x="9508" y="4791"/>
                    <a:pt x="9508" y="5076"/>
                  </a:cubicBezTo>
                  <a:lnTo>
                    <a:pt x="9508" y="5899"/>
                  </a:lnTo>
                  <a:lnTo>
                    <a:pt x="4163" y="5899"/>
                  </a:lnTo>
                  <a:lnTo>
                    <a:pt x="4163" y="5076"/>
                  </a:lnTo>
                  <a:cubicBezTo>
                    <a:pt x="4163" y="4791"/>
                    <a:pt x="4387" y="4567"/>
                    <a:pt x="4672" y="4567"/>
                  </a:cubicBezTo>
                  <a:close/>
                  <a:moveTo>
                    <a:pt x="2935" y="9597"/>
                  </a:moveTo>
                  <a:cubicBezTo>
                    <a:pt x="4911" y="9807"/>
                    <a:pt x="6394" y="11454"/>
                    <a:pt x="6394" y="13430"/>
                  </a:cubicBezTo>
                  <a:cubicBezTo>
                    <a:pt x="6394" y="15406"/>
                    <a:pt x="4911" y="17068"/>
                    <a:pt x="2935" y="17263"/>
                  </a:cubicBezTo>
                  <a:lnTo>
                    <a:pt x="2935" y="16170"/>
                  </a:lnTo>
                  <a:cubicBezTo>
                    <a:pt x="4298" y="15975"/>
                    <a:pt x="5301" y="14822"/>
                    <a:pt x="5316" y="13445"/>
                  </a:cubicBezTo>
                  <a:cubicBezTo>
                    <a:pt x="5316" y="13250"/>
                    <a:pt x="5166" y="13071"/>
                    <a:pt x="4971" y="13041"/>
                  </a:cubicBezTo>
                  <a:cubicBezTo>
                    <a:pt x="4954" y="13038"/>
                    <a:pt x="4936" y="13037"/>
                    <a:pt x="4919" y="13037"/>
                  </a:cubicBezTo>
                  <a:cubicBezTo>
                    <a:pt x="4702" y="13037"/>
                    <a:pt x="4522" y="13208"/>
                    <a:pt x="4522" y="13430"/>
                  </a:cubicBezTo>
                  <a:cubicBezTo>
                    <a:pt x="4522" y="14373"/>
                    <a:pt x="3863" y="15182"/>
                    <a:pt x="2935" y="15376"/>
                  </a:cubicBezTo>
                  <a:lnTo>
                    <a:pt x="2935" y="9597"/>
                  </a:lnTo>
                  <a:close/>
                  <a:moveTo>
                    <a:pt x="9463" y="6693"/>
                  </a:moveTo>
                  <a:cubicBezTo>
                    <a:pt x="10122" y="6693"/>
                    <a:pt x="10646" y="7217"/>
                    <a:pt x="10646" y="7860"/>
                  </a:cubicBezTo>
                  <a:lnTo>
                    <a:pt x="10646" y="18176"/>
                  </a:lnTo>
                  <a:cubicBezTo>
                    <a:pt x="10646" y="18820"/>
                    <a:pt x="10122" y="19359"/>
                    <a:pt x="9463" y="19359"/>
                  </a:cubicBezTo>
                  <a:lnTo>
                    <a:pt x="4118" y="19359"/>
                  </a:lnTo>
                  <a:cubicBezTo>
                    <a:pt x="3474" y="19359"/>
                    <a:pt x="2935" y="18820"/>
                    <a:pt x="2935" y="18176"/>
                  </a:cubicBezTo>
                  <a:lnTo>
                    <a:pt x="2935" y="18071"/>
                  </a:lnTo>
                  <a:cubicBezTo>
                    <a:pt x="5346" y="17876"/>
                    <a:pt x="7187" y="15855"/>
                    <a:pt x="7187" y="13445"/>
                  </a:cubicBezTo>
                  <a:cubicBezTo>
                    <a:pt x="7187" y="11034"/>
                    <a:pt x="5346" y="9028"/>
                    <a:pt x="2935" y="8834"/>
                  </a:cubicBezTo>
                  <a:lnTo>
                    <a:pt x="2935" y="7860"/>
                  </a:lnTo>
                  <a:cubicBezTo>
                    <a:pt x="2935" y="7217"/>
                    <a:pt x="3474" y="6693"/>
                    <a:pt x="4118" y="6693"/>
                  </a:cubicBezTo>
                  <a:close/>
                  <a:moveTo>
                    <a:pt x="5061" y="0"/>
                  </a:moveTo>
                  <a:cubicBezTo>
                    <a:pt x="4852" y="0"/>
                    <a:pt x="4672" y="180"/>
                    <a:pt x="4672" y="390"/>
                  </a:cubicBezTo>
                  <a:lnTo>
                    <a:pt x="4672" y="554"/>
                  </a:lnTo>
                  <a:lnTo>
                    <a:pt x="2037" y="554"/>
                  </a:lnTo>
                  <a:cubicBezTo>
                    <a:pt x="1722" y="554"/>
                    <a:pt x="1423" y="674"/>
                    <a:pt x="1198" y="899"/>
                  </a:cubicBezTo>
                  <a:lnTo>
                    <a:pt x="150" y="1932"/>
                  </a:lnTo>
                  <a:cubicBezTo>
                    <a:pt x="1" y="2096"/>
                    <a:pt x="1" y="2336"/>
                    <a:pt x="150" y="2501"/>
                  </a:cubicBezTo>
                  <a:lnTo>
                    <a:pt x="1273" y="3608"/>
                  </a:lnTo>
                  <a:cubicBezTo>
                    <a:pt x="1288" y="3638"/>
                    <a:pt x="1318" y="3653"/>
                    <a:pt x="1363" y="3668"/>
                  </a:cubicBezTo>
                  <a:cubicBezTo>
                    <a:pt x="1422" y="3704"/>
                    <a:pt x="1488" y="3721"/>
                    <a:pt x="1554" y="3721"/>
                  </a:cubicBezTo>
                  <a:cubicBezTo>
                    <a:pt x="1655" y="3721"/>
                    <a:pt x="1755" y="3681"/>
                    <a:pt x="1827" y="3608"/>
                  </a:cubicBezTo>
                  <a:lnTo>
                    <a:pt x="2516" y="2905"/>
                  </a:lnTo>
                  <a:lnTo>
                    <a:pt x="4672" y="2905"/>
                  </a:lnTo>
                  <a:lnTo>
                    <a:pt x="4672" y="3773"/>
                  </a:lnTo>
                  <a:cubicBezTo>
                    <a:pt x="3953" y="3773"/>
                    <a:pt x="3369" y="4357"/>
                    <a:pt x="3369" y="5076"/>
                  </a:cubicBezTo>
                  <a:lnTo>
                    <a:pt x="3369" y="6049"/>
                  </a:lnTo>
                  <a:cubicBezTo>
                    <a:pt x="2636" y="6363"/>
                    <a:pt x="2157" y="7067"/>
                    <a:pt x="2157" y="7860"/>
                  </a:cubicBezTo>
                  <a:lnTo>
                    <a:pt x="2157" y="18176"/>
                  </a:lnTo>
                  <a:cubicBezTo>
                    <a:pt x="2157" y="19254"/>
                    <a:pt x="3040" y="20137"/>
                    <a:pt x="4118" y="20137"/>
                  </a:cubicBezTo>
                  <a:lnTo>
                    <a:pt x="9463" y="20137"/>
                  </a:lnTo>
                  <a:cubicBezTo>
                    <a:pt x="10556" y="20137"/>
                    <a:pt x="11439" y="19254"/>
                    <a:pt x="11439" y="18176"/>
                  </a:cubicBezTo>
                  <a:lnTo>
                    <a:pt x="11439" y="7860"/>
                  </a:lnTo>
                  <a:cubicBezTo>
                    <a:pt x="11424" y="7082"/>
                    <a:pt x="10975" y="6378"/>
                    <a:pt x="10256" y="6079"/>
                  </a:cubicBezTo>
                  <a:lnTo>
                    <a:pt x="10256" y="5076"/>
                  </a:lnTo>
                  <a:cubicBezTo>
                    <a:pt x="10256" y="4357"/>
                    <a:pt x="9672" y="3773"/>
                    <a:pt x="8954" y="3773"/>
                  </a:cubicBezTo>
                  <a:lnTo>
                    <a:pt x="8924" y="3773"/>
                  </a:lnTo>
                  <a:lnTo>
                    <a:pt x="8924" y="390"/>
                  </a:lnTo>
                  <a:cubicBezTo>
                    <a:pt x="8924" y="180"/>
                    <a:pt x="8744" y="0"/>
                    <a:pt x="8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2"/>
            <p:cNvSpPr/>
            <p:nvPr/>
          </p:nvSpPr>
          <p:spPr>
            <a:xfrm>
              <a:off x="3292123" y="4047377"/>
              <a:ext cx="24957" cy="18179"/>
            </a:xfrm>
            <a:custGeom>
              <a:avLst/>
              <a:gdLst/>
              <a:ahLst/>
              <a:cxnLst/>
              <a:rect l="l" t="t" r="r" b="b"/>
              <a:pathLst>
                <a:path w="1101" h="802" extrusionOk="0">
                  <a:moveTo>
                    <a:pt x="571" y="1"/>
                  </a:moveTo>
                  <a:cubicBezTo>
                    <a:pt x="263" y="1"/>
                    <a:pt x="0" y="417"/>
                    <a:pt x="292" y="697"/>
                  </a:cubicBezTo>
                  <a:lnTo>
                    <a:pt x="307" y="697"/>
                  </a:lnTo>
                  <a:cubicBezTo>
                    <a:pt x="367" y="757"/>
                    <a:pt x="471" y="802"/>
                    <a:pt x="561" y="802"/>
                  </a:cubicBezTo>
                  <a:cubicBezTo>
                    <a:pt x="921" y="802"/>
                    <a:pt x="1100" y="353"/>
                    <a:pt x="831" y="113"/>
                  </a:cubicBezTo>
                  <a:cubicBezTo>
                    <a:pt x="748" y="34"/>
                    <a:pt x="658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52"/>
          <p:cNvGrpSpPr/>
          <p:nvPr/>
        </p:nvGrpSpPr>
        <p:grpSpPr>
          <a:xfrm>
            <a:off x="5473414" y="4000718"/>
            <a:ext cx="336661" cy="403998"/>
            <a:chOff x="4658248" y="3785749"/>
            <a:chExt cx="380451" cy="456546"/>
          </a:xfrm>
        </p:grpSpPr>
        <p:sp>
          <p:nvSpPr>
            <p:cNvPr id="3811" name="Google Shape;3811;p52"/>
            <p:cNvSpPr/>
            <p:nvPr/>
          </p:nvSpPr>
          <p:spPr>
            <a:xfrm>
              <a:off x="4658248" y="3785749"/>
              <a:ext cx="380451" cy="456546"/>
            </a:xfrm>
            <a:custGeom>
              <a:avLst/>
              <a:gdLst/>
              <a:ahLst/>
              <a:cxnLst/>
              <a:rect l="l" t="t" r="r" b="b"/>
              <a:pathLst>
                <a:path w="16784" h="20141" extrusionOk="0">
                  <a:moveTo>
                    <a:pt x="11888" y="2358"/>
                  </a:moveTo>
                  <a:lnTo>
                    <a:pt x="14733" y="4125"/>
                  </a:lnTo>
                  <a:cubicBezTo>
                    <a:pt x="15885" y="4843"/>
                    <a:pt x="16245" y="6355"/>
                    <a:pt x="15526" y="7508"/>
                  </a:cubicBezTo>
                  <a:lnTo>
                    <a:pt x="14628" y="8960"/>
                  </a:lnTo>
                  <a:lnTo>
                    <a:pt x="10211" y="6206"/>
                  </a:lnTo>
                  <a:lnTo>
                    <a:pt x="10391" y="6101"/>
                  </a:lnTo>
                  <a:cubicBezTo>
                    <a:pt x="11379" y="5532"/>
                    <a:pt x="11993" y="4514"/>
                    <a:pt x="12023" y="3391"/>
                  </a:cubicBezTo>
                  <a:cubicBezTo>
                    <a:pt x="12023" y="3032"/>
                    <a:pt x="11978" y="2687"/>
                    <a:pt x="11888" y="2358"/>
                  </a:cubicBezTo>
                  <a:close/>
                  <a:moveTo>
                    <a:pt x="5451" y="9215"/>
                  </a:moveTo>
                  <a:cubicBezTo>
                    <a:pt x="5914" y="9215"/>
                    <a:pt x="6385" y="9387"/>
                    <a:pt x="6768" y="9769"/>
                  </a:cubicBezTo>
                  <a:cubicBezTo>
                    <a:pt x="7965" y="10952"/>
                    <a:pt x="7112" y="12988"/>
                    <a:pt x="5435" y="12988"/>
                  </a:cubicBezTo>
                  <a:cubicBezTo>
                    <a:pt x="4387" y="12988"/>
                    <a:pt x="3549" y="12149"/>
                    <a:pt x="3549" y="11101"/>
                  </a:cubicBezTo>
                  <a:cubicBezTo>
                    <a:pt x="3549" y="9966"/>
                    <a:pt x="4482" y="9215"/>
                    <a:pt x="5451" y="9215"/>
                  </a:cubicBezTo>
                  <a:close/>
                  <a:moveTo>
                    <a:pt x="8626" y="787"/>
                  </a:moveTo>
                  <a:cubicBezTo>
                    <a:pt x="9146" y="787"/>
                    <a:pt x="9666" y="937"/>
                    <a:pt x="10121" y="1235"/>
                  </a:cubicBezTo>
                  <a:cubicBezTo>
                    <a:pt x="11648" y="2238"/>
                    <a:pt x="11574" y="4499"/>
                    <a:pt x="10002" y="5412"/>
                  </a:cubicBezTo>
                  <a:lnTo>
                    <a:pt x="9238" y="5846"/>
                  </a:lnTo>
                  <a:lnTo>
                    <a:pt x="8145" y="6475"/>
                  </a:lnTo>
                  <a:cubicBezTo>
                    <a:pt x="7765" y="6703"/>
                    <a:pt x="7985" y="7220"/>
                    <a:pt x="8334" y="7220"/>
                  </a:cubicBezTo>
                  <a:cubicBezTo>
                    <a:pt x="8397" y="7220"/>
                    <a:pt x="8465" y="7203"/>
                    <a:pt x="8534" y="7164"/>
                  </a:cubicBezTo>
                  <a:lnTo>
                    <a:pt x="9433" y="6655"/>
                  </a:lnTo>
                  <a:lnTo>
                    <a:pt x="14418" y="9754"/>
                  </a:lnTo>
                  <a:lnTo>
                    <a:pt x="14418" y="11506"/>
                  </a:lnTo>
                  <a:cubicBezTo>
                    <a:pt x="14433" y="15189"/>
                    <a:pt x="11933" y="18422"/>
                    <a:pt x="8355" y="19351"/>
                  </a:cubicBezTo>
                  <a:cubicBezTo>
                    <a:pt x="4791" y="18407"/>
                    <a:pt x="2306" y="15189"/>
                    <a:pt x="2306" y="11506"/>
                  </a:cubicBezTo>
                  <a:lnTo>
                    <a:pt x="2306" y="10757"/>
                  </a:lnTo>
                  <a:lnTo>
                    <a:pt x="2830" y="10458"/>
                  </a:lnTo>
                  <a:lnTo>
                    <a:pt x="2830" y="10458"/>
                  </a:lnTo>
                  <a:cubicBezTo>
                    <a:pt x="2516" y="11730"/>
                    <a:pt x="3160" y="13048"/>
                    <a:pt x="4372" y="13572"/>
                  </a:cubicBezTo>
                  <a:cubicBezTo>
                    <a:pt x="4714" y="13721"/>
                    <a:pt x="5073" y="13793"/>
                    <a:pt x="5429" y="13793"/>
                  </a:cubicBezTo>
                  <a:cubicBezTo>
                    <a:pt x="6318" y="13793"/>
                    <a:pt x="7183" y="13345"/>
                    <a:pt x="7696" y="12554"/>
                  </a:cubicBezTo>
                  <a:cubicBezTo>
                    <a:pt x="8400" y="11446"/>
                    <a:pt x="8205" y="9993"/>
                    <a:pt x="7232" y="9110"/>
                  </a:cubicBezTo>
                  <a:cubicBezTo>
                    <a:pt x="6718" y="8659"/>
                    <a:pt x="6075" y="8430"/>
                    <a:pt x="5433" y="8430"/>
                  </a:cubicBezTo>
                  <a:cubicBezTo>
                    <a:pt x="4839" y="8430"/>
                    <a:pt x="4247" y="8625"/>
                    <a:pt x="3758" y="9020"/>
                  </a:cubicBezTo>
                  <a:cubicBezTo>
                    <a:pt x="3743" y="9020"/>
                    <a:pt x="3743" y="9020"/>
                    <a:pt x="3728" y="9035"/>
                  </a:cubicBezTo>
                  <a:lnTo>
                    <a:pt x="1992" y="10038"/>
                  </a:lnTo>
                  <a:lnTo>
                    <a:pt x="1528" y="9215"/>
                  </a:lnTo>
                  <a:cubicBezTo>
                    <a:pt x="390" y="7254"/>
                    <a:pt x="1063" y="4738"/>
                    <a:pt x="3025" y="3600"/>
                  </a:cubicBezTo>
                  <a:lnTo>
                    <a:pt x="7262" y="1160"/>
                  </a:lnTo>
                  <a:cubicBezTo>
                    <a:pt x="7682" y="911"/>
                    <a:pt x="8154" y="787"/>
                    <a:pt x="8626" y="787"/>
                  </a:cubicBezTo>
                  <a:close/>
                  <a:moveTo>
                    <a:pt x="8630" y="0"/>
                  </a:moveTo>
                  <a:cubicBezTo>
                    <a:pt x="8019" y="0"/>
                    <a:pt x="7406" y="158"/>
                    <a:pt x="6858" y="471"/>
                  </a:cubicBezTo>
                  <a:lnTo>
                    <a:pt x="2680" y="2897"/>
                  </a:lnTo>
                  <a:cubicBezTo>
                    <a:pt x="1587" y="3526"/>
                    <a:pt x="764" y="4529"/>
                    <a:pt x="390" y="5741"/>
                  </a:cubicBezTo>
                  <a:cubicBezTo>
                    <a:pt x="0" y="7029"/>
                    <a:pt x="150" y="8436"/>
                    <a:pt x="839" y="9619"/>
                  </a:cubicBezTo>
                  <a:lnTo>
                    <a:pt x="1513" y="10772"/>
                  </a:lnTo>
                  <a:cubicBezTo>
                    <a:pt x="1513" y="10772"/>
                    <a:pt x="1513" y="10787"/>
                    <a:pt x="1528" y="10787"/>
                  </a:cubicBezTo>
                  <a:lnTo>
                    <a:pt x="1528" y="11506"/>
                  </a:lnTo>
                  <a:cubicBezTo>
                    <a:pt x="1513" y="15593"/>
                    <a:pt x="4297" y="19156"/>
                    <a:pt x="8265" y="20129"/>
                  </a:cubicBezTo>
                  <a:cubicBezTo>
                    <a:pt x="8295" y="20137"/>
                    <a:pt x="8329" y="20140"/>
                    <a:pt x="8362" y="20140"/>
                  </a:cubicBezTo>
                  <a:cubicBezTo>
                    <a:pt x="8396" y="20140"/>
                    <a:pt x="8430" y="20137"/>
                    <a:pt x="8460" y="20129"/>
                  </a:cubicBezTo>
                  <a:cubicBezTo>
                    <a:pt x="12427" y="19156"/>
                    <a:pt x="15212" y="15593"/>
                    <a:pt x="15212" y="11506"/>
                  </a:cubicBezTo>
                  <a:lnTo>
                    <a:pt x="15212" y="9499"/>
                  </a:lnTo>
                  <a:lnTo>
                    <a:pt x="16185" y="7927"/>
                  </a:lnTo>
                  <a:cubicBezTo>
                    <a:pt x="16649" y="7194"/>
                    <a:pt x="16784" y="6310"/>
                    <a:pt x="16589" y="5472"/>
                  </a:cubicBezTo>
                  <a:cubicBezTo>
                    <a:pt x="16395" y="4634"/>
                    <a:pt x="15871" y="3915"/>
                    <a:pt x="15152" y="3466"/>
                  </a:cubicBezTo>
                  <a:lnTo>
                    <a:pt x="10765" y="741"/>
                  </a:lnTo>
                  <a:cubicBezTo>
                    <a:pt x="10690" y="681"/>
                    <a:pt x="10630" y="636"/>
                    <a:pt x="10556" y="576"/>
                  </a:cubicBezTo>
                  <a:cubicBezTo>
                    <a:pt x="9975" y="192"/>
                    <a:pt x="9304" y="0"/>
                    <a:pt x="8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2"/>
            <p:cNvSpPr/>
            <p:nvPr/>
          </p:nvSpPr>
          <p:spPr>
            <a:xfrm>
              <a:off x="4806199" y="3948887"/>
              <a:ext cx="20061" cy="17862"/>
            </a:xfrm>
            <a:custGeom>
              <a:avLst/>
              <a:gdLst/>
              <a:ahLst/>
              <a:cxnLst/>
              <a:rect l="l" t="t" r="r" b="b"/>
              <a:pathLst>
                <a:path w="885" h="788" extrusionOk="0">
                  <a:moveTo>
                    <a:pt x="493" y="1"/>
                  </a:moveTo>
                  <a:cubicBezTo>
                    <a:pt x="239" y="1"/>
                    <a:pt x="1" y="256"/>
                    <a:pt x="121" y="551"/>
                  </a:cubicBezTo>
                  <a:cubicBezTo>
                    <a:pt x="190" y="714"/>
                    <a:pt x="335" y="787"/>
                    <a:pt x="480" y="787"/>
                  </a:cubicBezTo>
                  <a:cubicBezTo>
                    <a:pt x="682" y="787"/>
                    <a:pt x="884" y="645"/>
                    <a:pt x="884" y="401"/>
                  </a:cubicBezTo>
                  <a:cubicBezTo>
                    <a:pt x="884" y="296"/>
                    <a:pt x="840" y="191"/>
                    <a:pt x="765" y="116"/>
                  </a:cubicBezTo>
                  <a:cubicBezTo>
                    <a:pt x="684" y="36"/>
                    <a:pt x="58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2"/>
            <p:cNvSpPr/>
            <p:nvPr/>
          </p:nvSpPr>
          <p:spPr>
            <a:xfrm>
              <a:off x="4794684" y="4122225"/>
              <a:ext cx="106583" cy="62472"/>
            </a:xfrm>
            <a:custGeom>
              <a:avLst/>
              <a:gdLst/>
              <a:ahLst/>
              <a:cxnLst/>
              <a:rect l="l" t="t" r="r" b="b"/>
              <a:pathLst>
                <a:path w="4702" h="2756" extrusionOk="0">
                  <a:moveTo>
                    <a:pt x="2973" y="791"/>
                  </a:moveTo>
                  <a:cubicBezTo>
                    <a:pt x="3069" y="791"/>
                    <a:pt x="3168" y="836"/>
                    <a:pt x="3234" y="914"/>
                  </a:cubicBezTo>
                  <a:cubicBezTo>
                    <a:pt x="3354" y="1048"/>
                    <a:pt x="3474" y="1168"/>
                    <a:pt x="3623" y="1258"/>
                  </a:cubicBezTo>
                  <a:lnTo>
                    <a:pt x="3593" y="1303"/>
                  </a:lnTo>
                  <a:cubicBezTo>
                    <a:pt x="3294" y="1617"/>
                    <a:pt x="2950" y="1976"/>
                    <a:pt x="2351" y="1976"/>
                  </a:cubicBezTo>
                  <a:cubicBezTo>
                    <a:pt x="1752" y="1976"/>
                    <a:pt x="1407" y="1617"/>
                    <a:pt x="1108" y="1303"/>
                  </a:cubicBezTo>
                  <a:lnTo>
                    <a:pt x="1078" y="1258"/>
                  </a:lnTo>
                  <a:cubicBezTo>
                    <a:pt x="1228" y="1168"/>
                    <a:pt x="1348" y="1048"/>
                    <a:pt x="1452" y="914"/>
                  </a:cubicBezTo>
                  <a:cubicBezTo>
                    <a:pt x="1519" y="836"/>
                    <a:pt x="1618" y="791"/>
                    <a:pt x="1719" y="791"/>
                  </a:cubicBezTo>
                  <a:cubicBezTo>
                    <a:pt x="1755" y="791"/>
                    <a:pt x="1791" y="797"/>
                    <a:pt x="1827" y="809"/>
                  </a:cubicBezTo>
                  <a:cubicBezTo>
                    <a:pt x="1872" y="839"/>
                    <a:pt x="1902" y="854"/>
                    <a:pt x="1931" y="884"/>
                  </a:cubicBezTo>
                  <a:lnTo>
                    <a:pt x="2081" y="1033"/>
                  </a:lnTo>
                  <a:cubicBezTo>
                    <a:pt x="2141" y="1108"/>
                    <a:pt x="2231" y="1153"/>
                    <a:pt x="2336" y="1153"/>
                  </a:cubicBezTo>
                  <a:lnTo>
                    <a:pt x="2366" y="1153"/>
                  </a:lnTo>
                  <a:cubicBezTo>
                    <a:pt x="2455" y="1153"/>
                    <a:pt x="2560" y="1108"/>
                    <a:pt x="2620" y="1033"/>
                  </a:cubicBezTo>
                  <a:lnTo>
                    <a:pt x="2770" y="884"/>
                  </a:lnTo>
                  <a:cubicBezTo>
                    <a:pt x="2800" y="854"/>
                    <a:pt x="2830" y="839"/>
                    <a:pt x="2875" y="809"/>
                  </a:cubicBezTo>
                  <a:cubicBezTo>
                    <a:pt x="2906" y="797"/>
                    <a:pt x="2939" y="791"/>
                    <a:pt x="2973" y="791"/>
                  </a:cubicBezTo>
                  <a:close/>
                  <a:moveTo>
                    <a:pt x="1707" y="0"/>
                  </a:moveTo>
                  <a:cubicBezTo>
                    <a:pt x="1378" y="0"/>
                    <a:pt x="1063" y="150"/>
                    <a:pt x="854" y="404"/>
                  </a:cubicBezTo>
                  <a:cubicBezTo>
                    <a:pt x="719" y="569"/>
                    <a:pt x="554" y="689"/>
                    <a:pt x="359" y="764"/>
                  </a:cubicBezTo>
                  <a:lnTo>
                    <a:pt x="344" y="764"/>
                  </a:lnTo>
                  <a:cubicBezTo>
                    <a:pt x="120" y="854"/>
                    <a:pt x="0" y="1123"/>
                    <a:pt x="75" y="1348"/>
                  </a:cubicBezTo>
                  <a:cubicBezTo>
                    <a:pt x="120" y="1452"/>
                    <a:pt x="195" y="1542"/>
                    <a:pt x="285" y="1587"/>
                  </a:cubicBezTo>
                  <a:cubicBezTo>
                    <a:pt x="374" y="1662"/>
                    <a:pt x="464" y="1737"/>
                    <a:pt x="539" y="1827"/>
                  </a:cubicBezTo>
                  <a:cubicBezTo>
                    <a:pt x="883" y="2201"/>
                    <a:pt x="1407" y="2755"/>
                    <a:pt x="2351" y="2755"/>
                  </a:cubicBezTo>
                  <a:cubicBezTo>
                    <a:pt x="3279" y="2755"/>
                    <a:pt x="3818" y="2201"/>
                    <a:pt x="4162" y="1827"/>
                  </a:cubicBezTo>
                  <a:cubicBezTo>
                    <a:pt x="4237" y="1737"/>
                    <a:pt x="4327" y="1662"/>
                    <a:pt x="4417" y="1587"/>
                  </a:cubicBezTo>
                  <a:cubicBezTo>
                    <a:pt x="4507" y="1542"/>
                    <a:pt x="4581" y="1452"/>
                    <a:pt x="4611" y="1348"/>
                  </a:cubicBezTo>
                  <a:cubicBezTo>
                    <a:pt x="4701" y="1123"/>
                    <a:pt x="4581" y="854"/>
                    <a:pt x="4342" y="764"/>
                  </a:cubicBezTo>
                  <a:cubicBezTo>
                    <a:pt x="4147" y="689"/>
                    <a:pt x="3983" y="569"/>
                    <a:pt x="3848" y="404"/>
                  </a:cubicBezTo>
                  <a:cubicBezTo>
                    <a:pt x="3114" y="404"/>
                    <a:pt x="2396" y="27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2"/>
            <p:cNvSpPr/>
            <p:nvPr/>
          </p:nvSpPr>
          <p:spPr>
            <a:xfrm>
              <a:off x="4833354" y="3976972"/>
              <a:ext cx="141559" cy="121158"/>
            </a:xfrm>
            <a:custGeom>
              <a:avLst/>
              <a:gdLst/>
              <a:ahLst/>
              <a:cxnLst/>
              <a:rect l="l" t="t" r="r" b="b"/>
              <a:pathLst>
                <a:path w="6245" h="5345" extrusionOk="0">
                  <a:moveTo>
                    <a:pt x="3563" y="779"/>
                  </a:moveTo>
                  <a:cubicBezTo>
                    <a:pt x="4533" y="779"/>
                    <a:pt x="5466" y="1530"/>
                    <a:pt x="5466" y="2665"/>
                  </a:cubicBezTo>
                  <a:cubicBezTo>
                    <a:pt x="5466" y="3713"/>
                    <a:pt x="4612" y="4552"/>
                    <a:pt x="3579" y="4552"/>
                  </a:cubicBezTo>
                  <a:cubicBezTo>
                    <a:pt x="1887" y="4552"/>
                    <a:pt x="1049" y="2516"/>
                    <a:pt x="2247" y="1333"/>
                  </a:cubicBezTo>
                  <a:cubicBezTo>
                    <a:pt x="2629" y="951"/>
                    <a:pt x="3100" y="779"/>
                    <a:pt x="3563" y="779"/>
                  </a:cubicBezTo>
                  <a:close/>
                  <a:moveTo>
                    <a:pt x="3579" y="0"/>
                  </a:moveTo>
                  <a:cubicBezTo>
                    <a:pt x="1199" y="0"/>
                    <a:pt x="1" y="2875"/>
                    <a:pt x="1678" y="4552"/>
                  </a:cubicBezTo>
                  <a:cubicBezTo>
                    <a:pt x="2225" y="5099"/>
                    <a:pt x="2897" y="5344"/>
                    <a:pt x="3555" y="5344"/>
                  </a:cubicBezTo>
                  <a:cubicBezTo>
                    <a:pt x="4929" y="5344"/>
                    <a:pt x="6244" y="4275"/>
                    <a:pt x="6244" y="2665"/>
                  </a:cubicBezTo>
                  <a:cubicBezTo>
                    <a:pt x="6244" y="1198"/>
                    <a:pt x="5046" y="0"/>
                    <a:pt x="3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2"/>
            <p:cNvSpPr/>
            <p:nvPr/>
          </p:nvSpPr>
          <p:spPr>
            <a:xfrm>
              <a:off x="4905641" y="4004309"/>
              <a:ext cx="18021" cy="20673"/>
            </a:xfrm>
            <a:custGeom>
              <a:avLst/>
              <a:gdLst/>
              <a:ahLst/>
              <a:cxnLst/>
              <a:rect l="l" t="t" r="r" b="b"/>
              <a:pathLst>
                <a:path w="795" h="912" extrusionOk="0">
                  <a:moveTo>
                    <a:pt x="414" y="1"/>
                  </a:moveTo>
                  <a:cubicBezTo>
                    <a:pt x="392" y="1"/>
                    <a:pt x="369" y="3"/>
                    <a:pt x="345" y="7"/>
                  </a:cubicBezTo>
                  <a:cubicBezTo>
                    <a:pt x="151" y="37"/>
                    <a:pt x="1" y="202"/>
                    <a:pt x="1" y="411"/>
                  </a:cubicBezTo>
                  <a:lnTo>
                    <a:pt x="1" y="501"/>
                  </a:lnTo>
                  <a:cubicBezTo>
                    <a:pt x="1" y="711"/>
                    <a:pt x="151" y="875"/>
                    <a:pt x="345" y="905"/>
                  </a:cubicBezTo>
                  <a:cubicBezTo>
                    <a:pt x="369" y="910"/>
                    <a:pt x="392" y="912"/>
                    <a:pt x="414" y="912"/>
                  </a:cubicBezTo>
                  <a:cubicBezTo>
                    <a:pt x="624" y="912"/>
                    <a:pt x="794" y="732"/>
                    <a:pt x="794" y="516"/>
                  </a:cubicBezTo>
                  <a:lnTo>
                    <a:pt x="794" y="396"/>
                  </a:lnTo>
                  <a:cubicBezTo>
                    <a:pt x="794" y="180"/>
                    <a:pt x="624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2"/>
            <p:cNvSpPr/>
            <p:nvPr/>
          </p:nvSpPr>
          <p:spPr>
            <a:xfrm>
              <a:off x="4905641" y="4049871"/>
              <a:ext cx="18021" cy="20605"/>
            </a:xfrm>
            <a:custGeom>
              <a:avLst/>
              <a:gdLst/>
              <a:ahLst/>
              <a:cxnLst/>
              <a:rect l="l" t="t" r="r" b="b"/>
              <a:pathLst>
                <a:path w="795" h="909" extrusionOk="0">
                  <a:moveTo>
                    <a:pt x="397" y="0"/>
                  </a:moveTo>
                  <a:cubicBezTo>
                    <a:pt x="380" y="0"/>
                    <a:pt x="363" y="1"/>
                    <a:pt x="345" y="3"/>
                  </a:cubicBezTo>
                  <a:cubicBezTo>
                    <a:pt x="151" y="33"/>
                    <a:pt x="1" y="213"/>
                    <a:pt x="1" y="408"/>
                  </a:cubicBezTo>
                  <a:lnTo>
                    <a:pt x="1" y="512"/>
                  </a:lnTo>
                  <a:cubicBezTo>
                    <a:pt x="1" y="707"/>
                    <a:pt x="151" y="872"/>
                    <a:pt x="345" y="902"/>
                  </a:cubicBezTo>
                  <a:cubicBezTo>
                    <a:pt x="369" y="906"/>
                    <a:pt x="392" y="908"/>
                    <a:pt x="414" y="908"/>
                  </a:cubicBezTo>
                  <a:cubicBezTo>
                    <a:pt x="624" y="908"/>
                    <a:pt x="794" y="728"/>
                    <a:pt x="794" y="512"/>
                  </a:cubicBezTo>
                  <a:lnTo>
                    <a:pt x="794" y="393"/>
                  </a:lnTo>
                  <a:cubicBezTo>
                    <a:pt x="794" y="171"/>
                    <a:pt x="614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2"/>
            <p:cNvSpPr/>
            <p:nvPr/>
          </p:nvSpPr>
          <p:spPr>
            <a:xfrm>
              <a:off x="4926019" y="4028858"/>
              <a:ext cx="22078" cy="17703"/>
            </a:xfrm>
            <a:custGeom>
              <a:avLst/>
              <a:gdLst/>
              <a:ahLst/>
              <a:cxnLst/>
              <a:rect l="l" t="t" r="r" b="b"/>
              <a:pathLst>
                <a:path w="974" h="781" extrusionOk="0">
                  <a:moveTo>
                    <a:pt x="421" y="1"/>
                  </a:moveTo>
                  <a:cubicBezTo>
                    <a:pt x="225" y="1"/>
                    <a:pt x="74" y="146"/>
                    <a:pt x="45" y="331"/>
                  </a:cubicBezTo>
                  <a:cubicBezTo>
                    <a:pt x="0" y="571"/>
                    <a:pt x="195" y="781"/>
                    <a:pt x="434" y="781"/>
                  </a:cubicBezTo>
                  <a:lnTo>
                    <a:pt x="539" y="781"/>
                  </a:lnTo>
                  <a:cubicBezTo>
                    <a:pt x="734" y="781"/>
                    <a:pt x="913" y="646"/>
                    <a:pt x="943" y="451"/>
                  </a:cubicBezTo>
                  <a:cubicBezTo>
                    <a:pt x="973" y="212"/>
                    <a:pt x="794" y="2"/>
                    <a:pt x="554" y="2"/>
                  </a:cubicBezTo>
                  <a:lnTo>
                    <a:pt x="449" y="2"/>
                  </a:lnTo>
                  <a:cubicBezTo>
                    <a:pt x="440" y="1"/>
                    <a:pt x="430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2"/>
            <p:cNvSpPr/>
            <p:nvPr/>
          </p:nvSpPr>
          <p:spPr>
            <a:xfrm>
              <a:off x="4880525" y="4028858"/>
              <a:ext cx="22101" cy="17703"/>
            </a:xfrm>
            <a:custGeom>
              <a:avLst/>
              <a:gdLst/>
              <a:ahLst/>
              <a:cxnLst/>
              <a:rect l="l" t="t" r="r" b="b"/>
              <a:pathLst>
                <a:path w="975" h="781" extrusionOk="0">
                  <a:moveTo>
                    <a:pt x="408" y="1"/>
                  </a:moveTo>
                  <a:cubicBezTo>
                    <a:pt x="226" y="1"/>
                    <a:pt x="74" y="146"/>
                    <a:pt x="46" y="331"/>
                  </a:cubicBezTo>
                  <a:cubicBezTo>
                    <a:pt x="1" y="571"/>
                    <a:pt x="181" y="781"/>
                    <a:pt x="435" y="781"/>
                  </a:cubicBezTo>
                  <a:lnTo>
                    <a:pt x="540" y="781"/>
                  </a:lnTo>
                  <a:cubicBezTo>
                    <a:pt x="735" y="781"/>
                    <a:pt x="914" y="646"/>
                    <a:pt x="944" y="451"/>
                  </a:cubicBezTo>
                  <a:cubicBezTo>
                    <a:pt x="974" y="212"/>
                    <a:pt x="794" y="2"/>
                    <a:pt x="555" y="2"/>
                  </a:cubicBezTo>
                  <a:lnTo>
                    <a:pt x="435" y="2"/>
                  </a:lnTo>
                  <a:cubicBezTo>
                    <a:pt x="426" y="1"/>
                    <a:pt x="417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2"/>
            <p:cNvSpPr/>
            <p:nvPr/>
          </p:nvSpPr>
          <p:spPr>
            <a:xfrm>
              <a:off x="4771948" y="4004309"/>
              <a:ext cx="17998" cy="20673"/>
            </a:xfrm>
            <a:custGeom>
              <a:avLst/>
              <a:gdLst/>
              <a:ahLst/>
              <a:cxnLst/>
              <a:rect l="l" t="t" r="r" b="b"/>
              <a:pathLst>
                <a:path w="794" h="912" extrusionOk="0">
                  <a:moveTo>
                    <a:pt x="413" y="1"/>
                  </a:moveTo>
                  <a:cubicBezTo>
                    <a:pt x="391" y="1"/>
                    <a:pt x="368" y="3"/>
                    <a:pt x="344" y="7"/>
                  </a:cubicBezTo>
                  <a:cubicBezTo>
                    <a:pt x="150" y="37"/>
                    <a:pt x="0" y="202"/>
                    <a:pt x="0" y="411"/>
                  </a:cubicBezTo>
                  <a:lnTo>
                    <a:pt x="0" y="501"/>
                  </a:lnTo>
                  <a:cubicBezTo>
                    <a:pt x="0" y="711"/>
                    <a:pt x="150" y="875"/>
                    <a:pt x="344" y="905"/>
                  </a:cubicBezTo>
                  <a:cubicBezTo>
                    <a:pt x="368" y="910"/>
                    <a:pt x="391" y="912"/>
                    <a:pt x="413" y="912"/>
                  </a:cubicBezTo>
                  <a:cubicBezTo>
                    <a:pt x="623" y="912"/>
                    <a:pt x="794" y="732"/>
                    <a:pt x="794" y="516"/>
                  </a:cubicBezTo>
                  <a:lnTo>
                    <a:pt x="794" y="396"/>
                  </a:lnTo>
                  <a:cubicBezTo>
                    <a:pt x="794" y="180"/>
                    <a:pt x="623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2"/>
            <p:cNvSpPr/>
            <p:nvPr/>
          </p:nvSpPr>
          <p:spPr>
            <a:xfrm>
              <a:off x="4771948" y="4049871"/>
              <a:ext cx="17998" cy="20605"/>
            </a:xfrm>
            <a:custGeom>
              <a:avLst/>
              <a:gdLst/>
              <a:ahLst/>
              <a:cxnLst/>
              <a:rect l="l" t="t" r="r" b="b"/>
              <a:pathLst>
                <a:path w="794" h="909" extrusionOk="0">
                  <a:moveTo>
                    <a:pt x="397" y="0"/>
                  </a:moveTo>
                  <a:cubicBezTo>
                    <a:pt x="379" y="0"/>
                    <a:pt x="362" y="1"/>
                    <a:pt x="344" y="3"/>
                  </a:cubicBezTo>
                  <a:cubicBezTo>
                    <a:pt x="150" y="33"/>
                    <a:pt x="0" y="213"/>
                    <a:pt x="0" y="408"/>
                  </a:cubicBezTo>
                  <a:lnTo>
                    <a:pt x="0" y="512"/>
                  </a:lnTo>
                  <a:cubicBezTo>
                    <a:pt x="0" y="707"/>
                    <a:pt x="150" y="872"/>
                    <a:pt x="344" y="902"/>
                  </a:cubicBezTo>
                  <a:cubicBezTo>
                    <a:pt x="368" y="906"/>
                    <a:pt x="391" y="908"/>
                    <a:pt x="413" y="908"/>
                  </a:cubicBezTo>
                  <a:cubicBezTo>
                    <a:pt x="623" y="908"/>
                    <a:pt x="794" y="728"/>
                    <a:pt x="794" y="512"/>
                  </a:cubicBezTo>
                  <a:lnTo>
                    <a:pt x="794" y="393"/>
                  </a:lnTo>
                  <a:cubicBezTo>
                    <a:pt x="794" y="171"/>
                    <a:pt x="614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2"/>
            <p:cNvSpPr/>
            <p:nvPr/>
          </p:nvSpPr>
          <p:spPr>
            <a:xfrm>
              <a:off x="4793323" y="4028858"/>
              <a:ext cx="22078" cy="17703"/>
            </a:xfrm>
            <a:custGeom>
              <a:avLst/>
              <a:gdLst/>
              <a:ahLst/>
              <a:cxnLst/>
              <a:rect l="l" t="t" r="r" b="b"/>
              <a:pathLst>
                <a:path w="974" h="781" extrusionOk="0">
                  <a:moveTo>
                    <a:pt x="406" y="1"/>
                  </a:moveTo>
                  <a:cubicBezTo>
                    <a:pt x="210" y="1"/>
                    <a:pt x="59" y="146"/>
                    <a:pt x="30" y="331"/>
                  </a:cubicBezTo>
                  <a:cubicBezTo>
                    <a:pt x="0" y="571"/>
                    <a:pt x="180" y="781"/>
                    <a:pt x="419" y="781"/>
                  </a:cubicBezTo>
                  <a:lnTo>
                    <a:pt x="524" y="781"/>
                  </a:lnTo>
                  <a:cubicBezTo>
                    <a:pt x="734" y="781"/>
                    <a:pt x="899" y="646"/>
                    <a:pt x="928" y="451"/>
                  </a:cubicBezTo>
                  <a:cubicBezTo>
                    <a:pt x="973" y="212"/>
                    <a:pt x="779" y="2"/>
                    <a:pt x="539" y="2"/>
                  </a:cubicBezTo>
                  <a:lnTo>
                    <a:pt x="434" y="2"/>
                  </a:lnTo>
                  <a:cubicBezTo>
                    <a:pt x="425" y="1"/>
                    <a:pt x="41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2"/>
            <p:cNvSpPr/>
            <p:nvPr/>
          </p:nvSpPr>
          <p:spPr>
            <a:xfrm>
              <a:off x="4747512" y="4028858"/>
              <a:ext cx="22078" cy="17703"/>
            </a:xfrm>
            <a:custGeom>
              <a:avLst/>
              <a:gdLst/>
              <a:ahLst/>
              <a:cxnLst/>
              <a:rect l="l" t="t" r="r" b="b"/>
              <a:pathLst>
                <a:path w="974" h="781" extrusionOk="0">
                  <a:moveTo>
                    <a:pt x="420" y="1"/>
                  </a:moveTo>
                  <a:cubicBezTo>
                    <a:pt x="225" y="1"/>
                    <a:pt x="74" y="146"/>
                    <a:pt x="45" y="331"/>
                  </a:cubicBezTo>
                  <a:cubicBezTo>
                    <a:pt x="0" y="571"/>
                    <a:pt x="195" y="781"/>
                    <a:pt x="434" y="781"/>
                  </a:cubicBezTo>
                  <a:lnTo>
                    <a:pt x="539" y="781"/>
                  </a:lnTo>
                  <a:cubicBezTo>
                    <a:pt x="734" y="781"/>
                    <a:pt x="913" y="646"/>
                    <a:pt x="943" y="451"/>
                  </a:cubicBezTo>
                  <a:cubicBezTo>
                    <a:pt x="973" y="212"/>
                    <a:pt x="794" y="2"/>
                    <a:pt x="554" y="2"/>
                  </a:cubicBezTo>
                  <a:lnTo>
                    <a:pt x="449" y="2"/>
                  </a:lnTo>
                  <a:cubicBezTo>
                    <a:pt x="440" y="1"/>
                    <a:pt x="430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2"/>
            <p:cNvSpPr/>
            <p:nvPr/>
          </p:nvSpPr>
          <p:spPr>
            <a:xfrm>
              <a:off x="4716594" y="3851938"/>
              <a:ext cx="91327" cy="57213"/>
            </a:xfrm>
            <a:custGeom>
              <a:avLst/>
              <a:gdLst/>
              <a:ahLst/>
              <a:cxnLst/>
              <a:rect l="l" t="t" r="r" b="b"/>
              <a:pathLst>
                <a:path w="4029" h="2524" extrusionOk="0">
                  <a:moveTo>
                    <a:pt x="3574" y="1"/>
                  </a:moveTo>
                  <a:cubicBezTo>
                    <a:pt x="3510" y="1"/>
                    <a:pt x="3444" y="17"/>
                    <a:pt x="3385" y="52"/>
                  </a:cubicBezTo>
                  <a:lnTo>
                    <a:pt x="391" y="1788"/>
                  </a:lnTo>
                  <a:cubicBezTo>
                    <a:pt x="1" y="2002"/>
                    <a:pt x="214" y="2524"/>
                    <a:pt x="568" y="2524"/>
                  </a:cubicBezTo>
                  <a:cubicBezTo>
                    <a:pt x="634" y="2524"/>
                    <a:pt x="706" y="2505"/>
                    <a:pt x="780" y="2462"/>
                  </a:cubicBezTo>
                  <a:lnTo>
                    <a:pt x="3774" y="740"/>
                  </a:lnTo>
                  <a:cubicBezTo>
                    <a:pt x="3954" y="621"/>
                    <a:pt x="4029" y="381"/>
                    <a:pt x="3909" y="201"/>
                  </a:cubicBezTo>
                  <a:cubicBezTo>
                    <a:pt x="3839" y="71"/>
                    <a:pt x="3708" y="1"/>
                    <a:pt x="3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2"/>
            <p:cNvSpPr/>
            <p:nvPr/>
          </p:nvSpPr>
          <p:spPr>
            <a:xfrm>
              <a:off x="4814676" y="3835595"/>
              <a:ext cx="20061" cy="18043"/>
            </a:xfrm>
            <a:custGeom>
              <a:avLst/>
              <a:gdLst/>
              <a:ahLst/>
              <a:cxnLst/>
              <a:rect l="l" t="t" r="r" b="b"/>
              <a:pathLst>
                <a:path w="885" h="796" extrusionOk="0">
                  <a:moveTo>
                    <a:pt x="499" y="0"/>
                  </a:moveTo>
                  <a:cubicBezTo>
                    <a:pt x="243" y="0"/>
                    <a:pt x="0" y="262"/>
                    <a:pt x="121" y="548"/>
                  </a:cubicBezTo>
                  <a:cubicBezTo>
                    <a:pt x="191" y="718"/>
                    <a:pt x="337" y="796"/>
                    <a:pt x="483" y="796"/>
                  </a:cubicBezTo>
                  <a:cubicBezTo>
                    <a:pt x="684" y="796"/>
                    <a:pt x="885" y="650"/>
                    <a:pt x="885" y="398"/>
                  </a:cubicBezTo>
                  <a:cubicBezTo>
                    <a:pt x="885" y="294"/>
                    <a:pt x="840" y="189"/>
                    <a:pt x="765" y="114"/>
                  </a:cubicBezTo>
                  <a:cubicBezTo>
                    <a:pt x="686" y="34"/>
                    <a:pt x="591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5" name="Google Shape;3825;p52"/>
          <p:cNvGrpSpPr/>
          <p:nvPr/>
        </p:nvGrpSpPr>
        <p:grpSpPr>
          <a:xfrm>
            <a:off x="6157118" y="4001219"/>
            <a:ext cx="406926" cy="403496"/>
            <a:chOff x="5431006" y="3786406"/>
            <a:chExt cx="459856" cy="455979"/>
          </a:xfrm>
        </p:grpSpPr>
        <p:sp>
          <p:nvSpPr>
            <p:cNvPr id="3826" name="Google Shape;3826;p52"/>
            <p:cNvSpPr/>
            <p:nvPr/>
          </p:nvSpPr>
          <p:spPr>
            <a:xfrm>
              <a:off x="5432003" y="4005148"/>
              <a:ext cx="456818" cy="237238"/>
            </a:xfrm>
            <a:custGeom>
              <a:avLst/>
              <a:gdLst/>
              <a:ahLst/>
              <a:cxnLst/>
              <a:rect l="l" t="t" r="r" b="b"/>
              <a:pathLst>
                <a:path w="20153" h="10466" extrusionOk="0">
                  <a:moveTo>
                    <a:pt x="420" y="0"/>
                  </a:moveTo>
                  <a:cubicBezTo>
                    <a:pt x="196" y="0"/>
                    <a:pt x="1" y="180"/>
                    <a:pt x="1" y="419"/>
                  </a:cubicBezTo>
                  <a:lnTo>
                    <a:pt x="1" y="9282"/>
                  </a:lnTo>
                  <a:cubicBezTo>
                    <a:pt x="1" y="9941"/>
                    <a:pt x="540" y="10465"/>
                    <a:pt x="1184" y="10465"/>
                  </a:cubicBezTo>
                  <a:lnTo>
                    <a:pt x="18970" y="10465"/>
                  </a:lnTo>
                  <a:cubicBezTo>
                    <a:pt x="19614" y="10465"/>
                    <a:pt x="20153" y="9941"/>
                    <a:pt x="20153" y="9282"/>
                  </a:cubicBezTo>
                  <a:lnTo>
                    <a:pt x="20153" y="1183"/>
                  </a:lnTo>
                  <a:cubicBezTo>
                    <a:pt x="20138" y="539"/>
                    <a:pt x="19614" y="0"/>
                    <a:pt x="18970" y="0"/>
                  </a:cubicBezTo>
                  <a:lnTo>
                    <a:pt x="11679" y="0"/>
                  </a:lnTo>
                  <a:cubicBezTo>
                    <a:pt x="11484" y="0"/>
                    <a:pt x="11320" y="150"/>
                    <a:pt x="11275" y="344"/>
                  </a:cubicBezTo>
                  <a:cubicBezTo>
                    <a:pt x="11245" y="584"/>
                    <a:pt x="11424" y="794"/>
                    <a:pt x="11664" y="794"/>
                  </a:cubicBezTo>
                  <a:lnTo>
                    <a:pt x="18970" y="794"/>
                  </a:lnTo>
                  <a:cubicBezTo>
                    <a:pt x="19180" y="794"/>
                    <a:pt x="19359" y="973"/>
                    <a:pt x="19359" y="1183"/>
                  </a:cubicBezTo>
                  <a:lnTo>
                    <a:pt x="19359" y="9282"/>
                  </a:lnTo>
                  <a:cubicBezTo>
                    <a:pt x="19359" y="9507"/>
                    <a:pt x="19180" y="9687"/>
                    <a:pt x="18970" y="9687"/>
                  </a:cubicBezTo>
                  <a:lnTo>
                    <a:pt x="1184" y="9687"/>
                  </a:lnTo>
                  <a:cubicBezTo>
                    <a:pt x="974" y="9687"/>
                    <a:pt x="794" y="9507"/>
                    <a:pt x="794" y="9282"/>
                  </a:cubicBezTo>
                  <a:lnTo>
                    <a:pt x="794" y="928"/>
                  </a:lnTo>
                  <a:cubicBezTo>
                    <a:pt x="794" y="853"/>
                    <a:pt x="854" y="794"/>
                    <a:pt x="929" y="794"/>
                  </a:cubicBezTo>
                  <a:lnTo>
                    <a:pt x="8670" y="794"/>
                  </a:lnTo>
                  <a:cubicBezTo>
                    <a:pt x="8700" y="794"/>
                    <a:pt x="8744" y="779"/>
                    <a:pt x="8759" y="749"/>
                  </a:cubicBezTo>
                  <a:cubicBezTo>
                    <a:pt x="9089" y="404"/>
                    <a:pt x="8864" y="0"/>
                    <a:pt x="8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2"/>
            <p:cNvSpPr/>
            <p:nvPr/>
          </p:nvSpPr>
          <p:spPr>
            <a:xfrm>
              <a:off x="5649883" y="4005556"/>
              <a:ext cx="19721" cy="17862"/>
            </a:xfrm>
            <a:custGeom>
              <a:avLst/>
              <a:gdLst/>
              <a:ahLst/>
              <a:cxnLst/>
              <a:rect l="l" t="t" r="r" b="b"/>
              <a:pathLst>
                <a:path w="870" h="788" extrusionOk="0">
                  <a:moveTo>
                    <a:pt x="481" y="1"/>
                  </a:moveTo>
                  <a:cubicBezTo>
                    <a:pt x="231" y="1"/>
                    <a:pt x="0" y="256"/>
                    <a:pt x="121" y="551"/>
                  </a:cubicBezTo>
                  <a:cubicBezTo>
                    <a:pt x="189" y="714"/>
                    <a:pt x="332" y="788"/>
                    <a:pt x="474" y="788"/>
                  </a:cubicBezTo>
                  <a:cubicBezTo>
                    <a:pt x="672" y="788"/>
                    <a:pt x="869" y="645"/>
                    <a:pt x="869" y="401"/>
                  </a:cubicBezTo>
                  <a:cubicBezTo>
                    <a:pt x="869" y="296"/>
                    <a:pt x="824" y="192"/>
                    <a:pt x="749" y="117"/>
                  </a:cubicBezTo>
                  <a:cubicBezTo>
                    <a:pt x="668" y="36"/>
                    <a:pt x="57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2"/>
            <p:cNvSpPr/>
            <p:nvPr/>
          </p:nvSpPr>
          <p:spPr>
            <a:xfrm>
              <a:off x="5433023" y="3786406"/>
              <a:ext cx="457838" cy="114675"/>
            </a:xfrm>
            <a:custGeom>
              <a:avLst/>
              <a:gdLst/>
              <a:ahLst/>
              <a:cxnLst/>
              <a:rect l="l" t="t" r="r" b="b"/>
              <a:pathLst>
                <a:path w="20198" h="5059" extrusionOk="0">
                  <a:moveTo>
                    <a:pt x="14434" y="1820"/>
                  </a:moveTo>
                  <a:lnTo>
                    <a:pt x="14434" y="3167"/>
                  </a:lnTo>
                  <a:lnTo>
                    <a:pt x="12397" y="3167"/>
                  </a:lnTo>
                  <a:lnTo>
                    <a:pt x="12397" y="1820"/>
                  </a:lnTo>
                  <a:close/>
                  <a:moveTo>
                    <a:pt x="17480" y="781"/>
                  </a:moveTo>
                  <a:cubicBezTo>
                    <a:pt x="18078" y="781"/>
                    <a:pt x="18660" y="1068"/>
                    <a:pt x="19015" y="1595"/>
                  </a:cubicBezTo>
                  <a:lnTo>
                    <a:pt x="19045" y="1640"/>
                  </a:lnTo>
                  <a:cubicBezTo>
                    <a:pt x="19434" y="2194"/>
                    <a:pt x="19434" y="2928"/>
                    <a:pt x="19045" y="3482"/>
                  </a:cubicBezTo>
                  <a:cubicBezTo>
                    <a:pt x="18688" y="4008"/>
                    <a:pt x="18107" y="4297"/>
                    <a:pt x="17511" y="4297"/>
                  </a:cubicBezTo>
                  <a:cubicBezTo>
                    <a:pt x="17209" y="4297"/>
                    <a:pt x="16902" y="4222"/>
                    <a:pt x="16619" y="4066"/>
                  </a:cubicBezTo>
                  <a:lnTo>
                    <a:pt x="15257" y="3347"/>
                  </a:lnTo>
                  <a:lnTo>
                    <a:pt x="15257" y="1685"/>
                  </a:lnTo>
                  <a:lnTo>
                    <a:pt x="16634" y="981"/>
                  </a:lnTo>
                  <a:cubicBezTo>
                    <a:pt x="16905" y="846"/>
                    <a:pt x="17194" y="781"/>
                    <a:pt x="17480" y="781"/>
                  </a:cubicBezTo>
                  <a:close/>
                  <a:moveTo>
                    <a:pt x="17405" y="0"/>
                  </a:moveTo>
                  <a:cubicBezTo>
                    <a:pt x="17002" y="0"/>
                    <a:pt x="16595" y="90"/>
                    <a:pt x="16215" y="278"/>
                  </a:cubicBezTo>
                  <a:lnTo>
                    <a:pt x="14733" y="1041"/>
                  </a:lnTo>
                  <a:lnTo>
                    <a:pt x="7951" y="1041"/>
                  </a:lnTo>
                  <a:cubicBezTo>
                    <a:pt x="7756" y="1041"/>
                    <a:pt x="7592" y="1176"/>
                    <a:pt x="7547" y="1371"/>
                  </a:cubicBezTo>
                  <a:cubicBezTo>
                    <a:pt x="7517" y="1610"/>
                    <a:pt x="7696" y="1820"/>
                    <a:pt x="7936" y="1820"/>
                  </a:cubicBezTo>
                  <a:lnTo>
                    <a:pt x="11604" y="1820"/>
                  </a:lnTo>
                  <a:lnTo>
                    <a:pt x="11604" y="3167"/>
                  </a:lnTo>
                  <a:lnTo>
                    <a:pt x="1438" y="3167"/>
                  </a:lnTo>
                  <a:cubicBezTo>
                    <a:pt x="1428" y="3168"/>
                    <a:pt x="1419" y="3168"/>
                    <a:pt x="1409" y="3168"/>
                  </a:cubicBezTo>
                  <a:cubicBezTo>
                    <a:pt x="525" y="3168"/>
                    <a:pt x="520" y="1820"/>
                    <a:pt x="1423" y="1820"/>
                  </a:cubicBezTo>
                  <a:lnTo>
                    <a:pt x="4388" y="1820"/>
                  </a:lnTo>
                  <a:cubicBezTo>
                    <a:pt x="4397" y="1821"/>
                    <a:pt x="4406" y="1821"/>
                    <a:pt x="4414" y="1821"/>
                  </a:cubicBezTo>
                  <a:cubicBezTo>
                    <a:pt x="4597" y="1821"/>
                    <a:pt x="4748" y="1676"/>
                    <a:pt x="4777" y="1490"/>
                  </a:cubicBezTo>
                  <a:cubicBezTo>
                    <a:pt x="4822" y="1251"/>
                    <a:pt x="4642" y="1041"/>
                    <a:pt x="4388" y="1041"/>
                  </a:cubicBezTo>
                  <a:lnTo>
                    <a:pt x="1513" y="1041"/>
                  </a:lnTo>
                  <a:cubicBezTo>
                    <a:pt x="1504" y="1041"/>
                    <a:pt x="1495" y="1041"/>
                    <a:pt x="1485" y="1041"/>
                  </a:cubicBezTo>
                  <a:cubicBezTo>
                    <a:pt x="690" y="1041"/>
                    <a:pt x="45" y="1679"/>
                    <a:pt x="16" y="2464"/>
                  </a:cubicBezTo>
                  <a:cubicBezTo>
                    <a:pt x="1" y="3272"/>
                    <a:pt x="660" y="3946"/>
                    <a:pt x="1483" y="3946"/>
                  </a:cubicBezTo>
                  <a:lnTo>
                    <a:pt x="14733" y="3946"/>
                  </a:lnTo>
                  <a:lnTo>
                    <a:pt x="16185" y="4739"/>
                  </a:lnTo>
                  <a:cubicBezTo>
                    <a:pt x="16587" y="4955"/>
                    <a:pt x="17020" y="5058"/>
                    <a:pt x="17448" y="5058"/>
                  </a:cubicBezTo>
                  <a:cubicBezTo>
                    <a:pt x="18296" y="5058"/>
                    <a:pt x="19121" y="4652"/>
                    <a:pt x="19629" y="3916"/>
                  </a:cubicBezTo>
                  <a:cubicBezTo>
                    <a:pt x="20198" y="3092"/>
                    <a:pt x="20198" y="1999"/>
                    <a:pt x="19629" y="1176"/>
                  </a:cubicBezTo>
                  <a:lnTo>
                    <a:pt x="19599" y="1146"/>
                  </a:lnTo>
                  <a:cubicBezTo>
                    <a:pt x="19091" y="404"/>
                    <a:pt x="18258" y="0"/>
                    <a:pt x="17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2"/>
            <p:cNvSpPr/>
            <p:nvPr/>
          </p:nvSpPr>
          <p:spPr>
            <a:xfrm>
              <a:off x="5561298" y="3810071"/>
              <a:ext cx="20061" cy="17771"/>
            </a:xfrm>
            <a:custGeom>
              <a:avLst/>
              <a:gdLst/>
              <a:ahLst/>
              <a:cxnLst/>
              <a:rect l="l" t="t" r="r" b="b"/>
              <a:pathLst>
                <a:path w="885" h="784" extrusionOk="0">
                  <a:moveTo>
                    <a:pt x="492" y="1"/>
                  </a:moveTo>
                  <a:cubicBezTo>
                    <a:pt x="239" y="1"/>
                    <a:pt x="1" y="253"/>
                    <a:pt x="121" y="536"/>
                  </a:cubicBezTo>
                  <a:cubicBezTo>
                    <a:pt x="190" y="707"/>
                    <a:pt x="337" y="784"/>
                    <a:pt x="483" y="784"/>
                  </a:cubicBezTo>
                  <a:cubicBezTo>
                    <a:pt x="684" y="784"/>
                    <a:pt x="885" y="638"/>
                    <a:pt x="885" y="387"/>
                  </a:cubicBezTo>
                  <a:cubicBezTo>
                    <a:pt x="885" y="282"/>
                    <a:pt x="840" y="192"/>
                    <a:pt x="765" y="117"/>
                  </a:cubicBezTo>
                  <a:cubicBezTo>
                    <a:pt x="683" y="36"/>
                    <a:pt x="587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2"/>
            <p:cNvSpPr/>
            <p:nvPr/>
          </p:nvSpPr>
          <p:spPr>
            <a:xfrm>
              <a:off x="5431006" y="3900923"/>
              <a:ext cx="363813" cy="87315"/>
            </a:xfrm>
            <a:custGeom>
              <a:avLst/>
              <a:gdLst/>
              <a:ahLst/>
              <a:cxnLst/>
              <a:rect l="l" t="t" r="r" b="b"/>
              <a:pathLst>
                <a:path w="16050" h="3852" extrusionOk="0">
                  <a:moveTo>
                    <a:pt x="11618" y="1574"/>
                  </a:moveTo>
                  <a:cubicBezTo>
                    <a:pt x="11588" y="1693"/>
                    <a:pt x="11588" y="1813"/>
                    <a:pt x="11588" y="1933"/>
                  </a:cubicBezTo>
                  <a:cubicBezTo>
                    <a:pt x="11588" y="2053"/>
                    <a:pt x="11588" y="2173"/>
                    <a:pt x="11618" y="2277"/>
                  </a:cubicBezTo>
                  <a:lnTo>
                    <a:pt x="4432" y="2277"/>
                  </a:lnTo>
                  <a:cubicBezTo>
                    <a:pt x="4492" y="2053"/>
                    <a:pt x="4492" y="1798"/>
                    <a:pt x="4432" y="1574"/>
                  </a:cubicBezTo>
                  <a:close/>
                  <a:moveTo>
                    <a:pt x="1959" y="793"/>
                  </a:moveTo>
                  <a:cubicBezTo>
                    <a:pt x="1985" y="793"/>
                    <a:pt x="2010" y="793"/>
                    <a:pt x="2036" y="795"/>
                  </a:cubicBezTo>
                  <a:cubicBezTo>
                    <a:pt x="2530" y="825"/>
                    <a:pt x="2994" y="1005"/>
                    <a:pt x="3384" y="1319"/>
                  </a:cubicBezTo>
                  <a:cubicBezTo>
                    <a:pt x="3788" y="1619"/>
                    <a:pt x="3788" y="2218"/>
                    <a:pt x="3384" y="2517"/>
                  </a:cubicBezTo>
                  <a:cubicBezTo>
                    <a:pt x="2994" y="2831"/>
                    <a:pt x="2530" y="3011"/>
                    <a:pt x="2036" y="3041"/>
                  </a:cubicBezTo>
                  <a:cubicBezTo>
                    <a:pt x="2010" y="3043"/>
                    <a:pt x="1985" y="3044"/>
                    <a:pt x="1959" y="3044"/>
                  </a:cubicBezTo>
                  <a:cubicBezTo>
                    <a:pt x="1350" y="3044"/>
                    <a:pt x="853" y="2536"/>
                    <a:pt x="853" y="1918"/>
                  </a:cubicBezTo>
                  <a:cubicBezTo>
                    <a:pt x="853" y="1300"/>
                    <a:pt x="1350" y="793"/>
                    <a:pt x="1959" y="793"/>
                  </a:cubicBezTo>
                  <a:close/>
                  <a:moveTo>
                    <a:pt x="14069" y="794"/>
                  </a:moveTo>
                  <a:cubicBezTo>
                    <a:pt x="14702" y="794"/>
                    <a:pt x="15211" y="1292"/>
                    <a:pt x="15211" y="1918"/>
                  </a:cubicBezTo>
                  <a:cubicBezTo>
                    <a:pt x="15211" y="2550"/>
                    <a:pt x="14716" y="3044"/>
                    <a:pt x="14094" y="3044"/>
                  </a:cubicBezTo>
                  <a:cubicBezTo>
                    <a:pt x="14068" y="3044"/>
                    <a:pt x="14041" y="3043"/>
                    <a:pt x="14014" y="3041"/>
                  </a:cubicBezTo>
                  <a:cubicBezTo>
                    <a:pt x="13534" y="3011"/>
                    <a:pt x="13055" y="2831"/>
                    <a:pt x="12681" y="2517"/>
                  </a:cubicBezTo>
                  <a:cubicBezTo>
                    <a:pt x="12262" y="2232"/>
                    <a:pt x="12262" y="1619"/>
                    <a:pt x="12681" y="1319"/>
                  </a:cubicBezTo>
                  <a:cubicBezTo>
                    <a:pt x="13055" y="1020"/>
                    <a:pt x="13534" y="825"/>
                    <a:pt x="14014" y="795"/>
                  </a:cubicBezTo>
                  <a:cubicBezTo>
                    <a:pt x="14032" y="794"/>
                    <a:pt x="14050" y="794"/>
                    <a:pt x="14069" y="794"/>
                  </a:cubicBezTo>
                  <a:close/>
                  <a:moveTo>
                    <a:pt x="1927" y="0"/>
                  </a:moveTo>
                  <a:cubicBezTo>
                    <a:pt x="869" y="0"/>
                    <a:pt x="0" y="867"/>
                    <a:pt x="0" y="1933"/>
                  </a:cubicBezTo>
                  <a:cubicBezTo>
                    <a:pt x="0" y="2985"/>
                    <a:pt x="869" y="3851"/>
                    <a:pt x="1927" y="3851"/>
                  </a:cubicBezTo>
                  <a:cubicBezTo>
                    <a:pt x="1953" y="3851"/>
                    <a:pt x="1980" y="3851"/>
                    <a:pt x="2006" y="3849"/>
                  </a:cubicBezTo>
                  <a:cubicBezTo>
                    <a:pt x="2575" y="3849"/>
                    <a:pt x="3189" y="3625"/>
                    <a:pt x="3818" y="3176"/>
                  </a:cubicBezTo>
                  <a:cubicBezTo>
                    <a:pt x="3863" y="3146"/>
                    <a:pt x="3908" y="3101"/>
                    <a:pt x="3953" y="3071"/>
                  </a:cubicBezTo>
                  <a:lnTo>
                    <a:pt x="12112" y="3071"/>
                  </a:lnTo>
                  <a:cubicBezTo>
                    <a:pt x="12157" y="3101"/>
                    <a:pt x="12202" y="3146"/>
                    <a:pt x="12247" y="3176"/>
                  </a:cubicBezTo>
                  <a:cubicBezTo>
                    <a:pt x="12876" y="3625"/>
                    <a:pt x="13475" y="3849"/>
                    <a:pt x="14059" y="3849"/>
                  </a:cubicBezTo>
                  <a:cubicBezTo>
                    <a:pt x="14086" y="3851"/>
                    <a:pt x="14113" y="3851"/>
                    <a:pt x="14140" y="3851"/>
                  </a:cubicBezTo>
                  <a:cubicBezTo>
                    <a:pt x="15195" y="3851"/>
                    <a:pt x="16050" y="2999"/>
                    <a:pt x="16050" y="1933"/>
                  </a:cubicBezTo>
                  <a:cubicBezTo>
                    <a:pt x="16050" y="858"/>
                    <a:pt x="15181" y="1"/>
                    <a:pt x="14113" y="1"/>
                  </a:cubicBezTo>
                  <a:cubicBezTo>
                    <a:pt x="14095" y="1"/>
                    <a:pt x="14077" y="1"/>
                    <a:pt x="14059" y="2"/>
                  </a:cubicBezTo>
                  <a:cubicBezTo>
                    <a:pt x="13475" y="2"/>
                    <a:pt x="12861" y="241"/>
                    <a:pt x="12247" y="690"/>
                  </a:cubicBezTo>
                  <a:cubicBezTo>
                    <a:pt x="12202" y="720"/>
                    <a:pt x="12157" y="750"/>
                    <a:pt x="12112" y="795"/>
                  </a:cubicBezTo>
                  <a:cubicBezTo>
                    <a:pt x="12097" y="780"/>
                    <a:pt x="12082" y="780"/>
                    <a:pt x="12067" y="780"/>
                  </a:cubicBezTo>
                  <a:lnTo>
                    <a:pt x="3998" y="780"/>
                  </a:lnTo>
                  <a:cubicBezTo>
                    <a:pt x="3983" y="780"/>
                    <a:pt x="3968" y="780"/>
                    <a:pt x="3953" y="795"/>
                  </a:cubicBezTo>
                  <a:cubicBezTo>
                    <a:pt x="3908" y="750"/>
                    <a:pt x="3863" y="720"/>
                    <a:pt x="3818" y="675"/>
                  </a:cubicBezTo>
                  <a:cubicBezTo>
                    <a:pt x="3189" y="226"/>
                    <a:pt x="2575" y="2"/>
                    <a:pt x="2006" y="2"/>
                  </a:cubicBezTo>
                  <a:cubicBezTo>
                    <a:pt x="1980" y="1"/>
                    <a:pt x="195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2"/>
            <p:cNvSpPr/>
            <p:nvPr/>
          </p:nvSpPr>
          <p:spPr>
            <a:xfrm>
              <a:off x="5480194" y="4047219"/>
              <a:ext cx="360436" cy="153414"/>
            </a:xfrm>
            <a:custGeom>
              <a:avLst/>
              <a:gdLst/>
              <a:ahLst/>
              <a:cxnLst/>
              <a:rect l="l" t="t" r="r" b="b"/>
              <a:pathLst>
                <a:path w="15901" h="6768" extrusionOk="0">
                  <a:moveTo>
                    <a:pt x="2531" y="779"/>
                  </a:moveTo>
                  <a:lnTo>
                    <a:pt x="2531" y="5974"/>
                  </a:lnTo>
                  <a:lnTo>
                    <a:pt x="794" y="5974"/>
                  </a:lnTo>
                  <a:lnTo>
                    <a:pt x="794" y="779"/>
                  </a:lnTo>
                  <a:close/>
                  <a:moveTo>
                    <a:pt x="5046" y="779"/>
                  </a:moveTo>
                  <a:lnTo>
                    <a:pt x="5046" y="5974"/>
                  </a:lnTo>
                  <a:lnTo>
                    <a:pt x="3310" y="5974"/>
                  </a:lnTo>
                  <a:lnTo>
                    <a:pt x="3310" y="779"/>
                  </a:lnTo>
                  <a:close/>
                  <a:moveTo>
                    <a:pt x="7562" y="779"/>
                  </a:moveTo>
                  <a:lnTo>
                    <a:pt x="7562" y="5974"/>
                  </a:lnTo>
                  <a:lnTo>
                    <a:pt x="5825" y="5974"/>
                  </a:lnTo>
                  <a:lnTo>
                    <a:pt x="5825" y="779"/>
                  </a:lnTo>
                  <a:close/>
                  <a:moveTo>
                    <a:pt x="10077" y="779"/>
                  </a:moveTo>
                  <a:lnTo>
                    <a:pt x="10077" y="5974"/>
                  </a:lnTo>
                  <a:lnTo>
                    <a:pt x="8340" y="5974"/>
                  </a:lnTo>
                  <a:lnTo>
                    <a:pt x="8340" y="779"/>
                  </a:lnTo>
                  <a:close/>
                  <a:moveTo>
                    <a:pt x="12592" y="779"/>
                  </a:moveTo>
                  <a:lnTo>
                    <a:pt x="12592" y="5974"/>
                  </a:lnTo>
                  <a:lnTo>
                    <a:pt x="10870" y="5974"/>
                  </a:lnTo>
                  <a:lnTo>
                    <a:pt x="10870" y="779"/>
                  </a:lnTo>
                  <a:close/>
                  <a:moveTo>
                    <a:pt x="15107" y="779"/>
                  </a:moveTo>
                  <a:lnTo>
                    <a:pt x="15107" y="5974"/>
                  </a:lnTo>
                  <a:lnTo>
                    <a:pt x="13386" y="5974"/>
                  </a:lnTo>
                  <a:lnTo>
                    <a:pt x="13386" y="779"/>
                  </a:lnTo>
                  <a:close/>
                  <a:moveTo>
                    <a:pt x="405" y="0"/>
                  </a:moveTo>
                  <a:cubicBezTo>
                    <a:pt x="181" y="0"/>
                    <a:pt x="1" y="165"/>
                    <a:pt x="1" y="390"/>
                  </a:cubicBezTo>
                  <a:lnTo>
                    <a:pt x="1" y="6363"/>
                  </a:lnTo>
                  <a:cubicBezTo>
                    <a:pt x="1" y="6588"/>
                    <a:pt x="181" y="6768"/>
                    <a:pt x="405" y="6768"/>
                  </a:cubicBezTo>
                  <a:lnTo>
                    <a:pt x="15512" y="6768"/>
                  </a:lnTo>
                  <a:cubicBezTo>
                    <a:pt x="15721" y="6768"/>
                    <a:pt x="15901" y="6588"/>
                    <a:pt x="15901" y="6363"/>
                  </a:cubicBezTo>
                  <a:lnTo>
                    <a:pt x="15901" y="390"/>
                  </a:lnTo>
                  <a:cubicBezTo>
                    <a:pt x="15901" y="165"/>
                    <a:pt x="15721" y="0"/>
                    <a:pt x="15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2" name="Google Shape;3832;p52"/>
          <p:cNvGrpSpPr/>
          <p:nvPr/>
        </p:nvGrpSpPr>
        <p:grpSpPr>
          <a:xfrm>
            <a:off x="4727261" y="4000016"/>
            <a:ext cx="412041" cy="404700"/>
            <a:chOff x="3749757" y="3785046"/>
            <a:chExt cx="465636" cy="457339"/>
          </a:xfrm>
        </p:grpSpPr>
        <p:sp>
          <p:nvSpPr>
            <p:cNvPr id="3833" name="Google Shape;3833;p52"/>
            <p:cNvSpPr/>
            <p:nvPr/>
          </p:nvSpPr>
          <p:spPr>
            <a:xfrm>
              <a:off x="3822384" y="4100782"/>
              <a:ext cx="20038" cy="17907"/>
            </a:xfrm>
            <a:custGeom>
              <a:avLst/>
              <a:gdLst/>
              <a:ahLst/>
              <a:cxnLst/>
              <a:rect l="l" t="t" r="r" b="b"/>
              <a:pathLst>
                <a:path w="884" h="790" extrusionOk="0">
                  <a:moveTo>
                    <a:pt x="483" y="0"/>
                  </a:moveTo>
                  <a:cubicBezTo>
                    <a:pt x="228" y="0"/>
                    <a:pt x="0" y="259"/>
                    <a:pt x="120" y="542"/>
                  </a:cubicBezTo>
                  <a:cubicBezTo>
                    <a:pt x="189" y="712"/>
                    <a:pt x="333" y="790"/>
                    <a:pt x="477" y="790"/>
                  </a:cubicBezTo>
                  <a:cubicBezTo>
                    <a:pt x="676" y="790"/>
                    <a:pt x="875" y="644"/>
                    <a:pt x="884" y="392"/>
                  </a:cubicBezTo>
                  <a:cubicBezTo>
                    <a:pt x="884" y="287"/>
                    <a:pt x="839" y="198"/>
                    <a:pt x="764" y="123"/>
                  </a:cubicBezTo>
                  <a:cubicBezTo>
                    <a:pt x="678" y="37"/>
                    <a:pt x="578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2"/>
            <p:cNvSpPr/>
            <p:nvPr/>
          </p:nvSpPr>
          <p:spPr>
            <a:xfrm>
              <a:off x="3749757" y="3935309"/>
              <a:ext cx="113700" cy="306737"/>
            </a:xfrm>
            <a:custGeom>
              <a:avLst/>
              <a:gdLst/>
              <a:ahLst/>
              <a:cxnLst/>
              <a:rect l="l" t="t" r="r" b="b"/>
              <a:pathLst>
                <a:path w="5016" h="13532" extrusionOk="0">
                  <a:moveTo>
                    <a:pt x="2508" y="798"/>
                  </a:moveTo>
                  <a:cubicBezTo>
                    <a:pt x="3054" y="798"/>
                    <a:pt x="3601" y="925"/>
                    <a:pt x="4102" y="1180"/>
                  </a:cubicBezTo>
                  <a:lnTo>
                    <a:pt x="3414" y="3081"/>
                  </a:lnTo>
                  <a:lnTo>
                    <a:pt x="1602" y="3081"/>
                  </a:lnTo>
                  <a:lnTo>
                    <a:pt x="914" y="1180"/>
                  </a:lnTo>
                  <a:cubicBezTo>
                    <a:pt x="1415" y="925"/>
                    <a:pt x="1962" y="798"/>
                    <a:pt x="2508" y="798"/>
                  </a:cubicBezTo>
                  <a:close/>
                  <a:moveTo>
                    <a:pt x="2514" y="1"/>
                  </a:moveTo>
                  <a:cubicBezTo>
                    <a:pt x="1722" y="1"/>
                    <a:pt x="928" y="214"/>
                    <a:pt x="225" y="641"/>
                  </a:cubicBezTo>
                  <a:cubicBezTo>
                    <a:pt x="60" y="745"/>
                    <a:pt x="0" y="940"/>
                    <a:pt x="60" y="1120"/>
                  </a:cubicBezTo>
                  <a:lnTo>
                    <a:pt x="928" y="3530"/>
                  </a:lnTo>
                  <a:lnTo>
                    <a:pt x="928" y="11929"/>
                  </a:lnTo>
                  <a:cubicBezTo>
                    <a:pt x="914" y="12813"/>
                    <a:pt x="1617" y="13531"/>
                    <a:pt x="2501" y="13531"/>
                  </a:cubicBezTo>
                  <a:cubicBezTo>
                    <a:pt x="2509" y="13531"/>
                    <a:pt x="2518" y="13531"/>
                    <a:pt x="2527" y="13531"/>
                  </a:cubicBezTo>
                  <a:cubicBezTo>
                    <a:pt x="3384" y="13531"/>
                    <a:pt x="4088" y="12819"/>
                    <a:pt x="4088" y="11959"/>
                  </a:cubicBezTo>
                  <a:lnTo>
                    <a:pt x="4088" y="9189"/>
                  </a:lnTo>
                  <a:cubicBezTo>
                    <a:pt x="4088" y="8995"/>
                    <a:pt x="3938" y="8815"/>
                    <a:pt x="3743" y="8785"/>
                  </a:cubicBezTo>
                  <a:cubicBezTo>
                    <a:pt x="3726" y="8783"/>
                    <a:pt x="3708" y="8782"/>
                    <a:pt x="3691" y="8782"/>
                  </a:cubicBezTo>
                  <a:cubicBezTo>
                    <a:pt x="3474" y="8782"/>
                    <a:pt x="3294" y="8953"/>
                    <a:pt x="3294" y="9174"/>
                  </a:cubicBezTo>
                  <a:lnTo>
                    <a:pt x="3294" y="11959"/>
                  </a:lnTo>
                  <a:cubicBezTo>
                    <a:pt x="3294" y="12363"/>
                    <a:pt x="2995" y="12708"/>
                    <a:pt x="2575" y="12753"/>
                  </a:cubicBezTo>
                  <a:cubicBezTo>
                    <a:pt x="2550" y="12755"/>
                    <a:pt x="2525" y="12757"/>
                    <a:pt x="2499" y="12757"/>
                  </a:cubicBezTo>
                  <a:cubicBezTo>
                    <a:pt x="2082" y="12757"/>
                    <a:pt x="1722" y="12412"/>
                    <a:pt x="1722" y="11974"/>
                  </a:cubicBezTo>
                  <a:lnTo>
                    <a:pt x="1722" y="3875"/>
                  </a:lnTo>
                  <a:lnTo>
                    <a:pt x="3294" y="3875"/>
                  </a:lnTo>
                  <a:lnTo>
                    <a:pt x="3294" y="6120"/>
                  </a:lnTo>
                  <a:cubicBezTo>
                    <a:pt x="3294" y="6315"/>
                    <a:pt x="3429" y="6480"/>
                    <a:pt x="3623" y="6524"/>
                  </a:cubicBezTo>
                  <a:cubicBezTo>
                    <a:pt x="3641" y="6527"/>
                    <a:pt x="3658" y="6528"/>
                    <a:pt x="3676" y="6528"/>
                  </a:cubicBezTo>
                  <a:cubicBezTo>
                    <a:pt x="3895" y="6528"/>
                    <a:pt x="4088" y="6357"/>
                    <a:pt x="4088" y="6135"/>
                  </a:cubicBezTo>
                  <a:lnTo>
                    <a:pt x="4088" y="3530"/>
                  </a:lnTo>
                  <a:lnTo>
                    <a:pt x="4956" y="1120"/>
                  </a:lnTo>
                  <a:cubicBezTo>
                    <a:pt x="5016" y="940"/>
                    <a:pt x="4956" y="745"/>
                    <a:pt x="4791" y="641"/>
                  </a:cubicBezTo>
                  <a:cubicBezTo>
                    <a:pt x="4095" y="214"/>
                    <a:pt x="3305" y="1"/>
                    <a:pt x="2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2"/>
            <p:cNvSpPr/>
            <p:nvPr/>
          </p:nvSpPr>
          <p:spPr>
            <a:xfrm>
              <a:off x="3856657" y="3785046"/>
              <a:ext cx="171072" cy="457339"/>
            </a:xfrm>
            <a:custGeom>
              <a:avLst/>
              <a:gdLst/>
              <a:ahLst/>
              <a:cxnLst/>
              <a:rect l="l" t="t" r="r" b="b"/>
              <a:pathLst>
                <a:path w="7547" h="20176" extrusionOk="0">
                  <a:moveTo>
                    <a:pt x="3788" y="806"/>
                  </a:moveTo>
                  <a:cubicBezTo>
                    <a:pt x="4761" y="806"/>
                    <a:pt x="5734" y="1094"/>
                    <a:pt x="6573" y="1670"/>
                  </a:cubicBezTo>
                  <a:cubicBezTo>
                    <a:pt x="6648" y="1730"/>
                    <a:pt x="6678" y="1820"/>
                    <a:pt x="6633" y="1910"/>
                  </a:cubicBezTo>
                  <a:lnTo>
                    <a:pt x="5136" y="5278"/>
                  </a:lnTo>
                  <a:lnTo>
                    <a:pt x="2321" y="5278"/>
                  </a:lnTo>
                  <a:lnTo>
                    <a:pt x="929" y="1910"/>
                  </a:lnTo>
                  <a:cubicBezTo>
                    <a:pt x="884" y="1820"/>
                    <a:pt x="914" y="1730"/>
                    <a:pt x="988" y="1685"/>
                  </a:cubicBezTo>
                  <a:lnTo>
                    <a:pt x="1003" y="1670"/>
                  </a:lnTo>
                  <a:cubicBezTo>
                    <a:pt x="1842" y="1094"/>
                    <a:pt x="2815" y="806"/>
                    <a:pt x="3788" y="806"/>
                  </a:cubicBezTo>
                  <a:close/>
                  <a:moveTo>
                    <a:pt x="4986" y="6057"/>
                  </a:moveTo>
                  <a:lnTo>
                    <a:pt x="4986" y="9680"/>
                  </a:lnTo>
                  <a:lnTo>
                    <a:pt x="2441" y="9680"/>
                  </a:lnTo>
                  <a:lnTo>
                    <a:pt x="2441" y="6057"/>
                  </a:lnTo>
                  <a:close/>
                  <a:moveTo>
                    <a:pt x="4986" y="10504"/>
                  </a:moveTo>
                  <a:lnTo>
                    <a:pt x="4986" y="18109"/>
                  </a:lnTo>
                  <a:cubicBezTo>
                    <a:pt x="4986" y="18828"/>
                    <a:pt x="4401" y="19388"/>
                    <a:pt x="3708" y="19388"/>
                  </a:cubicBezTo>
                  <a:cubicBezTo>
                    <a:pt x="3665" y="19388"/>
                    <a:pt x="3622" y="19386"/>
                    <a:pt x="3579" y="19382"/>
                  </a:cubicBezTo>
                  <a:cubicBezTo>
                    <a:pt x="2935" y="19292"/>
                    <a:pt x="2441" y="18738"/>
                    <a:pt x="2441" y="18094"/>
                  </a:cubicBezTo>
                  <a:lnTo>
                    <a:pt x="2441" y="10504"/>
                  </a:lnTo>
                  <a:close/>
                  <a:moveTo>
                    <a:pt x="3781" y="1"/>
                  </a:moveTo>
                  <a:cubicBezTo>
                    <a:pt x="2647" y="1"/>
                    <a:pt x="1512" y="338"/>
                    <a:pt x="539" y="1011"/>
                  </a:cubicBezTo>
                  <a:lnTo>
                    <a:pt x="524" y="1026"/>
                  </a:lnTo>
                  <a:cubicBezTo>
                    <a:pt x="150" y="1281"/>
                    <a:pt x="0" y="1775"/>
                    <a:pt x="180" y="2194"/>
                  </a:cubicBezTo>
                  <a:lnTo>
                    <a:pt x="1647" y="5743"/>
                  </a:lnTo>
                  <a:lnTo>
                    <a:pt x="1647" y="18079"/>
                  </a:lnTo>
                  <a:cubicBezTo>
                    <a:pt x="1632" y="19232"/>
                    <a:pt x="2546" y="20175"/>
                    <a:pt x="3698" y="20175"/>
                  </a:cubicBezTo>
                  <a:cubicBezTo>
                    <a:pt x="3708" y="20175"/>
                    <a:pt x="3717" y="20175"/>
                    <a:pt x="3726" y="20175"/>
                  </a:cubicBezTo>
                  <a:cubicBezTo>
                    <a:pt x="4866" y="20175"/>
                    <a:pt x="5779" y="19253"/>
                    <a:pt x="5779" y="18109"/>
                  </a:cubicBezTo>
                  <a:lnTo>
                    <a:pt x="5779" y="5743"/>
                  </a:lnTo>
                  <a:lnTo>
                    <a:pt x="7351" y="2224"/>
                  </a:lnTo>
                  <a:cubicBezTo>
                    <a:pt x="7546" y="1790"/>
                    <a:pt x="7411" y="1281"/>
                    <a:pt x="7022" y="1011"/>
                  </a:cubicBezTo>
                  <a:cubicBezTo>
                    <a:pt x="6049" y="338"/>
                    <a:pt x="4915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2"/>
            <p:cNvSpPr/>
            <p:nvPr/>
          </p:nvSpPr>
          <p:spPr>
            <a:xfrm>
              <a:off x="4008688" y="3878300"/>
              <a:ext cx="206705" cy="363405"/>
            </a:xfrm>
            <a:custGeom>
              <a:avLst/>
              <a:gdLst/>
              <a:ahLst/>
              <a:cxnLst/>
              <a:rect l="l" t="t" r="r" b="b"/>
              <a:pathLst>
                <a:path w="9119" h="16032" extrusionOk="0">
                  <a:moveTo>
                    <a:pt x="4574" y="809"/>
                  </a:moveTo>
                  <a:cubicBezTo>
                    <a:pt x="5272" y="809"/>
                    <a:pt x="5973" y="1025"/>
                    <a:pt x="6573" y="1464"/>
                  </a:cubicBezTo>
                  <a:cubicBezTo>
                    <a:pt x="7906" y="2422"/>
                    <a:pt x="8340" y="4204"/>
                    <a:pt x="7621" y="5686"/>
                  </a:cubicBezTo>
                  <a:lnTo>
                    <a:pt x="6304" y="8321"/>
                  </a:lnTo>
                  <a:lnTo>
                    <a:pt x="6139" y="8321"/>
                  </a:lnTo>
                  <a:lnTo>
                    <a:pt x="6453" y="6434"/>
                  </a:lnTo>
                  <a:cubicBezTo>
                    <a:pt x="6495" y="6141"/>
                    <a:pt x="6274" y="5974"/>
                    <a:pt x="6055" y="5974"/>
                  </a:cubicBezTo>
                  <a:cubicBezTo>
                    <a:pt x="5884" y="5974"/>
                    <a:pt x="5714" y="6076"/>
                    <a:pt x="5675" y="6300"/>
                  </a:cubicBezTo>
                  <a:lnTo>
                    <a:pt x="5331" y="8321"/>
                  </a:lnTo>
                  <a:lnTo>
                    <a:pt x="4896" y="8321"/>
                  </a:lnTo>
                  <a:lnTo>
                    <a:pt x="4896" y="6375"/>
                  </a:lnTo>
                  <a:cubicBezTo>
                    <a:pt x="4896" y="6150"/>
                    <a:pt x="4717" y="5970"/>
                    <a:pt x="4507" y="5970"/>
                  </a:cubicBezTo>
                  <a:cubicBezTo>
                    <a:pt x="4283" y="5985"/>
                    <a:pt x="4103" y="6150"/>
                    <a:pt x="4103" y="6375"/>
                  </a:cubicBezTo>
                  <a:lnTo>
                    <a:pt x="4103" y="8351"/>
                  </a:lnTo>
                  <a:lnTo>
                    <a:pt x="3774" y="8351"/>
                  </a:lnTo>
                  <a:lnTo>
                    <a:pt x="3444" y="6300"/>
                  </a:lnTo>
                  <a:cubicBezTo>
                    <a:pt x="3405" y="6076"/>
                    <a:pt x="3232" y="5974"/>
                    <a:pt x="3059" y="5974"/>
                  </a:cubicBezTo>
                  <a:cubicBezTo>
                    <a:pt x="2838" y="5974"/>
                    <a:pt x="2615" y="6141"/>
                    <a:pt x="2666" y="6434"/>
                  </a:cubicBezTo>
                  <a:lnTo>
                    <a:pt x="2980" y="8351"/>
                  </a:lnTo>
                  <a:lnTo>
                    <a:pt x="2696" y="8351"/>
                  </a:lnTo>
                  <a:lnTo>
                    <a:pt x="1468" y="5656"/>
                  </a:lnTo>
                  <a:cubicBezTo>
                    <a:pt x="869" y="4353"/>
                    <a:pt x="1153" y="2811"/>
                    <a:pt x="2187" y="1808"/>
                  </a:cubicBezTo>
                  <a:lnTo>
                    <a:pt x="2231" y="1763"/>
                  </a:lnTo>
                  <a:cubicBezTo>
                    <a:pt x="2881" y="1130"/>
                    <a:pt x="3725" y="809"/>
                    <a:pt x="4574" y="809"/>
                  </a:cubicBezTo>
                  <a:close/>
                  <a:moveTo>
                    <a:pt x="6154" y="9099"/>
                  </a:moveTo>
                  <a:lnTo>
                    <a:pt x="6154" y="10522"/>
                  </a:lnTo>
                  <a:lnTo>
                    <a:pt x="2845" y="10522"/>
                  </a:lnTo>
                  <a:lnTo>
                    <a:pt x="2845" y="9099"/>
                  </a:lnTo>
                  <a:close/>
                  <a:moveTo>
                    <a:pt x="6154" y="11300"/>
                  </a:moveTo>
                  <a:lnTo>
                    <a:pt x="6154" y="14265"/>
                  </a:lnTo>
                  <a:cubicBezTo>
                    <a:pt x="6154" y="14804"/>
                    <a:pt x="5720" y="15238"/>
                    <a:pt x="5181" y="15238"/>
                  </a:cubicBezTo>
                  <a:lnTo>
                    <a:pt x="3818" y="15238"/>
                  </a:lnTo>
                  <a:cubicBezTo>
                    <a:pt x="3279" y="15238"/>
                    <a:pt x="2845" y="14804"/>
                    <a:pt x="2845" y="14265"/>
                  </a:cubicBezTo>
                  <a:lnTo>
                    <a:pt x="2845" y="11300"/>
                  </a:lnTo>
                  <a:close/>
                  <a:moveTo>
                    <a:pt x="4582" y="0"/>
                  </a:moveTo>
                  <a:cubicBezTo>
                    <a:pt x="3538" y="0"/>
                    <a:pt x="2493" y="393"/>
                    <a:pt x="1692" y="1179"/>
                  </a:cubicBezTo>
                  <a:lnTo>
                    <a:pt x="1633" y="1224"/>
                  </a:lnTo>
                  <a:cubicBezTo>
                    <a:pt x="360" y="2452"/>
                    <a:pt x="1" y="4353"/>
                    <a:pt x="749" y="5970"/>
                  </a:cubicBezTo>
                  <a:lnTo>
                    <a:pt x="2067" y="8800"/>
                  </a:lnTo>
                  <a:lnTo>
                    <a:pt x="2067" y="14265"/>
                  </a:lnTo>
                  <a:cubicBezTo>
                    <a:pt x="2067" y="15238"/>
                    <a:pt x="2845" y="16031"/>
                    <a:pt x="3818" y="16031"/>
                  </a:cubicBezTo>
                  <a:lnTo>
                    <a:pt x="5181" y="16031"/>
                  </a:lnTo>
                  <a:cubicBezTo>
                    <a:pt x="6154" y="16031"/>
                    <a:pt x="6933" y="15238"/>
                    <a:pt x="6933" y="14265"/>
                  </a:cubicBezTo>
                  <a:lnTo>
                    <a:pt x="6933" y="8815"/>
                  </a:lnTo>
                  <a:lnTo>
                    <a:pt x="8325" y="6015"/>
                  </a:lnTo>
                  <a:cubicBezTo>
                    <a:pt x="9118" y="4383"/>
                    <a:pt x="8789" y="2437"/>
                    <a:pt x="7472" y="1179"/>
                  </a:cubicBezTo>
                  <a:cubicBezTo>
                    <a:pt x="6671" y="393"/>
                    <a:pt x="5626" y="0"/>
                    <a:pt x="4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2"/>
            <p:cNvSpPr/>
            <p:nvPr/>
          </p:nvSpPr>
          <p:spPr>
            <a:xfrm>
              <a:off x="3934021" y="4087181"/>
              <a:ext cx="18021" cy="65668"/>
            </a:xfrm>
            <a:custGeom>
              <a:avLst/>
              <a:gdLst/>
              <a:ahLst/>
              <a:cxnLst/>
              <a:rect l="l" t="t" r="r" b="b"/>
              <a:pathLst>
                <a:path w="795" h="2897" extrusionOk="0">
                  <a:moveTo>
                    <a:pt x="397" y="1"/>
                  </a:moveTo>
                  <a:cubicBezTo>
                    <a:pt x="380" y="1"/>
                    <a:pt x="363" y="2"/>
                    <a:pt x="345" y="4"/>
                  </a:cubicBezTo>
                  <a:cubicBezTo>
                    <a:pt x="151" y="34"/>
                    <a:pt x="1" y="214"/>
                    <a:pt x="1" y="408"/>
                  </a:cubicBezTo>
                  <a:lnTo>
                    <a:pt x="1" y="2489"/>
                  </a:lnTo>
                  <a:cubicBezTo>
                    <a:pt x="1" y="2684"/>
                    <a:pt x="151" y="2864"/>
                    <a:pt x="345" y="2894"/>
                  </a:cubicBezTo>
                  <a:cubicBezTo>
                    <a:pt x="363" y="2896"/>
                    <a:pt x="380" y="2897"/>
                    <a:pt x="397" y="2897"/>
                  </a:cubicBezTo>
                  <a:cubicBezTo>
                    <a:pt x="614" y="2897"/>
                    <a:pt x="794" y="2726"/>
                    <a:pt x="794" y="2504"/>
                  </a:cubicBezTo>
                  <a:lnTo>
                    <a:pt x="794" y="393"/>
                  </a:lnTo>
                  <a:cubicBezTo>
                    <a:pt x="794" y="171"/>
                    <a:pt x="614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2"/>
            <p:cNvSpPr/>
            <p:nvPr/>
          </p:nvSpPr>
          <p:spPr>
            <a:xfrm>
              <a:off x="3932321" y="4053067"/>
              <a:ext cx="19721" cy="17862"/>
            </a:xfrm>
            <a:custGeom>
              <a:avLst/>
              <a:gdLst/>
              <a:ahLst/>
              <a:cxnLst/>
              <a:rect l="l" t="t" r="r" b="b"/>
              <a:pathLst>
                <a:path w="870" h="788" extrusionOk="0">
                  <a:moveTo>
                    <a:pt x="481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90" y="714"/>
                    <a:pt x="332" y="788"/>
                    <a:pt x="474" y="788"/>
                  </a:cubicBezTo>
                  <a:cubicBezTo>
                    <a:pt x="672" y="788"/>
                    <a:pt x="869" y="645"/>
                    <a:pt x="869" y="401"/>
                  </a:cubicBezTo>
                  <a:cubicBezTo>
                    <a:pt x="869" y="296"/>
                    <a:pt x="824" y="192"/>
                    <a:pt x="750" y="117"/>
                  </a:cubicBezTo>
                  <a:cubicBezTo>
                    <a:pt x="669" y="36"/>
                    <a:pt x="574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9" name="Google Shape;3839;p52"/>
          <p:cNvGrpSpPr/>
          <p:nvPr/>
        </p:nvGrpSpPr>
        <p:grpSpPr>
          <a:xfrm>
            <a:off x="3349874" y="4000778"/>
            <a:ext cx="336360" cy="403937"/>
            <a:chOff x="2393969" y="3785908"/>
            <a:chExt cx="380111" cy="456478"/>
          </a:xfrm>
        </p:grpSpPr>
        <p:sp>
          <p:nvSpPr>
            <p:cNvPr id="3840" name="Google Shape;3840;p52"/>
            <p:cNvSpPr/>
            <p:nvPr/>
          </p:nvSpPr>
          <p:spPr>
            <a:xfrm>
              <a:off x="2480422" y="4046471"/>
              <a:ext cx="69000" cy="27586"/>
            </a:xfrm>
            <a:custGeom>
              <a:avLst/>
              <a:gdLst/>
              <a:ahLst/>
              <a:cxnLst/>
              <a:rect l="l" t="t" r="r" b="b"/>
              <a:pathLst>
                <a:path w="3044" h="1217" extrusionOk="0">
                  <a:moveTo>
                    <a:pt x="568" y="1"/>
                  </a:moveTo>
                  <a:cubicBezTo>
                    <a:pt x="262" y="1"/>
                    <a:pt x="1" y="401"/>
                    <a:pt x="289" y="677"/>
                  </a:cubicBezTo>
                  <a:cubicBezTo>
                    <a:pt x="648" y="1037"/>
                    <a:pt x="1116" y="1216"/>
                    <a:pt x="1584" y="1216"/>
                  </a:cubicBezTo>
                  <a:cubicBezTo>
                    <a:pt x="2051" y="1216"/>
                    <a:pt x="2519" y="1037"/>
                    <a:pt x="2879" y="677"/>
                  </a:cubicBezTo>
                  <a:cubicBezTo>
                    <a:pt x="3043" y="528"/>
                    <a:pt x="3043" y="288"/>
                    <a:pt x="2879" y="123"/>
                  </a:cubicBezTo>
                  <a:cubicBezTo>
                    <a:pt x="2804" y="48"/>
                    <a:pt x="2703" y="11"/>
                    <a:pt x="2602" y="11"/>
                  </a:cubicBezTo>
                  <a:cubicBezTo>
                    <a:pt x="2501" y="11"/>
                    <a:pt x="2400" y="48"/>
                    <a:pt x="2325" y="123"/>
                  </a:cubicBezTo>
                  <a:cubicBezTo>
                    <a:pt x="2123" y="333"/>
                    <a:pt x="1853" y="438"/>
                    <a:pt x="1584" y="438"/>
                  </a:cubicBezTo>
                  <a:cubicBezTo>
                    <a:pt x="1314" y="438"/>
                    <a:pt x="1045" y="333"/>
                    <a:pt x="842" y="123"/>
                  </a:cubicBezTo>
                  <a:cubicBezTo>
                    <a:pt x="756" y="37"/>
                    <a:pt x="660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2"/>
            <p:cNvSpPr/>
            <p:nvPr/>
          </p:nvSpPr>
          <p:spPr>
            <a:xfrm>
              <a:off x="2616518" y="4046471"/>
              <a:ext cx="68977" cy="27586"/>
            </a:xfrm>
            <a:custGeom>
              <a:avLst/>
              <a:gdLst/>
              <a:ahLst/>
              <a:cxnLst/>
              <a:rect l="l" t="t" r="r" b="b"/>
              <a:pathLst>
                <a:path w="3043" h="1217" extrusionOk="0">
                  <a:moveTo>
                    <a:pt x="568" y="1"/>
                  </a:moveTo>
                  <a:cubicBezTo>
                    <a:pt x="261" y="1"/>
                    <a:pt x="0" y="401"/>
                    <a:pt x="288" y="677"/>
                  </a:cubicBezTo>
                  <a:cubicBezTo>
                    <a:pt x="647" y="1037"/>
                    <a:pt x="1115" y="1216"/>
                    <a:pt x="1583" y="1216"/>
                  </a:cubicBezTo>
                  <a:cubicBezTo>
                    <a:pt x="2051" y="1216"/>
                    <a:pt x="2519" y="1037"/>
                    <a:pt x="2878" y="677"/>
                  </a:cubicBezTo>
                  <a:cubicBezTo>
                    <a:pt x="3043" y="528"/>
                    <a:pt x="3043" y="288"/>
                    <a:pt x="2878" y="123"/>
                  </a:cubicBezTo>
                  <a:cubicBezTo>
                    <a:pt x="2803" y="48"/>
                    <a:pt x="2706" y="11"/>
                    <a:pt x="2607" y="11"/>
                  </a:cubicBezTo>
                  <a:cubicBezTo>
                    <a:pt x="2508" y="11"/>
                    <a:pt x="2407" y="48"/>
                    <a:pt x="2324" y="123"/>
                  </a:cubicBezTo>
                  <a:cubicBezTo>
                    <a:pt x="2122" y="333"/>
                    <a:pt x="1853" y="438"/>
                    <a:pt x="1583" y="438"/>
                  </a:cubicBezTo>
                  <a:cubicBezTo>
                    <a:pt x="1314" y="438"/>
                    <a:pt x="1044" y="333"/>
                    <a:pt x="842" y="123"/>
                  </a:cubicBezTo>
                  <a:cubicBezTo>
                    <a:pt x="756" y="37"/>
                    <a:pt x="660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2"/>
            <p:cNvSpPr/>
            <p:nvPr/>
          </p:nvSpPr>
          <p:spPr>
            <a:xfrm>
              <a:off x="2632725" y="3913526"/>
              <a:ext cx="22917" cy="17998"/>
            </a:xfrm>
            <a:custGeom>
              <a:avLst/>
              <a:gdLst/>
              <a:ahLst/>
              <a:cxnLst/>
              <a:rect l="l" t="t" r="r" b="b"/>
              <a:pathLst>
                <a:path w="1011" h="794" extrusionOk="0">
                  <a:moveTo>
                    <a:pt x="577" y="1"/>
                  </a:moveTo>
                  <a:cubicBezTo>
                    <a:pt x="483" y="1"/>
                    <a:pt x="391" y="35"/>
                    <a:pt x="322" y="104"/>
                  </a:cubicBezTo>
                  <a:lnTo>
                    <a:pt x="307" y="104"/>
                  </a:lnTo>
                  <a:cubicBezTo>
                    <a:pt x="1" y="375"/>
                    <a:pt x="259" y="793"/>
                    <a:pt x="572" y="793"/>
                  </a:cubicBezTo>
                  <a:cubicBezTo>
                    <a:pt x="658" y="793"/>
                    <a:pt x="747" y="762"/>
                    <a:pt x="831" y="688"/>
                  </a:cubicBezTo>
                  <a:lnTo>
                    <a:pt x="846" y="688"/>
                  </a:lnTo>
                  <a:cubicBezTo>
                    <a:pt x="1010" y="539"/>
                    <a:pt x="1010" y="284"/>
                    <a:pt x="876" y="134"/>
                  </a:cubicBezTo>
                  <a:cubicBezTo>
                    <a:pt x="796" y="46"/>
                    <a:pt x="685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2"/>
            <p:cNvSpPr/>
            <p:nvPr/>
          </p:nvSpPr>
          <p:spPr>
            <a:xfrm>
              <a:off x="2531062" y="4119029"/>
              <a:ext cx="106243" cy="62948"/>
            </a:xfrm>
            <a:custGeom>
              <a:avLst/>
              <a:gdLst/>
              <a:ahLst/>
              <a:cxnLst/>
              <a:rect l="l" t="t" r="r" b="b"/>
              <a:pathLst>
                <a:path w="4687" h="2777" extrusionOk="0">
                  <a:moveTo>
                    <a:pt x="3004" y="770"/>
                  </a:moveTo>
                  <a:cubicBezTo>
                    <a:pt x="3098" y="770"/>
                    <a:pt x="3194" y="811"/>
                    <a:pt x="3265" y="890"/>
                  </a:cubicBezTo>
                  <a:cubicBezTo>
                    <a:pt x="3369" y="1025"/>
                    <a:pt x="3504" y="1144"/>
                    <a:pt x="3654" y="1249"/>
                  </a:cubicBezTo>
                  <a:lnTo>
                    <a:pt x="3609" y="1294"/>
                  </a:lnTo>
                  <a:cubicBezTo>
                    <a:pt x="3310" y="1608"/>
                    <a:pt x="2965" y="1983"/>
                    <a:pt x="2351" y="1983"/>
                  </a:cubicBezTo>
                  <a:cubicBezTo>
                    <a:pt x="1753" y="1983"/>
                    <a:pt x="1393" y="1608"/>
                    <a:pt x="1094" y="1294"/>
                  </a:cubicBezTo>
                  <a:lnTo>
                    <a:pt x="1064" y="1249"/>
                  </a:lnTo>
                  <a:cubicBezTo>
                    <a:pt x="1199" y="1144"/>
                    <a:pt x="1333" y="1025"/>
                    <a:pt x="1438" y="890"/>
                  </a:cubicBezTo>
                  <a:cubicBezTo>
                    <a:pt x="1509" y="811"/>
                    <a:pt x="1604" y="770"/>
                    <a:pt x="1699" y="770"/>
                  </a:cubicBezTo>
                  <a:cubicBezTo>
                    <a:pt x="1784" y="770"/>
                    <a:pt x="1868" y="804"/>
                    <a:pt x="1932" y="875"/>
                  </a:cubicBezTo>
                  <a:lnTo>
                    <a:pt x="2067" y="1010"/>
                  </a:lnTo>
                  <a:cubicBezTo>
                    <a:pt x="2142" y="1092"/>
                    <a:pt x="2247" y="1133"/>
                    <a:pt x="2351" y="1133"/>
                  </a:cubicBezTo>
                  <a:cubicBezTo>
                    <a:pt x="2456" y="1133"/>
                    <a:pt x="2561" y="1092"/>
                    <a:pt x="2636" y="1010"/>
                  </a:cubicBezTo>
                  <a:lnTo>
                    <a:pt x="2771" y="875"/>
                  </a:lnTo>
                  <a:cubicBezTo>
                    <a:pt x="2835" y="804"/>
                    <a:pt x="2919" y="770"/>
                    <a:pt x="3004" y="770"/>
                  </a:cubicBezTo>
                  <a:close/>
                  <a:moveTo>
                    <a:pt x="3016" y="1"/>
                  </a:moveTo>
                  <a:cubicBezTo>
                    <a:pt x="2786" y="1"/>
                    <a:pt x="2553" y="71"/>
                    <a:pt x="2351" y="216"/>
                  </a:cubicBezTo>
                  <a:cubicBezTo>
                    <a:pt x="2152" y="73"/>
                    <a:pt x="1921" y="2"/>
                    <a:pt x="1692" y="2"/>
                  </a:cubicBezTo>
                  <a:cubicBezTo>
                    <a:pt x="1372" y="2"/>
                    <a:pt x="1057" y="140"/>
                    <a:pt x="839" y="411"/>
                  </a:cubicBezTo>
                  <a:cubicBezTo>
                    <a:pt x="704" y="560"/>
                    <a:pt x="525" y="695"/>
                    <a:pt x="330" y="770"/>
                  </a:cubicBezTo>
                  <a:cubicBezTo>
                    <a:pt x="180" y="830"/>
                    <a:pt x="76" y="965"/>
                    <a:pt x="46" y="1114"/>
                  </a:cubicBezTo>
                  <a:cubicBezTo>
                    <a:pt x="1" y="1309"/>
                    <a:pt x="91" y="1489"/>
                    <a:pt x="255" y="1593"/>
                  </a:cubicBezTo>
                  <a:cubicBezTo>
                    <a:pt x="360" y="1668"/>
                    <a:pt x="435" y="1758"/>
                    <a:pt x="525" y="1848"/>
                  </a:cubicBezTo>
                  <a:cubicBezTo>
                    <a:pt x="869" y="2222"/>
                    <a:pt x="1408" y="2776"/>
                    <a:pt x="2351" y="2776"/>
                  </a:cubicBezTo>
                  <a:cubicBezTo>
                    <a:pt x="3295" y="2776"/>
                    <a:pt x="3834" y="2222"/>
                    <a:pt x="4178" y="1848"/>
                  </a:cubicBezTo>
                  <a:cubicBezTo>
                    <a:pt x="4268" y="1758"/>
                    <a:pt x="4343" y="1668"/>
                    <a:pt x="4447" y="1593"/>
                  </a:cubicBezTo>
                  <a:cubicBezTo>
                    <a:pt x="4597" y="1504"/>
                    <a:pt x="4687" y="1339"/>
                    <a:pt x="4672" y="1159"/>
                  </a:cubicBezTo>
                  <a:cubicBezTo>
                    <a:pt x="4657" y="980"/>
                    <a:pt x="4537" y="830"/>
                    <a:pt x="4373" y="770"/>
                  </a:cubicBezTo>
                  <a:cubicBezTo>
                    <a:pt x="4163" y="695"/>
                    <a:pt x="3998" y="560"/>
                    <a:pt x="3864" y="396"/>
                  </a:cubicBezTo>
                  <a:cubicBezTo>
                    <a:pt x="3647" y="135"/>
                    <a:pt x="3334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2"/>
            <p:cNvSpPr/>
            <p:nvPr/>
          </p:nvSpPr>
          <p:spPr>
            <a:xfrm>
              <a:off x="2393969" y="3785908"/>
              <a:ext cx="380111" cy="456478"/>
            </a:xfrm>
            <a:custGeom>
              <a:avLst/>
              <a:gdLst/>
              <a:ahLst/>
              <a:cxnLst/>
              <a:rect l="l" t="t" r="r" b="b"/>
              <a:pathLst>
                <a:path w="16769" h="20138" extrusionOk="0">
                  <a:moveTo>
                    <a:pt x="8399" y="779"/>
                  </a:moveTo>
                  <a:cubicBezTo>
                    <a:pt x="9732" y="779"/>
                    <a:pt x="10915" y="1587"/>
                    <a:pt x="11409" y="2815"/>
                  </a:cubicBezTo>
                  <a:cubicBezTo>
                    <a:pt x="10458" y="2351"/>
                    <a:pt x="9432" y="2119"/>
                    <a:pt x="8407" y="2119"/>
                  </a:cubicBezTo>
                  <a:cubicBezTo>
                    <a:pt x="7381" y="2119"/>
                    <a:pt x="6356" y="2351"/>
                    <a:pt x="5405" y="2815"/>
                  </a:cubicBezTo>
                  <a:cubicBezTo>
                    <a:pt x="5899" y="1587"/>
                    <a:pt x="7082" y="779"/>
                    <a:pt x="8399" y="779"/>
                  </a:cubicBezTo>
                  <a:close/>
                  <a:moveTo>
                    <a:pt x="8387" y="2905"/>
                  </a:moveTo>
                  <a:cubicBezTo>
                    <a:pt x="8396" y="2905"/>
                    <a:pt x="8405" y="2905"/>
                    <a:pt x="8414" y="2905"/>
                  </a:cubicBezTo>
                  <a:cubicBezTo>
                    <a:pt x="11783" y="2920"/>
                    <a:pt x="14493" y="5660"/>
                    <a:pt x="14448" y="9028"/>
                  </a:cubicBezTo>
                  <a:lnTo>
                    <a:pt x="14448" y="10061"/>
                  </a:lnTo>
                  <a:lnTo>
                    <a:pt x="14448" y="10241"/>
                  </a:lnTo>
                  <a:lnTo>
                    <a:pt x="14403" y="10241"/>
                  </a:lnTo>
                  <a:cubicBezTo>
                    <a:pt x="12487" y="10241"/>
                    <a:pt x="10660" y="9358"/>
                    <a:pt x="9477" y="7830"/>
                  </a:cubicBezTo>
                  <a:cubicBezTo>
                    <a:pt x="9747" y="7651"/>
                    <a:pt x="10016" y="7441"/>
                    <a:pt x="10271" y="7247"/>
                  </a:cubicBezTo>
                  <a:cubicBezTo>
                    <a:pt x="10436" y="7127"/>
                    <a:pt x="10480" y="6902"/>
                    <a:pt x="10376" y="6738"/>
                  </a:cubicBezTo>
                  <a:cubicBezTo>
                    <a:pt x="10301" y="6607"/>
                    <a:pt x="10169" y="6535"/>
                    <a:pt x="10032" y="6535"/>
                  </a:cubicBezTo>
                  <a:cubicBezTo>
                    <a:pt x="9949" y="6535"/>
                    <a:pt x="9865" y="6561"/>
                    <a:pt x="9792" y="6618"/>
                  </a:cubicBezTo>
                  <a:cubicBezTo>
                    <a:pt x="7606" y="8340"/>
                    <a:pt x="5061" y="9567"/>
                    <a:pt x="2336" y="10181"/>
                  </a:cubicBezTo>
                  <a:lnTo>
                    <a:pt x="2336" y="8968"/>
                  </a:lnTo>
                  <a:cubicBezTo>
                    <a:pt x="2336" y="5609"/>
                    <a:pt x="5046" y="2905"/>
                    <a:pt x="8387" y="2905"/>
                  </a:cubicBezTo>
                  <a:close/>
                  <a:moveTo>
                    <a:pt x="1542" y="10376"/>
                  </a:moveTo>
                  <a:lnTo>
                    <a:pt x="1542" y="11499"/>
                  </a:lnTo>
                  <a:cubicBezTo>
                    <a:pt x="1542" y="12067"/>
                    <a:pt x="1602" y="12636"/>
                    <a:pt x="1707" y="13190"/>
                  </a:cubicBezTo>
                  <a:cubicBezTo>
                    <a:pt x="1423" y="13190"/>
                    <a:pt x="1153" y="13056"/>
                    <a:pt x="988" y="12831"/>
                  </a:cubicBezTo>
                  <a:cubicBezTo>
                    <a:pt x="869" y="12666"/>
                    <a:pt x="794" y="12457"/>
                    <a:pt x="794" y="12262"/>
                  </a:cubicBezTo>
                  <a:lnTo>
                    <a:pt x="809" y="11274"/>
                  </a:lnTo>
                  <a:cubicBezTo>
                    <a:pt x="809" y="10840"/>
                    <a:pt x="1123" y="10466"/>
                    <a:pt x="1542" y="10376"/>
                  </a:cubicBezTo>
                  <a:close/>
                  <a:moveTo>
                    <a:pt x="15241" y="10361"/>
                  </a:moveTo>
                  <a:cubicBezTo>
                    <a:pt x="15676" y="10451"/>
                    <a:pt x="15975" y="10825"/>
                    <a:pt x="15990" y="11274"/>
                  </a:cubicBezTo>
                  <a:lnTo>
                    <a:pt x="15990" y="12262"/>
                  </a:lnTo>
                  <a:cubicBezTo>
                    <a:pt x="15990" y="12457"/>
                    <a:pt x="15915" y="12666"/>
                    <a:pt x="15795" y="12831"/>
                  </a:cubicBezTo>
                  <a:cubicBezTo>
                    <a:pt x="15631" y="13056"/>
                    <a:pt x="15361" y="13190"/>
                    <a:pt x="15077" y="13190"/>
                  </a:cubicBezTo>
                  <a:cubicBezTo>
                    <a:pt x="15182" y="12636"/>
                    <a:pt x="15241" y="12053"/>
                    <a:pt x="15241" y="11484"/>
                  </a:cubicBezTo>
                  <a:lnTo>
                    <a:pt x="15241" y="10361"/>
                  </a:lnTo>
                  <a:close/>
                  <a:moveTo>
                    <a:pt x="8834" y="8280"/>
                  </a:moveTo>
                  <a:cubicBezTo>
                    <a:pt x="10166" y="10016"/>
                    <a:pt x="12217" y="11019"/>
                    <a:pt x="14403" y="11019"/>
                  </a:cubicBezTo>
                  <a:lnTo>
                    <a:pt x="14448" y="11019"/>
                  </a:lnTo>
                  <a:lnTo>
                    <a:pt x="14448" y="11484"/>
                  </a:lnTo>
                  <a:cubicBezTo>
                    <a:pt x="14448" y="15182"/>
                    <a:pt x="11963" y="18415"/>
                    <a:pt x="8384" y="19344"/>
                  </a:cubicBezTo>
                  <a:cubicBezTo>
                    <a:pt x="4821" y="18400"/>
                    <a:pt x="2336" y="15182"/>
                    <a:pt x="2336" y="11499"/>
                  </a:cubicBezTo>
                  <a:lnTo>
                    <a:pt x="2336" y="10990"/>
                  </a:lnTo>
                  <a:lnTo>
                    <a:pt x="2501" y="10960"/>
                  </a:lnTo>
                  <a:cubicBezTo>
                    <a:pt x="4761" y="10436"/>
                    <a:pt x="6902" y="9537"/>
                    <a:pt x="8834" y="8280"/>
                  </a:cubicBezTo>
                  <a:close/>
                  <a:moveTo>
                    <a:pt x="8399" y="0"/>
                  </a:moveTo>
                  <a:cubicBezTo>
                    <a:pt x="6423" y="0"/>
                    <a:pt x="4731" y="1438"/>
                    <a:pt x="4432" y="3384"/>
                  </a:cubicBezTo>
                  <a:cubicBezTo>
                    <a:pt x="2620" y="4671"/>
                    <a:pt x="1542" y="6753"/>
                    <a:pt x="1542" y="8968"/>
                  </a:cubicBezTo>
                  <a:lnTo>
                    <a:pt x="1542" y="9582"/>
                  </a:lnTo>
                  <a:cubicBezTo>
                    <a:pt x="674" y="9672"/>
                    <a:pt x="15" y="10406"/>
                    <a:pt x="15" y="11274"/>
                  </a:cubicBezTo>
                  <a:lnTo>
                    <a:pt x="15" y="12247"/>
                  </a:lnTo>
                  <a:cubicBezTo>
                    <a:pt x="0" y="12666"/>
                    <a:pt x="150" y="13056"/>
                    <a:pt x="419" y="13385"/>
                  </a:cubicBezTo>
                  <a:cubicBezTo>
                    <a:pt x="724" y="13748"/>
                    <a:pt x="1183" y="13970"/>
                    <a:pt x="1660" y="13970"/>
                  </a:cubicBezTo>
                  <a:cubicBezTo>
                    <a:pt x="1676" y="13970"/>
                    <a:pt x="1692" y="13969"/>
                    <a:pt x="1707" y="13969"/>
                  </a:cubicBezTo>
                  <a:lnTo>
                    <a:pt x="1872" y="13969"/>
                  </a:lnTo>
                  <a:cubicBezTo>
                    <a:pt x="2755" y="17023"/>
                    <a:pt x="5195" y="19359"/>
                    <a:pt x="8280" y="20122"/>
                  </a:cubicBezTo>
                  <a:cubicBezTo>
                    <a:pt x="8310" y="20137"/>
                    <a:pt x="8339" y="20137"/>
                    <a:pt x="8369" y="20137"/>
                  </a:cubicBezTo>
                  <a:cubicBezTo>
                    <a:pt x="8399" y="20137"/>
                    <a:pt x="8444" y="20137"/>
                    <a:pt x="8474" y="20122"/>
                  </a:cubicBezTo>
                  <a:cubicBezTo>
                    <a:pt x="11558" y="19359"/>
                    <a:pt x="13999" y="17023"/>
                    <a:pt x="14882" y="13969"/>
                  </a:cubicBezTo>
                  <a:lnTo>
                    <a:pt x="15047" y="13969"/>
                  </a:lnTo>
                  <a:cubicBezTo>
                    <a:pt x="15065" y="13970"/>
                    <a:pt x="15084" y="13970"/>
                    <a:pt x="15102" y="13970"/>
                  </a:cubicBezTo>
                  <a:cubicBezTo>
                    <a:pt x="15488" y="13970"/>
                    <a:pt x="15870" y="13822"/>
                    <a:pt x="16170" y="13565"/>
                  </a:cubicBezTo>
                  <a:cubicBezTo>
                    <a:pt x="16559" y="13250"/>
                    <a:pt x="16769" y="12771"/>
                    <a:pt x="16769" y="12277"/>
                  </a:cubicBezTo>
                  <a:lnTo>
                    <a:pt x="16769" y="11274"/>
                  </a:lnTo>
                  <a:cubicBezTo>
                    <a:pt x="16769" y="10406"/>
                    <a:pt x="16110" y="9672"/>
                    <a:pt x="15241" y="9582"/>
                  </a:cubicBezTo>
                  <a:lnTo>
                    <a:pt x="15241" y="8968"/>
                  </a:lnTo>
                  <a:cubicBezTo>
                    <a:pt x="15241" y="6753"/>
                    <a:pt x="14163" y="4671"/>
                    <a:pt x="12352" y="3384"/>
                  </a:cubicBezTo>
                  <a:cubicBezTo>
                    <a:pt x="12052" y="1438"/>
                    <a:pt x="10376" y="0"/>
                    <a:pt x="8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5" name="Google Shape;3845;p52"/>
          <p:cNvGrpSpPr/>
          <p:nvPr/>
        </p:nvGrpSpPr>
        <p:grpSpPr>
          <a:xfrm>
            <a:off x="7589266" y="2173077"/>
            <a:ext cx="403937" cy="404459"/>
            <a:chOff x="2330500" y="4487467"/>
            <a:chExt cx="456478" cy="457067"/>
          </a:xfrm>
        </p:grpSpPr>
        <p:sp>
          <p:nvSpPr>
            <p:cNvPr id="3846" name="Google Shape;3846;p52"/>
            <p:cNvSpPr/>
            <p:nvPr/>
          </p:nvSpPr>
          <p:spPr>
            <a:xfrm>
              <a:off x="2567080" y="4679053"/>
              <a:ext cx="34591" cy="18089"/>
            </a:xfrm>
            <a:custGeom>
              <a:avLst/>
              <a:gdLst/>
              <a:ahLst/>
              <a:cxnLst/>
              <a:rect l="l" t="t" r="r" b="b"/>
              <a:pathLst>
                <a:path w="1526" h="798" extrusionOk="0">
                  <a:moveTo>
                    <a:pt x="560" y="0"/>
                  </a:moveTo>
                  <a:cubicBezTo>
                    <a:pt x="241" y="0"/>
                    <a:pt x="1" y="382"/>
                    <a:pt x="313" y="737"/>
                  </a:cubicBezTo>
                  <a:cubicBezTo>
                    <a:pt x="313" y="752"/>
                    <a:pt x="343" y="752"/>
                    <a:pt x="358" y="767"/>
                  </a:cubicBezTo>
                  <a:cubicBezTo>
                    <a:pt x="493" y="782"/>
                    <a:pt x="613" y="797"/>
                    <a:pt x="747" y="797"/>
                  </a:cubicBezTo>
                  <a:lnTo>
                    <a:pt x="1107" y="797"/>
                  </a:lnTo>
                  <a:cubicBezTo>
                    <a:pt x="1122" y="797"/>
                    <a:pt x="1152" y="782"/>
                    <a:pt x="1167" y="767"/>
                  </a:cubicBezTo>
                  <a:cubicBezTo>
                    <a:pt x="1526" y="423"/>
                    <a:pt x="1286" y="4"/>
                    <a:pt x="957" y="4"/>
                  </a:cubicBezTo>
                  <a:lnTo>
                    <a:pt x="613" y="4"/>
                  </a:lnTo>
                  <a:cubicBezTo>
                    <a:pt x="595" y="1"/>
                    <a:pt x="577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2"/>
            <p:cNvSpPr/>
            <p:nvPr/>
          </p:nvSpPr>
          <p:spPr>
            <a:xfrm>
              <a:off x="2570095" y="4679121"/>
              <a:ext cx="28198" cy="18021"/>
            </a:xfrm>
            <a:custGeom>
              <a:avLst/>
              <a:gdLst/>
              <a:ahLst/>
              <a:cxnLst/>
              <a:rect l="l" t="t" r="r" b="b"/>
              <a:pathLst>
                <a:path w="1244" h="795" extrusionOk="0">
                  <a:moveTo>
                    <a:pt x="435" y="1"/>
                  </a:moveTo>
                  <a:cubicBezTo>
                    <a:pt x="240" y="1"/>
                    <a:pt x="75" y="136"/>
                    <a:pt x="31" y="330"/>
                  </a:cubicBezTo>
                  <a:cubicBezTo>
                    <a:pt x="1" y="570"/>
                    <a:pt x="180" y="794"/>
                    <a:pt x="420" y="794"/>
                  </a:cubicBezTo>
                  <a:lnTo>
                    <a:pt x="809" y="794"/>
                  </a:lnTo>
                  <a:cubicBezTo>
                    <a:pt x="1004" y="794"/>
                    <a:pt x="1168" y="645"/>
                    <a:pt x="1213" y="450"/>
                  </a:cubicBezTo>
                  <a:cubicBezTo>
                    <a:pt x="1243" y="210"/>
                    <a:pt x="1064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2"/>
            <p:cNvSpPr/>
            <p:nvPr/>
          </p:nvSpPr>
          <p:spPr>
            <a:xfrm>
              <a:off x="2570095" y="4679121"/>
              <a:ext cx="28198" cy="18021"/>
            </a:xfrm>
            <a:custGeom>
              <a:avLst/>
              <a:gdLst/>
              <a:ahLst/>
              <a:cxnLst/>
              <a:rect l="l" t="t" r="r" b="b"/>
              <a:pathLst>
                <a:path w="1244" h="795" extrusionOk="0">
                  <a:moveTo>
                    <a:pt x="435" y="1"/>
                  </a:moveTo>
                  <a:cubicBezTo>
                    <a:pt x="240" y="1"/>
                    <a:pt x="75" y="136"/>
                    <a:pt x="31" y="330"/>
                  </a:cubicBezTo>
                  <a:cubicBezTo>
                    <a:pt x="1" y="570"/>
                    <a:pt x="180" y="794"/>
                    <a:pt x="420" y="794"/>
                  </a:cubicBezTo>
                  <a:lnTo>
                    <a:pt x="809" y="794"/>
                  </a:lnTo>
                  <a:cubicBezTo>
                    <a:pt x="1004" y="794"/>
                    <a:pt x="1168" y="645"/>
                    <a:pt x="1213" y="450"/>
                  </a:cubicBezTo>
                  <a:cubicBezTo>
                    <a:pt x="1243" y="210"/>
                    <a:pt x="1064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2"/>
            <p:cNvSpPr/>
            <p:nvPr/>
          </p:nvSpPr>
          <p:spPr>
            <a:xfrm>
              <a:off x="2615226" y="4487467"/>
              <a:ext cx="20061" cy="17953"/>
            </a:xfrm>
            <a:custGeom>
              <a:avLst/>
              <a:gdLst/>
              <a:ahLst/>
              <a:cxnLst/>
              <a:rect l="l" t="t" r="r" b="b"/>
              <a:pathLst>
                <a:path w="885" h="792" extrusionOk="0">
                  <a:moveTo>
                    <a:pt x="493" y="1"/>
                  </a:moveTo>
                  <a:cubicBezTo>
                    <a:pt x="239" y="1"/>
                    <a:pt x="0" y="256"/>
                    <a:pt x="121" y="551"/>
                  </a:cubicBezTo>
                  <a:cubicBezTo>
                    <a:pt x="190" y="716"/>
                    <a:pt x="338" y="792"/>
                    <a:pt x="485" y="792"/>
                  </a:cubicBezTo>
                  <a:cubicBezTo>
                    <a:pt x="685" y="792"/>
                    <a:pt x="884" y="651"/>
                    <a:pt x="884" y="401"/>
                  </a:cubicBezTo>
                  <a:cubicBezTo>
                    <a:pt x="884" y="296"/>
                    <a:pt x="839" y="191"/>
                    <a:pt x="764" y="117"/>
                  </a:cubicBezTo>
                  <a:cubicBezTo>
                    <a:pt x="683" y="36"/>
                    <a:pt x="587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2"/>
            <p:cNvSpPr/>
            <p:nvPr/>
          </p:nvSpPr>
          <p:spPr>
            <a:xfrm>
              <a:off x="2330500" y="4488056"/>
              <a:ext cx="456478" cy="456478"/>
            </a:xfrm>
            <a:custGeom>
              <a:avLst/>
              <a:gdLst/>
              <a:ahLst/>
              <a:cxnLst/>
              <a:rect l="l" t="t" r="r" b="b"/>
              <a:pathLst>
                <a:path w="20138" h="20138" extrusionOk="0">
                  <a:moveTo>
                    <a:pt x="9837" y="6603"/>
                  </a:moveTo>
                  <a:cubicBezTo>
                    <a:pt x="11873" y="6603"/>
                    <a:pt x="13535" y="8265"/>
                    <a:pt x="13535" y="10301"/>
                  </a:cubicBezTo>
                  <a:lnTo>
                    <a:pt x="13535" y="15646"/>
                  </a:lnTo>
                  <a:cubicBezTo>
                    <a:pt x="13535" y="17697"/>
                    <a:pt x="11873" y="19344"/>
                    <a:pt x="9837" y="19344"/>
                  </a:cubicBezTo>
                  <a:lnTo>
                    <a:pt x="4477" y="19344"/>
                  </a:lnTo>
                  <a:cubicBezTo>
                    <a:pt x="2441" y="19344"/>
                    <a:pt x="779" y="17697"/>
                    <a:pt x="779" y="15646"/>
                  </a:cubicBezTo>
                  <a:lnTo>
                    <a:pt x="779" y="10301"/>
                  </a:lnTo>
                  <a:cubicBezTo>
                    <a:pt x="794" y="8654"/>
                    <a:pt x="1887" y="7187"/>
                    <a:pt x="3489" y="6738"/>
                  </a:cubicBezTo>
                  <a:cubicBezTo>
                    <a:pt x="3519" y="6738"/>
                    <a:pt x="3549" y="6723"/>
                    <a:pt x="3594" y="6723"/>
                  </a:cubicBezTo>
                  <a:cubicBezTo>
                    <a:pt x="3878" y="6648"/>
                    <a:pt x="4178" y="6603"/>
                    <a:pt x="4477" y="6603"/>
                  </a:cubicBezTo>
                  <a:close/>
                  <a:moveTo>
                    <a:pt x="10301" y="1"/>
                  </a:moveTo>
                  <a:cubicBezTo>
                    <a:pt x="8355" y="1"/>
                    <a:pt x="6618" y="1258"/>
                    <a:pt x="6034" y="3115"/>
                  </a:cubicBezTo>
                  <a:cubicBezTo>
                    <a:pt x="4642" y="3564"/>
                    <a:pt x="3564" y="4642"/>
                    <a:pt x="3115" y="6034"/>
                  </a:cubicBezTo>
                  <a:cubicBezTo>
                    <a:pt x="1258" y="6633"/>
                    <a:pt x="1" y="8355"/>
                    <a:pt x="1" y="10301"/>
                  </a:cubicBezTo>
                  <a:lnTo>
                    <a:pt x="1" y="15646"/>
                  </a:lnTo>
                  <a:cubicBezTo>
                    <a:pt x="1" y="18131"/>
                    <a:pt x="2007" y="20138"/>
                    <a:pt x="4477" y="20138"/>
                  </a:cubicBezTo>
                  <a:lnTo>
                    <a:pt x="9837" y="20138"/>
                  </a:lnTo>
                  <a:cubicBezTo>
                    <a:pt x="11783" y="20138"/>
                    <a:pt x="13505" y="18880"/>
                    <a:pt x="14104" y="17009"/>
                  </a:cubicBezTo>
                  <a:cubicBezTo>
                    <a:pt x="15481" y="16574"/>
                    <a:pt x="16574" y="15481"/>
                    <a:pt x="17008" y="14104"/>
                  </a:cubicBezTo>
                  <a:cubicBezTo>
                    <a:pt x="18880" y="13505"/>
                    <a:pt x="20137" y="11783"/>
                    <a:pt x="20137" y="9837"/>
                  </a:cubicBezTo>
                  <a:lnTo>
                    <a:pt x="20137" y="4477"/>
                  </a:lnTo>
                  <a:cubicBezTo>
                    <a:pt x="20137" y="2007"/>
                    <a:pt x="18131" y="1"/>
                    <a:pt x="15661" y="1"/>
                  </a:cubicBezTo>
                  <a:lnTo>
                    <a:pt x="14852" y="1"/>
                  </a:lnTo>
                  <a:cubicBezTo>
                    <a:pt x="14658" y="1"/>
                    <a:pt x="14493" y="135"/>
                    <a:pt x="14463" y="330"/>
                  </a:cubicBezTo>
                  <a:cubicBezTo>
                    <a:pt x="14418" y="570"/>
                    <a:pt x="14613" y="779"/>
                    <a:pt x="14852" y="779"/>
                  </a:cubicBezTo>
                  <a:lnTo>
                    <a:pt x="15661" y="779"/>
                  </a:lnTo>
                  <a:cubicBezTo>
                    <a:pt x="17697" y="779"/>
                    <a:pt x="19344" y="2441"/>
                    <a:pt x="19344" y="4477"/>
                  </a:cubicBezTo>
                  <a:lnTo>
                    <a:pt x="19344" y="9837"/>
                  </a:lnTo>
                  <a:cubicBezTo>
                    <a:pt x="19344" y="11274"/>
                    <a:pt x="18506" y="12577"/>
                    <a:pt x="17203" y="13191"/>
                  </a:cubicBezTo>
                  <a:cubicBezTo>
                    <a:pt x="17218" y="13041"/>
                    <a:pt x="17233" y="12891"/>
                    <a:pt x="17233" y="12742"/>
                  </a:cubicBezTo>
                  <a:lnTo>
                    <a:pt x="17233" y="10945"/>
                  </a:lnTo>
                  <a:cubicBezTo>
                    <a:pt x="17233" y="10750"/>
                    <a:pt x="17083" y="10571"/>
                    <a:pt x="16889" y="10541"/>
                  </a:cubicBezTo>
                  <a:cubicBezTo>
                    <a:pt x="16871" y="10539"/>
                    <a:pt x="16854" y="10538"/>
                    <a:pt x="16836" y="10538"/>
                  </a:cubicBezTo>
                  <a:cubicBezTo>
                    <a:pt x="16619" y="10538"/>
                    <a:pt x="16439" y="10708"/>
                    <a:pt x="16439" y="10930"/>
                  </a:cubicBezTo>
                  <a:lnTo>
                    <a:pt x="16439" y="12742"/>
                  </a:lnTo>
                  <a:cubicBezTo>
                    <a:pt x="16439" y="14179"/>
                    <a:pt x="15601" y="15496"/>
                    <a:pt x="14299" y="16095"/>
                  </a:cubicBezTo>
                  <a:cubicBezTo>
                    <a:pt x="14314" y="15946"/>
                    <a:pt x="14314" y="15796"/>
                    <a:pt x="14314" y="15646"/>
                  </a:cubicBezTo>
                  <a:lnTo>
                    <a:pt x="14314" y="10301"/>
                  </a:lnTo>
                  <a:cubicBezTo>
                    <a:pt x="14314" y="7831"/>
                    <a:pt x="12307" y="5825"/>
                    <a:pt x="9837" y="5825"/>
                  </a:cubicBezTo>
                  <a:lnTo>
                    <a:pt x="4477" y="5825"/>
                  </a:lnTo>
                  <a:cubicBezTo>
                    <a:pt x="4327" y="5825"/>
                    <a:pt x="4178" y="5825"/>
                    <a:pt x="4043" y="5840"/>
                  </a:cubicBezTo>
                  <a:cubicBezTo>
                    <a:pt x="4492" y="4867"/>
                    <a:pt x="5345" y="4133"/>
                    <a:pt x="6393" y="3833"/>
                  </a:cubicBezTo>
                  <a:cubicBezTo>
                    <a:pt x="6438" y="3833"/>
                    <a:pt x="6468" y="3818"/>
                    <a:pt x="6498" y="3804"/>
                  </a:cubicBezTo>
                  <a:cubicBezTo>
                    <a:pt x="6798" y="3729"/>
                    <a:pt x="7097" y="3699"/>
                    <a:pt x="7397" y="3699"/>
                  </a:cubicBezTo>
                  <a:lnTo>
                    <a:pt x="12741" y="3699"/>
                  </a:lnTo>
                  <a:cubicBezTo>
                    <a:pt x="14778" y="3699"/>
                    <a:pt x="16439" y="5346"/>
                    <a:pt x="16439" y="7397"/>
                  </a:cubicBezTo>
                  <a:lnTo>
                    <a:pt x="16439" y="8070"/>
                  </a:lnTo>
                  <a:cubicBezTo>
                    <a:pt x="16439" y="8265"/>
                    <a:pt x="16574" y="8445"/>
                    <a:pt x="16769" y="8475"/>
                  </a:cubicBezTo>
                  <a:cubicBezTo>
                    <a:pt x="16786" y="8477"/>
                    <a:pt x="16804" y="8478"/>
                    <a:pt x="16821" y="8478"/>
                  </a:cubicBezTo>
                  <a:cubicBezTo>
                    <a:pt x="17040" y="8478"/>
                    <a:pt x="17233" y="8307"/>
                    <a:pt x="17233" y="8085"/>
                  </a:cubicBezTo>
                  <a:lnTo>
                    <a:pt x="17233" y="7397"/>
                  </a:lnTo>
                  <a:cubicBezTo>
                    <a:pt x="17233" y="4911"/>
                    <a:pt x="15212" y="2905"/>
                    <a:pt x="12741" y="2905"/>
                  </a:cubicBezTo>
                  <a:lnTo>
                    <a:pt x="7397" y="2905"/>
                  </a:lnTo>
                  <a:cubicBezTo>
                    <a:pt x="7247" y="2905"/>
                    <a:pt x="7097" y="2920"/>
                    <a:pt x="6947" y="2935"/>
                  </a:cubicBezTo>
                  <a:cubicBezTo>
                    <a:pt x="7546" y="1618"/>
                    <a:pt x="8864" y="779"/>
                    <a:pt x="10301" y="779"/>
                  </a:cubicBezTo>
                  <a:lnTo>
                    <a:pt x="11184" y="779"/>
                  </a:lnTo>
                  <a:cubicBezTo>
                    <a:pt x="11193" y="780"/>
                    <a:pt x="11202" y="780"/>
                    <a:pt x="11211" y="780"/>
                  </a:cubicBezTo>
                  <a:cubicBezTo>
                    <a:pt x="11394" y="780"/>
                    <a:pt x="11545" y="635"/>
                    <a:pt x="11574" y="450"/>
                  </a:cubicBezTo>
                  <a:cubicBezTo>
                    <a:pt x="11619" y="210"/>
                    <a:pt x="11424" y="1"/>
                    <a:pt x="1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2"/>
            <p:cNvSpPr/>
            <p:nvPr/>
          </p:nvSpPr>
          <p:spPr>
            <a:xfrm>
              <a:off x="2701091" y="4695351"/>
              <a:ext cx="20038" cy="17907"/>
            </a:xfrm>
            <a:custGeom>
              <a:avLst/>
              <a:gdLst/>
              <a:ahLst/>
              <a:cxnLst/>
              <a:rect l="l" t="t" r="r" b="b"/>
              <a:pathLst>
                <a:path w="884" h="790" extrusionOk="0">
                  <a:moveTo>
                    <a:pt x="490" y="0"/>
                  </a:moveTo>
                  <a:cubicBezTo>
                    <a:pt x="237" y="0"/>
                    <a:pt x="1" y="260"/>
                    <a:pt x="120" y="542"/>
                  </a:cubicBezTo>
                  <a:cubicBezTo>
                    <a:pt x="190" y="713"/>
                    <a:pt x="336" y="790"/>
                    <a:pt x="482" y="790"/>
                  </a:cubicBezTo>
                  <a:cubicBezTo>
                    <a:pt x="683" y="790"/>
                    <a:pt x="884" y="644"/>
                    <a:pt x="884" y="393"/>
                  </a:cubicBezTo>
                  <a:cubicBezTo>
                    <a:pt x="884" y="288"/>
                    <a:pt x="839" y="183"/>
                    <a:pt x="764" y="123"/>
                  </a:cubicBezTo>
                  <a:cubicBezTo>
                    <a:pt x="682" y="37"/>
                    <a:pt x="585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2"/>
            <p:cNvSpPr/>
            <p:nvPr/>
          </p:nvSpPr>
          <p:spPr>
            <a:xfrm>
              <a:off x="2380368" y="4689593"/>
              <a:ext cx="25501" cy="25841"/>
            </a:xfrm>
            <a:custGeom>
              <a:avLst/>
              <a:gdLst/>
              <a:ahLst/>
              <a:cxnLst/>
              <a:rect l="l" t="t" r="r" b="b"/>
              <a:pathLst>
                <a:path w="1125" h="1140" extrusionOk="0">
                  <a:moveTo>
                    <a:pt x="690" y="0"/>
                  </a:moveTo>
                  <a:cubicBezTo>
                    <a:pt x="557" y="0"/>
                    <a:pt x="423" y="67"/>
                    <a:pt x="346" y="183"/>
                  </a:cubicBezTo>
                  <a:cubicBezTo>
                    <a:pt x="271" y="302"/>
                    <a:pt x="196" y="437"/>
                    <a:pt x="136" y="587"/>
                  </a:cubicBezTo>
                  <a:cubicBezTo>
                    <a:pt x="0" y="898"/>
                    <a:pt x="255" y="1140"/>
                    <a:pt x="509" y="1140"/>
                  </a:cubicBezTo>
                  <a:cubicBezTo>
                    <a:pt x="645" y="1140"/>
                    <a:pt x="781" y="1069"/>
                    <a:pt x="855" y="901"/>
                  </a:cubicBezTo>
                  <a:cubicBezTo>
                    <a:pt x="900" y="796"/>
                    <a:pt x="945" y="707"/>
                    <a:pt x="1004" y="617"/>
                  </a:cubicBezTo>
                  <a:cubicBezTo>
                    <a:pt x="1124" y="437"/>
                    <a:pt x="1079" y="183"/>
                    <a:pt x="900" y="63"/>
                  </a:cubicBezTo>
                  <a:cubicBezTo>
                    <a:pt x="836" y="20"/>
                    <a:pt x="763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2"/>
            <p:cNvSpPr/>
            <p:nvPr/>
          </p:nvSpPr>
          <p:spPr>
            <a:xfrm>
              <a:off x="2380255" y="4847903"/>
              <a:ext cx="27405" cy="25932"/>
            </a:xfrm>
            <a:custGeom>
              <a:avLst/>
              <a:gdLst/>
              <a:ahLst/>
              <a:cxnLst/>
              <a:rect l="l" t="t" r="r" b="b"/>
              <a:pathLst>
                <a:path w="1209" h="1144" extrusionOk="0">
                  <a:moveTo>
                    <a:pt x="507" y="1"/>
                  </a:moveTo>
                  <a:cubicBezTo>
                    <a:pt x="254" y="1"/>
                    <a:pt x="1" y="241"/>
                    <a:pt x="126" y="550"/>
                  </a:cubicBezTo>
                  <a:cubicBezTo>
                    <a:pt x="186" y="699"/>
                    <a:pt x="261" y="834"/>
                    <a:pt x="351" y="954"/>
                  </a:cubicBezTo>
                  <a:cubicBezTo>
                    <a:pt x="436" y="1088"/>
                    <a:pt x="554" y="1143"/>
                    <a:pt x="671" y="1143"/>
                  </a:cubicBezTo>
                  <a:cubicBezTo>
                    <a:pt x="945" y="1143"/>
                    <a:pt x="1209" y="839"/>
                    <a:pt x="1009" y="535"/>
                  </a:cubicBezTo>
                  <a:cubicBezTo>
                    <a:pt x="950" y="445"/>
                    <a:pt x="890" y="340"/>
                    <a:pt x="860" y="250"/>
                  </a:cubicBezTo>
                  <a:cubicBezTo>
                    <a:pt x="785" y="74"/>
                    <a:pt x="646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2"/>
            <p:cNvSpPr/>
            <p:nvPr/>
          </p:nvSpPr>
          <p:spPr>
            <a:xfrm>
              <a:off x="2378691" y="4794861"/>
              <a:ext cx="17681" cy="26906"/>
            </a:xfrm>
            <a:custGeom>
              <a:avLst/>
              <a:gdLst/>
              <a:ahLst/>
              <a:cxnLst/>
              <a:rect l="l" t="t" r="r" b="b"/>
              <a:pathLst>
                <a:path w="780" h="1187" extrusionOk="0">
                  <a:moveTo>
                    <a:pt x="390" y="0"/>
                  </a:moveTo>
                  <a:cubicBezTo>
                    <a:pt x="180" y="0"/>
                    <a:pt x="1" y="180"/>
                    <a:pt x="1" y="404"/>
                  </a:cubicBezTo>
                  <a:lnTo>
                    <a:pt x="1" y="794"/>
                  </a:lnTo>
                  <a:cubicBezTo>
                    <a:pt x="1" y="1056"/>
                    <a:pt x="195" y="1187"/>
                    <a:pt x="390" y="1187"/>
                  </a:cubicBezTo>
                  <a:cubicBezTo>
                    <a:pt x="584" y="1187"/>
                    <a:pt x="779" y="1056"/>
                    <a:pt x="779" y="794"/>
                  </a:cubicBezTo>
                  <a:lnTo>
                    <a:pt x="779" y="404"/>
                  </a:lnTo>
                  <a:cubicBezTo>
                    <a:pt x="779" y="180"/>
                    <a:pt x="61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2"/>
            <p:cNvSpPr/>
            <p:nvPr/>
          </p:nvSpPr>
          <p:spPr>
            <a:xfrm>
              <a:off x="2580454" y="4693469"/>
              <a:ext cx="25886" cy="26113"/>
            </a:xfrm>
            <a:custGeom>
              <a:avLst/>
              <a:gdLst/>
              <a:ahLst/>
              <a:cxnLst/>
              <a:rect l="l" t="t" r="r" b="b"/>
              <a:pathLst>
                <a:path w="1142" h="1152" extrusionOk="0">
                  <a:moveTo>
                    <a:pt x="525" y="0"/>
                  </a:moveTo>
                  <a:cubicBezTo>
                    <a:pt x="260" y="0"/>
                    <a:pt x="0" y="266"/>
                    <a:pt x="172" y="580"/>
                  </a:cubicBezTo>
                  <a:cubicBezTo>
                    <a:pt x="217" y="685"/>
                    <a:pt x="262" y="775"/>
                    <a:pt x="292" y="880"/>
                  </a:cubicBezTo>
                  <a:cubicBezTo>
                    <a:pt x="356" y="1070"/>
                    <a:pt x="506" y="1152"/>
                    <a:pt x="657" y="1152"/>
                  </a:cubicBezTo>
                  <a:cubicBezTo>
                    <a:pt x="898" y="1152"/>
                    <a:pt x="1142" y="944"/>
                    <a:pt x="1041" y="640"/>
                  </a:cubicBezTo>
                  <a:cubicBezTo>
                    <a:pt x="996" y="491"/>
                    <a:pt x="936" y="356"/>
                    <a:pt x="861" y="206"/>
                  </a:cubicBezTo>
                  <a:cubicBezTo>
                    <a:pt x="779" y="61"/>
                    <a:pt x="651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2"/>
            <p:cNvSpPr/>
            <p:nvPr/>
          </p:nvSpPr>
          <p:spPr>
            <a:xfrm>
              <a:off x="2378691" y="4741570"/>
              <a:ext cx="17681" cy="26589"/>
            </a:xfrm>
            <a:custGeom>
              <a:avLst/>
              <a:gdLst/>
              <a:ahLst/>
              <a:cxnLst/>
              <a:rect l="l" t="t" r="r" b="b"/>
              <a:pathLst>
                <a:path w="780" h="1173" extrusionOk="0">
                  <a:moveTo>
                    <a:pt x="390" y="1"/>
                  </a:moveTo>
                  <a:cubicBezTo>
                    <a:pt x="180" y="1"/>
                    <a:pt x="1" y="180"/>
                    <a:pt x="1" y="390"/>
                  </a:cubicBezTo>
                  <a:lnTo>
                    <a:pt x="1" y="779"/>
                  </a:lnTo>
                  <a:cubicBezTo>
                    <a:pt x="1" y="1041"/>
                    <a:pt x="195" y="1172"/>
                    <a:pt x="390" y="1172"/>
                  </a:cubicBezTo>
                  <a:cubicBezTo>
                    <a:pt x="584" y="1172"/>
                    <a:pt x="779" y="1041"/>
                    <a:pt x="779" y="779"/>
                  </a:cubicBezTo>
                  <a:lnTo>
                    <a:pt x="779" y="390"/>
                  </a:lnTo>
                  <a:cubicBezTo>
                    <a:pt x="779" y="180"/>
                    <a:pt x="614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2"/>
            <p:cNvSpPr/>
            <p:nvPr/>
          </p:nvSpPr>
          <p:spPr>
            <a:xfrm>
              <a:off x="2423482" y="4668240"/>
              <a:ext cx="27858" cy="18043"/>
            </a:xfrm>
            <a:custGeom>
              <a:avLst/>
              <a:gdLst/>
              <a:ahLst/>
              <a:cxnLst/>
              <a:rect l="l" t="t" r="r" b="b"/>
              <a:pathLst>
                <a:path w="1229" h="796" extrusionOk="0">
                  <a:moveTo>
                    <a:pt x="821" y="1"/>
                  </a:moveTo>
                  <a:cubicBezTo>
                    <a:pt x="812" y="1"/>
                    <a:pt x="803" y="1"/>
                    <a:pt x="794" y="2"/>
                  </a:cubicBezTo>
                  <a:lnTo>
                    <a:pt x="405" y="2"/>
                  </a:lnTo>
                  <a:cubicBezTo>
                    <a:pt x="195" y="17"/>
                    <a:pt x="46" y="166"/>
                    <a:pt x="16" y="361"/>
                  </a:cubicBezTo>
                  <a:cubicBezTo>
                    <a:pt x="1" y="586"/>
                    <a:pt x="180" y="795"/>
                    <a:pt x="420" y="795"/>
                  </a:cubicBezTo>
                  <a:lnTo>
                    <a:pt x="435" y="795"/>
                  </a:lnTo>
                  <a:cubicBezTo>
                    <a:pt x="480" y="780"/>
                    <a:pt x="525" y="780"/>
                    <a:pt x="570" y="780"/>
                  </a:cubicBezTo>
                  <a:lnTo>
                    <a:pt x="809" y="780"/>
                  </a:lnTo>
                  <a:cubicBezTo>
                    <a:pt x="1049" y="780"/>
                    <a:pt x="1228" y="571"/>
                    <a:pt x="1199" y="331"/>
                  </a:cubicBezTo>
                  <a:cubicBezTo>
                    <a:pt x="1170" y="145"/>
                    <a:pt x="1005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2"/>
            <p:cNvSpPr/>
            <p:nvPr/>
          </p:nvSpPr>
          <p:spPr>
            <a:xfrm>
              <a:off x="2589090" y="4799598"/>
              <a:ext cx="17681" cy="26589"/>
            </a:xfrm>
            <a:custGeom>
              <a:avLst/>
              <a:gdLst/>
              <a:ahLst/>
              <a:cxnLst/>
              <a:rect l="l" t="t" r="r" b="b"/>
              <a:pathLst>
                <a:path w="780" h="1173" extrusionOk="0">
                  <a:moveTo>
                    <a:pt x="390" y="1"/>
                  </a:moveTo>
                  <a:cubicBezTo>
                    <a:pt x="181" y="1"/>
                    <a:pt x="1" y="180"/>
                    <a:pt x="1" y="390"/>
                  </a:cubicBezTo>
                  <a:lnTo>
                    <a:pt x="1" y="779"/>
                  </a:lnTo>
                  <a:cubicBezTo>
                    <a:pt x="1" y="1041"/>
                    <a:pt x="196" y="1172"/>
                    <a:pt x="390" y="1172"/>
                  </a:cubicBezTo>
                  <a:cubicBezTo>
                    <a:pt x="585" y="1172"/>
                    <a:pt x="780" y="1041"/>
                    <a:pt x="780" y="779"/>
                  </a:cubicBezTo>
                  <a:lnTo>
                    <a:pt x="780" y="390"/>
                  </a:lnTo>
                  <a:cubicBezTo>
                    <a:pt x="780" y="180"/>
                    <a:pt x="615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2"/>
            <p:cNvSpPr/>
            <p:nvPr/>
          </p:nvSpPr>
          <p:spPr>
            <a:xfrm>
              <a:off x="2574833" y="4852142"/>
              <a:ext cx="27518" cy="25433"/>
            </a:xfrm>
            <a:custGeom>
              <a:avLst/>
              <a:gdLst/>
              <a:ahLst/>
              <a:cxnLst/>
              <a:rect l="l" t="t" r="r" b="b"/>
              <a:pathLst>
                <a:path w="1214" h="1122" extrusionOk="0">
                  <a:moveTo>
                    <a:pt x="767" y="1"/>
                  </a:moveTo>
                  <a:cubicBezTo>
                    <a:pt x="630" y="1"/>
                    <a:pt x="493" y="78"/>
                    <a:pt x="420" y="213"/>
                  </a:cubicBezTo>
                  <a:cubicBezTo>
                    <a:pt x="360" y="303"/>
                    <a:pt x="301" y="393"/>
                    <a:pt x="241" y="482"/>
                  </a:cubicBezTo>
                  <a:cubicBezTo>
                    <a:pt x="0" y="778"/>
                    <a:pt x="263" y="1121"/>
                    <a:pt x="550" y="1121"/>
                  </a:cubicBezTo>
                  <a:cubicBezTo>
                    <a:pt x="656" y="1121"/>
                    <a:pt x="766" y="1074"/>
                    <a:pt x="855" y="962"/>
                  </a:cubicBezTo>
                  <a:cubicBezTo>
                    <a:pt x="959" y="842"/>
                    <a:pt x="1034" y="722"/>
                    <a:pt x="1109" y="572"/>
                  </a:cubicBezTo>
                  <a:cubicBezTo>
                    <a:pt x="1214" y="393"/>
                    <a:pt x="1139" y="153"/>
                    <a:pt x="944" y="48"/>
                  </a:cubicBezTo>
                  <a:cubicBezTo>
                    <a:pt x="889" y="16"/>
                    <a:pt x="828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2"/>
            <p:cNvSpPr/>
            <p:nvPr/>
          </p:nvSpPr>
          <p:spPr>
            <a:xfrm>
              <a:off x="2589090" y="4745990"/>
              <a:ext cx="17681" cy="26906"/>
            </a:xfrm>
            <a:custGeom>
              <a:avLst/>
              <a:gdLst/>
              <a:ahLst/>
              <a:cxnLst/>
              <a:rect l="l" t="t" r="r" b="b"/>
              <a:pathLst>
                <a:path w="780" h="1187" extrusionOk="0">
                  <a:moveTo>
                    <a:pt x="390" y="0"/>
                  </a:moveTo>
                  <a:cubicBezTo>
                    <a:pt x="181" y="0"/>
                    <a:pt x="1" y="180"/>
                    <a:pt x="1" y="404"/>
                  </a:cubicBezTo>
                  <a:lnTo>
                    <a:pt x="1" y="794"/>
                  </a:lnTo>
                  <a:cubicBezTo>
                    <a:pt x="1" y="1056"/>
                    <a:pt x="196" y="1187"/>
                    <a:pt x="390" y="1187"/>
                  </a:cubicBezTo>
                  <a:cubicBezTo>
                    <a:pt x="585" y="1187"/>
                    <a:pt x="780" y="1056"/>
                    <a:pt x="780" y="794"/>
                  </a:cubicBezTo>
                  <a:lnTo>
                    <a:pt x="780" y="404"/>
                  </a:lnTo>
                  <a:cubicBezTo>
                    <a:pt x="780" y="180"/>
                    <a:pt x="615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2"/>
            <p:cNvSpPr/>
            <p:nvPr/>
          </p:nvSpPr>
          <p:spPr>
            <a:xfrm>
              <a:off x="2530382" y="4668240"/>
              <a:ext cx="35996" cy="18383"/>
            </a:xfrm>
            <a:custGeom>
              <a:avLst/>
              <a:gdLst/>
              <a:ahLst/>
              <a:cxnLst/>
              <a:rect l="l" t="t" r="r" b="b"/>
              <a:pathLst>
                <a:path w="1588" h="811" extrusionOk="0">
                  <a:moveTo>
                    <a:pt x="408" y="1"/>
                  </a:moveTo>
                  <a:cubicBezTo>
                    <a:pt x="224" y="1"/>
                    <a:pt x="59" y="145"/>
                    <a:pt x="31" y="331"/>
                  </a:cubicBezTo>
                  <a:cubicBezTo>
                    <a:pt x="1" y="571"/>
                    <a:pt x="181" y="780"/>
                    <a:pt x="420" y="780"/>
                  </a:cubicBezTo>
                  <a:lnTo>
                    <a:pt x="809" y="780"/>
                  </a:lnTo>
                  <a:cubicBezTo>
                    <a:pt x="914" y="780"/>
                    <a:pt x="1019" y="795"/>
                    <a:pt x="1109" y="810"/>
                  </a:cubicBezTo>
                  <a:lnTo>
                    <a:pt x="1184" y="810"/>
                  </a:lnTo>
                  <a:cubicBezTo>
                    <a:pt x="1393" y="810"/>
                    <a:pt x="1558" y="645"/>
                    <a:pt x="1573" y="436"/>
                  </a:cubicBezTo>
                  <a:cubicBezTo>
                    <a:pt x="1588" y="241"/>
                    <a:pt x="1438" y="62"/>
                    <a:pt x="1244" y="32"/>
                  </a:cubicBezTo>
                  <a:cubicBezTo>
                    <a:pt x="1094" y="2"/>
                    <a:pt x="959" y="2"/>
                    <a:pt x="809" y="2"/>
                  </a:cubicBezTo>
                  <a:lnTo>
                    <a:pt x="435" y="2"/>
                  </a:lnTo>
                  <a:cubicBezTo>
                    <a:pt x="426" y="1"/>
                    <a:pt x="417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2"/>
            <p:cNvSpPr/>
            <p:nvPr/>
          </p:nvSpPr>
          <p:spPr>
            <a:xfrm>
              <a:off x="2476773" y="4668240"/>
              <a:ext cx="28176" cy="17703"/>
            </a:xfrm>
            <a:custGeom>
              <a:avLst/>
              <a:gdLst/>
              <a:ahLst/>
              <a:cxnLst/>
              <a:rect l="l" t="t" r="r" b="b"/>
              <a:pathLst>
                <a:path w="1243" h="781" extrusionOk="0">
                  <a:moveTo>
                    <a:pt x="408" y="1"/>
                  </a:moveTo>
                  <a:cubicBezTo>
                    <a:pt x="224" y="1"/>
                    <a:pt x="59" y="145"/>
                    <a:pt x="30" y="331"/>
                  </a:cubicBezTo>
                  <a:cubicBezTo>
                    <a:pt x="0" y="571"/>
                    <a:pt x="180" y="780"/>
                    <a:pt x="420" y="780"/>
                  </a:cubicBezTo>
                  <a:lnTo>
                    <a:pt x="809" y="780"/>
                  </a:lnTo>
                  <a:cubicBezTo>
                    <a:pt x="1003" y="780"/>
                    <a:pt x="1168" y="645"/>
                    <a:pt x="1213" y="451"/>
                  </a:cubicBezTo>
                  <a:cubicBezTo>
                    <a:pt x="1242" y="219"/>
                    <a:pt x="1075" y="1"/>
                    <a:pt x="846" y="1"/>
                  </a:cubicBezTo>
                  <a:cubicBezTo>
                    <a:pt x="839" y="1"/>
                    <a:pt x="831" y="1"/>
                    <a:pt x="824" y="2"/>
                  </a:cubicBezTo>
                  <a:lnTo>
                    <a:pt x="435" y="2"/>
                  </a:lnTo>
                  <a:cubicBezTo>
                    <a:pt x="426" y="1"/>
                    <a:pt x="417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3" name="Google Shape;3863;p52"/>
          <p:cNvGrpSpPr/>
          <p:nvPr/>
        </p:nvGrpSpPr>
        <p:grpSpPr>
          <a:xfrm>
            <a:off x="6874140" y="2173719"/>
            <a:ext cx="417738" cy="403396"/>
            <a:chOff x="6232596" y="1818414"/>
            <a:chExt cx="472073" cy="455866"/>
          </a:xfrm>
        </p:grpSpPr>
        <p:sp>
          <p:nvSpPr>
            <p:cNvPr id="3864" name="Google Shape;3864;p52"/>
            <p:cNvSpPr/>
            <p:nvPr/>
          </p:nvSpPr>
          <p:spPr>
            <a:xfrm>
              <a:off x="6273987" y="1860916"/>
              <a:ext cx="300367" cy="274639"/>
            </a:xfrm>
            <a:custGeom>
              <a:avLst/>
              <a:gdLst/>
              <a:ahLst/>
              <a:cxnLst/>
              <a:rect l="l" t="t" r="r" b="b"/>
              <a:pathLst>
                <a:path w="13251" h="12116" extrusionOk="0">
                  <a:moveTo>
                    <a:pt x="6618" y="782"/>
                  </a:moveTo>
                  <a:cubicBezTo>
                    <a:pt x="7397" y="782"/>
                    <a:pt x="7786" y="1711"/>
                    <a:pt x="7232" y="2265"/>
                  </a:cubicBezTo>
                  <a:cubicBezTo>
                    <a:pt x="7059" y="2438"/>
                    <a:pt x="6844" y="2515"/>
                    <a:pt x="6633" y="2515"/>
                  </a:cubicBezTo>
                  <a:cubicBezTo>
                    <a:pt x="6185" y="2515"/>
                    <a:pt x="5750" y="2169"/>
                    <a:pt x="5750" y="1651"/>
                  </a:cubicBezTo>
                  <a:cubicBezTo>
                    <a:pt x="5765" y="1172"/>
                    <a:pt x="6139" y="782"/>
                    <a:pt x="6618" y="782"/>
                  </a:cubicBezTo>
                  <a:close/>
                  <a:moveTo>
                    <a:pt x="8145" y="1007"/>
                  </a:moveTo>
                  <a:lnTo>
                    <a:pt x="8145" y="1007"/>
                  </a:lnTo>
                  <a:cubicBezTo>
                    <a:pt x="8475" y="1112"/>
                    <a:pt x="8804" y="1247"/>
                    <a:pt x="9119" y="1411"/>
                  </a:cubicBezTo>
                  <a:cubicBezTo>
                    <a:pt x="8624" y="1606"/>
                    <a:pt x="8265" y="2025"/>
                    <a:pt x="8130" y="2534"/>
                  </a:cubicBezTo>
                  <a:cubicBezTo>
                    <a:pt x="8100" y="2519"/>
                    <a:pt x="8071" y="2519"/>
                    <a:pt x="8041" y="2504"/>
                  </a:cubicBezTo>
                  <a:cubicBezTo>
                    <a:pt x="8310" y="2055"/>
                    <a:pt x="8355" y="1501"/>
                    <a:pt x="8145" y="1007"/>
                  </a:cubicBezTo>
                  <a:close/>
                  <a:moveTo>
                    <a:pt x="9732" y="2070"/>
                  </a:moveTo>
                  <a:cubicBezTo>
                    <a:pt x="9942" y="2070"/>
                    <a:pt x="10137" y="2145"/>
                    <a:pt x="10301" y="2280"/>
                  </a:cubicBezTo>
                  <a:cubicBezTo>
                    <a:pt x="10331" y="2310"/>
                    <a:pt x="10361" y="2339"/>
                    <a:pt x="10391" y="2384"/>
                  </a:cubicBezTo>
                  <a:cubicBezTo>
                    <a:pt x="10899" y="2981"/>
                    <a:pt x="10417" y="3803"/>
                    <a:pt x="9748" y="3803"/>
                  </a:cubicBezTo>
                  <a:cubicBezTo>
                    <a:pt x="9627" y="3803"/>
                    <a:pt x="9501" y="3776"/>
                    <a:pt x="9373" y="3717"/>
                  </a:cubicBezTo>
                  <a:cubicBezTo>
                    <a:pt x="8535" y="3328"/>
                    <a:pt x="8804" y="2070"/>
                    <a:pt x="9732" y="2070"/>
                  </a:cubicBezTo>
                  <a:close/>
                  <a:moveTo>
                    <a:pt x="3514" y="2054"/>
                  </a:moveTo>
                  <a:cubicBezTo>
                    <a:pt x="4188" y="2054"/>
                    <a:pt x="4729" y="2941"/>
                    <a:pt x="4118" y="3552"/>
                  </a:cubicBezTo>
                  <a:cubicBezTo>
                    <a:pt x="3931" y="3740"/>
                    <a:pt x="3718" y="3819"/>
                    <a:pt x="3513" y="3819"/>
                  </a:cubicBezTo>
                  <a:cubicBezTo>
                    <a:pt x="2868" y="3819"/>
                    <a:pt x="2300" y="3032"/>
                    <a:pt x="2845" y="2384"/>
                  </a:cubicBezTo>
                  <a:cubicBezTo>
                    <a:pt x="2875" y="2339"/>
                    <a:pt x="2905" y="2310"/>
                    <a:pt x="2950" y="2280"/>
                  </a:cubicBezTo>
                  <a:cubicBezTo>
                    <a:pt x="3134" y="2121"/>
                    <a:pt x="3329" y="2054"/>
                    <a:pt x="3514" y="2054"/>
                  </a:cubicBezTo>
                  <a:close/>
                  <a:moveTo>
                    <a:pt x="5106" y="1007"/>
                  </a:moveTo>
                  <a:lnTo>
                    <a:pt x="5106" y="1007"/>
                  </a:lnTo>
                  <a:cubicBezTo>
                    <a:pt x="4732" y="1875"/>
                    <a:pt x="5166" y="2863"/>
                    <a:pt x="6034" y="3193"/>
                  </a:cubicBezTo>
                  <a:cubicBezTo>
                    <a:pt x="5885" y="3447"/>
                    <a:pt x="5795" y="3747"/>
                    <a:pt x="5795" y="4046"/>
                  </a:cubicBezTo>
                  <a:cubicBezTo>
                    <a:pt x="5795" y="4061"/>
                    <a:pt x="5795" y="4076"/>
                    <a:pt x="5795" y="4076"/>
                  </a:cubicBezTo>
                  <a:cubicBezTo>
                    <a:pt x="5585" y="3852"/>
                    <a:pt x="5316" y="3702"/>
                    <a:pt x="5016" y="3627"/>
                  </a:cubicBezTo>
                  <a:cubicBezTo>
                    <a:pt x="5391" y="2774"/>
                    <a:pt x="5001" y="1771"/>
                    <a:pt x="4133" y="1411"/>
                  </a:cubicBezTo>
                  <a:cubicBezTo>
                    <a:pt x="4447" y="1247"/>
                    <a:pt x="4762" y="1112"/>
                    <a:pt x="5106" y="1007"/>
                  </a:cubicBezTo>
                  <a:close/>
                  <a:moveTo>
                    <a:pt x="1977" y="3567"/>
                  </a:moveTo>
                  <a:cubicBezTo>
                    <a:pt x="2172" y="4046"/>
                    <a:pt x="2591" y="4406"/>
                    <a:pt x="3100" y="4540"/>
                  </a:cubicBezTo>
                  <a:cubicBezTo>
                    <a:pt x="3085" y="4570"/>
                    <a:pt x="3070" y="4600"/>
                    <a:pt x="3055" y="4630"/>
                  </a:cubicBezTo>
                  <a:cubicBezTo>
                    <a:pt x="2802" y="4479"/>
                    <a:pt x="2517" y="4403"/>
                    <a:pt x="2230" y="4403"/>
                  </a:cubicBezTo>
                  <a:cubicBezTo>
                    <a:pt x="2006" y="4403"/>
                    <a:pt x="1782" y="4449"/>
                    <a:pt x="1573" y="4540"/>
                  </a:cubicBezTo>
                  <a:cubicBezTo>
                    <a:pt x="1678" y="4196"/>
                    <a:pt x="1812" y="3882"/>
                    <a:pt x="1977" y="3567"/>
                  </a:cubicBezTo>
                  <a:close/>
                  <a:moveTo>
                    <a:pt x="7446" y="3172"/>
                  </a:moveTo>
                  <a:cubicBezTo>
                    <a:pt x="7887" y="3172"/>
                    <a:pt x="8310" y="3520"/>
                    <a:pt x="8310" y="4046"/>
                  </a:cubicBezTo>
                  <a:cubicBezTo>
                    <a:pt x="8310" y="4525"/>
                    <a:pt x="7921" y="4915"/>
                    <a:pt x="7442" y="4915"/>
                  </a:cubicBezTo>
                  <a:cubicBezTo>
                    <a:pt x="6678" y="4915"/>
                    <a:pt x="6289" y="3971"/>
                    <a:pt x="6843" y="3432"/>
                  </a:cubicBezTo>
                  <a:cubicBezTo>
                    <a:pt x="7018" y="3253"/>
                    <a:pt x="7234" y="3172"/>
                    <a:pt x="7446" y="3172"/>
                  </a:cubicBezTo>
                  <a:close/>
                  <a:moveTo>
                    <a:pt x="11274" y="3567"/>
                  </a:moveTo>
                  <a:cubicBezTo>
                    <a:pt x="11439" y="3882"/>
                    <a:pt x="11574" y="4196"/>
                    <a:pt x="11664" y="4525"/>
                  </a:cubicBezTo>
                  <a:cubicBezTo>
                    <a:pt x="11459" y="4439"/>
                    <a:pt x="11247" y="4399"/>
                    <a:pt x="11036" y="4399"/>
                  </a:cubicBezTo>
                  <a:cubicBezTo>
                    <a:pt x="10369" y="4399"/>
                    <a:pt x="9728" y="4808"/>
                    <a:pt x="9478" y="5469"/>
                  </a:cubicBezTo>
                  <a:cubicBezTo>
                    <a:pt x="9223" y="5319"/>
                    <a:pt x="8924" y="5229"/>
                    <a:pt x="8624" y="5229"/>
                  </a:cubicBezTo>
                  <a:lnTo>
                    <a:pt x="8595" y="5229"/>
                  </a:lnTo>
                  <a:cubicBezTo>
                    <a:pt x="8819" y="5019"/>
                    <a:pt x="8969" y="4750"/>
                    <a:pt x="9044" y="4450"/>
                  </a:cubicBezTo>
                  <a:cubicBezTo>
                    <a:pt x="9262" y="4549"/>
                    <a:pt x="9496" y="4598"/>
                    <a:pt x="9727" y="4598"/>
                  </a:cubicBezTo>
                  <a:cubicBezTo>
                    <a:pt x="10161" y="4598"/>
                    <a:pt x="10588" y="4428"/>
                    <a:pt x="10900" y="4106"/>
                  </a:cubicBezTo>
                  <a:cubicBezTo>
                    <a:pt x="11065" y="3956"/>
                    <a:pt x="11185" y="3777"/>
                    <a:pt x="11274" y="3567"/>
                  </a:cubicBezTo>
                  <a:close/>
                  <a:moveTo>
                    <a:pt x="4601" y="4355"/>
                  </a:moveTo>
                  <a:cubicBezTo>
                    <a:pt x="5042" y="4355"/>
                    <a:pt x="5465" y="4703"/>
                    <a:pt x="5465" y="5229"/>
                  </a:cubicBezTo>
                  <a:cubicBezTo>
                    <a:pt x="5465" y="5693"/>
                    <a:pt x="5076" y="6082"/>
                    <a:pt x="4597" y="6082"/>
                  </a:cubicBezTo>
                  <a:cubicBezTo>
                    <a:pt x="3834" y="6082"/>
                    <a:pt x="3444" y="5154"/>
                    <a:pt x="3998" y="4615"/>
                  </a:cubicBezTo>
                  <a:cubicBezTo>
                    <a:pt x="4173" y="4435"/>
                    <a:pt x="4389" y="4355"/>
                    <a:pt x="4601" y="4355"/>
                  </a:cubicBezTo>
                  <a:close/>
                  <a:moveTo>
                    <a:pt x="2217" y="5184"/>
                  </a:moveTo>
                  <a:cubicBezTo>
                    <a:pt x="2995" y="5184"/>
                    <a:pt x="3369" y="6127"/>
                    <a:pt x="2830" y="6666"/>
                  </a:cubicBezTo>
                  <a:cubicBezTo>
                    <a:pt x="2651" y="6841"/>
                    <a:pt x="2432" y="6920"/>
                    <a:pt x="2218" y="6920"/>
                  </a:cubicBezTo>
                  <a:cubicBezTo>
                    <a:pt x="1772" y="6920"/>
                    <a:pt x="1348" y="6578"/>
                    <a:pt x="1348" y="6052"/>
                  </a:cubicBezTo>
                  <a:cubicBezTo>
                    <a:pt x="1348" y="5573"/>
                    <a:pt x="1738" y="5184"/>
                    <a:pt x="2217" y="5184"/>
                  </a:cubicBezTo>
                  <a:close/>
                  <a:moveTo>
                    <a:pt x="11035" y="5184"/>
                  </a:moveTo>
                  <a:cubicBezTo>
                    <a:pt x="11499" y="5184"/>
                    <a:pt x="11888" y="5573"/>
                    <a:pt x="11888" y="6052"/>
                  </a:cubicBezTo>
                  <a:cubicBezTo>
                    <a:pt x="11888" y="6578"/>
                    <a:pt x="11465" y="6920"/>
                    <a:pt x="11024" y="6920"/>
                  </a:cubicBezTo>
                  <a:cubicBezTo>
                    <a:pt x="10812" y="6920"/>
                    <a:pt x="10596" y="6841"/>
                    <a:pt x="10421" y="6666"/>
                  </a:cubicBezTo>
                  <a:cubicBezTo>
                    <a:pt x="9867" y="6127"/>
                    <a:pt x="10256" y="5184"/>
                    <a:pt x="11035" y="5184"/>
                  </a:cubicBezTo>
                  <a:close/>
                  <a:moveTo>
                    <a:pt x="6259" y="5184"/>
                  </a:moveTo>
                  <a:cubicBezTo>
                    <a:pt x="6558" y="5513"/>
                    <a:pt x="6993" y="5693"/>
                    <a:pt x="7442" y="5693"/>
                  </a:cubicBezTo>
                  <a:lnTo>
                    <a:pt x="7487" y="5693"/>
                  </a:lnTo>
                  <a:cubicBezTo>
                    <a:pt x="7157" y="6008"/>
                    <a:pt x="6978" y="6442"/>
                    <a:pt x="6978" y="6891"/>
                  </a:cubicBezTo>
                  <a:cubicBezTo>
                    <a:pt x="6978" y="6901"/>
                    <a:pt x="6978" y="6911"/>
                    <a:pt x="6978" y="6921"/>
                  </a:cubicBezTo>
                  <a:cubicBezTo>
                    <a:pt x="6663" y="6606"/>
                    <a:pt x="6229" y="6412"/>
                    <a:pt x="5780" y="6412"/>
                  </a:cubicBezTo>
                  <a:lnTo>
                    <a:pt x="5750" y="6412"/>
                  </a:lnTo>
                  <a:cubicBezTo>
                    <a:pt x="6064" y="6097"/>
                    <a:pt x="6259" y="5678"/>
                    <a:pt x="6259" y="5229"/>
                  </a:cubicBezTo>
                  <a:cubicBezTo>
                    <a:pt x="6259" y="5214"/>
                    <a:pt x="6259" y="5199"/>
                    <a:pt x="6259" y="5184"/>
                  </a:cubicBezTo>
                  <a:close/>
                  <a:moveTo>
                    <a:pt x="8624" y="6023"/>
                  </a:moveTo>
                  <a:cubicBezTo>
                    <a:pt x="9403" y="6023"/>
                    <a:pt x="9792" y="6951"/>
                    <a:pt x="9238" y="7505"/>
                  </a:cubicBezTo>
                  <a:cubicBezTo>
                    <a:pt x="9065" y="7678"/>
                    <a:pt x="8851" y="7755"/>
                    <a:pt x="8639" y="7755"/>
                  </a:cubicBezTo>
                  <a:cubicBezTo>
                    <a:pt x="8191" y="7755"/>
                    <a:pt x="7756" y="7409"/>
                    <a:pt x="7756" y="6891"/>
                  </a:cubicBezTo>
                  <a:cubicBezTo>
                    <a:pt x="7771" y="6412"/>
                    <a:pt x="8145" y="6023"/>
                    <a:pt x="8624" y="6023"/>
                  </a:cubicBezTo>
                  <a:close/>
                  <a:moveTo>
                    <a:pt x="3759" y="6636"/>
                  </a:moveTo>
                  <a:cubicBezTo>
                    <a:pt x="4013" y="6801"/>
                    <a:pt x="4313" y="6876"/>
                    <a:pt x="4597" y="6876"/>
                  </a:cubicBezTo>
                  <a:lnTo>
                    <a:pt x="4642" y="6876"/>
                  </a:lnTo>
                  <a:cubicBezTo>
                    <a:pt x="4417" y="7085"/>
                    <a:pt x="4253" y="7355"/>
                    <a:pt x="4178" y="7669"/>
                  </a:cubicBezTo>
                  <a:cubicBezTo>
                    <a:pt x="3958" y="7570"/>
                    <a:pt x="3726" y="7522"/>
                    <a:pt x="3498" y="7522"/>
                  </a:cubicBezTo>
                  <a:cubicBezTo>
                    <a:pt x="3073" y="7522"/>
                    <a:pt x="2657" y="7687"/>
                    <a:pt x="2336" y="7999"/>
                  </a:cubicBezTo>
                  <a:cubicBezTo>
                    <a:pt x="2187" y="8163"/>
                    <a:pt x="2067" y="8343"/>
                    <a:pt x="1977" y="8538"/>
                  </a:cubicBezTo>
                  <a:cubicBezTo>
                    <a:pt x="1812" y="8238"/>
                    <a:pt x="1678" y="7909"/>
                    <a:pt x="1573" y="7580"/>
                  </a:cubicBezTo>
                  <a:lnTo>
                    <a:pt x="1573" y="7580"/>
                  </a:lnTo>
                  <a:cubicBezTo>
                    <a:pt x="1784" y="7667"/>
                    <a:pt x="2001" y="7708"/>
                    <a:pt x="2215" y="7708"/>
                  </a:cubicBezTo>
                  <a:cubicBezTo>
                    <a:pt x="2882" y="7708"/>
                    <a:pt x="3509" y="7305"/>
                    <a:pt x="3759" y="6636"/>
                  </a:cubicBezTo>
                  <a:close/>
                  <a:moveTo>
                    <a:pt x="10182" y="7475"/>
                  </a:moveTo>
                  <a:cubicBezTo>
                    <a:pt x="10441" y="7630"/>
                    <a:pt x="10736" y="7711"/>
                    <a:pt x="11030" y="7711"/>
                  </a:cubicBezTo>
                  <a:cubicBezTo>
                    <a:pt x="11246" y="7711"/>
                    <a:pt x="11461" y="7668"/>
                    <a:pt x="11664" y="7580"/>
                  </a:cubicBezTo>
                  <a:lnTo>
                    <a:pt x="11664" y="7580"/>
                  </a:lnTo>
                  <a:cubicBezTo>
                    <a:pt x="11574" y="7909"/>
                    <a:pt x="11439" y="8238"/>
                    <a:pt x="11274" y="8553"/>
                  </a:cubicBezTo>
                  <a:lnTo>
                    <a:pt x="11274" y="8538"/>
                  </a:lnTo>
                  <a:cubicBezTo>
                    <a:pt x="11065" y="8059"/>
                    <a:pt x="10646" y="7699"/>
                    <a:pt x="10137" y="7565"/>
                  </a:cubicBezTo>
                  <a:cubicBezTo>
                    <a:pt x="10152" y="7535"/>
                    <a:pt x="10167" y="7505"/>
                    <a:pt x="10182" y="7475"/>
                  </a:cubicBezTo>
                  <a:close/>
                  <a:moveTo>
                    <a:pt x="5780" y="7205"/>
                  </a:moveTo>
                  <a:cubicBezTo>
                    <a:pt x="6558" y="7205"/>
                    <a:pt x="6948" y="8134"/>
                    <a:pt x="6394" y="8672"/>
                  </a:cubicBezTo>
                  <a:cubicBezTo>
                    <a:pt x="6218" y="8853"/>
                    <a:pt x="6000" y="8933"/>
                    <a:pt x="5785" y="8933"/>
                  </a:cubicBezTo>
                  <a:cubicBezTo>
                    <a:pt x="5340" y="8933"/>
                    <a:pt x="4912" y="8589"/>
                    <a:pt x="4912" y="8074"/>
                  </a:cubicBezTo>
                  <a:cubicBezTo>
                    <a:pt x="4926" y="7595"/>
                    <a:pt x="5301" y="7205"/>
                    <a:pt x="5780" y="7205"/>
                  </a:cubicBezTo>
                  <a:close/>
                  <a:moveTo>
                    <a:pt x="9740" y="8297"/>
                  </a:moveTo>
                  <a:cubicBezTo>
                    <a:pt x="10480" y="8297"/>
                    <a:pt x="10877" y="9161"/>
                    <a:pt x="10391" y="9735"/>
                  </a:cubicBezTo>
                  <a:cubicBezTo>
                    <a:pt x="10361" y="9765"/>
                    <a:pt x="10331" y="9795"/>
                    <a:pt x="10301" y="9825"/>
                  </a:cubicBezTo>
                  <a:cubicBezTo>
                    <a:pt x="10140" y="9966"/>
                    <a:pt x="9942" y="10034"/>
                    <a:pt x="9744" y="10034"/>
                  </a:cubicBezTo>
                  <a:cubicBezTo>
                    <a:pt x="9522" y="10034"/>
                    <a:pt x="9300" y="9947"/>
                    <a:pt x="9134" y="9780"/>
                  </a:cubicBezTo>
                  <a:cubicBezTo>
                    <a:pt x="8595" y="9241"/>
                    <a:pt x="8954" y="8328"/>
                    <a:pt x="9702" y="8298"/>
                  </a:cubicBezTo>
                  <a:cubicBezTo>
                    <a:pt x="9715" y="8298"/>
                    <a:pt x="9728" y="8297"/>
                    <a:pt x="9740" y="8297"/>
                  </a:cubicBezTo>
                  <a:close/>
                  <a:moveTo>
                    <a:pt x="3523" y="8290"/>
                  </a:moveTo>
                  <a:cubicBezTo>
                    <a:pt x="3725" y="8290"/>
                    <a:pt x="3933" y="8368"/>
                    <a:pt x="4118" y="8553"/>
                  </a:cubicBezTo>
                  <a:cubicBezTo>
                    <a:pt x="4672" y="9107"/>
                    <a:pt x="4283" y="10035"/>
                    <a:pt x="3504" y="10035"/>
                  </a:cubicBezTo>
                  <a:cubicBezTo>
                    <a:pt x="3295" y="10035"/>
                    <a:pt x="3100" y="9960"/>
                    <a:pt x="2950" y="9825"/>
                  </a:cubicBezTo>
                  <a:cubicBezTo>
                    <a:pt x="2920" y="9795"/>
                    <a:pt x="2875" y="9765"/>
                    <a:pt x="2845" y="9735"/>
                  </a:cubicBezTo>
                  <a:cubicBezTo>
                    <a:pt x="2297" y="9096"/>
                    <a:pt x="2873" y="8290"/>
                    <a:pt x="3523" y="8290"/>
                  </a:cubicBezTo>
                  <a:close/>
                  <a:moveTo>
                    <a:pt x="5106" y="9571"/>
                  </a:moveTo>
                  <a:cubicBezTo>
                    <a:pt x="5136" y="9586"/>
                    <a:pt x="5166" y="9601"/>
                    <a:pt x="5211" y="9616"/>
                  </a:cubicBezTo>
                  <a:cubicBezTo>
                    <a:pt x="4941" y="10065"/>
                    <a:pt x="4897" y="10619"/>
                    <a:pt x="5106" y="11098"/>
                  </a:cubicBezTo>
                  <a:cubicBezTo>
                    <a:pt x="4762" y="10993"/>
                    <a:pt x="4447" y="10873"/>
                    <a:pt x="4133" y="10694"/>
                  </a:cubicBezTo>
                  <a:cubicBezTo>
                    <a:pt x="4612" y="10499"/>
                    <a:pt x="4986" y="10080"/>
                    <a:pt x="5106" y="9571"/>
                  </a:cubicBezTo>
                  <a:close/>
                  <a:moveTo>
                    <a:pt x="7442" y="8029"/>
                  </a:moveTo>
                  <a:cubicBezTo>
                    <a:pt x="7651" y="8253"/>
                    <a:pt x="7936" y="8418"/>
                    <a:pt x="8235" y="8493"/>
                  </a:cubicBezTo>
                  <a:cubicBezTo>
                    <a:pt x="7846" y="9346"/>
                    <a:pt x="8250" y="10349"/>
                    <a:pt x="9119" y="10694"/>
                  </a:cubicBezTo>
                  <a:cubicBezTo>
                    <a:pt x="8804" y="10873"/>
                    <a:pt x="8475" y="11008"/>
                    <a:pt x="8145" y="11098"/>
                  </a:cubicBezTo>
                  <a:cubicBezTo>
                    <a:pt x="8505" y="10230"/>
                    <a:pt x="8086" y="9241"/>
                    <a:pt x="7202" y="8912"/>
                  </a:cubicBezTo>
                  <a:cubicBezTo>
                    <a:pt x="7352" y="8658"/>
                    <a:pt x="7442" y="8373"/>
                    <a:pt x="7442" y="8074"/>
                  </a:cubicBezTo>
                  <a:lnTo>
                    <a:pt x="7442" y="8029"/>
                  </a:lnTo>
                  <a:close/>
                  <a:moveTo>
                    <a:pt x="6620" y="9595"/>
                  </a:moveTo>
                  <a:cubicBezTo>
                    <a:pt x="7065" y="9595"/>
                    <a:pt x="7487" y="9939"/>
                    <a:pt x="7487" y="10454"/>
                  </a:cubicBezTo>
                  <a:cubicBezTo>
                    <a:pt x="7487" y="10933"/>
                    <a:pt x="7097" y="11322"/>
                    <a:pt x="6618" y="11322"/>
                  </a:cubicBezTo>
                  <a:cubicBezTo>
                    <a:pt x="5855" y="11322"/>
                    <a:pt x="5465" y="10394"/>
                    <a:pt x="6004" y="9855"/>
                  </a:cubicBezTo>
                  <a:cubicBezTo>
                    <a:pt x="6185" y="9675"/>
                    <a:pt x="6405" y="9595"/>
                    <a:pt x="6620" y="9595"/>
                  </a:cubicBezTo>
                  <a:close/>
                  <a:moveTo>
                    <a:pt x="6620" y="0"/>
                  </a:moveTo>
                  <a:cubicBezTo>
                    <a:pt x="5106" y="0"/>
                    <a:pt x="3594" y="565"/>
                    <a:pt x="2426" y="1696"/>
                  </a:cubicBezTo>
                  <a:cubicBezTo>
                    <a:pt x="2396" y="1726"/>
                    <a:pt x="2366" y="1741"/>
                    <a:pt x="2336" y="1771"/>
                  </a:cubicBezTo>
                  <a:cubicBezTo>
                    <a:pt x="2306" y="1800"/>
                    <a:pt x="2291" y="1830"/>
                    <a:pt x="2262" y="1860"/>
                  </a:cubicBezTo>
                  <a:cubicBezTo>
                    <a:pt x="1" y="4196"/>
                    <a:pt x="1" y="7909"/>
                    <a:pt x="2262" y="10259"/>
                  </a:cubicBezTo>
                  <a:cubicBezTo>
                    <a:pt x="2291" y="10289"/>
                    <a:pt x="2306" y="10319"/>
                    <a:pt x="2336" y="10334"/>
                  </a:cubicBezTo>
                  <a:cubicBezTo>
                    <a:pt x="2366" y="10364"/>
                    <a:pt x="2396" y="10394"/>
                    <a:pt x="2426" y="10409"/>
                  </a:cubicBezTo>
                  <a:cubicBezTo>
                    <a:pt x="3594" y="11547"/>
                    <a:pt x="5106" y="12116"/>
                    <a:pt x="6620" y="12116"/>
                  </a:cubicBezTo>
                  <a:cubicBezTo>
                    <a:pt x="8134" y="12116"/>
                    <a:pt x="9650" y="11547"/>
                    <a:pt x="10825" y="10409"/>
                  </a:cubicBezTo>
                  <a:cubicBezTo>
                    <a:pt x="10855" y="10394"/>
                    <a:pt x="10885" y="10364"/>
                    <a:pt x="10900" y="10334"/>
                  </a:cubicBezTo>
                  <a:cubicBezTo>
                    <a:pt x="10930" y="10319"/>
                    <a:pt x="10960" y="10289"/>
                    <a:pt x="10975" y="10259"/>
                  </a:cubicBezTo>
                  <a:cubicBezTo>
                    <a:pt x="13251" y="7909"/>
                    <a:pt x="13251" y="4196"/>
                    <a:pt x="10975" y="1860"/>
                  </a:cubicBezTo>
                  <a:cubicBezTo>
                    <a:pt x="10960" y="1830"/>
                    <a:pt x="10930" y="1800"/>
                    <a:pt x="10900" y="1771"/>
                  </a:cubicBezTo>
                  <a:cubicBezTo>
                    <a:pt x="10885" y="1741"/>
                    <a:pt x="10855" y="1726"/>
                    <a:pt x="10825" y="1696"/>
                  </a:cubicBezTo>
                  <a:cubicBezTo>
                    <a:pt x="9650" y="565"/>
                    <a:pt x="8134" y="0"/>
                    <a:pt x="6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2"/>
            <p:cNvSpPr/>
            <p:nvPr/>
          </p:nvSpPr>
          <p:spPr>
            <a:xfrm>
              <a:off x="6586209" y="1989123"/>
              <a:ext cx="18021" cy="18134"/>
            </a:xfrm>
            <a:custGeom>
              <a:avLst/>
              <a:gdLst/>
              <a:ahLst/>
              <a:cxnLst/>
              <a:rect l="l" t="t" r="r" b="b"/>
              <a:pathLst>
                <a:path w="795" h="800" extrusionOk="0">
                  <a:moveTo>
                    <a:pt x="400" y="1"/>
                  </a:moveTo>
                  <a:cubicBezTo>
                    <a:pt x="377" y="1"/>
                    <a:pt x="354" y="3"/>
                    <a:pt x="330" y="7"/>
                  </a:cubicBezTo>
                  <a:cubicBezTo>
                    <a:pt x="136" y="37"/>
                    <a:pt x="1" y="202"/>
                    <a:pt x="1" y="396"/>
                  </a:cubicBezTo>
                  <a:cubicBezTo>
                    <a:pt x="1" y="561"/>
                    <a:pt x="91" y="711"/>
                    <a:pt x="240" y="771"/>
                  </a:cubicBezTo>
                  <a:cubicBezTo>
                    <a:pt x="288" y="790"/>
                    <a:pt x="337" y="799"/>
                    <a:pt x="386" y="799"/>
                  </a:cubicBezTo>
                  <a:cubicBezTo>
                    <a:pt x="596" y="799"/>
                    <a:pt x="794" y="628"/>
                    <a:pt x="794" y="396"/>
                  </a:cubicBezTo>
                  <a:cubicBezTo>
                    <a:pt x="794" y="180"/>
                    <a:pt x="611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2"/>
            <p:cNvSpPr/>
            <p:nvPr/>
          </p:nvSpPr>
          <p:spPr>
            <a:xfrm>
              <a:off x="6232596" y="1818414"/>
              <a:ext cx="368800" cy="359960"/>
            </a:xfrm>
            <a:custGeom>
              <a:avLst/>
              <a:gdLst/>
              <a:ahLst/>
              <a:cxnLst/>
              <a:rect l="l" t="t" r="r" b="b"/>
              <a:pathLst>
                <a:path w="16270" h="15880" extrusionOk="0">
                  <a:moveTo>
                    <a:pt x="8450" y="0"/>
                  </a:moveTo>
                  <a:cubicBezTo>
                    <a:pt x="5741" y="0"/>
                    <a:pt x="3175" y="1393"/>
                    <a:pt x="1707" y="3750"/>
                  </a:cubicBezTo>
                  <a:cubicBezTo>
                    <a:pt x="0" y="6490"/>
                    <a:pt x="135" y="9994"/>
                    <a:pt x="2036" y="12599"/>
                  </a:cubicBezTo>
                  <a:cubicBezTo>
                    <a:pt x="3557" y="14694"/>
                    <a:pt x="5959" y="15880"/>
                    <a:pt x="8461" y="15880"/>
                  </a:cubicBezTo>
                  <a:cubicBezTo>
                    <a:pt x="9087" y="15880"/>
                    <a:pt x="9719" y="15806"/>
                    <a:pt x="10346" y="15653"/>
                  </a:cubicBezTo>
                  <a:cubicBezTo>
                    <a:pt x="10828" y="15529"/>
                    <a:pt x="10702" y="14873"/>
                    <a:pt x="10283" y="14873"/>
                  </a:cubicBezTo>
                  <a:cubicBezTo>
                    <a:pt x="10246" y="14873"/>
                    <a:pt x="10207" y="14878"/>
                    <a:pt x="10166" y="14889"/>
                  </a:cubicBezTo>
                  <a:cubicBezTo>
                    <a:pt x="9599" y="15027"/>
                    <a:pt x="9026" y="15094"/>
                    <a:pt x="8459" y="15094"/>
                  </a:cubicBezTo>
                  <a:cubicBezTo>
                    <a:pt x="6198" y="15094"/>
                    <a:pt x="4030" y="14029"/>
                    <a:pt x="2665" y="12149"/>
                  </a:cubicBezTo>
                  <a:cubicBezTo>
                    <a:pt x="943" y="9784"/>
                    <a:pt x="839" y="6640"/>
                    <a:pt x="2366" y="4155"/>
                  </a:cubicBezTo>
                  <a:cubicBezTo>
                    <a:pt x="3678" y="2033"/>
                    <a:pt x="5995" y="772"/>
                    <a:pt x="8435" y="772"/>
                  </a:cubicBezTo>
                  <a:cubicBezTo>
                    <a:pt x="8835" y="772"/>
                    <a:pt x="9239" y="806"/>
                    <a:pt x="9642" y="876"/>
                  </a:cubicBezTo>
                  <a:cubicBezTo>
                    <a:pt x="12517" y="1355"/>
                    <a:pt x="14807" y="3541"/>
                    <a:pt x="15436" y="6370"/>
                  </a:cubicBezTo>
                  <a:cubicBezTo>
                    <a:pt x="15486" y="6590"/>
                    <a:pt x="15650" y="6686"/>
                    <a:pt x="15813" y="6686"/>
                  </a:cubicBezTo>
                  <a:cubicBezTo>
                    <a:pt x="16041" y="6686"/>
                    <a:pt x="16269" y="6501"/>
                    <a:pt x="16200" y="6206"/>
                  </a:cubicBezTo>
                  <a:cubicBezTo>
                    <a:pt x="15496" y="3062"/>
                    <a:pt x="12966" y="651"/>
                    <a:pt x="9777" y="112"/>
                  </a:cubicBezTo>
                  <a:cubicBezTo>
                    <a:pt x="9333" y="37"/>
                    <a:pt x="8890" y="0"/>
                    <a:pt x="8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2"/>
            <p:cNvSpPr/>
            <p:nvPr/>
          </p:nvSpPr>
          <p:spPr>
            <a:xfrm>
              <a:off x="6440956" y="2020948"/>
              <a:ext cx="263714" cy="253332"/>
            </a:xfrm>
            <a:custGeom>
              <a:avLst/>
              <a:gdLst/>
              <a:ahLst/>
              <a:cxnLst/>
              <a:rect l="l" t="t" r="r" b="b"/>
              <a:pathLst>
                <a:path w="11634" h="11176" extrusionOk="0">
                  <a:moveTo>
                    <a:pt x="8097" y="790"/>
                  </a:moveTo>
                  <a:cubicBezTo>
                    <a:pt x="8202" y="790"/>
                    <a:pt x="8308" y="799"/>
                    <a:pt x="8415" y="819"/>
                  </a:cubicBezTo>
                  <a:lnTo>
                    <a:pt x="8460" y="819"/>
                  </a:lnTo>
                  <a:cubicBezTo>
                    <a:pt x="9568" y="1029"/>
                    <a:pt x="10436" y="1897"/>
                    <a:pt x="10631" y="3005"/>
                  </a:cubicBezTo>
                  <a:cubicBezTo>
                    <a:pt x="10781" y="3828"/>
                    <a:pt x="10331" y="4637"/>
                    <a:pt x="9538" y="4936"/>
                  </a:cubicBezTo>
                  <a:lnTo>
                    <a:pt x="7532" y="5715"/>
                  </a:lnTo>
                  <a:lnTo>
                    <a:pt x="7397" y="5580"/>
                  </a:lnTo>
                  <a:lnTo>
                    <a:pt x="6888" y="5071"/>
                  </a:lnTo>
                  <a:lnTo>
                    <a:pt x="7487" y="4472"/>
                  </a:lnTo>
                  <a:cubicBezTo>
                    <a:pt x="7773" y="4186"/>
                    <a:pt x="7516" y="3794"/>
                    <a:pt x="7211" y="3794"/>
                  </a:cubicBezTo>
                  <a:cubicBezTo>
                    <a:pt x="7118" y="3794"/>
                    <a:pt x="7021" y="3830"/>
                    <a:pt x="6933" y="3918"/>
                  </a:cubicBezTo>
                  <a:lnTo>
                    <a:pt x="6334" y="4517"/>
                  </a:lnTo>
                  <a:lnTo>
                    <a:pt x="5675" y="3843"/>
                  </a:lnTo>
                  <a:lnTo>
                    <a:pt x="6484" y="1867"/>
                  </a:lnTo>
                  <a:cubicBezTo>
                    <a:pt x="6770" y="1204"/>
                    <a:pt x="7405" y="790"/>
                    <a:pt x="8097" y="790"/>
                  </a:cubicBezTo>
                  <a:close/>
                  <a:moveTo>
                    <a:pt x="5211" y="4487"/>
                  </a:moveTo>
                  <a:lnTo>
                    <a:pt x="6034" y="5325"/>
                  </a:lnTo>
                  <a:lnTo>
                    <a:pt x="6873" y="6164"/>
                  </a:lnTo>
                  <a:lnTo>
                    <a:pt x="5690" y="7347"/>
                  </a:lnTo>
                  <a:lnTo>
                    <a:pt x="4028" y="5670"/>
                  </a:lnTo>
                  <a:lnTo>
                    <a:pt x="5211" y="4487"/>
                  </a:lnTo>
                  <a:close/>
                  <a:moveTo>
                    <a:pt x="3474" y="6224"/>
                  </a:moveTo>
                  <a:lnTo>
                    <a:pt x="5136" y="7901"/>
                  </a:lnTo>
                  <a:lnTo>
                    <a:pt x="2995" y="10057"/>
                  </a:lnTo>
                  <a:cubicBezTo>
                    <a:pt x="2734" y="10314"/>
                    <a:pt x="2444" y="10422"/>
                    <a:pt x="2165" y="10422"/>
                  </a:cubicBezTo>
                  <a:cubicBezTo>
                    <a:pt x="1245" y="10422"/>
                    <a:pt x="456" y="9242"/>
                    <a:pt x="1318" y="8380"/>
                  </a:cubicBezTo>
                  <a:lnTo>
                    <a:pt x="3474" y="6224"/>
                  </a:lnTo>
                  <a:close/>
                  <a:moveTo>
                    <a:pt x="8102" y="0"/>
                  </a:moveTo>
                  <a:cubicBezTo>
                    <a:pt x="7097" y="0"/>
                    <a:pt x="6169" y="602"/>
                    <a:pt x="5765" y="1568"/>
                  </a:cubicBezTo>
                  <a:lnTo>
                    <a:pt x="4867" y="3709"/>
                  </a:lnTo>
                  <a:lnTo>
                    <a:pt x="764" y="7826"/>
                  </a:lnTo>
                  <a:cubicBezTo>
                    <a:pt x="1" y="8604"/>
                    <a:pt x="1" y="9832"/>
                    <a:pt x="764" y="10596"/>
                  </a:cubicBezTo>
                  <a:cubicBezTo>
                    <a:pt x="1158" y="10981"/>
                    <a:pt x="1665" y="11176"/>
                    <a:pt x="2172" y="11176"/>
                  </a:cubicBezTo>
                  <a:cubicBezTo>
                    <a:pt x="2668" y="11176"/>
                    <a:pt x="3164" y="10989"/>
                    <a:pt x="3549" y="10610"/>
                  </a:cubicBezTo>
                  <a:lnTo>
                    <a:pt x="5975" y="8185"/>
                  </a:lnTo>
                  <a:lnTo>
                    <a:pt x="7651" y="6508"/>
                  </a:lnTo>
                  <a:lnTo>
                    <a:pt x="9822" y="5670"/>
                  </a:lnTo>
                  <a:cubicBezTo>
                    <a:pt x="10960" y="5236"/>
                    <a:pt x="11634" y="4053"/>
                    <a:pt x="11409" y="2855"/>
                  </a:cubicBezTo>
                  <a:cubicBezTo>
                    <a:pt x="11140" y="1433"/>
                    <a:pt x="10032" y="310"/>
                    <a:pt x="8610" y="55"/>
                  </a:cubicBezTo>
                  <a:lnTo>
                    <a:pt x="8550" y="40"/>
                  </a:lnTo>
                  <a:cubicBezTo>
                    <a:pt x="8400" y="14"/>
                    <a:pt x="8250" y="0"/>
                    <a:pt x="8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2"/>
            <p:cNvSpPr/>
            <p:nvPr/>
          </p:nvSpPr>
          <p:spPr>
            <a:xfrm>
              <a:off x="6615042" y="2085415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7" y="0"/>
                  </a:moveTo>
                  <a:cubicBezTo>
                    <a:pt x="232" y="0"/>
                    <a:pt x="1" y="255"/>
                    <a:pt x="121" y="550"/>
                  </a:cubicBezTo>
                  <a:cubicBezTo>
                    <a:pt x="191" y="715"/>
                    <a:pt x="336" y="791"/>
                    <a:pt x="480" y="791"/>
                  </a:cubicBezTo>
                  <a:cubicBezTo>
                    <a:pt x="676" y="791"/>
                    <a:pt x="870" y="651"/>
                    <a:pt x="870" y="400"/>
                  </a:cubicBezTo>
                  <a:cubicBezTo>
                    <a:pt x="870" y="296"/>
                    <a:pt x="840" y="191"/>
                    <a:pt x="765" y="116"/>
                  </a:cubicBezTo>
                  <a:cubicBezTo>
                    <a:pt x="680" y="35"/>
                    <a:pt x="582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9" name="Google Shape;3869;p52"/>
          <p:cNvGrpSpPr/>
          <p:nvPr/>
        </p:nvGrpSpPr>
        <p:grpSpPr>
          <a:xfrm>
            <a:off x="2609240" y="2205200"/>
            <a:ext cx="403937" cy="340432"/>
            <a:chOff x="1634789" y="1889839"/>
            <a:chExt cx="456478" cy="384713"/>
          </a:xfrm>
        </p:grpSpPr>
        <p:sp>
          <p:nvSpPr>
            <p:cNvPr id="3870" name="Google Shape;3870;p52"/>
            <p:cNvSpPr/>
            <p:nvPr/>
          </p:nvSpPr>
          <p:spPr>
            <a:xfrm>
              <a:off x="1857066" y="2256781"/>
              <a:ext cx="19721" cy="17771"/>
            </a:xfrm>
            <a:custGeom>
              <a:avLst/>
              <a:gdLst/>
              <a:ahLst/>
              <a:cxnLst/>
              <a:rect l="l" t="t" r="r" b="b"/>
              <a:pathLst>
                <a:path w="870" h="784" extrusionOk="0">
                  <a:moveTo>
                    <a:pt x="486" y="0"/>
                  </a:moveTo>
                  <a:cubicBezTo>
                    <a:pt x="230" y="0"/>
                    <a:pt x="1" y="252"/>
                    <a:pt x="121" y="536"/>
                  </a:cubicBezTo>
                  <a:cubicBezTo>
                    <a:pt x="190" y="706"/>
                    <a:pt x="334" y="783"/>
                    <a:pt x="477" y="783"/>
                  </a:cubicBezTo>
                  <a:cubicBezTo>
                    <a:pt x="674" y="783"/>
                    <a:pt x="869" y="637"/>
                    <a:pt x="869" y="386"/>
                  </a:cubicBezTo>
                  <a:cubicBezTo>
                    <a:pt x="869" y="281"/>
                    <a:pt x="824" y="192"/>
                    <a:pt x="765" y="117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2"/>
            <p:cNvSpPr/>
            <p:nvPr/>
          </p:nvSpPr>
          <p:spPr>
            <a:xfrm>
              <a:off x="1634789" y="1889839"/>
              <a:ext cx="456478" cy="384191"/>
            </a:xfrm>
            <a:custGeom>
              <a:avLst/>
              <a:gdLst/>
              <a:ahLst/>
              <a:cxnLst/>
              <a:rect l="l" t="t" r="r" b="b"/>
              <a:pathLst>
                <a:path w="20138" h="16949" extrusionOk="0">
                  <a:moveTo>
                    <a:pt x="12816" y="10032"/>
                  </a:moveTo>
                  <a:lnTo>
                    <a:pt x="12816" y="11139"/>
                  </a:lnTo>
                  <a:lnTo>
                    <a:pt x="11723" y="11139"/>
                  </a:lnTo>
                  <a:lnTo>
                    <a:pt x="11723" y="10032"/>
                  </a:lnTo>
                  <a:close/>
                  <a:moveTo>
                    <a:pt x="16125" y="10660"/>
                  </a:moveTo>
                  <a:cubicBezTo>
                    <a:pt x="16380" y="10660"/>
                    <a:pt x="16604" y="10870"/>
                    <a:pt x="16619" y="11139"/>
                  </a:cubicBezTo>
                  <a:lnTo>
                    <a:pt x="13625" y="11139"/>
                  </a:lnTo>
                  <a:cubicBezTo>
                    <a:pt x="13640" y="10870"/>
                    <a:pt x="13849" y="10660"/>
                    <a:pt x="14119" y="10660"/>
                  </a:cubicBezTo>
                  <a:close/>
                  <a:moveTo>
                    <a:pt x="12921" y="3115"/>
                  </a:moveTo>
                  <a:lnTo>
                    <a:pt x="10047" y="6004"/>
                  </a:lnTo>
                  <a:cubicBezTo>
                    <a:pt x="9758" y="6293"/>
                    <a:pt x="10031" y="6689"/>
                    <a:pt x="10336" y="6689"/>
                  </a:cubicBezTo>
                  <a:cubicBezTo>
                    <a:pt x="10426" y="6689"/>
                    <a:pt x="10519" y="6655"/>
                    <a:pt x="10601" y="6573"/>
                  </a:cubicBezTo>
                  <a:lnTo>
                    <a:pt x="14044" y="3145"/>
                  </a:lnTo>
                  <a:lnTo>
                    <a:pt x="16604" y="3145"/>
                  </a:lnTo>
                  <a:lnTo>
                    <a:pt x="16604" y="10017"/>
                  </a:lnTo>
                  <a:cubicBezTo>
                    <a:pt x="16439" y="9942"/>
                    <a:pt x="16275" y="9912"/>
                    <a:pt x="16110" y="9912"/>
                  </a:cubicBezTo>
                  <a:lnTo>
                    <a:pt x="14104" y="9912"/>
                  </a:lnTo>
                  <a:cubicBezTo>
                    <a:pt x="13939" y="9912"/>
                    <a:pt x="13760" y="9942"/>
                    <a:pt x="13610" y="10017"/>
                  </a:cubicBezTo>
                  <a:lnTo>
                    <a:pt x="13610" y="9642"/>
                  </a:lnTo>
                  <a:cubicBezTo>
                    <a:pt x="13610" y="9418"/>
                    <a:pt x="13430" y="9253"/>
                    <a:pt x="13221" y="9253"/>
                  </a:cubicBezTo>
                  <a:lnTo>
                    <a:pt x="11334" y="9253"/>
                  </a:lnTo>
                  <a:cubicBezTo>
                    <a:pt x="11110" y="9253"/>
                    <a:pt x="10930" y="9418"/>
                    <a:pt x="10930" y="9642"/>
                  </a:cubicBezTo>
                  <a:lnTo>
                    <a:pt x="10930" y="10900"/>
                  </a:lnTo>
                  <a:lnTo>
                    <a:pt x="9687" y="10900"/>
                  </a:lnTo>
                  <a:cubicBezTo>
                    <a:pt x="9208" y="10900"/>
                    <a:pt x="8804" y="11289"/>
                    <a:pt x="8804" y="11768"/>
                  </a:cubicBezTo>
                  <a:lnTo>
                    <a:pt x="8804" y="12936"/>
                  </a:lnTo>
                  <a:cubicBezTo>
                    <a:pt x="8804" y="12966"/>
                    <a:pt x="8804" y="12996"/>
                    <a:pt x="8819" y="13026"/>
                  </a:cubicBezTo>
                  <a:lnTo>
                    <a:pt x="3534" y="13026"/>
                  </a:lnTo>
                  <a:lnTo>
                    <a:pt x="3534" y="10151"/>
                  </a:lnTo>
                  <a:cubicBezTo>
                    <a:pt x="3564" y="10136"/>
                    <a:pt x="3579" y="10136"/>
                    <a:pt x="3594" y="10121"/>
                  </a:cubicBezTo>
                  <a:lnTo>
                    <a:pt x="8954" y="4761"/>
                  </a:lnTo>
                  <a:cubicBezTo>
                    <a:pt x="9240" y="4475"/>
                    <a:pt x="8983" y="4083"/>
                    <a:pt x="8678" y="4083"/>
                  </a:cubicBezTo>
                  <a:cubicBezTo>
                    <a:pt x="8585" y="4083"/>
                    <a:pt x="8487" y="4120"/>
                    <a:pt x="8400" y="4208"/>
                  </a:cubicBezTo>
                  <a:lnTo>
                    <a:pt x="3534" y="9043"/>
                  </a:lnTo>
                  <a:lnTo>
                    <a:pt x="3534" y="3115"/>
                  </a:lnTo>
                  <a:close/>
                  <a:moveTo>
                    <a:pt x="10840" y="11678"/>
                  </a:moveTo>
                  <a:cubicBezTo>
                    <a:pt x="10900" y="11678"/>
                    <a:pt x="10930" y="11723"/>
                    <a:pt x="10930" y="11768"/>
                  </a:cubicBezTo>
                  <a:lnTo>
                    <a:pt x="10930" y="12936"/>
                  </a:lnTo>
                  <a:cubicBezTo>
                    <a:pt x="10930" y="12981"/>
                    <a:pt x="10900" y="13026"/>
                    <a:pt x="10840" y="13026"/>
                  </a:cubicBezTo>
                  <a:lnTo>
                    <a:pt x="9687" y="13026"/>
                  </a:lnTo>
                  <a:cubicBezTo>
                    <a:pt x="9642" y="13026"/>
                    <a:pt x="9597" y="12981"/>
                    <a:pt x="9597" y="12936"/>
                  </a:cubicBezTo>
                  <a:lnTo>
                    <a:pt x="9597" y="11768"/>
                  </a:lnTo>
                  <a:cubicBezTo>
                    <a:pt x="9597" y="11723"/>
                    <a:pt x="9642" y="11678"/>
                    <a:pt x="9687" y="11678"/>
                  </a:cubicBezTo>
                  <a:close/>
                  <a:moveTo>
                    <a:pt x="12816" y="11918"/>
                  </a:moveTo>
                  <a:lnTo>
                    <a:pt x="12816" y="13026"/>
                  </a:lnTo>
                  <a:lnTo>
                    <a:pt x="11723" y="13026"/>
                  </a:lnTo>
                  <a:lnTo>
                    <a:pt x="11723" y="11918"/>
                  </a:lnTo>
                  <a:close/>
                  <a:moveTo>
                    <a:pt x="16619" y="11918"/>
                  </a:moveTo>
                  <a:cubicBezTo>
                    <a:pt x="16604" y="12532"/>
                    <a:pt x="16110" y="13026"/>
                    <a:pt x="15496" y="13026"/>
                  </a:cubicBezTo>
                  <a:lnTo>
                    <a:pt x="14748" y="13026"/>
                  </a:lnTo>
                  <a:cubicBezTo>
                    <a:pt x="14134" y="13026"/>
                    <a:pt x="13640" y="12532"/>
                    <a:pt x="13625" y="11918"/>
                  </a:cubicBezTo>
                  <a:close/>
                  <a:moveTo>
                    <a:pt x="17772" y="794"/>
                  </a:moveTo>
                  <a:cubicBezTo>
                    <a:pt x="18431" y="794"/>
                    <a:pt x="18955" y="1318"/>
                    <a:pt x="18955" y="1962"/>
                  </a:cubicBezTo>
                  <a:lnTo>
                    <a:pt x="18955" y="13056"/>
                  </a:lnTo>
                  <a:lnTo>
                    <a:pt x="17383" y="13056"/>
                  </a:lnTo>
                  <a:lnTo>
                    <a:pt x="17383" y="2755"/>
                  </a:lnTo>
                  <a:cubicBezTo>
                    <a:pt x="17383" y="2546"/>
                    <a:pt x="17203" y="2366"/>
                    <a:pt x="16993" y="2366"/>
                  </a:cubicBezTo>
                  <a:lnTo>
                    <a:pt x="3145" y="2366"/>
                  </a:lnTo>
                  <a:cubicBezTo>
                    <a:pt x="2935" y="2366"/>
                    <a:pt x="2755" y="2546"/>
                    <a:pt x="2755" y="2755"/>
                  </a:cubicBezTo>
                  <a:lnTo>
                    <a:pt x="2755" y="13056"/>
                  </a:lnTo>
                  <a:lnTo>
                    <a:pt x="1183" y="13056"/>
                  </a:lnTo>
                  <a:lnTo>
                    <a:pt x="1183" y="1962"/>
                  </a:lnTo>
                  <a:cubicBezTo>
                    <a:pt x="1183" y="1318"/>
                    <a:pt x="1707" y="794"/>
                    <a:pt x="2366" y="794"/>
                  </a:cubicBezTo>
                  <a:close/>
                  <a:moveTo>
                    <a:pt x="2366" y="0"/>
                  </a:moveTo>
                  <a:cubicBezTo>
                    <a:pt x="1273" y="0"/>
                    <a:pt x="390" y="884"/>
                    <a:pt x="390" y="1962"/>
                  </a:cubicBezTo>
                  <a:lnTo>
                    <a:pt x="390" y="13131"/>
                  </a:lnTo>
                  <a:cubicBezTo>
                    <a:pt x="150" y="13265"/>
                    <a:pt x="1" y="13535"/>
                    <a:pt x="1" y="13804"/>
                  </a:cubicBezTo>
                  <a:lnTo>
                    <a:pt x="1" y="16544"/>
                  </a:lnTo>
                  <a:cubicBezTo>
                    <a:pt x="1" y="16769"/>
                    <a:pt x="180" y="16948"/>
                    <a:pt x="405" y="16948"/>
                  </a:cubicBezTo>
                  <a:lnTo>
                    <a:pt x="8669" y="16948"/>
                  </a:lnTo>
                  <a:cubicBezTo>
                    <a:pt x="8729" y="16948"/>
                    <a:pt x="8789" y="16933"/>
                    <a:pt x="8819" y="16889"/>
                  </a:cubicBezTo>
                  <a:cubicBezTo>
                    <a:pt x="9103" y="16634"/>
                    <a:pt x="8939" y="16170"/>
                    <a:pt x="8564" y="16170"/>
                  </a:cubicBezTo>
                  <a:lnTo>
                    <a:pt x="779" y="16170"/>
                  </a:lnTo>
                  <a:lnTo>
                    <a:pt x="779" y="13804"/>
                  </a:lnTo>
                  <a:lnTo>
                    <a:pt x="19344" y="13804"/>
                  </a:lnTo>
                  <a:lnTo>
                    <a:pt x="19344" y="16170"/>
                  </a:lnTo>
                  <a:lnTo>
                    <a:pt x="11873" y="16170"/>
                  </a:lnTo>
                  <a:cubicBezTo>
                    <a:pt x="11678" y="16170"/>
                    <a:pt x="11514" y="16305"/>
                    <a:pt x="11469" y="16499"/>
                  </a:cubicBezTo>
                  <a:cubicBezTo>
                    <a:pt x="11439" y="16739"/>
                    <a:pt x="11619" y="16948"/>
                    <a:pt x="11858" y="16948"/>
                  </a:cubicBezTo>
                  <a:lnTo>
                    <a:pt x="19344" y="16948"/>
                  </a:lnTo>
                  <a:cubicBezTo>
                    <a:pt x="19778" y="16948"/>
                    <a:pt x="20137" y="16604"/>
                    <a:pt x="20137" y="16170"/>
                  </a:cubicBezTo>
                  <a:lnTo>
                    <a:pt x="20137" y="13804"/>
                  </a:lnTo>
                  <a:cubicBezTo>
                    <a:pt x="20137" y="13535"/>
                    <a:pt x="19988" y="13265"/>
                    <a:pt x="19748" y="13131"/>
                  </a:cubicBezTo>
                  <a:lnTo>
                    <a:pt x="19748" y="1962"/>
                  </a:lnTo>
                  <a:cubicBezTo>
                    <a:pt x="19748" y="884"/>
                    <a:pt x="18865" y="0"/>
                    <a:pt x="17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2"/>
            <p:cNvSpPr/>
            <p:nvPr/>
          </p:nvSpPr>
          <p:spPr>
            <a:xfrm>
              <a:off x="2037613" y="2135464"/>
              <a:ext cx="18021" cy="18089"/>
            </a:xfrm>
            <a:custGeom>
              <a:avLst/>
              <a:gdLst/>
              <a:ahLst/>
              <a:cxnLst/>
              <a:rect l="l" t="t" r="r" b="b"/>
              <a:pathLst>
                <a:path w="795" h="798" extrusionOk="0">
                  <a:moveTo>
                    <a:pt x="397" y="1"/>
                  </a:moveTo>
                  <a:cubicBezTo>
                    <a:pt x="380" y="1"/>
                    <a:pt x="363" y="2"/>
                    <a:pt x="345" y="4"/>
                  </a:cubicBezTo>
                  <a:cubicBezTo>
                    <a:pt x="151" y="49"/>
                    <a:pt x="1" y="214"/>
                    <a:pt x="1" y="408"/>
                  </a:cubicBezTo>
                  <a:cubicBezTo>
                    <a:pt x="1" y="573"/>
                    <a:pt x="91" y="708"/>
                    <a:pt x="241" y="768"/>
                  </a:cubicBezTo>
                  <a:cubicBezTo>
                    <a:pt x="290" y="788"/>
                    <a:pt x="342" y="798"/>
                    <a:pt x="393" y="798"/>
                  </a:cubicBezTo>
                  <a:cubicBezTo>
                    <a:pt x="601" y="798"/>
                    <a:pt x="794" y="637"/>
                    <a:pt x="794" y="408"/>
                  </a:cubicBezTo>
                  <a:lnTo>
                    <a:pt x="794" y="393"/>
                  </a:lnTo>
                  <a:cubicBezTo>
                    <a:pt x="794" y="171"/>
                    <a:pt x="614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2"/>
            <p:cNvSpPr/>
            <p:nvPr/>
          </p:nvSpPr>
          <p:spPr>
            <a:xfrm>
              <a:off x="2037613" y="2093643"/>
              <a:ext cx="18021" cy="17953"/>
            </a:xfrm>
            <a:custGeom>
              <a:avLst/>
              <a:gdLst/>
              <a:ahLst/>
              <a:cxnLst/>
              <a:rect l="l" t="t" r="r" b="b"/>
              <a:pathLst>
                <a:path w="795" h="792" extrusionOk="0">
                  <a:moveTo>
                    <a:pt x="414" y="1"/>
                  </a:moveTo>
                  <a:cubicBezTo>
                    <a:pt x="392" y="1"/>
                    <a:pt x="369" y="3"/>
                    <a:pt x="345" y="7"/>
                  </a:cubicBezTo>
                  <a:cubicBezTo>
                    <a:pt x="151" y="37"/>
                    <a:pt x="1" y="202"/>
                    <a:pt x="1" y="397"/>
                  </a:cubicBezTo>
                  <a:lnTo>
                    <a:pt x="1" y="412"/>
                  </a:lnTo>
                  <a:cubicBezTo>
                    <a:pt x="1" y="561"/>
                    <a:pt x="91" y="696"/>
                    <a:pt x="241" y="756"/>
                  </a:cubicBezTo>
                  <a:cubicBezTo>
                    <a:pt x="293" y="781"/>
                    <a:pt x="347" y="792"/>
                    <a:pt x="400" y="792"/>
                  </a:cubicBezTo>
                  <a:cubicBezTo>
                    <a:pt x="605" y="792"/>
                    <a:pt x="794" y="623"/>
                    <a:pt x="794" y="397"/>
                  </a:cubicBezTo>
                  <a:cubicBezTo>
                    <a:pt x="794" y="181"/>
                    <a:pt x="624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2"/>
            <p:cNvSpPr/>
            <p:nvPr/>
          </p:nvSpPr>
          <p:spPr>
            <a:xfrm>
              <a:off x="1670422" y="2135056"/>
              <a:ext cx="18021" cy="17953"/>
            </a:xfrm>
            <a:custGeom>
              <a:avLst/>
              <a:gdLst/>
              <a:ahLst/>
              <a:cxnLst/>
              <a:rect l="l" t="t" r="r" b="b"/>
              <a:pathLst>
                <a:path w="795" h="792" extrusionOk="0">
                  <a:moveTo>
                    <a:pt x="399" y="1"/>
                  </a:moveTo>
                  <a:cubicBezTo>
                    <a:pt x="377" y="1"/>
                    <a:pt x="353" y="3"/>
                    <a:pt x="330" y="7"/>
                  </a:cubicBezTo>
                  <a:cubicBezTo>
                    <a:pt x="135" y="37"/>
                    <a:pt x="1" y="202"/>
                    <a:pt x="1" y="411"/>
                  </a:cubicBezTo>
                  <a:cubicBezTo>
                    <a:pt x="1" y="561"/>
                    <a:pt x="90" y="696"/>
                    <a:pt x="240" y="756"/>
                  </a:cubicBezTo>
                  <a:cubicBezTo>
                    <a:pt x="292" y="780"/>
                    <a:pt x="346" y="792"/>
                    <a:pt x="398" y="792"/>
                  </a:cubicBezTo>
                  <a:cubicBezTo>
                    <a:pt x="600" y="792"/>
                    <a:pt x="782" y="622"/>
                    <a:pt x="794" y="396"/>
                  </a:cubicBezTo>
                  <a:cubicBezTo>
                    <a:pt x="794" y="180"/>
                    <a:pt x="611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2"/>
            <p:cNvSpPr/>
            <p:nvPr/>
          </p:nvSpPr>
          <p:spPr>
            <a:xfrm>
              <a:off x="1670422" y="2093053"/>
              <a:ext cx="18021" cy="17885"/>
            </a:xfrm>
            <a:custGeom>
              <a:avLst/>
              <a:gdLst/>
              <a:ahLst/>
              <a:cxnLst/>
              <a:rect l="l" t="t" r="r" b="b"/>
              <a:pathLst>
                <a:path w="795" h="789" extrusionOk="0">
                  <a:moveTo>
                    <a:pt x="382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35" y="33"/>
                    <a:pt x="1" y="198"/>
                    <a:pt x="1" y="408"/>
                  </a:cubicBezTo>
                  <a:cubicBezTo>
                    <a:pt x="1" y="557"/>
                    <a:pt x="90" y="692"/>
                    <a:pt x="240" y="752"/>
                  </a:cubicBezTo>
                  <a:cubicBezTo>
                    <a:pt x="292" y="777"/>
                    <a:pt x="346" y="788"/>
                    <a:pt x="398" y="788"/>
                  </a:cubicBezTo>
                  <a:cubicBezTo>
                    <a:pt x="600" y="788"/>
                    <a:pt x="782" y="619"/>
                    <a:pt x="794" y="393"/>
                  </a:cubicBezTo>
                  <a:cubicBezTo>
                    <a:pt x="794" y="171"/>
                    <a:pt x="60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2"/>
            <p:cNvSpPr/>
            <p:nvPr/>
          </p:nvSpPr>
          <p:spPr>
            <a:xfrm>
              <a:off x="2037613" y="2009569"/>
              <a:ext cx="18021" cy="18043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380" y="0"/>
                    <a:pt x="363" y="1"/>
                    <a:pt x="345" y="3"/>
                  </a:cubicBezTo>
                  <a:cubicBezTo>
                    <a:pt x="151" y="33"/>
                    <a:pt x="1" y="213"/>
                    <a:pt x="1" y="408"/>
                  </a:cubicBezTo>
                  <a:cubicBezTo>
                    <a:pt x="1" y="557"/>
                    <a:pt x="91" y="707"/>
                    <a:pt x="241" y="767"/>
                  </a:cubicBezTo>
                  <a:cubicBezTo>
                    <a:pt x="288" y="787"/>
                    <a:pt x="337" y="796"/>
                    <a:pt x="386" y="796"/>
                  </a:cubicBezTo>
                  <a:cubicBezTo>
                    <a:pt x="597" y="796"/>
                    <a:pt x="794" y="624"/>
                    <a:pt x="794" y="393"/>
                  </a:cubicBezTo>
                  <a:cubicBezTo>
                    <a:pt x="794" y="171"/>
                    <a:pt x="614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2"/>
            <p:cNvSpPr/>
            <p:nvPr/>
          </p:nvSpPr>
          <p:spPr>
            <a:xfrm>
              <a:off x="2037613" y="1925654"/>
              <a:ext cx="18021" cy="17975"/>
            </a:xfrm>
            <a:custGeom>
              <a:avLst/>
              <a:gdLst/>
              <a:ahLst/>
              <a:cxnLst/>
              <a:rect l="l" t="t" r="r" b="b"/>
              <a:pathLst>
                <a:path w="795" h="793" extrusionOk="0">
                  <a:moveTo>
                    <a:pt x="414" y="1"/>
                  </a:moveTo>
                  <a:cubicBezTo>
                    <a:pt x="392" y="1"/>
                    <a:pt x="369" y="3"/>
                    <a:pt x="345" y="7"/>
                  </a:cubicBezTo>
                  <a:cubicBezTo>
                    <a:pt x="151" y="37"/>
                    <a:pt x="1" y="202"/>
                    <a:pt x="1" y="397"/>
                  </a:cubicBezTo>
                  <a:lnTo>
                    <a:pt x="1" y="412"/>
                  </a:lnTo>
                  <a:cubicBezTo>
                    <a:pt x="1" y="561"/>
                    <a:pt x="91" y="696"/>
                    <a:pt x="241" y="756"/>
                  </a:cubicBezTo>
                  <a:cubicBezTo>
                    <a:pt x="293" y="781"/>
                    <a:pt x="347" y="792"/>
                    <a:pt x="400" y="792"/>
                  </a:cubicBezTo>
                  <a:cubicBezTo>
                    <a:pt x="605" y="792"/>
                    <a:pt x="794" y="623"/>
                    <a:pt x="794" y="397"/>
                  </a:cubicBezTo>
                  <a:cubicBezTo>
                    <a:pt x="794" y="181"/>
                    <a:pt x="624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2"/>
            <p:cNvSpPr/>
            <p:nvPr/>
          </p:nvSpPr>
          <p:spPr>
            <a:xfrm>
              <a:off x="2000302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285" y="0"/>
                    <a:pt x="135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3" y="780"/>
                    <a:pt x="492" y="780"/>
                  </a:cubicBezTo>
                  <a:cubicBezTo>
                    <a:pt x="646" y="780"/>
                    <a:pt x="782" y="665"/>
                    <a:pt x="838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2"/>
            <p:cNvSpPr/>
            <p:nvPr/>
          </p:nvSpPr>
          <p:spPr>
            <a:xfrm>
              <a:off x="2037613" y="2051595"/>
              <a:ext cx="18950" cy="17907"/>
            </a:xfrm>
            <a:custGeom>
              <a:avLst/>
              <a:gdLst/>
              <a:ahLst/>
              <a:cxnLst/>
              <a:rect l="l" t="t" r="r" b="b"/>
              <a:pathLst>
                <a:path w="836" h="790" extrusionOk="0">
                  <a:moveTo>
                    <a:pt x="411" y="1"/>
                  </a:moveTo>
                  <a:cubicBezTo>
                    <a:pt x="389" y="1"/>
                    <a:pt x="367" y="2"/>
                    <a:pt x="345" y="6"/>
                  </a:cubicBezTo>
                  <a:cubicBezTo>
                    <a:pt x="151" y="36"/>
                    <a:pt x="1" y="201"/>
                    <a:pt x="1" y="410"/>
                  </a:cubicBezTo>
                  <a:cubicBezTo>
                    <a:pt x="1" y="545"/>
                    <a:pt x="91" y="680"/>
                    <a:pt x="211" y="740"/>
                  </a:cubicBezTo>
                  <a:cubicBezTo>
                    <a:pt x="272" y="774"/>
                    <a:pt x="337" y="790"/>
                    <a:pt x="401" y="790"/>
                  </a:cubicBezTo>
                  <a:cubicBezTo>
                    <a:pt x="587" y="790"/>
                    <a:pt x="761" y="656"/>
                    <a:pt x="794" y="455"/>
                  </a:cubicBezTo>
                  <a:cubicBezTo>
                    <a:pt x="836" y="222"/>
                    <a:pt x="650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2"/>
            <p:cNvSpPr/>
            <p:nvPr/>
          </p:nvSpPr>
          <p:spPr>
            <a:xfrm>
              <a:off x="2037613" y="1967476"/>
              <a:ext cx="18021" cy="18089"/>
            </a:xfrm>
            <a:custGeom>
              <a:avLst/>
              <a:gdLst/>
              <a:ahLst/>
              <a:cxnLst/>
              <a:rect l="l" t="t" r="r" b="b"/>
              <a:pathLst>
                <a:path w="795" h="798" extrusionOk="0">
                  <a:moveTo>
                    <a:pt x="397" y="1"/>
                  </a:moveTo>
                  <a:cubicBezTo>
                    <a:pt x="380" y="1"/>
                    <a:pt x="363" y="2"/>
                    <a:pt x="345" y="4"/>
                  </a:cubicBezTo>
                  <a:cubicBezTo>
                    <a:pt x="151" y="49"/>
                    <a:pt x="1" y="214"/>
                    <a:pt x="1" y="408"/>
                  </a:cubicBezTo>
                  <a:cubicBezTo>
                    <a:pt x="1" y="573"/>
                    <a:pt x="91" y="708"/>
                    <a:pt x="241" y="768"/>
                  </a:cubicBezTo>
                  <a:cubicBezTo>
                    <a:pt x="290" y="788"/>
                    <a:pt x="342" y="798"/>
                    <a:pt x="393" y="798"/>
                  </a:cubicBezTo>
                  <a:cubicBezTo>
                    <a:pt x="601" y="798"/>
                    <a:pt x="794" y="637"/>
                    <a:pt x="794" y="408"/>
                  </a:cubicBezTo>
                  <a:lnTo>
                    <a:pt x="794" y="393"/>
                  </a:lnTo>
                  <a:cubicBezTo>
                    <a:pt x="794" y="171"/>
                    <a:pt x="614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2"/>
            <p:cNvSpPr/>
            <p:nvPr/>
          </p:nvSpPr>
          <p:spPr>
            <a:xfrm>
              <a:off x="1667725" y="2051005"/>
              <a:ext cx="20718" cy="17975"/>
            </a:xfrm>
            <a:custGeom>
              <a:avLst/>
              <a:gdLst/>
              <a:ahLst/>
              <a:cxnLst/>
              <a:rect l="l" t="t" r="r" b="b"/>
              <a:pathLst>
                <a:path w="914" h="793" extrusionOk="0">
                  <a:moveTo>
                    <a:pt x="502" y="1"/>
                  </a:moveTo>
                  <a:cubicBezTo>
                    <a:pt x="205" y="1"/>
                    <a:pt x="0" y="347"/>
                    <a:pt x="179" y="616"/>
                  </a:cubicBezTo>
                  <a:cubicBezTo>
                    <a:pt x="263" y="738"/>
                    <a:pt x="383" y="792"/>
                    <a:pt x="502" y="792"/>
                  </a:cubicBezTo>
                  <a:cubicBezTo>
                    <a:pt x="705" y="792"/>
                    <a:pt x="904" y="636"/>
                    <a:pt x="913" y="391"/>
                  </a:cubicBezTo>
                  <a:cubicBezTo>
                    <a:pt x="913" y="227"/>
                    <a:pt x="808" y="77"/>
                    <a:pt x="659" y="32"/>
                  </a:cubicBezTo>
                  <a:cubicBezTo>
                    <a:pt x="605" y="10"/>
                    <a:pt x="552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2"/>
            <p:cNvSpPr/>
            <p:nvPr/>
          </p:nvSpPr>
          <p:spPr>
            <a:xfrm>
              <a:off x="1873364" y="1916655"/>
              <a:ext cx="22418" cy="17703"/>
            </a:xfrm>
            <a:custGeom>
              <a:avLst/>
              <a:gdLst/>
              <a:ahLst/>
              <a:cxnLst/>
              <a:rect l="l" t="t" r="r" b="b"/>
              <a:pathLst>
                <a:path w="989" h="781" extrusionOk="0">
                  <a:moveTo>
                    <a:pt x="495" y="0"/>
                  </a:moveTo>
                  <a:cubicBezTo>
                    <a:pt x="195" y="0"/>
                    <a:pt x="1" y="345"/>
                    <a:pt x="165" y="614"/>
                  </a:cubicBezTo>
                  <a:cubicBezTo>
                    <a:pt x="220" y="710"/>
                    <a:pt x="325" y="781"/>
                    <a:pt x="445" y="781"/>
                  </a:cubicBezTo>
                  <a:cubicBezTo>
                    <a:pt x="457" y="781"/>
                    <a:pt x="468" y="780"/>
                    <a:pt x="480" y="779"/>
                  </a:cubicBezTo>
                  <a:lnTo>
                    <a:pt x="510" y="779"/>
                  </a:lnTo>
                  <a:cubicBezTo>
                    <a:pt x="521" y="780"/>
                    <a:pt x="532" y="780"/>
                    <a:pt x="542" y="780"/>
                  </a:cubicBezTo>
                  <a:cubicBezTo>
                    <a:pt x="679" y="780"/>
                    <a:pt x="799" y="695"/>
                    <a:pt x="854" y="584"/>
                  </a:cubicBezTo>
                  <a:cubicBezTo>
                    <a:pt x="989" y="315"/>
                    <a:pt x="794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2"/>
            <p:cNvSpPr/>
            <p:nvPr/>
          </p:nvSpPr>
          <p:spPr>
            <a:xfrm>
              <a:off x="1790220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5" y="0"/>
                  </a:moveTo>
                  <a:cubicBezTo>
                    <a:pt x="300" y="0"/>
                    <a:pt x="150" y="105"/>
                    <a:pt x="90" y="270"/>
                  </a:cubicBezTo>
                  <a:cubicBezTo>
                    <a:pt x="1" y="524"/>
                    <a:pt x="195" y="779"/>
                    <a:pt x="465" y="779"/>
                  </a:cubicBezTo>
                  <a:cubicBezTo>
                    <a:pt x="474" y="780"/>
                    <a:pt x="483" y="780"/>
                    <a:pt x="493" y="780"/>
                  </a:cubicBezTo>
                  <a:cubicBezTo>
                    <a:pt x="648" y="780"/>
                    <a:pt x="797" y="665"/>
                    <a:pt x="839" y="524"/>
                  </a:cubicBezTo>
                  <a:cubicBezTo>
                    <a:pt x="929" y="270"/>
                    <a:pt x="734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2"/>
            <p:cNvSpPr/>
            <p:nvPr/>
          </p:nvSpPr>
          <p:spPr>
            <a:xfrm>
              <a:off x="1832313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285" y="0"/>
                    <a:pt x="135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3" y="780"/>
                    <a:pt x="492" y="780"/>
                  </a:cubicBezTo>
                  <a:cubicBezTo>
                    <a:pt x="646" y="780"/>
                    <a:pt x="782" y="665"/>
                    <a:pt x="838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2"/>
            <p:cNvSpPr/>
            <p:nvPr/>
          </p:nvSpPr>
          <p:spPr>
            <a:xfrm>
              <a:off x="1916138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300" y="0"/>
                    <a:pt x="150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5" y="780"/>
                    <a:pt x="495" y="780"/>
                  </a:cubicBezTo>
                  <a:cubicBezTo>
                    <a:pt x="661" y="780"/>
                    <a:pt x="796" y="665"/>
                    <a:pt x="839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2"/>
            <p:cNvSpPr/>
            <p:nvPr/>
          </p:nvSpPr>
          <p:spPr>
            <a:xfrm>
              <a:off x="1958209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5" y="0"/>
                  </a:moveTo>
                  <a:cubicBezTo>
                    <a:pt x="300" y="0"/>
                    <a:pt x="135" y="105"/>
                    <a:pt x="90" y="270"/>
                  </a:cubicBezTo>
                  <a:cubicBezTo>
                    <a:pt x="1" y="524"/>
                    <a:pt x="195" y="779"/>
                    <a:pt x="465" y="779"/>
                  </a:cubicBezTo>
                  <a:cubicBezTo>
                    <a:pt x="474" y="780"/>
                    <a:pt x="483" y="780"/>
                    <a:pt x="493" y="780"/>
                  </a:cubicBezTo>
                  <a:cubicBezTo>
                    <a:pt x="648" y="780"/>
                    <a:pt x="797" y="665"/>
                    <a:pt x="839" y="524"/>
                  </a:cubicBezTo>
                  <a:cubicBezTo>
                    <a:pt x="929" y="270"/>
                    <a:pt x="734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2"/>
            <p:cNvSpPr/>
            <p:nvPr/>
          </p:nvSpPr>
          <p:spPr>
            <a:xfrm>
              <a:off x="1706395" y="1916655"/>
              <a:ext cx="20718" cy="17703"/>
            </a:xfrm>
            <a:custGeom>
              <a:avLst/>
              <a:gdLst/>
              <a:ahLst/>
              <a:cxnLst/>
              <a:rect l="l" t="t" r="r" b="b"/>
              <a:pathLst>
                <a:path w="914" h="781" extrusionOk="0">
                  <a:moveTo>
                    <a:pt x="450" y="0"/>
                  </a:moveTo>
                  <a:cubicBezTo>
                    <a:pt x="285" y="0"/>
                    <a:pt x="135" y="105"/>
                    <a:pt x="75" y="270"/>
                  </a:cubicBezTo>
                  <a:cubicBezTo>
                    <a:pt x="1" y="524"/>
                    <a:pt x="180" y="779"/>
                    <a:pt x="450" y="779"/>
                  </a:cubicBezTo>
                  <a:lnTo>
                    <a:pt x="465" y="779"/>
                  </a:lnTo>
                  <a:cubicBezTo>
                    <a:pt x="474" y="780"/>
                    <a:pt x="483" y="780"/>
                    <a:pt x="493" y="780"/>
                  </a:cubicBezTo>
                  <a:cubicBezTo>
                    <a:pt x="646" y="780"/>
                    <a:pt x="783" y="665"/>
                    <a:pt x="839" y="524"/>
                  </a:cubicBezTo>
                  <a:cubicBezTo>
                    <a:pt x="914" y="270"/>
                    <a:pt x="734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2"/>
            <p:cNvSpPr/>
            <p:nvPr/>
          </p:nvSpPr>
          <p:spPr>
            <a:xfrm>
              <a:off x="1671102" y="1925110"/>
              <a:ext cx="18021" cy="18043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65" y="1"/>
                  </a:moveTo>
                  <a:cubicBezTo>
                    <a:pt x="166" y="1"/>
                    <a:pt x="1" y="175"/>
                    <a:pt x="15" y="391"/>
                  </a:cubicBezTo>
                  <a:cubicBezTo>
                    <a:pt x="1" y="615"/>
                    <a:pt x="165" y="795"/>
                    <a:pt x="390" y="795"/>
                  </a:cubicBezTo>
                  <a:cubicBezTo>
                    <a:pt x="614" y="780"/>
                    <a:pt x="794" y="600"/>
                    <a:pt x="779" y="376"/>
                  </a:cubicBezTo>
                  <a:cubicBezTo>
                    <a:pt x="764" y="166"/>
                    <a:pt x="599" y="2"/>
                    <a:pt x="390" y="2"/>
                  </a:cubicBezTo>
                  <a:cubicBezTo>
                    <a:pt x="382" y="1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2"/>
            <p:cNvSpPr/>
            <p:nvPr/>
          </p:nvSpPr>
          <p:spPr>
            <a:xfrm>
              <a:off x="1670422" y="1967068"/>
              <a:ext cx="18021" cy="17953"/>
            </a:xfrm>
            <a:custGeom>
              <a:avLst/>
              <a:gdLst/>
              <a:ahLst/>
              <a:cxnLst/>
              <a:rect l="l" t="t" r="r" b="b"/>
              <a:pathLst>
                <a:path w="795" h="792" extrusionOk="0">
                  <a:moveTo>
                    <a:pt x="399" y="1"/>
                  </a:moveTo>
                  <a:cubicBezTo>
                    <a:pt x="377" y="1"/>
                    <a:pt x="353" y="3"/>
                    <a:pt x="330" y="7"/>
                  </a:cubicBezTo>
                  <a:cubicBezTo>
                    <a:pt x="135" y="37"/>
                    <a:pt x="1" y="202"/>
                    <a:pt x="1" y="411"/>
                  </a:cubicBezTo>
                  <a:cubicBezTo>
                    <a:pt x="1" y="561"/>
                    <a:pt x="90" y="696"/>
                    <a:pt x="240" y="756"/>
                  </a:cubicBezTo>
                  <a:cubicBezTo>
                    <a:pt x="292" y="780"/>
                    <a:pt x="346" y="792"/>
                    <a:pt x="398" y="792"/>
                  </a:cubicBezTo>
                  <a:cubicBezTo>
                    <a:pt x="600" y="792"/>
                    <a:pt x="782" y="622"/>
                    <a:pt x="794" y="396"/>
                  </a:cubicBezTo>
                  <a:cubicBezTo>
                    <a:pt x="794" y="180"/>
                    <a:pt x="611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2"/>
            <p:cNvSpPr/>
            <p:nvPr/>
          </p:nvSpPr>
          <p:spPr>
            <a:xfrm>
              <a:off x="1670422" y="2008889"/>
              <a:ext cx="18021" cy="18089"/>
            </a:xfrm>
            <a:custGeom>
              <a:avLst/>
              <a:gdLst/>
              <a:ahLst/>
              <a:cxnLst/>
              <a:rect l="l" t="t" r="r" b="b"/>
              <a:pathLst>
                <a:path w="795" h="798" extrusionOk="0">
                  <a:moveTo>
                    <a:pt x="382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35" y="48"/>
                    <a:pt x="1" y="213"/>
                    <a:pt x="1" y="408"/>
                  </a:cubicBezTo>
                  <a:cubicBezTo>
                    <a:pt x="1" y="572"/>
                    <a:pt x="90" y="707"/>
                    <a:pt x="240" y="767"/>
                  </a:cubicBezTo>
                  <a:cubicBezTo>
                    <a:pt x="290" y="788"/>
                    <a:pt x="341" y="797"/>
                    <a:pt x="391" y="797"/>
                  </a:cubicBezTo>
                  <a:cubicBezTo>
                    <a:pt x="596" y="797"/>
                    <a:pt x="782" y="636"/>
                    <a:pt x="794" y="408"/>
                  </a:cubicBezTo>
                  <a:lnTo>
                    <a:pt x="794" y="393"/>
                  </a:lnTo>
                  <a:cubicBezTo>
                    <a:pt x="794" y="171"/>
                    <a:pt x="60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2"/>
            <p:cNvSpPr/>
            <p:nvPr/>
          </p:nvSpPr>
          <p:spPr>
            <a:xfrm>
              <a:off x="1748149" y="1916655"/>
              <a:ext cx="21058" cy="17703"/>
            </a:xfrm>
            <a:custGeom>
              <a:avLst/>
              <a:gdLst/>
              <a:ahLst/>
              <a:cxnLst/>
              <a:rect l="l" t="t" r="r" b="b"/>
              <a:pathLst>
                <a:path w="929" h="781" extrusionOk="0">
                  <a:moveTo>
                    <a:pt x="464" y="0"/>
                  </a:moveTo>
                  <a:cubicBezTo>
                    <a:pt x="300" y="0"/>
                    <a:pt x="150" y="105"/>
                    <a:pt x="90" y="270"/>
                  </a:cubicBezTo>
                  <a:cubicBezTo>
                    <a:pt x="0" y="524"/>
                    <a:pt x="195" y="779"/>
                    <a:pt x="464" y="779"/>
                  </a:cubicBezTo>
                  <a:cubicBezTo>
                    <a:pt x="474" y="780"/>
                    <a:pt x="485" y="780"/>
                    <a:pt x="495" y="780"/>
                  </a:cubicBezTo>
                  <a:cubicBezTo>
                    <a:pt x="661" y="780"/>
                    <a:pt x="796" y="665"/>
                    <a:pt x="839" y="524"/>
                  </a:cubicBezTo>
                  <a:cubicBezTo>
                    <a:pt x="928" y="270"/>
                    <a:pt x="73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2"/>
            <p:cNvSpPr/>
            <p:nvPr/>
          </p:nvSpPr>
          <p:spPr>
            <a:xfrm>
              <a:off x="1830931" y="2050439"/>
              <a:ext cx="19721" cy="17839"/>
            </a:xfrm>
            <a:custGeom>
              <a:avLst/>
              <a:gdLst/>
              <a:ahLst/>
              <a:cxnLst/>
              <a:rect l="l" t="t" r="r" b="b"/>
              <a:pathLst>
                <a:path w="870" h="787" extrusionOk="0">
                  <a:moveTo>
                    <a:pt x="487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89" y="713"/>
                    <a:pt x="330" y="787"/>
                    <a:pt x="471" y="787"/>
                  </a:cubicBezTo>
                  <a:cubicBezTo>
                    <a:pt x="670" y="787"/>
                    <a:pt x="870" y="640"/>
                    <a:pt x="870" y="386"/>
                  </a:cubicBezTo>
                  <a:cubicBezTo>
                    <a:pt x="870" y="282"/>
                    <a:pt x="840" y="192"/>
                    <a:pt x="765" y="117"/>
                  </a:cubicBezTo>
                  <a:cubicBezTo>
                    <a:pt x="680" y="36"/>
                    <a:pt x="582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3" name="Google Shape;3893;p52"/>
          <p:cNvGrpSpPr/>
          <p:nvPr/>
        </p:nvGrpSpPr>
        <p:grpSpPr>
          <a:xfrm>
            <a:off x="1877129" y="2273094"/>
            <a:ext cx="409333" cy="204637"/>
            <a:chOff x="933660" y="2043457"/>
            <a:chExt cx="462576" cy="231254"/>
          </a:xfrm>
        </p:grpSpPr>
        <p:sp>
          <p:nvSpPr>
            <p:cNvPr id="3894" name="Google Shape;3894;p52"/>
            <p:cNvSpPr/>
            <p:nvPr/>
          </p:nvSpPr>
          <p:spPr>
            <a:xfrm>
              <a:off x="933660" y="2043457"/>
              <a:ext cx="462576" cy="231254"/>
            </a:xfrm>
            <a:custGeom>
              <a:avLst/>
              <a:gdLst/>
              <a:ahLst/>
              <a:cxnLst/>
              <a:rect l="l" t="t" r="r" b="b"/>
              <a:pathLst>
                <a:path w="20407" h="10202" extrusionOk="0">
                  <a:moveTo>
                    <a:pt x="7130" y="782"/>
                  </a:moveTo>
                  <a:cubicBezTo>
                    <a:pt x="7919" y="782"/>
                    <a:pt x="8712" y="1090"/>
                    <a:pt x="9312" y="1712"/>
                  </a:cubicBezTo>
                  <a:lnTo>
                    <a:pt x="9911" y="2356"/>
                  </a:lnTo>
                  <a:cubicBezTo>
                    <a:pt x="9994" y="2439"/>
                    <a:pt x="10098" y="2480"/>
                    <a:pt x="10203" y="2480"/>
                  </a:cubicBezTo>
                  <a:cubicBezTo>
                    <a:pt x="10308" y="2480"/>
                    <a:pt x="10413" y="2439"/>
                    <a:pt x="10495" y="2356"/>
                  </a:cubicBezTo>
                  <a:lnTo>
                    <a:pt x="11079" y="1742"/>
                  </a:lnTo>
                  <a:cubicBezTo>
                    <a:pt x="11573" y="1218"/>
                    <a:pt x="12232" y="874"/>
                    <a:pt x="12951" y="799"/>
                  </a:cubicBezTo>
                  <a:cubicBezTo>
                    <a:pt x="13057" y="788"/>
                    <a:pt x="13163" y="783"/>
                    <a:pt x="13268" y="783"/>
                  </a:cubicBezTo>
                  <a:cubicBezTo>
                    <a:pt x="14171" y="783"/>
                    <a:pt x="15024" y="1180"/>
                    <a:pt x="15601" y="1877"/>
                  </a:cubicBezTo>
                  <a:cubicBezTo>
                    <a:pt x="16304" y="2730"/>
                    <a:pt x="17173" y="3419"/>
                    <a:pt x="18161" y="3928"/>
                  </a:cubicBezTo>
                  <a:cubicBezTo>
                    <a:pt x="17575" y="3832"/>
                    <a:pt x="16884" y="3754"/>
                    <a:pt x="16172" y="3754"/>
                  </a:cubicBezTo>
                  <a:cubicBezTo>
                    <a:pt x="15338" y="3754"/>
                    <a:pt x="14474" y="3861"/>
                    <a:pt x="13714" y="4168"/>
                  </a:cubicBezTo>
                  <a:cubicBezTo>
                    <a:pt x="12666" y="4602"/>
                    <a:pt x="11543" y="4856"/>
                    <a:pt x="10405" y="4931"/>
                  </a:cubicBezTo>
                  <a:lnTo>
                    <a:pt x="10001" y="4931"/>
                  </a:lnTo>
                  <a:cubicBezTo>
                    <a:pt x="8863" y="4856"/>
                    <a:pt x="7740" y="4602"/>
                    <a:pt x="6692" y="4168"/>
                  </a:cubicBezTo>
                  <a:cubicBezTo>
                    <a:pt x="5933" y="3861"/>
                    <a:pt x="5060" y="3754"/>
                    <a:pt x="4224" y="3754"/>
                  </a:cubicBezTo>
                  <a:cubicBezTo>
                    <a:pt x="3512" y="3754"/>
                    <a:pt x="2826" y="3832"/>
                    <a:pt x="2261" y="3928"/>
                  </a:cubicBezTo>
                  <a:cubicBezTo>
                    <a:pt x="3234" y="3419"/>
                    <a:pt x="4102" y="2730"/>
                    <a:pt x="4806" y="1877"/>
                  </a:cubicBezTo>
                  <a:cubicBezTo>
                    <a:pt x="5408" y="1150"/>
                    <a:pt x="6267" y="782"/>
                    <a:pt x="7130" y="782"/>
                  </a:cubicBezTo>
                  <a:close/>
                  <a:moveTo>
                    <a:pt x="16184" y="4532"/>
                  </a:moveTo>
                  <a:cubicBezTo>
                    <a:pt x="16886" y="4532"/>
                    <a:pt x="17573" y="4613"/>
                    <a:pt x="18146" y="4707"/>
                  </a:cubicBezTo>
                  <a:cubicBezTo>
                    <a:pt x="17846" y="4991"/>
                    <a:pt x="17532" y="5321"/>
                    <a:pt x="17202" y="5680"/>
                  </a:cubicBezTo>
                  <a:cubicBezTo>
                    <a:pt x="15630" y="7327"/>
                    <a:pt x="13699" y="9393"/>
                    <a:pt x="10211" y="9393"/>
                  </a:cubicBezTo>
                  <a:cubicBezTo>
                    <a:pt x="6722" y="9393"/>
                    <a:pt x="4776" y="7327"/>
                    <a:pt x="3204" y="5680"/>
                  </a:cubicBezTo>
                  <a:cubicBezTo>
                    <a:pt x="2875" y="5321"/>
                    <a:pt x="2560" y="4991"/>
                    <a:pt x="2261" y="4707"/>
                  </a:cubicBezTo>
                  <a:cubicBezTo>
                    <a:pt x="2818" y="4613"/>
                    <a:pt x="3502" y="4532"/>
                    <a:pt x="4206" y="4532"/>
                  </a:cubicBezTo>
                  <a:cubicBezTo>
                    <a:pt x="4956" y="4532"/>
                    <a:pt x="5728" y="4624"/>
                    <a:pt x="6393" y="4886"/>
                  </a:cubicBezTo>
                  <a:cubicBezTo>
                    <a:pt x="8249" y="5635"/>
                    <a:pt x="9672" y="5710"/>
                    <a:pt x="10196" y="5710"/>
                  </a:cubicBezTo>
                  <a:lnTo>
                    <a:pt x="10211" y="5710"/>
                  </a:lnTo>
                  <a:cubicBezTo>
                    <a:pt x="10750" y="5710"/>
                    <a:pt x="12157" y="5635"/>
                    <a:pt x="14014" y="4886"/>
                  </a:cubicBezTo>
                  <a:cubicBezTo>
                    <a:pt x="14670" y="4624"/>
                    <a:pt x="15435" y="4532"/>
                    <a:pt x="16184" y="4532"/>
                  </a:cubicBezTo>
                  <a:close/>
                  <a:moveTo>
                    <a:pt x="7127" y="1"/>
                  </a:moveTo>
                  <a:cubicBezTo>
                    <a:pt x="5988" y="1"/>
                    <a:pt x="4919" y="502"/>
                    <a:pt x="4192" y="1383"/>
                  </a:cubicBezTo>
                  <a:cubicBezTo>
                    <a:pt x="3399" y="2356"/>
                    <a:pt x="2366" y="3090"/>
                    <a:pt x="1198" y="3554"/>
                  </a:cubicBezTo>
                  <a:lnTo>
                    <a:pt x="269" y="3898"/>
                  </a:lnTo>
                  <a:cubicBezTo>
                    <a:pt x="255" y="3898"/>
                    <a:pt x="240" y="3913"/>
                    <a:pt x="225" y="3928"/>
                  </a:cubicBezTo>
                  <a:cubicBezTo>
                    <a:pt x="0" y="4198"/>
                    <a:pt x="180" y="4602"/>
                    <a:pt x="524" y="4617"/>
                  </a:cubicBezTo>
                  <a:cubicBezTo>
                    <a:pt x="1108" y="4617"/>
                    <a:pt x="1812" y="5366"/>
                    <a:pt x="2635" y="6234"/>
                  </a:cubicBezTo>
                  <a:cubicBezTo>
                    <a:pt x="4207" y="7896"/>
                    <a:pt x="6378" y="10186"/>
                    <a:pt x="10196" y="10201"/>
                  </a:cubicBezTo>
                  <a:lnTo>
                    <a:pt x="10211" y="10201"/>
                  </a:lnTo>
                  <a:cubicBezTo>
                    <a:pt x="14028" y="10186"/>
                    <a:pt x="16199" y="7896"/>
                    <a:pt x="17771" y="6234"/>
                  </a:cubicBezTo>
                  <a:cubicBezTo>
                    <a:pt x="18595" y="5366"/>
                    <a:pt x="19299" y="4617"/>
                    <a:pt x="19882" y="4617"/>
                  </a:cubicBezTo>
                  <a:cubicBezTo>
                    <a:pt x="20227" y="4602"/>
                    <a:pt x="20406" y="4198"/>
                    <a:pt x="20182" y="3928"/>
                  </a:cubicBezTo>
                  <a:cubicBezTo>
                    <a:pt x="20167" y="3913"/>
                    <a:pt x="20152" y="3898"/>
                    <a:pt x="20137" y="3898"/>
                  </a:cubicBezTo>
                  <a:lnTo>
                    <a:pt x="19224" y="3554"/>
                  </a:lnTo>
                  <a:cubicBezTo>
                    <a:pt x="18041" y="3090"/>
                    <a:pt x="17008" y="2356"/>
                    <a:pt x="16214" y="1383"/>
                  </a:cubicBezTo>
                  <a:cubicBezTo>
                    <a:pt x="15488" y="502"/>
                    <a:pt x="14419" y="1"/>
                    <a:pt x="13279" y="1"/>
                  </a:cubicBezTo>
                  <a:cubicBezTo>
                    <a:pt x="12541" y="1"/>
                    <a:pt x="11773" y="211"/>
                    <a:pt x="11049" y="664"/>
                  </a:cubicBezTo>
                  <a:cubicBezTo>
                    <a:pt x="10989" y="709"/>
                    <a:pt x="10929" y="769"/>
                    <a:pt x="10869" y="814"/>
                  </a:cubicBezTo>
                  <a:lnTo>
                    <a:pt x="10211" y="1518"/>
                  </a:lnTo>
                  <a:lnTo>
                    <a:pt x="9537" y="814"/>
                  </a:lnTo>
                  <a:cubicBezTo>
                    <a:pt x="9477" y="769"/>
                    <a:pt x="9417" y="709"/>
                    <a:pt x="9357" y="664"/>
                  </a:cubicBezTo>
                  <a:cubicBezTo>
                    <a:pt x="8633" y="211"/>
                    <a:pt x="7865" y="1"/>
                    <a:pt x="7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2"/>
            <p:cNvSpPr/>
            <p:nvPr/>
          </p:nvSpPr>
          <p:spPr>
            <a:xfrm>
              <a:off x="1222444" y="2079884"/>
              <a:ext cx="62880" cy="36019"/>
            </a:xfrm>
            <a:custGeom>
              <a:avLst/>
              <a:gdLst/>
              <a:ahLst/>
              <a:cxnLst/>
              <a:rect l="l" t="t" r="r" b="b"/>
              <a:pathLst>
                <a:path w="2774" h="1589" extrusionOk="0">
                  <a:moveTo>
                    <a:pt x="525" y="1"/>
                  </a:moveTo>
                  <a:cubicBezTo>
                    <a:pt x="1" y="1"/>
                    <a:pt x="1" y="779"/>
                    <a:pt x="525" y="779"/>
                  </a:cubicBezTo>
                  <a:cubicBezTo>
                    <a:pt x="1064" y="779"/>
                    <a:pt x="1573" y="1019"/>
                    <a:pt x="1917" y="1438"/>
                  </a:cubicBezTo>
                  <a:cubicBezTo>
                    <a:pt x="2008" y="1544"/>
                    <a:pt x="2116" y="1588"/>
                    <a:pt x="2220" y="1588"/>
                  </a:cubicBezTo>
                  <a:cubicBezTo>
                    <a:pt x="2512" y="1588"/>
                    <a:pt x="2774" y="1242"/>
                    <a:pt x="2531" y="944"/>
                  </a:cubicBezTo>
                  <a:cubicBezTo>
                    <a:pt x="2037" y="345"/>
                    <a:pt x="1303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2"/>
            <p:cNvSpPr/>
            <p:nvPr/>
          </p:nvSpPr>
          <p:spPr>
            <a:xfrm>
              <a:off x="1064112" y="2192450"/>
              <a:ext cx="80878" cy="41867"/>
            </a:xfrm>
            <a:custGeom>
              <a:avLst/>
              <a:gdLst/>
              <a:ahLst/>
              <a:cxnLst/>
              <a:rect l="l" t="t" r="r" b="b"/>
              <a:pathLst>
                <a:path w="3568" h="1847" extrusionOk="0">
                  <a:moveTo>
                    <a:pt x="571" y="1"/>
                  </a:moveTo>
                  <a:cubicBezTo>
                    <a:pt x="251" y="1"/>
                    <a:pt x="0" y="446"/>
                    <a:pt x="324" y="709"/>
                  </a:cubicBezTo>
                  <a:cubicBezTo>
                    <a:pt x="1087" y="1323"/>
                    <a:pt x="2000" y="1712"/>
                    <a:pt x="2974" y="1847"/>
                  </a:cubicBezTo>
                  <a:lnTo>
                    <a:pt x="3018" y="1847"/>
                  </a:lnTo>
                  <a:cubicBezTo>
                    <a:pt x="3023" y="1847"/>
                    <a:pt x="3028" y="1847"/>
                    <a:pt x="3033" y="1847"/>
                  </a:cubicBezTo>
                  <a:cubicBezTo>
                    <a:pt x="3514" y="1847"/>
                    <a:pt x="3567" y="1127"/>
                    <a:pt x="3078" y="1068"/>
                  </a:cubicBezTo>
                  <a:cubicBezTo>
                    <a:pt x="2255" y="963"/>
                    <a:pt x="1476" y="619"/>
                    <a:pt x="818" y="95"/>
                  </a:cubicBezTo>
                  <a:cubicBezTo>
                    <a:pt x="736" y="29"/>
                    <a:pt x="65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2"/>
            <p:cNvSpPr/>
            <p:nvPr/>
          </p:nvSpPr>
          <p:spPr>
            <a:xfrm>
              <a:off x="1154102" y="2221284"/>
              <a:ext cx="25274" cy="18134"/>
            </a:xfrm>
            <a:custGeom>
              <a:avLst/>
              <a:gdLst/>
              <a:ahLst/>
              <a:cxnLst/>
              <a:rect l="l" t="t" r="r" b="b"/>
              <a:pathLst>
                <a:path w="1115" h="800" extrusionOk="0">
                  <a:moveTo>
                    <a:pt x="538" y="1"/>
                  </a:moveTo>
                  <a:cubicBezTo>
                    <a:pt x="87" y="1"/>
                    <a:pt x="1" y="713"/>
                    <a:pt x="501" y="784"/>
                  </a:cubicBezTo>
                  <a:lnTo>
                    <a:pt x="516" y="799"/>
                  </a:lnTo>
                  <a:lnTo>
                    <a:pt x="576" y="799"/>
                  </a:lnTo>
                  <a:cubicBezTo>
                    <a:pt x="1070" y="799"/>
                    <a:pt x="1115" y="81"/>
                    <a:pt x="620" y="21"/>
                  </a:cubicBezTo>
                  <a:lnTo>
                    <a:pt x="635" y="21"/>
                  </a:lnTo>
                  <a:lnTo>
                    <a:pt x="605" y="6"/>
                  </a:lnTo>
                  <a:cubicBezTo>
                    <a:pt x="582" y="2"/>
                    <a:pt x="56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8" name="Google Shape;3898;p52"/>
          <p:cNvGrpSpPr/>
          <p:nvPr/>
        </p:nvGrpSpPr>
        <p:grpSpPr>
          <a:xfrm>
            <a:off x="1150644" y="2216231"/>
            <a:ext cx="407227" cy="318368"/>
            <a:chOff x="236249" y="1914932"/>
            <a:chExt cx="460196" cy="359779"/>
          </a:xfrm>
        </p:grpSpPr>
        <p:sp>
          <p:nvSpPr>
            <p:cNvPr id="3899" name="Google Shape;3899;p52"/>
            <p:cNvSpPr/>
            <p:nvPr/>
          </p:nvSpPr>
          <p:spPr>
            <a:xfrm>
              <a:off x="236249" y="1916882"/>
              <a:ext cx="460196" cy="152892"/>
            </a:xfrm>
            <a:custGeom>
              <a:avLst/>
              <a:gdLst/>
              <a:ahLst/>
              <a:cxnLst/>
              <a:rect l="l" t="t" r="r" b="b"/>
              <a:pathLst>
                <a:path w="20302" h="6745" extrusionOk="0">
                  <a:moveTo>
                    <a:pt x="8616" y="0"/>
                  </a:moveTo>
                  <a:cubicBezTo>
                    <a:pt x="8595" y="0"/>
                    <a:pt x="8572" y="2"/>
                    <a:pt x="8549" y="5"/>
                  </a:cubicBezTo>
                  <a:cubicBezTo>
                    <a:pt x="6812" y="230"/>
                    <a:pt x="5165" y="859"/>
                    <a:pt x="3713" y="1832"/>
                  </a:cubicBezTo>
                  <a:cubicBezTo>
                    <a:pt x="2291" y="2775"/>
                    <a:pt x="1093" y="4018"/>
                    <a:pt x="195" y="5485"/>
                  </a:cubicBezTo>
                  <a:cubicBezTo>
                    <a:pt x="0" y="5814"/>
                    <a:pt x="45" y="6233"/>
                    <a:pt x="330" y="6503"/>
                  </a:cubicBezTo>
                  <a:cubicBezTo>
                    <a:pt x="483" y="6665"/>
                    <a:pt x="689" y="6744"/>
                    <a:pt x="899" y="6744"/>
                  </a:cubicBezTo>
                  <a:cubicBezTo>
                    <a:pt x="1059" y="6744"/>
                    <a:pt x="1220" y="6698"/>
                    <a:pt x="1363" y="6608"/>
                  </a:cubicBezTo>
                  <a:cubicBezTo>
                    <a:pt x="4035" y="4878"/>
                    <a:pt x="7089" y="4014"/>
                    <a:pt x="10143" y="4014"/>
                  </a:cubicBezTo>
                  <a:cubicBezTo>
                    <a:pt x="13198" y="4014"/>
                    <a:pt x="16252" y="4878"/>
                    <a:pt x="18924" y="6608"/>
                  </a:cubicBezTo>
                  <a:cubicBezTo>
                    <a:pt x="19059" y="6698"/>
                    <a:pt x="19224" y="6742"/>
                    <a:pt x="19389" y="6742"/>
                  </a:cubicBezTo>
                  <a:cubicBezTo>
                    <a:pt x="19598" y="6742"/>
                    <a:pt x="19808" y="6653"/>
                    <a:pt x="19957" y="6503"/>
                  </a:cubicBezTo>
                  <a:cubicBezTo>
                    <a:pt x="20242" y="6233"/>
                    <a:pt x="20302" y="5814"/>
                    <a:pt x="20092" y="5485"/>
                  </a:cubicBezTo>
                  <a:cubicBezTo>
                    <a:pt x="18311" y="2535"/>
                    <a:pt x="15301" y="544"/>
                    <a:pt x="11903" y="20"/>
                  </a:cubicBezTo>
                  <a:cubicBezTo>
                    <a:pt x="11879" y="17"/>
                    <a:pt x="11856" y="15"/>
                    <a:pt x="11833" y="15"/>
                  </a:cubicBezTo>
                  <a:cubicBezTo>
                    <a:pt x="11369" y="15"/>
                    <a:pt x="11283" y="727"/>
                    <a:pt x="11783" y="799"/>
                  </a:cubicBezTo>
                  <a:cubicBezTo>
                    <a:pt x="14957" y="1278"/>
                    <a:pt x="17757" y="3149"/>
                    <a:pt x="19418" y="5889"/>
                  </a:cubicBezTo>
                  <a:cubicBezTo>
                    <a:pt x="19433" y="5904"/>
                    <a:pt x="19433" y="5919"/>
                    <a:pt x="19418" y="5934"/>
                  </a:cubicBezTo>
                  <a:cubicBezTo>
                    <a:pt x="19410" y="5952"/>
                    <a:pt x="19396" y="5959"/>
                    <a:pt x="19383" y="5959"/>
                  </a:cubicBezTo>
                  <a:cubicBezTo>
                    <a:pt x="19374" y="5959"/>
                    <a:pt x="19365" y="5955"/>
                    <a:pt x="19359" y="5949"/>
                  </a:cubicBezTo>
                  <a:cubicBezTo>
                    <a:pt x="16551" y="4137"/>
                    <a:pt x="13347" y="3232"/>
                    <a:pt x="10143" y="3232"/>
                  </a:cubicBezTo>
                  <a:cubicBezTo>
                    <a:pt x="6940" y="3232"/>
                    <a:pt x="3736" y="4137"/>
                    <a:pt x="928" y="5949"/>
                  </a:cubicBezTo>
                  <a:cubicBezTo>
                    <a:pt x="922" y="5955"/>
                    <a:pt x="913" y="5959"/>
                    <a:pt x="905" y="5959"/>
                  </a:cubicBezTo>
                  <a:cubicBezTo>
                    <a:pt x="894" y="5959"/>
                    <a:pt x="883" y="5952"/>
                    <a:pt x="883" y="5934"/>
                  </a:cubicBezTo>
                  <a:cubicBezTo>
                    <a:pt x="854" y="5919"/>
                    <a:pt x="869" y="5904"/>
                    <a:pt x="869" y="5889"/>
                  </a:cubicBezTo>
                  <a:cubicBezTo>
                    <a:pt x="2560" y="3104"/>
                    <a:pt x="5420" y="1218"/>
                    <a:pt x="8654" y="784"/>
                  </a:cubicBezTo>
                  <a:cubicBezTo>
                    <a:pt x="9140" y="712"/>
                    <a:pt x="9066" y="0"/>
                    <a:pt x="8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2"/>
            <p:cNvSpPr/>
            <p:nvPr/>
          </p:nvSpPr>
          <p:spPr>
            <a:xfrm>
              <a:off x="456260" y="1914932"/>
              <a:ext cx="20945" cy="17681"/>
            </a:xfrm>
            <a:custGeom>
              <a:avLst/>
              <a:gdLst/>
              <a:ahLst/>
              <a:cxnLst/>
              <a:rect l="l" t="t" r="r" b="b"/>
              <a:pathLst>
                <a:path w="924" h="780" extrusionOk="0">
                  <a:moveTo>
                    <a:pt x="546" y="0"/>
                  </a:moveTo>
                  <a:cubicBezTo>
                    <a:pt x="538" y="0"/>
                    <a:pt x="529" y="1"/>
                    <a:pt x="520" y="1"/>
                  </a:cubicBezTo>
                  <a:cubicBezTo>
                    <a:pt x="515" y="1"/>
                    <a:pt x="510" y="1"/>
                    <a:pt x="505" y="1"/>
                  </a:cubicBezTo>
                  <a:cubicBezTo>
                    <a:pt x="11" y="1"/>
                    <a:pt x="1" y="734"/>
                    <a:pt x="475" y="778"/>
                  </a:cubicBezTo>
                  <a:lnTo>
                    <a:pt x="475" y="778"/>
                  </a:lnTo>
                  <a:lnTo>
                    <a:pt x="475" y="765"/>
                  </a:lnTo>
                  <a:cubicBezTo>
                    <a:pt x="484" y="766"/>
                    <a:pt x="494" y="766"/>
                    <a:pt x="503" y="766"/>
                  </a:cubicBezTo>
                  <a:cubicBezTo>
                    <a:pt x="729" y="766"/>
                    <a:pt x="909" y="591"/>
                    <a:pt x="909" y="376"/>
                  </a:cubicBezTo>
                  <a:cubicBezTo>
                    <a:pt x="923" y="161"/>
                    <a:pt x="745" y="0"/>
                    <a:pt x="546" y="0"/>
                  </a:cubicBezTo>
                  <a:close/>
                  <a:moveTo>
                    <a:pt x="475" y="778"/>
                  </a:moveTo>
                  <a:lnTo>
                    <a:pt x="475" y="780"/>
                  </a:lnTo>
                  <a:lnTo>
                    <a:pt x="520" y="780"/>
                  </a:lnTo>
                  <a:cubicBezTo>
                    <a:pt x="504" y="780"/>
                    <a:pt x="489" y="779"/>
                    <a:pt x="475" y="7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2"/>
            <p:cNvSpPr/>
            <p:nvPr/>
          </p:nvSpPr>
          <p:spPr>
            <a:xfrm>
              <a:off x="236249" y="2121524"/>
              <a:ext cx="460196" cy="153187"/>
            </a:xfrm>
            <a:custGeom>
              <a:avLst/>
              <a:gdLst/>
              <a:ahLst/>
              <a:cxnLst/>
              <a:rect l="l" t="t" r="r" b="b"/>
              <a:pathLst>
                <a:path w="20302" h="6758" extrusionOk="0">
                  <a:moveTo>
                    <a:pt x="8616" y="0"/>
                  </a:moveTo>
                  <a:cubicBezTo>
                    <a:pt x="8595" y="0"/>
                    <a:pt x="8572" y="2"/>
                    <a:pt x="8549" y="5"/>
                  </a:cubicBezTo>
                  <a:cubicBezTo>
                    <a:pt x="6812" y="245"/>
                    <a:pt x="5165" y="873"/>
                    <a:pt x="3713" y="1832"/>
                  </a:cubicBezTo>
                  <a:cubicBezTo>
                    <a:pt x="2291" y="2790"/>
                    <a:pt x="1093" y="4033"/>
                    <a:pt x="195" y="5500"/>
                  </a:cubicBezTo>
                  <a:cubicBezTo>
                    <a:pt x="0" y="5814"/>
                    <a:pt x="45" y="6248"/>
                    <a:pt x="330" y="6518"/>
                  </a:cubicBezTo>
                  <a:cubicBezTo>
                    <a:pt x="485" y="6674"/>
                    <a:pt x="696" y="6754"/>
                    <a:pt x="910" y="6754"/>
                  </a:cubicBezTo>
                  <a:cubicBezTo>
                    <a:pt x="1066" y="6754"/>
                    <a:pt x="1223" y="6711"/>
                    <a:pt x="1363" y="6623"/>
                  </a:cubicBezTo>
                  <a:cubicBezTo>
                    <a:pt x="4035" y="4893"/>
                    <a:pt x="7089" y="4029"/>
                    <a:pt x="10143" y="4029"/>
                  </a:cubicBezTo>
                  <a:cubicBezTo>
                    <a:pt x="13198" y="4029"/>
                    <a:pt x="16252" y="4893"/>
                    <a:pt x="18924" y="6623"/>
                  </a:cubicBezTo>
                  <a:cubicBezTo>
                    <a:pt x="19059" y="6697"/>
                    <a:pt x="19224" y="6757"/>
                    <a:pt x="19389" y="6757"/>
                  </a:cubicBezTo>
                  <a:cubicBezTo>
                    <a:pt x="19598" y="6757"/>
                    <a:pt x="19808" y="6668"/>
                    <a:pt x="19957" y="6518"/>
                  </a:cubicBezTo>
                  <a:cubicBezTo>
                    <a:pt x="20242" y="6248"/>
                    <a:pt x="20302" y="5814"/>
                    <a:pt x="20092" y="5500"/>
                  </a:cubicBezTo>
                  <a:cubicBezTo>
                    <a:pt x="18311" y="2550"/>
                    <a:pt x="15301" y="544"/>
                    <a:pt x="11903" y="35"/>
                  </a:cubicBezTo>
                  <a:cubicBezTo>
                    <a:pt x="11874" y="30"/>
                    <a:pt x="11847" y="28"/>
                    <a:pt x="11821" y="28"/>
                  </a:cubicBezTo>
                  <a:cubicBezTo>
                    <a:pt x="11368" y="28"/>
                    <a:pt x="11287" y="729"/>
                    <a:pt x="11783" y="814"/>
                  </a:cubicBezTo>
                  <a:cubicBezTo>
                    <a:pt x="14957" y="1293"/>
                    <a:pt x="17757" y="3149"/>
                    <a:pt x="19418" y="5904"/>
                  </a:cubicBezTo>
                  <a:cubicBezTo>
                    <a:pt x="19433" y="5919"/>
                    <a:pt x="19433" y="5934"/>
                    <a:pt x="19418" y="5949"/>
                  </a:cubicBezTo>
                  <a:cubicBezTo>
                    <a:pt x="19411" y="5956"/>
                    <a:pt x="19400" y="5960"/>
                    <a:pt x="19389" y="5960"/>
                  </a:cubicBezTo>
                  <a:cubicBezTo>
                    <a:pt x="19377" y="5960"/>
                    <a:pt x="19366" y="5956"/>
                    <a:pt x="19359" y="5949"/>
                  </a:cubicBezTo>
                  <a:cubicBezTo>
                    <a:pt x="16551" y="4137"/>
                    <a:pt x="13347" y="3232"/>
                    <a:pt x="10143" y="3232"/>
                  </a:cubicBezTo>
                  <a:cubicBezTo>
                    <a:pt x="6940" y="3232"/>
                    <a:pt x="3736" y="4137"/>
                    <a:pt x="928" y="5949"/>
                  </a:cubicBezTo>
                  <a:cubicBezTo>
                    <a:pt x="921" y="5956"/>
                    <a:pt x="910" y="5960"/>
                    <a:pt x="900" y="5960"/>
                  </a:cubicBezTo>
                  <a:cubicBezTo>
                    <a:pt x="891" y="5960"/>
                    <a:pt x="883" y="5956"/>
                    <a:pt x="883" y="5949"/>
                  </a:cubicBezTo>
                  <a:cubicBezTo>
                    <a:pt x="854" y="5934"/>
                    <a:pt x="869" y="5919"/>
                    <a:pt x="869" y="5904"/>
                  </a:cubicBezTo>
                  <a:cubicBezTo>
                    <a:pt x="2560" y="3104"/>
                    <a:pt x="5420" y="1233"/>
                    <a:pt x="8654" y="784"/>
                  </a:cubicBezTo>
                  <a:cubicBezTo>
                    <a:pt x="9140" y="712"/>
                    <a:pt x="9066" y="0"/>
                    <a:pt x="8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2"/>
            <p:cNvSpPr/>
            <p:nvPr/>
          </p:nvSpPr>
          <p:spPr>
            <a:xfrm>
              <a:off x="456147" y="2118917"/>
              <a:ext cx="21081" cy="18089"/>
            </a:xfrm>
            <a:custGeom>
              <a:avLst/>
              <a:gdLst/>
              <a:ahLst/>
              <a:cxnLst/>
              <a:rect l="l" t="t" r="r" b="b"/>
              <a:pathLst>
                <a:path w="930" h="798" extrusionOk="0">
                  <a:moveTo>
                    <a:pt x="525" y="0"/>
                  </a:moveTo>
                  <a:cubicBezTo>
                    <a:pt x="1" y="0"/>
                    <a:pt x="1" y="794"/>
                    <a:pt x="525" y="794"/>
                  </a:cubicBezTo>
                  <a:lnTo>
                    <a:pt x="480" y="794"/>
                  </a:lnTo>
                  <a:cubicBezTo>
                    <a:pt x="497" y="796"/>
                    <a:pt x="515" y="797"/>
                    <a:pt x="532" y="797"/>
                  </a:cubicBezTo>
                  <a:cubicBezTo>
                    <a:pt x="747" y="797"/>
                    <a:pt x="915" y="627"/>
                    <a:pt x="929" y="405"/>
                  </a:cubicBezTo>
                  <a:cubicBezTo>
                    <a:pt x="914" y="195"/>
                    <a:pt x="749" y="15"/>
                    <a:pt x="525" y="15"/>
                  </a:cubicBezTo>
                  <a:cubicBezTo>
                    <a:pt x="525" y="15"/>
                    <a:pt x="525" y="15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3" name="Google Shape;3903;p52"/>
          <p:cNvGrpSpPr/>
          <p:nvPr/>
        </p:nvGrpSpPr>
        <p:grpSpPr>
          <a:xfrm>
            <a:off x="4096053" y="2173428"/>
            <a:ext cx="257390" cy="403978"/>
            <a:chOff x="3161943" y="1818187"/>
            <a:chExt cx="290869" cy="456523"/>
          </a:xfrm>
        </p:grpSpPr>
        <p:sp>
          <p:nvSpPr>
            <p:cNvPr id="3904" name="Google Shape;3904;p52"/>
            <p:cNvSpPr/>
            <p:nvPr/>
          </p:nvSpPr>
          <p:spPr>
            <a:xfrm>
              <a:off x="3390364" y="2166020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3" y="1"/>
                  </a:moveTo>
                  <a:cubicBezTo>
                    <a:pt x="228" y="1"/>
                    <a:pt x="0" y="260"/>
                    <a:pt x="120" y="542"/>
                  </a:cubicBezTo>
                  <a:cubicBezTo>
                    <a:pt x="189" y="713"/>
                    <a:pt x="333" y="790"/>
                    <a:pt x="476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98"/>
                    <a:pt x="764" y="123"/>
                  </a:cubicBezTo>
                  <a:cubicBezTo>
                    <a:pt x="678" y="37"/>
                    <a:pt x="57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2"/>
            <p:cNvSpPr/>
            <p:nvPr/>
          </p:nvSpPr>
          <p:spPr>
            <a:xfrm>
              <a:off x="3164006" y="1818187"/>
              <a:ext cx="117780" cy="456523"/>
            </a:xfrm>
            <a:custGeom>
              <a:avLst/>
              <a:gdLst/>
              <a:ahLst/>
              <a:cxnLst/>
              <a:rect l="l" t="t" r="r" b="b"/>
              <a:pathLst>
                <a:path w="5196" h="20140" extrusionOk="0">
                  <a:moveTo>
                    <a:pt x="1841" y="1"/>
                  </a:moveTo>
                  <a:cubicBezTo>
                    <a:pt x="1732" y="1"/>
                    <a:pt x="1627" y="71"/>
                    <a:pt x="1572" y="167"/>
                  </a:cubicBezTo>
                  <a:cubicBezTo>
                    <a:pt x="1392" y="422"/>
                    <a:pt x="1587" y="781"/>
                    <a:pt x="1901" y="781"/>
                  </a:cubicBezTo>
                  <a:lnTo>
                    <a:pt x="2201" y="781"/>
                  </a:lnTo>
                  <a:lnTo>
                    <a:pt x="2201" y="1260"/>
                  </a:lnTo>
                  <a:lnTo>
                    <a:pt x="1213" y="1260"/>
                  </a:lnTo>
                  <a:cubicBezTo>
                    <a:pt x="1203" y="1259"/>
                    <a:pt x="1193" y="1259"/>
                    <a:pt x="1184" y="1259"/>
                  </a:cubicBezTo>
                  <a:cubicBezTo>
                    <a:pt x="988" y="1259"/>
                    <a:pt x="837" y="1404"/>
                    <a:pt x="809" y="1589"/>
                  </a:cubicBezTo>
                  <a:cubicBezTo>
                    <a:pt x="764" y="1829"/>
                    <a:pt x="958" y="2039"/>
                    <a:pt x="1198" y="2039"/>
                  </a:cubicBezTo>
                  <a:lnTo>
                    <a:pt x="2201" y="2039"/>
                  </a:lnTo>
                  <a:lnTo>
                    <a:pt x="2201" y="2518"/>
                  </a:lnTo>
                  <a:lnTo>
                    <a:pt x="1213" y="2518"/>
                  </a:lnTo>
                  <a:cubicBezTo>
                    <a:pt x="1203" y="2517"/>
                    <a:pt x="1193" y="2517"/>
                    <a:pt x="1184" y="2517"/>
                  </a:cubicBezTo>
                  <a:cubicBezTo>
                    <a:pt x="988" y="2517"/>
                    <a:pt x="837" y="2661"/>
                    <a:pt x="809" y="2847"/>
                  </a:cubicBezTo>
                  <a:cubicBezTo>
                    <a:pt x="764" y="3087"/>
                    <a:pt x="958" y="3296"/>
                    <a:pt x="1198" y="3296"/>
                  </a:cubicBezTo>
                  <a:lnTo>
                    <a:pt x="2201" y="3296"/>
                  </a:lnTo>
                  <a:lnTo>
                    <a:pt x="2201" y="3775"/>
                  </a:lnTo>
                  <a:lnTo>
                    <a:pt x="1213" y="3775"/>
                  </a:lnTo>
                  <a:cubicBezTo>
                    <a:pt x="1003" y="3775"/>
                    <a:pt x="838" y="3910"/>
                    <a:pt x="809" y="4105"/>
                  </a:cubicBezTo>
                  <a:cubicBezTo>
                    <a:pt x="764" y="4344"/>
                    <a:pt x="958" y="4554"/>
                    <a:pt x="1198" y="4554"/>
                  </a:cubicBezTo>
                  <a:lnTo>
                    <a:pt x="2201" y="4554"/>
                  </a:lnTo>
                  <a:lnTo>
                    <a:pt x="2201" y="5033"/>
                  </a:lnTo>
                  <a:lnTo>
                    <a:pt x="1213" y="5033"/>
                  </a:lnTo>
                  <a:cubicBezTo>
                    <a:pt x="1003" y="5033"/>
                    <a:pt x="838" y="5168"/>
                    <a:pt x="809" y="5362"/>
                  </a:cubicBezTo>
                  <a:cubicBezTo>
                    <a:pt x="764" y="5602"/>
                    <a:pt x="958" y="5811"/>
                    <a:pt x="1198" y="5811"/>
                  </a:cubicBezTo>
                  <a:lnTo>
                    <a:pt x="2201" y="5811"/>
                  </a:lnTo>
                  <a:lnTo>
                    <a:pt x="2201" y="6291"/>
                  </a:lnTo>
                  <a:lnTo>
                    <a:pt x="1916" y="6291"/>
                  </a:lnTo>
                  <a:cubicBezTo>
                    <a:pt x="1722" y="6291"/>
                    <a:pt x="1542" y="6425"/>
                    <a:pt x="1512" y="6620"/>
                  </a:cubicBezTo>
                  <a:cubicBezTo>
                    <a:pt x="1482" y="6859"/>
                    <a:pt x="1662" y="7069"/>
                    <a:pt x="1901" y="7069"/>
                  </a:cubicBezTo>
                  <a:lnTo>
                    <a:pt x="2201" y="7069"/>
                  </a:lnTo>
                  <a:lnTo>
                    <a:pt x="2201" y="9674"/>
                  </a:lnTo>
                  <a:lnTo>
                    <a:pt x="389" y="9674"/>
                  </a:lnTo>
                  <a:cubicBezTo>
                    <a:pt x="180" y="9674"/>
                    <a:pt x="0" y="9854"/>
                    <a:pt x="0" y="10063"/>
                  </a:cubicBezTo>
                  <a:lnTo>
                    <a:pt x="0" y="13237"/>
                  </a:lnTo>
                  <a:cubicBezTo>
                    <a:pt x="0" y="13432"/>
                    <a:pt x="135" y="13612"/>
                    <a:pt x="329" y="13642"/>
                  </a:cubicBezTo>
                  <a:cubicBezTo>
                    <a:pt x="347" y="13644"/>
                    <a:pt x="365" y="13645"/>
                    <a:pt x="382" y="13645"/>
                  </a:cubicBezTo>
                  <a:cubicBezTo>
                    <a:pt x="601" y="13645"/>
                    <a:pt x="794" y="13474"/>
                    <a:pt x="794" y="13252"/>
                  </a:cubicBezTo>
                  <a:lnTo>
                    <a:pt x="794" y="10453"/>
                  </a:lnTo>
                  <a:lnTo>
                    <a:pt x="4402" y="10453"/>
                  </a:lnTo>
                  <a:lnTo>
                    <a:pt x="4402" y="18792"/>
                  </a:lnTo>
                  <a:cubicBezTo>
                    <a:pt x="4402" y="19106"/>
                    <a:pt x="4162" y="19346"/>
                    <a:pt x="3848" y="19346"/>
                  </a:cubicBezTo>
                  <a:lnTo>
                    <a:pt x="958" y="19346"/>
                  </a:lnTo>
                  <a:cubicBezTo>
                    <a:pt x="868" y="19346"/>
                    <a:pt x="794" y="19271"/>
                    <a:pt x="794" y="19181"/>
                  </a:cubicBezTo>
                  <a:lnTo>
                    <a:pt x="794" y="16187"/>
                  </a:lnTo>
                  <a:cubicBezTo>
                    <a:pt x="794" y="16142"/>
                    <a:pt x="779" y="16112"/>
                    <a:pt x="749" y="16082"/>
                  </a:cubicBezTo>
                  <a:cubicBezTo>
                    <a:pt x="632" y="15971"/>
                    <a:pt x="509" y="15925"/>
                    <a:pt x="397" y="15925"/>
                  </a:cubicBezTo>
                  <a:cubicBezTo>
                    <a:pt x="178" y="15925"/>
                    <a:pt x="0" y="16103"/>
                    <a:pt x="0" y="16322"/>
                  </a:cubicBezTo>
                  <a:lnTo>
                    <a:pt x="0" y="19720"/>
                  </a:lnTo>
                  <a:cubicBezTo>
                    <a:pt x="0" y="19945"/>
                    <a:pt x="180" y="20139"/>
                    <a:pt x="419" y="20139"/>
                  </a:cubicBezTo>
                  <a:lnTo>
                    <a:pt x="3863" y="20139"/>
                  </a:lnTo>
                  <a:cubicBezTo>
                    <a:pt x="4596" y="20139"/>
                    <a:pt x="5195" y="19541"/>
                    <a:pt x="5195" y="18792"/>
                  </a:cubicBezTo>
                  <a:lnTo>
                    <a:pt x="5195" y="10063"/>
                  </a:lnTo>
                  <a:cubicBezTo>
                    <a:pt x="5195" y="9854"/>
                    <a:pt x="5016" y="9674"/>
                    <a:pt x="4806" y="9674"/>
                  </a:cubicBezTo>
                  <a:lnTo>
                    <a:pt x="2994" y="9674"/>
                  </a:lnTo>
                  <a:lnTo>
                    <a:pt x="2994" y="7069"/>
                  </a:lnTo>
                  <a:lnTo>
                    <a:pt x="3279" y="7069"/>
                  </a:lnTo>
                  <a:cubicBezTo>
                    <a:pt x="3288" y="7070"/>
                    <a:pt x="3297" y="7070"/>
                    <a:pt x="3306" y="7070"/>
                  </a:cubicBezTo>
                  <a:cubicBezTo>
                    <a:pt x="3490" y="7070"/>
                    <a:pt x="3655" y="6925"/>
                    <a:pt x="3683" y="6740"/>
                  </a:cubicBezTo>
                  <a:cubicBezTo>
                    <a:pt x="3713" y="6500"/>
                    <a:pt x="3533" y="6291"/>
                    <a:pt x="3294" y="6291"/>
                  </a:cubicBezTo>
                  <a:lnTo>
                    <a:pt x="2994" y="6291"/>
                  </a:lnTo>
                  <a:lnTo>
                    <a:pt x="2994" y="5811"/>
                  </a:lnTo>
                  <a:lnTo>
                    <a:pt x="3983" y="5811"/>
                  </a:lnTo>
                  <a:cubicBezTo>
                    <a:pt x="3992" y="5812"/>
                    <a:pt x="4002" y="5812"/>
                    <a:pt x="4011" y="5812"/>
                  </a:cubicBezTo>
                  <a:cubicBezTo>
                    <a:pt x="4207" y="5812"/>
                    <a:pt x="4358" y="5668"/>
                    <a:pt x="4387" y="5482"/>
                  </a:cubicBezTo>
                  <a:cubicBezTo>
                    <a:pt x="4432" y="5243"/>
                    <a:pt x="4237" y="5033"/>
                    <a:pt x="3998" y="5033"/>
                  </a:cubicBezTo>
                  <a:lnTo>
                    <a:pt x="2994" y="5033"/>
                  </a:lnTo>
                  <a:lnTo>
                    <a:pt x="2994" y="4554"/>
                  </a:lnTo>
                  <a:lnTo>
                    <a:pt x="3983" y="4554"/>
                  </a:lnTo>
                  <a:cubicBezTo>
                    <a:pt x="4192" y="4554"/>
                    <a:pt x="4357" y="4419"/>
                    <a:pt x="4387" y="4224"/>
                  </a:cubicBezTo>
                  <a:cubicBezTo>
                    <a:pt x="4432" y="3985"/>
                    <a:pt x="4237" y="3775"/>
                    <a:pt x="3998" y="3775"/>
                  </a:cubicBezTo>
                  <a:lnTo>
                    <a:pt x="2994" y="3775"/>
                  </a:lnTo>
                  <a:lnTo>
                    <a:pt x="2994" y="3296"/>
                  </a:lnTo>
                  <a:lnTo>
                    <a:pt x="3983" y="3296"/>
                  </a:lnTo>
                  <a:cubicBezTo>
                    <a:pt x="4192" y="3296"/>
                    <a:pt x="4357" y="3161"/>
                    <a:pt x="4387" y="2967"/>
                  </a:cubicBezTo>
                  <a:cubicBezTo>
                    <a:pt x="4432" y="2727"/>
                    <a:pt x="4237" y="2518"/>
                    <a:pt x="3998" y="2518"/>
                  </a:cubicBezTo>
                  <a:lnTo>
                    <a:pt x="2994" y="2518"/>
                  </a:lnTo>
                  <a:lnTo>
                    <a:pt x="2994" y="2039"/>
                  </a:lnTo>
                  <a:lnTo>
                    <a:pt x="3983" y="2039"/>
                  </a:lnTo>
                  <a:cubicBezTo>
                    <a:pt x="4192" y="2039"/>
                    <a:pt x="4357" y="1904"/>
                    <a:pt x="4387" y="1709"/>
                  </a:cubicBezTo>
                  <a:cubicBezTo>
                    <a:pt x="4432" y="1470"/>
                    <a:pt x="4237" y="1260"/>
                    <a:pt x="3998" y="1260"/>
                  </a:cubicBezTo>
                  <a:lnTo>
                    <a:pt x="2994" y="1260"/>
                  </a:lnTo>
                  <a:lnTo>
                    <a:pt x="2994" y="781"/>
                  </a:lnTo>
                  <a:lnTo>
                    <a:pt x="3324" y="781"/>
                  </a:lnTo>
                  <a:cubicBezTo>
                    <a:pt x="3444" y="781"/>
                    <a:pt x="3563" y="721"/>
                    <a:pt x="3623" y="616"/>
                  </a:cubicBezTo>
                  <a:cubicBezTo>
                    <a:pt x="3803" y="347"/>
                    <a:pt x="3608" y="2"/>
                    <a:pt x="3294" y="2"/>
                  </a:cubicBezTo>
                  <a:lnTo>
                    <a:pt x="1872" y="2"/>
                  </a:lnTo>
                  <a:cubicBezTo>
                    <a:pt x="1861" y="1"/>
                    <a:pt x="1851" y="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2"/>
            <p:cNvSpPr/>
            <p:nvPr/>
          </p:nvSpPr>
          <p:spPr>
            <a:xfrm>
              <a:off x="3161943" y="2143103"/>
              <a:ext cx="20061" cy="17839"/>
            </a:xfrm>
            <a:custGeom>
              <a:avLst/>
              <a:gdLst/>
              <a:ahLst/>
              <a:cxnLst/>
              <a:rect l="l" t="t" r="r" b="b"/>
              <a:pathLst>
                <a:path w="885" h="787" extrusionOk="0">
                  <a:moveTo>
                    <a:pt x="494" y="0"/>
                  </a:moveTo>
                  <a:cubicBezTo>
                    <a:pt x="239" y="0"/>
                    <a:pt x="1" y="255"/>
                    <a:pt x="121" y="550"/>
                  </a:cubicBezTo>
                  <a:cubicBezTo>
                    <a:pt x="190" y="713"/>
                    <a:pt x="335" y="787"/>
                    <a:pt x="480" y="787"/>
                  </a:cubicBezTo>
                  <a:cubicBezTo>
                    <a:pt x="682" y="787"/>
                    <a:pt x="885" y="644"/>
                    <a:pt x="885" y="401"/>
                  </a:cubicBezTo>
                  <a:cubicBezTo>
                    <a:pt x="885" y="296"/>
                    <a:pt x="840" y="191"/>
                    <a:pt x="765" y="116"/>
                  </a:cubicBezTo>
                  <a:cubicBezTo>
                    <a:pt x="684" y="35"/>
                    <a:pt x="588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2"/>
            <p:cNvSpPr/>
            <p:nvPr/>
          </p:nvSpPr>
          <p:spPr>
            <a:xfrm>
              <a:off x="3335033" y="2001839"/>
              <a:ext cx="117780" cy="272871"/>
            </a:xfrm>
            <a:custGeom>
              <a:avLst/>
              <a:gdLst/>
              <a:ahLst/>
              <a:cxnLst/>
              <a:rect l="l" t="t" r="r" b="b"/>
              <a:pathLst>
                <a:path w="5196" h="12038" extrusionOk="0">
                  <a:moveTo>
                    <a:pt x="3789" y="779"/>
                  </a:moveTo>
                  <a:lnTo>
                    <a:pt x="3789" y="1572"/>
                  </a:lnTo>
                  <a:lnTo>
                    <a:pt x="1423" y="1572"/>
                  </a:lnTo>
                  <a:lnTo>
                    <a:pt x="1423" y="779"/>
                  </a:lnTo>
                  <a:close/>
                  <a:moveTo>
                    <a:pt x="4417" y="2351"/>
                  </a:moveTo>
                  <a:lnTo>
                    <a:pt x="4417" y="10690"/>
                  </a:lnTo>
                  <a:cubicBezTo>
                    <a:pt x="4417" y="11004"/>
                    <a:pt x="4163" y="11244"/>
                    <a:pt x="3864" y="11244"/>
                  </a:cubicBezTo>
                  <a:lnTo>
                    <a:pt x="3310" y="11244"/>
                  </a:lnTo>
                  <a:lnTo>
                    <a:pt x="3310" y="9118"/>
                  </a:lnTo>
                  <a:cubicBezTo>
                    <a:pt x="3310" y="8923"/>
                    <a:pt x="3175" y="8744"/>
                    <a:pt x="2980" y="8714"/>
                  </a:cubicBezTo>
                  <a:cubicBezTo>
                    <a:pt x="2963" y="8711"/>
                    <a:pt x="2945" y="8710"/>
                    <a:pt x="2928" y="8710"/>
                  </a:cubicBezTo>
                  <a:cubicBezTo>
                    <a:pt x="2711" y="8710"/>
                    <a:pt x="2531" y="8881"/>
                    <a:pt x="2531" y="9103"/>
                  </a:cubicBezTo>
                  <a:lnTo>
                    <a:pt x="2531" y="11244"/>
                  </a:lnTo>
                  <a:lnTo>
                    <a:pt x="1348" y="11244"/>
                  </a:lnTo>
                  <a:cubicBezTo>
                    <a:pt x="1049" y="11244"/>
                    <a:pt x="794" y="11004"/>
                    <a:pt x="794" y="10690"/>
                  </a:cubicBezTo>
                  <a:lnTo>
                    <a:pt x="794" y="2351"/>
                  </a:lnTo>
                  <a:close/>
                  <a:moveTo>
                    <a:pt x="1034" y="0"/>
                  </a:moveTo>
                  <a:cubicBezTo>
                    <a:pt x="809" y="0"/>
                    <a:pt x="645" y="180"/>
                    <a:pt x="645" y="389"/>
                  </a:cubicBezTo>
                  <a:lnTo>
                    <a:pt x="645" y="1572"/>
                  </a:lnTo>
                  <a:lnTo>
                    <a:pt x="195" y="1572"/>
                  </a:lnTo>
                  <a:cubicBezTo>
                    <a:pt x="91" y="1572"/>
                    <a:pt x="1" y="1647"/>
                    <a:pt x="1" y="1752"/>
                  </a:cubicBezTo>
                  <a:lnTo>
                    <a:pt x="1" y="11409"/>
                  </a:lnTo>
                  <a:cubicBezTo>
                    <a:pt x="1" y="11753"/>
                    <a:pt x="285" y="12037"/>
                    <a:pt x="645" y="12037"/>
                  </a:cubicBezTo>
                  <a:lnTo>
                    <a:pt x="4567" y="12037"/>
                  </a:lnTo>
                  <a:cubicBezTo>
                    <a:pt x="4912" y="12037"/>
                    <a:pt x="5196" y="11753"/>
                    <a:pt x="5196" y="11409"/>
                  </a:cubicBezTo>
                  <a:lnTo>
                    <a:pt x="5196" y="1752"/>
                  </a:lnTo>
                  <a:cubicBezTo>
                    <a:pt x="5196" y="1647"/>
                    <a:pt x="5121" y="1572"/>
                    <a:pt x="5016" y="1572"/>
                  </a:cubicBezTo>
                  <a:lnTo>
                    <a:pt x="4567" y="1572"/>
                  </a:lnTo>
                  <a:lnTo>
                    <a:pt x="4567" y="389"/>
                  </a:lnTo>
                  <a:cubicBezTo>
                    <a:pt x="4567" y="180"/>
                    <a:pt x="4388" y="0"/>
                    <a:pt x="4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8" name="Google Shape;3908;p52"/>
          <p:cNvGrpSpPr/>
          <p:nvPr/>
        </p:nvGrpSpPr>
        <p:grpSpPr>
          <a:xfrm>
            <a:off x="5439788" y="2173669"/>
            <a:ext cx="403917" cy="403496"/>
            <a:chOff x="4579864" y="1818573"/>
            <a:chExt cx="456455" cy="455979"/>
          </a:xfrm>
        </p:grpSpPr>
        <p:sp>
          <p:nvSpPr>
            <p:cNvPr id="3909" name="Google Shape;3909;p52"/>
            <p:cNvSpPr/>
            <p:nvPr/>
          </p:nvSpPr>
          <p:spPr>
            <a:xfrm>
              <a:off x="4800101" y="2256781"/>
              <a:ext cx="19721" cy="17771"/>
            </a:xfrm>
            <a:custGeom>
              <a:avLst/>
              <a:gdLst/>
              <a:ahLst/>
              <a:cxnLst/>
              <a:rect l="l" t="t" r="r" b="b"/>
              <a:pathLst>
                <a:path w="870" h="784" extrusionOk="0">
                  <a:moveTo>
                    <a:pt x="479" y="0"/>
                  </a:moveTo>
                  <a:cubicBezTo>
                    <a:pt x="230" y="0"/>
                    <a:pt x="0" y="252"/>
                    <a:pt x="120" y="536"/>
                  </a:cubicBezTo>
                  <a:cubicBezTo>
                    <a:pt x="190" y="706"/>
                    <a:pt x="334" y="783"/>
                    <a:pt x="477" y="783"/>
                  </a:cubicBezTo>
                  <a:cubicBezTo>
                    <a:pt x="673" y="783"/>
                    <a:pt x="869" y="637"/>
                    <a:pt x="869" y="386"/>
                  </a:cubicBezTo>
                  <a:cubicBezTo>
                    <a:pt x="869" y="281"/>
                    <a:pt x="824" y="192"/>
                    <a:pt x="749" y="117"/>
                  </a:cubicBezTo>
                  <a:cubicBezTo>
                    <a:pt x="668" y="35"/>
                    <a:pt x="572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2"/>
            <p:cNvSpPr/>
            <p:nvPr/>
          </p:nvSpPr>
          <p:spPr>
            <a:xfrm>
              <a:off x="4579864" y="1818573"/>
              <a:ext cx="456455" cy="455798"/>
            </a:xfrm>
            <a:custGeom>
              <a:avLst/>
              <a:gdLst/>
              <a:ahLst/>
              <a:cxnLst/>
              <a:rect l="l" t="t" r="r" b="b"/>
              <a:pathLst>
                <a:path w="20137" h="20108" extrusionOk="0">
                  <a:moveTo>
                    <a:pt x="16604" y="749"/>
                  </a:moveTo>
                  <a:cubicBezTo>
                    <a:pt x="18116" y="749"/>
                    <a:pt x="19343" y="1977"/>
                    <a:pt x="19343" y="3504"/>
                  </a:cubicBezTo>
                  <a:lnTo>
                    <a:pt x="19343" y="6887"/>
                  </a:lnTo>
                  <a:cubicBezTo>
                    <a:pt x="19343" y="8370"/>
                    <a:pt x="18191" y="9582"/>
                    <a:pt x="16708" y="9642"/>
                  </a:cubicBezTo>
                  <a:lnTo>
                    <a:pt x="3429" y="9642"/>
                  </a:lnTo>
                  <a:cubicBezTo>
                    <a:pt x="1946" y="9582"/>
                    <a:pt x="794" y="8370"/>
                    <a:pt x="779" y="6887"/>
                  </a:cubicBezTo>
                  <a:lnTo>
                    <a:pt x="779" y="3504"/>
                  </a:lnTo>
                  <a:cubicBezTo>
                    <a:pt x="779" y="1977"/>
                    <a:pt x="2021" y="749"/>
                    <a:pt x="3533" y="749"/>
                  </a:cubicBezTo>
                  <a:close/>
                  <a:moveTo>
                    <a:pt x="3533" y="0"/>
                  </a:moveTo>
                  <a:cubicBezTo>
                    <a:pt x="1587" y="0"/>
                    <a:pt x="0" y="1587"/>
                    <a:pt x="0" y="3549"/>
                  </a:cubicBezTo>
                  <a:lnTo>
                    <a:pt x="0" y="6887"/>
                  </a:lnTo>
                  <a:cubicBezTo>
                    <a:pt x="0" y="8220"/>
                    <a:pt x="734" y="9433"/>
                    <a:pt x="1916" y="10031"/>
                  </a:cubicBezTo>
                  <a:cubicBezTo>
                    <a:pt x="734" y="10645"/>
                    <a:pt x="0" y="11858"/>
                    <a:pt x="0" y="13176"/>
                  </a:cubicBezTo>
                  <a:lnTo>
                    <a:pt x="0" y="19688"/>
                  </a:lnTo>
                  <a:cubicBezTo>
                    <a:pt x="0" y="19913"/>
                    <a:pt x="180" y="20107"/>
                    <a:pt x="404" y="20107"/>
                  </a:cubicBezTo>
                  <a:lnTo>
                    <a:pt x="8938" y="20107"/>
                  </a:lnTo>
                  <a:cubicBezTo>
                    <a:pt x="8953" y="20107"/>
                    <a:pt x="8968" y="20092"/>
                    <a:pt x="8968" y="20092"/>
                  </a:cubicBezTo>
                  <a:cubicBezTo>
                    <a:pt x="9342" y="19748"/>
                    <a:pt x="9118" y="19314"/>
                    <a:pt x="8773" y="19314"/>
                  </a:cubicBezTo>
                  <a:lnTo>
                    <a:pt x="3533" y="19314"/>
                  </a:lnTo>
                  <a:cubicBezTo>
                    <a:pt x="2021" y="19314"/>
                    <a:pt x="794" y="18086"/>
                    <a:pt x="794" y="16559"/>
                  </a:cubicBezTo>
                  <a:lnTo>
                    <a:pt x="794" y="13176"/>
                  </a:lnTo>
                  <a:cubicBezTo>
                    <a:pt x="794" y="11693"/>
                    <a:pt x="1946" y="10481"/>
                    <a:pt x="3429" y="10421"/>
                  </a:cubicBezTo>
                  <a:lnTo>
                    <a:pt x="16708" y="10421"/>
                  </a:lnTo>
                  <a:cubicBezTo>
                    <a:pt x="18191" y="10481"/>
                    <a:pt x="19358" y="11693"/>
                    <a:pt x="19358" y="13176"/>
                  </a:cubicBezTo>
                  <a:lnTo>
                    <a:pt x="19358" y="18910"/>
                  </a:lnTo>
                  <a:cubicBezTo>
                    <a:pt x="19358" y="19134"/>
                    <a:pt x="19164" y="19314"/>
                    <a:pt x="18939" y="19314"/>
                  </a:cubicBezTo>
                  <a:lnTo>
                    <a:pt x="11438" y="19314"/>
                  </a:lnTo>
                  <a:cubicBezTo>
                    <a:pt x="11423" y="19314"/>
                    <a:pt x="11408" y="19314"/>
                    <a:pt x="11393" y="19329"/>
                  </a:cubicBezTo>
                  <a:cubicBezTo>
                    <a:pt x="11034" y="19673"/>
                    <a:pt x="11259" y="20107"/>
                    <a:pt x="11603" y="20107"/>
                  </a:cubicBezTo>
                  <a:lnTo>
                    <a:pt x="19613" y="20107"/>
                  </a:lnTo>
                  <a:cubicBezTo>
                    <a:pt x="19897" y="20107"/>
                    <a:pt x="20137" y="19868"/>
                    <a:pt x="20137" y="19568"/>
                  </a:cubicBezTo>
                  <a:lnTo>
                    <a:pt x="20137" y="13176"/>
                  </a:lnTo>
                  <a:cubicBezTo>
                    <a:pt x="20137" y="11858"/>
                    <a:pt x="19403" y="10645"/>
                    <a:pt x="18221" y="10031"/>
                  </a:cubicBezTo>
                  <a:cubicBezTo>
                    <a:pt x="19403" y="9433"/>
                    <a:pt x="20137" y="8220"/>
                    <a:pt x="20137" y="6887"/>
                  </a:cubicBezTo>
                  <a:lnTo>
                    <a:pt x="20137" y="3549"/>
                  </a:lnTo>
                  <a:cubicBezTo>
                    <a:pt x="20137" y="1587"/>
                    <a:pt x="18550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2"/>
            <p:cNvSpPr/>
            <p:nvPr/>
          </p:nvSpPr>
          <p:spPr>
            <a:xfrm>
              <a:off x="4622615" y="1861324"/>
              <a:ext cx="370954" cy="151736"/>
            </a:xfrm>
            <a:custGeom>
              <a:avLst/>
              <a:gdLst/>
              <a:ahLst/>
              <a:cxnLst/>
              <a:rect l="l" t="t" r="r" b="b"/>
              <a:pathLst>
                <a:path w="16365" h="6694" extrusionOk="0">
                  <a:moveTo>
                    <a:pt x="14718" y="794"/>
                  </a:moveTo>
                  <a:cubicBezTo>
                    <a:pt x="15197" y="794"/>
                    <a:pt x="15571" y="1184"/>
                    <a:pt x="15571" y="1663"/>
                  </a:cubicBezTo>
                  <a:lnTo>
                    <a:pt x="15571" y="5001"/>
                  </a:lnTo>
                  <a:cubicBezTo>
                    <a:pt x="15571" y="5480"/>
                    <a:pt x="15197" y="5870"/>
                    <a:pt x="14718" y="5870"/>
                  </a:cubicBezTo>
                  <a:lnTo>
                    <a:pt x="8190" y="5870"/>
                  </a:lnTo>
                  <a:lnTo>
                    <a:pt x="10256" y="3819"/>
                  </a:lnTo>
                  <a:cubicBezTo>
                    <a:pt x="10544" y="3542"/>
                    <a:pt x="10283" y="3142"/>
                    <a:pt x="9977" y="3142"/>
                  </a:cubicBezTo>
                  <a:cubicBezTo>
                    <a:pt x="9885" y="3142"/>
                    <a:pt x="9789" y="3178"/>
                    <a:pt x="9702" y="3265"/>
                  </a:cubicBezTo>
                  <a:lnTo>
                    <a:pt x="7082" y="5900"/>
                  </a:lnTo>
                  <a:lnTo>
                    <a:pt x="1662" y="5900"/>
                  </a:lnTo>
                  <a:cubicBezTo>
                    <a:pt x="1183" y="5885"/>
                    <a:pt x="794" y="5016"/>
                    <a:pt x="794" y="5016"/>
                  </a:cubicBezTo>
                  <a:lnTo>
                    <a:pt x="794" y="1663"/>
                  </a:lnTo>
                  <a:cubicBezTo>
                    <a:pt x="794" y="1184"/>
                    <a:pt x="1168" y="794"/>
                    <a:pt x="1647" y="794"/>
                  </a:cubicBezTo>
                  <a:lnTo>
                    <a:pt x="6663" y="794"/>
                  </a:lnTo>
                  <a:lnTo>
                    <a:pt x="3908" y="3534"/>
                  </a:lnTo>
                  <a:cubicBezTo>
                    <a:pt x="3743" y="3684"/>
                    <a:pt x="3743" y="3938"/>
                    <a:pt x="3893" y="4103"/>
                  </a:cubicBezTo>
                  <a:cubicBezTo>
                    <a:pt x="3968" y="4178"/>
                    <a:pt x="4069" y="4215"/>
                    <a:pt x="4170" y="4215"/>
                  </a:cubicBezTo>
                  <a:cubicBezTo>
                    <a:pt x="4271" y="4215"/>
                    <a:pt x="4372" y="4178"/>
                    <a:pt x="4447" y="4103"/>
                  </a:cubicBezTo>
                  <a:lnTo>
                    <a:pt x="7786" y="794"/>
                  </a:lnTo>
                  <a:close/>
                  <a:moveTo>
                    <a:pt x="1647" y="1"/>
                  </a:moveTo>
                  <a:cubicBezTo>
                    <a:pt x="734" y="1"/>
                    <a:pt x="0" y="749"/>
                    <a:pt x="0" y="1663"/>
                  </a:cubicBezTo>
                  <a:lnTo>
                    <a:pt x="0" y="5031"/>
                  </a:lnTo>
                  <a:cubicBezTo>
                    <a:pt x="0" y="5945"/>
                    <a:pt x="734" y="6693"/>
                    <a:pt x="1647" y="6693"/>
                  </a:cubicBezTo>
                  <a:lnTo>
                    <a:pt x="14718" y="6693"/>
                  </a:lnTo>
                  <a:cubicBezTo>
                    <a:pt x="15631" y="6693"/>
                    <a:pt x="16365" y="5945"/>
                    <a:pt x="16365" y="5031"/>
                  </a:cubicBezTo>
                  <a:lnTo>
                    <a:pt x="16365" y="1663"/>
                  </a:lnTo>
                  <a:cubicBezTo>
                    <a:pt x="16365" y="749"/>
                    <a:pt x="15631" y="1"/>
                    <a:pt x="14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2"/>
            <p:cNvSpPr/>
            <p:nvPr/>
          </p:nvSpPr>
          <p:spPr>
            <a:xfrm>
              <a:off x="4860170" y="1910467"/>
              <a:ext cx="19721" cy="17930"/>
            </a:xfrm>
            <a:custGeom>
              <a:avLst/>
              <a:gdLst/>
              <a:ahLst/>
              <a:cxnLst/>
              <a:rect l="l" t="t" r="r" b="b"/>
              <a:pathLst>
                <a:path w="870" h="791" extrusionOk="0">
                  <a:moveTo>
                    <a:pt x="483" y="1"/>
                  </a:moveTo>
                  <a:cubicBezTo>
                    <a:pt x="229" y="1"/>
                    <a:pt x="1" y="260"/>
                    <a:pt x="120" y="543"/>
                  </a:cubicBezTo>
                  <a:cubicBezTo>
                    <a:pt x="190" y="713"/>
                    <a:pt x="334" y="790"/>
                    <a:pt x="477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83"/>
                    <a:pt x="764" y="124"/>
                  </a:cubicBezTo>
                  <a:cubicBezTo>
                    <a:pt x="678" y="38"/>
                    <a:pt x="57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2"/>
            <p:cNvSpPr/>
            <p:nvPr/>
          </p:nvSpPr>
          <p:spPr>
            <a:xfrm>
              <a:off x="4900903" y="2073106"/>
              <a:ext cx="87565" cy="74984"/>
            </a:xfrm>
            <a:custGeom>
              <a:avLst/>
              <a:gdLst/>
              <a:ahLst/>
              <a:cxnLst/>
              <a:rect l="l" t="t" r="r" b="b"/>
              <a:pathLst>
                <a:path w="3863" h="3308" extrusionOk="0">
                  <a:moveTo>
                    <a:pt x="2194" y="783"/>
                  </a:moveTo>
                  <a:cubicBezTo>
                    <a:pt x="2642" y="783"/>
                    <a:pt x="3069" y="1129"/>
                    <a:pt x="3069" y="1647"/>
                  </a:cubicBezTo>
                  <a:cubicBezTo>
                    <a:pt x="3069" y="2126"/>
                    <a:pt x="2680" y="2515"/>
                    <a:pt x="2201" y="2515"/>
                  </a:cubicBezTo>
                  <a:cubicBezTo>
                    <a:pt x="1438" y="2515"/>
                    <a:pt x="1048" y="1587"/>
                    <a:pt x="1587" y="1033"/>
                  </a:cubicBezTo>
                  <a:cubicBezTo>
                    <a:pt x="1765" y="860"/>
                    <a:pt x="1982" y="783"/>
                    <a:pt x="2194" y="783"/>
                  </a:cubicBezTo>
                  <a:close/>
                  <a:moveTo>
                    <a:pt x="2201" y="0"/>
                  </a:moveTo>
                  <a:cubicBezTo>
                    <a:pt x="734" y="0"/>
                    <a:pt x="0" y="1782"/>
                    <a:pt x="1033" y="2815"/>
                  </a:cubicBezTo>
                  <a:cubicBezTo>
                    <a:pt x="1374" y="3155"/>
                    <a:pt x="1791" y="3308"/>
                    <a:pt x="2200" y="3308"/>
                  </a:cubicBezTo>
                  <a:cubicBezTo>
                    <a:pt x="3050" y="3308"/>
                    <a:pt x="3863" y="2648"/>
                    <a:pt x="3863" y="1647"/>
                  </a:cubicBezTo>
                  <a:cubicBezTo>
                    <a:pt x="3848" y="734"/>
                    <a:pt x="3114" y="0"/>
                    <a:pt x="2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2"/>
            <p:cNvSpPr/>
            <p:nvPr/>
          </p:nvSpPr>
          <p:spPr>
            <a:xfrm>
              <a:off x="4615497" y="2073106"/>
              <a:ext cx="87565" cy="74984"/>
            </a:xfrm>
            <a:custGeom>
              <a:avLst/>
              <a:gdLst/>
              <a:ahLst/>
              <a:cxnLst/>
              <a:rect l="l" t="t" r="r" b="b"/>
              <a:pathLst>
                <a:path w="3863" h="3308" extrusionOk="0">
                  <a:moveTo>
                    <a:pt x="2198" y="783"/>
                  </a:moveTo>
                  <a:cubicBezTo>
                    <a:pt x="2641" y="783"/>
                    <a:pt x="3069" y="1129"/>
                    <a:pt x="3069" y="1647"/>
                  </a:cubicBezTo>
                  <a:cubicBezTo>
                    <a:pt x="3069" y="2126"/>
                    <a:pt x="2680" y="2515"/>
                    <a:pt x="2216" y="2515"/>
                  </a:cubicBezTo>
                  <a:cubicBezTo>
                    <a:pt x="1437" y="2515"/>
                    <a:pt x="1048" y="1587"/>
                    <a:pt x="1602" y="1033"/>
                  </a:cubicBezTo>
                  <a:cubicBezTo>
                    <a:pt x="1775" y="860"/>
                    <a:pt x="1988" y="783"/>
                    <a:pt x="2198" y="783"/>
                  </a:cubicBezTo>
                  <a:close/>
                  <a:moveTo>
                    <a:pt x="2216" y="0"/>
                  </a:moveTo>
                  <a:cubicBezTo>
                    <a:pt x="734" y="0"/>
                    <a:pt x="0" y="1782"/>
                    <a:pt x="1033" y="2815"/>
                  </a:cubicBezTo>
                  <a:cubicBezTo>
                    <a:pt x="1373" y="3155"/>
                    <a:pt x="1791" y="3308"/>
                    <a:pt x="2200" y="3308"/>
                  </a:cubicBezTo>
                  <a:cubicBezTo>
                    <a:pt x="3050" y="3308"/>
                    <a:pt x="3863" y="2648"/>
                    <a:pt x="3863" y="1647"/>
                  </a:cubicBezTo>
                  <a:cubicBezTo>
                    <a:pt x="3863" y="734"/>
                    <a:pt x="3114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2"/>
            <p:cNvSpPr/>
            <p:nvPr/>
          </p:nvSpPr>
          <p:spPr>
            <a:xfrm>
              <a:off x="4805541" y="2073106"/>
              <a:ext cx="87565" cy="74984"/>
            </a:xfrm>
            <a:custGeom>
              <a:avLst/>
              <a:gdLst/>
              <a:ahLst/>
              <a:cxnLst/>
              <a:rect l="l" t="t" r="r" b="b"/>
              <a:pathLst>
                <a:path w="3863" h="3308" extrusionOk="0">
                  <a:moveTo>
                    <a:pt x="2208" y="783"/>
                  </a:moveTo>
                  <a:cubicBezTo>
                    <a:pt x="2657" y="783"/>
                    <a:pt x="3084" y="1129"/>
                    <a:pt x="3084" y="1647"/>
                  </a:cubicBezTo>
                  <a:cubicBezTo>
                    <a:pt x="3084" y="2126"/>
                    <a:pt x="2695" y="2515"/>
                    <a:pt x="2216" y="2515"/>
                  </a:cubicBezTo>
                  <a:cubicBezTo>
                    <a:pt x="1437" y="2515"/>
                    <a:pt x="1063" y="1587"/>
                    <a:pt x="1602" y="1033"/>
                  </a:cubicBezTo>
                  <a:cubicBezTo>
                    <a:pt x="1780" y="860"/>
                    <a:pt x="1997" y="783"/>
                    <a:pt x="2208" y="783"/>
                  </a:cubicBezTo>
                  <a:close/>
                  <a:moveTo>
                    <a:pt x="2216" y="0"/>
                  </a:moveTo>
                  <a:cubicBezTo>
                    <a:pt x="749" y="0"/>
                    <a:pt x="0" y="1782"/>
                    <a:pt x="1048" y="2815"/>
                  </a:cubicBezTo>
                  <a:cubicBezTo>
                    <a:pt x="1384" y="3155"/>
                    <a:pt x="1798" y="3308"/>
                    <a:pt x="2205" y="3308"/>
                  </a:cubicBezTo>
                  <a:cubicBezTo>
                    <a:pt x="3050" y="3308"/>
                    <a:pt x="3863" y="2648"/>
                    <a:pt x="3863" y="1647"/>
                  </a:cubicBezTo>
                  <a:cubicBezTo>
                    <a:pt x="3863" y="734"/>
                    <a:pt x="3129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2"/>
            <p:cNvSpPr/>
            <p:nvPr/>
          </p:nvSpPr>
          <p:spPr>
            <a:xfrm>
              <a:off x="4710519" y="2073106"/>
              <a:ext cx="87565" cy="74984"/>
            </a:xfrm>
            <a:custGeom>
              <a:avLst/>
              <a:gdLst/>
              <a:ahLst/>
              <a:cxnLst/>
              <a:rect l="l" t="t" r="r" b="b"/>
              <a:pathLst>
                <a:path w="3863" h="3308" extrusionOk="0">
                  <a:moveTo>
                    <a:pt x="2202" y="783"/>
                  </a:moveTo>
                  <a:cubicBezTo>
                    <a:pt x="2650" y="783"/>
                    <a:pt x="3084" y="1129"/>
                    <a:pt x="3084" y="1647"/>
                  </a:cubicBezTo>
                  <a:cubicBezTo>
                    <a:pt x="3084" y="2126"/>
                    <a:pt x="2695" y="2515"/>
                    <a:pt x="2216" y="2515"/>
                  </a:cubicBezTo>
                  <a:cubicBezTo>
                    <a:pt x="1437" y="2515"/>
                    <a:pt x="1048" y="1587"/>
                    <a:pt x="1602" y="1033"/>
                  </a:cubicBezTo>
                  <a:cubicBezTo>
                    <a:pt x="1775" y="860"/>
                    <a:pt x="1990" y="783"/>
                    <a:pt x="2202" y="783"/>
                  </a:cubicBezTo>
                  <a:close/>
                  <a:moveTo>
                    <a:pt x="2216" y="0"/>
                  </a:moveTo>
                  <a:cubicBezTo>
                    <a:pt x="734" y="0"/>
                    <a:pt x="0" y="1782"/>
                    <a:pt x="1048" y="2815"/>
                  </a:cubicBezTo>
                  <a:cubicBezTo>
                    <a:pt x="1384" y="3155"/>
                    <a:pt x="1798" y="3308"/>
                    <a:pt x="2205" y="3308"/>
                  </a:cubicBezTo>
                  <a:cubicBezTo>
                    <a:pt x="3050" y="3308"/>
                    <a:pt x="3863" y="2648"/>
                    <a:pt x="3863" y="1647"/>
                  </a:cubicBezTo>
                  <a:cubicBezTo>
                    <a:pt x="3863" y="734"/>
                    <a:pt x="3129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2"/>
            <p:cNvSpPr/>
            <p:nvPr/>
          </p:nvSpPr>
          <p:spPr>
            <a:xfrm>
              <a:off x="4900903" y="2164048"/>
              <a:ext cx="87565" cy="74916"/>
            </a:xfrm>
            <a:custGeom>
              <a:avLst/>
              <a:gdLst/>
              <a:ahLst/>
              <a:cxnLst/>
              <a:rect l="l" t="t" r="r" b="b"/>
              <a:pathLst>
                <a:path w="3863" h="3305" extrusionOk="0">
                  <a:moveTo>
                    <a:pt x="2194" y="783"/>
                  </a:moveTo>
                  <a:cubicBezTo>
                    <a:pt x="2642" y="783"/>
                    <a:pt x="3069" y="1129"/>
                    <a:pt x="3069" y="1647"/>
                  </a:cubicBezTo>
                  <a:cubicBezTo>
                    <a:pt x="3069" y="2127"/>
                    <a:pt x="2680" y="2516"/>
                    <a:pt x="2201" y="2516"/>
                  </a:cubicBezTo>
                  <a:cubicBezTo>
                    <a:pt x="1438" y="2516"/>
                    <a:pt x="1048" y="1588"/>
                    <a:pt x="1587" y="1034"/>
                  </a:cubicBezTo>
                  <a:cubicBezTo>
                    <a:pt x="1765" y="861"/>
                    <a:pt x="1982" y="783"/>
                    <a:pt x="2194" y="783"/>
                  </a:cubicBezTo>
                  <a:close/>
                  <a:moveTo>
                    <a:pt x="2201" y="1"/>
                  </a:moveTo>
                  <a:cubicBezTo>
                    <a:pt x="734" y="1"/>
                    <a:pt x="0" y="1782"/>
                    <a:pt x="1033" y="2815"/>
                  </a:cubicBezTo>
                  <a:cubicBezTo>
                    <a:pt x="1372" y="3154"/>
                    <a:pt x="1787" y="3305"/>
                    <a:pt x="2194" y="3305"/>
                  </a:cubicBezTo>
                  <a:cubicBezTo>
                    <a:pt x="3046" y="3305"/>
                    <a:pt x="3863" y="2641"/>
                    <a:pt x="3863" y="1647"/>
                  </a:cubicBezTo>
                  <a:cubicBezTo>
                    <a:pt x="3848" y="734"/>
                    <a:pt x="3114" y="1"/>
                    <a:pt x="2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2"/>
            <p:cNvSpPr/>
            <p:nvPr/>
          </p:nvSpPr>
          <p:spPr>
            <a:xfrm>
              <a:off x="4615497" y="2164048"/>
              <a:ext cx="87565" cy="74916"/>
            </a:xfrm>
            <a:custGeom>
              <a:avLst/>
              <a:gdLst/>
              <a:ahLst/>
              <a:cxnLst/>
              <a:rect l="l" t="t" r="r" b="b"/>
              <a:pathLst>
                <a:path w="3863" h="3305" extrusionOk="0">
                  <a:moveTo>
                    <a:pt x="2198" y="783"/>
                  </a:moveTo>
                  <a:cubicBezTo>
                    <a:pt x="2641" y="783"/>
                    <a:pt x="3069" y="1129"/>
                    <a:pt x="3069" y="1647"/>
                  </a:cubicBezTo>
                  <a:cubicBezTo>
                    <a:pt x="3069" y="2127"/>
                    <a:pt x="2680" y="2516"/>
                    <a:pt x="2216" y="2516"/>
                  </a:cubicBezTo>
                  <a:cubicBezTo>
                    <a:pt x="1437" y="2516"/>
                    <a:pt x="1048" y="1588"/>
                    <a:pt x="1602" y="1034"/>
                  </a:cubicBezTo>
                  <a:cubicBezTo>
                    <a:pt x="1775" y="861"/>
                    <a:pt x="1988" y="783"/>
                    <a:pt x="2198" y="783"/>
                  </a:cubicBezTo>
                  <a:close/>
                  <a:moveTo>
                    <a:pt x="2216" y="1"/>
                  </a:moveTo>
                  <a:cubicBezTo>
                    <a:pt x="734" y="1"/>
                    <a:pt x="0" y="1782"/>
                    <a:pt x="1048" y="2815"/>
                  </a:cubicBezTo>
                  <a:cubicBezTo>
                    <a:pt x="1382" y="3154"/>
                    <a:pt x="1793" y="3305"/>
                    <a:pt x="2198" y="3305"/>
                  </a:cubicBezTo>
                  <a:cubicBezTo>
                    <a:pt x="3046" y="3305"/>
                    <a:pt x="3863" y="2641"/>
                    <a:pt x="3863" y="1647"/>
                  </a:cubicBezTo>
                  <a:cubicBezTo>
                    <a:pt x="3863" y="734"/>
                    <a:pt x="3114" y="1"/>
                    <a:pt x="2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2"/>
            <p:cNvSpPr/>
            <p:nvPr/>
          </p:nvSpPr>
          <p:spPr>
            <a:xfrm>
              <a:off x="4805541" y="2164048"/>
              <a:ext cx="87565" cy="74916"/>
            </a:xfrm>
            <a:custGeom>
              <a:avLst/>
              <a:gdLst/>
              <a:ahLst/>
              <a:cxnLst/>
              <a:rect l="l" t="t" r="r" b="b"/>
              <a:pathLst>
                <a:path w="3863" h="3305" extrusionOk="0">
                  <a:moveTo>
                    <a:pt x="2208" y="783"/>
                  </a:moveTo>
                  <a:cubicBezTo>
                    <a:pt x="2657" y="783"/>
                    <a:pt x="3084" y="1129"/>
                    <a:pt x="3084" y="1647"/>
                  </a:cubicBezTo>
                  <a:cubicBezTo>
                    <a:pt x="3084" y="2127"/>
                    <a:pt x="2695" y="2516"/>
                    <a:pt x="2216" y="2516"/>
                  </a:cubicBezTo>
                  <a:cubicBezTo>
                    <a:pt x="1437" y="2516"/>
                    <a:pt x="1063" y="1588"/>
                    <a:pt x="1602" y="1034"/>
                  </a:cubicBezTo>
                  <a:cubicBezTo>
                    <a:pt x="1780" y="861"/>
                    <a:pt x="1997" y="783"/>
                    <a:pt x="2208" y="783"/>
                  </a:cubicBezTo>
                  <a:close/>
                  <a:moveTo>
                    <a:pt x="2216" y="1"/>
                  </a:moveTo>
                  <a:cubicBezTo>
                    <a:pt x="749" y="1"/>
                    <a:pt x="0" y="1782"/>
                    <a:pt x="1048" y="2815"/>
                  </a:cubicBezTo>
                  <a:cubicBezTo>
                    <a:pt x="1382" y="3154"/>
                    <a:pt x="1794" y="3305"/>
                    <a:pt x="2198" y="3305"/>
                  </a:cubicBezTo>
                  <a:cubicBezTo>
                    <a:pt x="3046" y="3305"/>
                    <a:pt x="3863" y="2641"/>
                    <a:pt x="3863" y="1647"/>
                  </a:cubicBezTo>
                  <a:cubicBezTo>
                    <a:pt x="3863" y="734"/>
                    <a:pt x="3129" y="1"/>
                    <a:pt x="2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2"/>
            <p:cNvSpPr/>
            <p:nvPr/>
          </p:nvSpPr>
          <p:spPr>
            <a:xfrm>
              <a:off x="4710519" y="2164048"/>
              <a:ext cx="87565" cy="74916"/>
            </a:xfrm>
            <a:custGeom>
              <a:avLst/>
              <a:gdLst/>
              <a:ahLst/>
              <a:cxnLst/>
              <a:rect l="l" t="t" r="r" b="b"/>
              <a:pathLst>
                <a:path w="3863" h="3305" extrusionOk="0">
                  <a:moveTo>
                    <a:pt x="2202" y="783"/>
                  </a:moveTo>
                  <a:cubicBezTo>
                    <a:pt x="2650" y="783"/>
                    <a:pt x="3084" y="1129"/>
                    <a:pt x="3084" y="1647"/>
                  </a:cubicBezTo>
                  <a:cubicBezTo>
                    <a:pt x="3084" y="2127"/>
                    <a:pt x="2695" y="2516"/>
                    <a:pt x="2216" y="2516"/>
                  </a:cubicBezTo>
                  <a:cubicBezTo>
                    <a:pt x="1437" y="2516"/>
                    <a:pt x="1048" y="1588"/>
                    <a:pt x="1602" y="1034"/>
                  </a:cubicBezTo>
                  <a:cubicBezTo>
                    <a:pt x="1775" y="861"/>
                    <a:pt x="1990" y="783"/>
                    <a:pt x="2202" y="783"/>
                  </a:cubicBezTo>
                  <a:close/>
                  <a:moveTo>
                    <a:pt x="2216" y="1"/>
                  </a:moveTo>
                  <a:cubicBezTo>
                    <a:pt x="734" y="1"/>
                    <a:pt x="0" y="1782"/>
                    <a:pt x="1048" y="2815"/>
                  </a:cubicBezTo>
                  <a:cubicBezTo>
                    <a:pt x="1382" y="3154"/>
                    <a:pt x="1793" y="3305"/>
                    <a:pt x="2198" y="3305"/>
                  </a:cubicBezTo>
                  <a:cubicBezTo>
                    <a:pt x="3046" y="3305"/>
                    <a:pt x="3863" y="2641"/>
                    <a:pt x="3863" y="1647"/>
                  </a:cubicBezTo>
                  <a:cubicBezTo>
                    <a:pt x="3863" y="734"/>
                    <a:pt x="3129" y="1"/>
                    <a:pt x="2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1" name="Google Shape;3921;p52"/>
          <p:cNvGrpSpPr/>
          <p:nvPr/>
        </p:nvGrpSpPr>
        <p:grpSpPr>
          <a:xfrm>
            <a:off x="6167317" y="2173268"/>
            <a:ext cx="386527" cy="404299"/>
            <a:chOff x="5458819" y="1817893"/>
            <a:chExt cx="436803" cy="456886"/>
          </a:xfrm>
        </p:grpSpPr>
        <p:sp>
          <p:nvSpPr>
            <p:cNvPr id="3922" name="Google Shape;3922;p52"/>
            <p:cNvSpPr/>
            <p:nvPr/>
          </p:nvSpPr>
          <p:spPr>
            <a:xfrm>
              <a:off x="5877261" y="2066986"/>
              <a:ext cx="18021" cy="18701"/>
            </a:xfrm>
            <a:custGeom>
              <a:avLst/>
              <a:gdLst/>
              <a:ahLst/>
              <a:cxnLst/>
              <a:rect l="l" t="t" r="r" b="b"/>
              <a:pathLst>
                <a:path w="795" h="825" extrusionOk="0">
                  <a:moveTo>
                    <a:pt x="405" y="1"/>
                  </a:moveTo>
                  <a:cubicBezTo>
                    <a:pt x="181" y="1"/>
                    <a:pt x="1" y="180"/>
                    <a:pt x="1" y="390"/>
                  </a:cubicBezTo>
                  <a:lnTo>
                    <a:pt x="1" y="420"/>
                  </a:lnTo>
                  <a:cubicBezTo>
                    <a:pt x="1" y="644"/>
                    <a:pt x="181" y="824"/>
                    <a:pt x="390" y="824"/>
                  </a:cubicBezTo>
                  <a:lnTo>
                    <a:pt x="405" y="824"/>
                  </a:lnTo>
                  <a:cubicBezTo>
                    <a:pt x="615" y="824"/>
                    <a:pt x="794" y="644"/>
                    <a:pt x="794" y="435"/>
                  </a:cubicBezTo>
                  <a:lnTo>
                    <a:pt x="794" y="390"/>
                  </a:lnTo>
                  <a:cubicBezTo>
                    <a:pt x="794" y="180"/>
                    <a:pt x="61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2"/>
            <p:cNvSpPr/>
            <p:nvPr/>
          </p:nvSpPr>
          <p:spPr>
            <a:xfrm>
              <a:off x="5458819" y="1817893"/>
              <a:ext cx="436803" cy="456886"/>
            </a:xfrm>
            <a:custGeom>
              <a:avLst/>
              <a:gdLst/>
              <a:ahLst/>
              <a:cxnLst/>
              <a:rect l="l" t="t" r="r" b="b"/>
              <a:pathLst>
                <a:path w="19270" h="20156" extrusionOk="0">
                  <a:moveTo>
                    <a:pt x="16200" y="794"/>
                  </a:moveTo>
                  <a:cubicBezTo>
                    <a:pt x="17308" y="794"/>
                    <a:pt x="18251" y="1587"/>
                    <a:pt x="18446" y="2680"/>
                  </a:cubicBezTo>
                  <a:lnTo>
                    <a:pt x="2621" y="2680"/>
                  </a:lnTo>
                  <a:cubicBezTo>
                    <a:pt x="2815" y="1587"/>
                    <a:pt x="3774" y="794"/>
                    <a:pt x="4882" y="794"/>
                  </a:cubicBezTo>
                  <a:close/>
                  <a:moveTo>
                    <a:pt x="4882" y="0"/>
                  </a:moveTo>
                  <a:cubicBezTo>
                    <a:pt x="3175" y="15"/>
                    <a:pt x="1812" y="1378"/>
                    <a:pt x="1812" y="3085"/>
                  </a:cubicBezTo>
                  <a:cubicBezTo>
                    <a:pt x="1812" y="3294"/>
                    <a:pt x="1977" y="3474"/>
                    <a:pt x="2202" y="3474"/>
                  </a:cubicBezTo>
                  <a:lnTo>
                    <a:pt x="6903" y="3474"/>
                  </a:lnTo>
                  <a:cubicBezTo>
                    <a:pt x="1034" y="6154"/>
                    <a:pt x="1" y="14074"/>
                    <a:pt x="5001" y="18176"/>
                  </a:cubicBezTo>
                  <a:cubicBezTo>
                    <a:pt x="6659" y="19531"/>
                    <a:pt x="8599" y="20156"/>
                    <a:pt x="10505" y="20156"/>
                  </a:cubicBezTo>
                  <a:cubicBezTo>
                    <a:pt x="14347" y="20156"/>
                    <a:pt x="18054" y="17618"/>
                    <a:pt x="19045" y="13415"/>
                  </a:cubicBezTo>
                  <a:cubicBezTo>
                    <a:pt x="19090" y="13220"/>
                    <a:pt x="18985" y="13011"/>
                    <a:pt x="18805" y="12936"/>
                  </a:cubicBezTo>
                  <a:cubicBezTo>
                    <a:pt x="18760" y="12921"/>
                    <a:pt x="18714" y="12914"/>
                    <a:pt x="18669" y="12914"/>
                  </a:cubicBezTo>
                  <a:cubicBezTo>
                    <a:pt x="18487" y="12914"/>
                    <a:pt x="18317" y="13029"/>
                    <a:pt x="18281" y="13220"/>
                  </a:cubicBezTo>
                  <a:cubicBezTo>
                    <a:pt x="17428" y="16852"/>
                    <a:pt x="14187" y="19359"/>
                    <a:pt x="10542" y="19359"/>
                  </a:cubicBezTo>
                  <a:cubicBezTo>
                    <a:pt x="10220" y="19359"/>
                    <a:pt x="9895" y="19339"/>
                    <a:pt x="9568" y="19299"/>
                  </a:cubicBezTo>
                  <a:cubicBezTo>
                    <a:pt x="5540" y="18805"/>
                    <a:pt x="2531" y="15346"/>
                    <a:pt x="2606" y="11289"/>
                  </a:cubicBezTo>
                  <a:cubicBezTo>
                    <a:pt x="2666" y="7232"/>
                    <a:pt x="5780" y="3863"/>
                    <a:pt x="9822" y="3504"/>
                  </a:cubicBezTo>
                  <a:cubicBezTo>
                    <a:pt x="10069" y="3481"/>
                    <a:pt x="10313" y="3470"/>
                    <a:pt x="10556" y="3470"/>
                  </a:cubicBezTo>
                  <a:cubicBezTo>
                    <a:pt x="14301" y="3470"/>
                    <a:pt x="17581" y="6127"/>
                    <a:pt x="18326" y="9867"/>
                  </a:cubicBezTo>
                  <a:cubicBezTo>
                    <a:pt x="18371" y="10085"/>
                    <a:pt x="18539" y="10182"/>
                    <a:pt x="18709" y="10182"/>
                  </a:cubicBezTo>
                  <a:cubicBezTo>
                    <a:pt x="18936" y="10182"/>
                    <a:pt x="19165" y="10008"/>
                    <a:pt x="19105" y="9717"/>
                  </a:cubicBezTo>
                  <a:cubicBezTo>
                    <a:pt x="18551" y="6962"/>
                    <a:pt x="16709" y="4627"/>
                    <a:pt x="14149" y="3474"/>
                  </a:cubicBezTo>
                  <a:lnTo>
                    <a:pt x="18880" y="3474"/>
                  </a:lnTo>
                  <a:cubicBezTo>
                    <a:pt x="19090" y="3474"/>
                    <a:pt x="19269" y="3294"/>
                    <a:pt x="19269" y="3085"/>
                  </a:cubicBezTo>
                  <a:cubicBezTo>
                    <a:pt x="19269" y="1378"/>
                    <a:pt x="17892" y="15"/>
                    <a:pt x="1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2"/>
            <p:cNvSpPr/>
            <p:nvPr/>
          </p:nvSpPr>
          <p:spPr>
            <a:xfrm>
              <a:off x="5530425" y="1921053"/>
              <a:ext cx="322423" cy="310318"/>
            </a:xfrm>
            <a:custGeom>
              <a:avLst/>
              <a:gdLst/>
              <a:ahLst/>
              <a:cxnLst/>
              <a:rect l="l" t="t" r="r" b="b"/>
              <a:pathLst>
                <a:path w="14224" h="13690" extrusionOk="0">
                  <a:moveTo>
                    <a:pt x="6963" y="794"/>
                  </a:moveTo>
                  <a:lnTo>
                    <a:pt x="6963" y="6349"/>
                  </a:lnTo>
                  <a:lnTo>
                    <a:pt x="1318" y="6349"/>
                  </a:lnTo>
                  <a:cubicBezTo>
                    <a:pt x="1573" y="3355"/>
                    <a:pt x="3968" y="1004"/>
                    <a:pt x="6963" y="794"/>
                  </a:cubicBezTo>
                  <a:close/>
                  <a:moveTo>
                    <a:pt x="7786" y="809"/>
                  </a:moveTo>
                  <a:cubicBezTo>
                    <a:pt x="10780" y="1004"/>
                    <a:pt x="13176" y="3370"/>
                    <a:pt x="13415" y="6349"/>
                  </a:cubicBezTo>
                  <a:lnTo>
                    <a:pt x="7756" y="6349"/>
                  </a:lnTo>
                  <a:lnTo>
                    <a:pt x="7756" y="2591"/>
                  </a:lnTo>
                  <a:cubicBezTo>
                    <a:pt x="8669" y="2666"/>
                    <a:pt x="9538" y="3040"/>
                    <a:pt x="10226" y="3654"/>
                  </a:cubicBezTo>
                  <a:cubicBezTo>
                    <a:pt x="10311" y="3732"/>
                    <a:pt x="10402" y="3765"/>
                    <a:pt x="10489" y="3765"/>
                  </a:cubicBezTo>
                  <a:cubicBezTo>
                    <a:pt x="10800" y="3765"/>
                    <a:pt x="11055" y="3340"/>
                    <a:pt x="10750" y="3070"/>
                  </a:cubicBezTo>
                  <a:cubicBezTo>
                    <a:pt x="9927" y="2336"/>
                    <a:pt x="8894" y="1887"/>
                    <a:pt x="7786" y="1797"/>
                  </a:cubicBezTo>
                  <a:lnTo>
                    <a:pt x="7786" y="809"/>
                  </a:lnTo>
                  <a:close/>
                  <a:moveTo>
                    <a:pt x="6963" y="7142"/>
                  </a:moveTo>
                  <a:lnTo>
                    <a:pt x="6963" y="12891"/>
                  </a:lnTo>
                  <a:cubicBezTo>
                    <a:pt x="3893" y="12682"/>
                    <a:pt x="1468" y="10212"/>
                    <a:pt x="1303" y="7142"/>
                  </a:cubicBezTo>
                  <a:close/>
                  <a:moveTo>
                    <a:pt x="13415" y="7142"/>
                  </a:moveTo>
                  <a:cubicBezTo>
                    <a:pt x="13251" y="10212"/>
                    <a:pt x="10825" y="12682"/>
                    <a:pt x="7756" y="12891"/>
                  </a:cubicBezTo>
                  <a:lnTo>
                    <a:pt x="7756" y="7142"/>
                  </a:lnTo>
                  <a:close/>
                  <a:moveTo>
                    <a:pt x="7382" y="1"/>
                  </a:moveTo>
                  <a:cubicBezTo>
                    <a:pt x="4612" y="1"/>
                    <a:pt x="2112" y="1663"/>
                    <a:pt x="1064" y="4223"/>
                  </a:cubicBezTo>
                  <a:cubicBezTo>
                    <a:pt x="1" y="6783"/>
                    <a:pt x="585" y="9732"/>
                    <a:pt x="2546" y="11679"/>
                  </a:cubicBezTo>
                  <a:cubicBezTo>
                    <a:pt x="3851" y="12994"/>
                    <a:pt x="5607" y="13689"/>
                    <a:pt x="7394" y="13689"/>
                  </a:cubicBezTo>
                  <a:cubicBezTo>
                    <a:pt x="8272" y="13689"/>
                    <a:pt x="9158" y="13521"/>
                    <a:pt x="10002" y="13176"/>
                  </a:cubicBezTo>
                  <a:cubicBezTo>
                    <a:pt x="12562" y="12113"/>
                    <a:pt x="14224" y="9613"/>
                    <a:pt x="14224" y="6843"/>
                  </a:cubicBezTo>
                  <a:cubicBezTo>
                    <a:pt x="14224" y="3070"/>
                    <a:pt x="11155" y="1"/>
                    <a:pt x="7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2"/>
            <p:cNvSpPr/>
            <p:nvPr/>
          </p:nvSpPr>
          <p:spPr>
            <a:xfrm>
              <a:off x="5767981" y="2138683"/>
              <a:ext cx="19721" cy="17771"/>
            </a:xfrm>
            <a:custGeom>
              <a:avLst/>
              <a:gdLst/>
              <a:ahLst/>
              <a:cxnLst/>
              <a:rect l="l" t="t" r="r" b="b"/>
              <a:pathLst>
                <a:path w="870" h="784" extrusionOk="0">
                  <a:moveTo>
                    <a:pt x="486" y="0"/>
                  </a:moveTo>
                  <a:cubicBezTo>
                    <a:pt x="230" y="0"/>
                    <a:pt x="1" y="252"/>
                    <a:pt x="121" y="536"/>
                  </a:cubicBezTo>
                  <a:cubicBezTo>
                    <a:pt x="190" y="706"/>
                    <a:pt x="334" y="783"/>
                    <a:pt x="477" y="783"/>
                  </a:cubicBezTo>
                  <a:cubicBezTo>
                    <a:pt x="674" y="783"/>
                    <a:pt x="869" y="637"/>
                    <a:pt x="869" y="386"/>
                  </a:cubicBezTo>
                  <a:cubicBezTo>
                    <a:pt x="869" y="281"/>
                    <a:pt x="824" y="191"/>
                    <a:pt x="765" y="116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2"/>
            <p:cNvSpPr/>
            <p:nvPr/>
          </p:nvSpPr>
          <p:spPr>
            <a:xfrm>
              <a:off x="5734727" y="2134943"/>
              <a:ext cx="19721" cy="17975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487" y="1"/>
                  </a:moveTo>
                  <a:cubicBezTo>
                    <a:pt x="231" y="1"/>
                    <a:pt x="0" y="256"/>
                    <a:pt x="121" y="551"/>
                  </a:cubicBezTo>
                  <a:cubicBezTo>
                    <a:pt x="190" y="716"/>
                    <a:pt x="335" y="792"/>
                    <a:pt x="480" y="792"/>
                  </a:cubicBezTo>
                  <a:cubicBezTo>
                    <a:pt x="675" y="792"/>
                    <a:pt x="869" y="651"/>
                    <a:pt x="869" y="401"/>
                  </a:cubicBezTo>
                  <a:cubicBezTo>
                    <a:pt x="869" y="296"/>
                    <a:pt x="824" y="192"/>
                    <a:pt x="764" y="117"/>
                  </a:cubicBezTo>
                  <a:cubicBezTo>
                    <a:pt x="679" y="36"/>
                    <a:pt x="58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2"/>
            <p:cNvSpPr/>
            <p:nvPr/>
          </p:nvSpPr>
          <p:spPr>
            <a:xfrm>
              <a:off x="5732370" y="2167380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77" y="0"/>
                  </a:moveTo>
                  <a:cubicBezTo>
                    <a:pt x="228" y="0"/>
                    <a:pt x="0" y="259"/>
                    <a:pt x="120" y="542"/>
                  </a:cubicBezTo>
                  <a:cubicBezTo>
                    <a:pt x="189" y="713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3"/>
                  </a:cubicBezTo>
                  <a:cubicBezTo>
                    <a:pt x="868" y="288"/>
                    <a:pt x="823" y="198"/>
                    <a:pt x="749" y="123"/>
                  </a:cubicBezTo>
                  <a:cubicBezTo>
                    <a:pt x="667" y="37"/>
                    <a:pt x="57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2"/>
            <p:cNvSpPr/>
            <p:nvPr/>
          </p:nvSpPr>
          <p:spPr>
            <a:xfrm>
              <a:off x="5649883" y="1972916"/>
              <a:ext cx="20061" cy="17930"/>
            </a:xfrm>
            <a:custGeom>
              <a:avLst/>
              <a:gdLst/>
              <a:ahLst/>
              <a:cxnLst/>
              <a:rect l="l" t="t" r="r" b="b"/>
              <a:pathLst>
                <a:path w="885" h="791" extrusionOk="0">
                  <a:moveTo>
                    <a:pt x="490" y="1"/>
                  </a:moveTo>
                  <a:cubicBezTo>
                    <a:pt x="237" y="1"/>
                    <a:pt x="1" y="260"/>
                    <a:pt x="121" y="543"/>
                  </a:cubicBezTo>
                  <a:cubicBezTo>
                    <a:pt x="190" y="713"/>
                    <a:pt x="336" y="790"/>
                    <a:pt x="483" y="790"/>
                  </a:cubicBezTo>
                  <a:cubicBezTo>
                    <a:pt x="684" y="790"/>
                    <a:pt x="884" y="644"/>
                    <a:pt x="884" y="393"/>
                  </a:cubicBezTo>
                  <a:cubicBezTo>
                    <a:pt x="884" y="288"/>
                    <a:pt x="839" y="183"/>
                    <a:pt x="764" y="123"/>
                  </a:cubicBezTo>
                  <a:cubicBezTo>
                    <a:pt x="682" y="37"/>
                    <a:pt x="585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2"/>
            <p:cNvSpPr/>
            <p:nvPr/>
          </p:nvSpPr>
          <p:spPr>
            <a:xfrm>
              <a:off x="5612572" y="1988874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2" y="0"/>
                  </a:moveTo>
                  <a:cubicBezTo>
                    <a:pt x="228" y="0"/>
                    <a:pt x="0" y="259"/>
                    <a:pt x="120" y="542"/>
                  </a:cubicBezTo>
                  <a:cubicBezTo>
                    <a:pt x="189" y="712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2"/>
                  </a:cubicBezTo>
                  <a:cubicBezTo>
                    <a:pt x="868" y="288"/>
                    <a:pt x="823" y="198"/>
                    <a:pt x="763" y="123"/>
                  </a:cubicBezTo>
                  <a:cubicBezTo>
                    <a:pt x="678" y="37"/>
                    <a:pt x="578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2"/>
            <p:cNvSpPr/>
            <p:nvPr/>
          </p:nvSpPr>
          <p:spPr>
            <a:xfrm>
              <a:off x="5586754" y="2024643"/>
              <a:ext cx="20061" cy="17771"/>
            </a:xfrm>
            <a:custGeom>
              <a:avLst/>
              <a:gdLst/>
              <a:ahLst/>
              <a:cxnLst/>
              <a:rect l="l" t="t" r="r" b="b"/>
              <a:pathLst>
                <a:path w="885" h="784" extrusionOk="0">
                  <a:moveTo>
                    <a:pt x="492" y="1"/>
                  </a:moveTo>
                  <a:cubicBezTo>
                    <a:pt x="239" y="1"/>
                    <a:pt x="1" y="253"/>
                    <a:pt x="121" y="536"/>
                  </a:cubicBezTo>
                  <a:cubicBezTo>
                    <a:pt x="190" y="706"/>
                    <a:pt x="337" y="784"/>
                    <a:pt x="483" y="784"/>
                  </a:cubicBezTo>
                  <a:cubicBezTo>
                    <a:pt x="684" y="784"/>
                    <a:pt x="884" y="638"/>
                    <a:pt x="884" y="387"/>
                  </a:cubicBezTo>
                  <a:cubicBezTo>
                    <a:pt x="884" y="282"/>
                    <a:pt x="839" y="192"/>
                    <a:pt x="765" y="117"/>
                  </a:cubicBezTo>
                  <a:cubicBezTo>
                    <a:pt x="683" y="36"/>
                    <a:pt x="587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2"/>
            <p:cNvSpPr/>
            <p:nvPr/>
          </p:nvSpPr>
          <p:spPr>
            <a:xfrm>
              <a:off x="5653623" y="2012108"/>
              <a:ext cx="19698" cy="17839"/>
            </a:xfrm>
            <a:custGeom>
              <a:avLst/>
              <a:gdLst/>
              <a:ahLst/>
              <a:cxnLst/>
              <a:rect l="l" t="t" r="r" b="b"/>
              <a:pathLst>
                <a:path w="869" h="787" extrusionOk="0">
                  <a:moveTo>
                    <a:pt x="481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89" y="713"/>
                    <a:pt x="331" y="787"/>
                    <a:pt x="474" y="787"/>
                  </a:cubicBezTo>
                  <a:cubicBezTo>
                    <a:pt x="671" y="787"/>
                    <a:pt x="869" y="644"/>
                    <a:pt x="869" y="401"/>
                  </a:cubicBezTo>
                  <a:cubicBezTo>
                    <a:pt x="869" y="296"/>
                    <a:pt x="824" y="191"/>
                    <a:pt x="749" y="116"/>
                  </a:cubicBezTo>
                  <a:cubicBezTo>
                    <a:pt x="668" y="35"/>
                    <a:pt x="57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2"/>
            <p:cNvSpPr/>
            <p:nvPr/>
          </p:nvSpPr>
          <p:spPr>
            <a:xfrm>
              <a:off x="5626807" y="2029743"/>
              <a:ext cx="19721" cy="17862"/>
            </a:xfrm>
            <a:custGeom>
              <a:avLst/>
              <a:gdLst/>
              <a:ahLst/>
              <a:cxnLst/>
              <a:rect l="l" t="t" r="r" b="b"/>
              <a:pathLst>
                <a:path w="870" h="788" extrusionOk="0">
                  <a:moveTo>
                    <a:pt x="487" y="1"/>
                  </a:moveTo>
                  <a:cubicBezTo>
                    <a:pt x="231" y="1"/>
                    <a:pt x="0" y="256"/>
                    <a:pt x="121" y="551"/>
                  </a:cubicBezTo>
                  <a:cubicBezTo>
                    <a:pt x="189" y="714"/>
                    <a:pt x="332" y="787"/>
                    <a:pt x="474" y="787"/>
                  </a:cubicBezTo>
                  <a:cubicBezTo>
                    <a:pt x="672" y="787"/>
                    <a:pt x="869" y="645"/>
                    <a:pt x="869" y="401"/>
                  </a:cubicBezTo>
                  <a:cubicBezTo>
                    <a:pt x="869" y="296"/>
                    <a:pt x="824" y="191"/>
                    <a:pt x="764" y="117"/>
                  </a:cubicBezTo>
                  <a:cubicBezTo>
                    <a:pt x="679" y="36"/>
                    <a:pt x="58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2"/>
            <p:cNvSpPr/>
            <p:nvPr/>
          </p:nvSpPr>
          <p:spPr>
            <a:xfrm>
              <a:off x="5778861" y="2012017"/>
              <a:ext cx="17998" cy="17998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404" y="0"/>
                  </a:moveTo>
                  <a:cubicBezTo>
                    <a:pt x="180" y="0"/>
                    <a:pt x="0" y="180"/>
                    <a:pt x="0" y="390"/>
                  </a:cubicBezTo>
                  <a:cubicBezTo>
                    <a:pt x="0" y="614"/>
                    <a:pt x="180" y="794"/>
                    <a:pt x="404" y="794"/>
                  </a:cubicBezTo>
                  <a:cubicBezTo>
                    <a:pt x="614" y="794"/>
                    <a:pt x="794" y="614"/>
                    <a:pt x="794" y="390"/>
                  </a:cubicBezTo>
                  <a:cubicBezTo>
                    <a:pt x="794" y="180"/>
                    <a:pt x="614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4" name="Google Shape;3934;p52"/>
          <p:cNvGrpSpPr/>
          <p:nvPr/>
        </p:nvGrpSpPr>
        <p:grpSpPr>
          <a:xfrm>
            <a:off x="4746546" y="2173298"/>
            <a:ext cx="373469" cy="404238"/>
            <a:chOff x="3790627" y="1817893"/>
            <a:chExt cx="422046" cy="456818"/>
          </a:xfrm>
        </p:grpSpPr>
        <p:sp>
          <p:nvSpPr>
            <p:cNvPr id="3935" name="Google Shape;3935;p52"/>
            <p:cNvSpPr/>
            <p:nvPr/>
          </p:nvSpPr>
          <p:spPr>
            <a:xfrm>
              <a:off x="3918721" y="2078773"/>
              <a:ext cx="68955" cy="27609"/>
            </a:xfrm>
            <a:custGeom>
              <a:avLst/>
              <a:gdLst/>
              <a:ahLst/>
              <a:cxnLst/>
              <a:rect l="l" t="t" r="r" b="b"/>
              <a:pathLst>
                <a:path w="3042" h="1218" extrusionOk="0">
                  <a:moveTo>
                    <a:pt x="562" y="0"/>
                  </a:moveTo>
                  <a:cubicBezTo>
                    <a:pt x="258" y="0"/>
                    <a:pt x="0" y="392"/>
                    <a:pt x="287" y="678"/>
                  </a:cubicBezTo>
                  <a:cubicBezTo>
                    <a:pt x="646" y="1038"/>
                    <a:pt x="1118" y="1217"/>
                    <a:pt x="1589" y="1217"/>
                  </a:cubicBezTo>
                  <a:cubicBezTo>
                    <a:pt x="2061" y="1217"/>
                    <a:pt x="2532" y="1038"/>
                    <a:pt x="2892" y="678"/>
                  </a:cubicBezTo>
                  <a:cubicBezTo>
                    <a:pt x="3041" y="529"/>
                    <a:pt x="3041" y="274"/>
                    <a:pt x="2892" y="124"/>
                  </a:cubicBezTo>
                  <a:cubicBezTo>
                    <a:pt x="2809" y="42"/>
                    <a:pt x="2708" y="1"/>
                    <a:pt x="2607" y="1"/>
                  </a:cubicBezTo>
                  <a:cubicBezTo>
                    <a:pt x="2506" y="1"/>
                    <a:pt x="2405" y="42"/>
                    <a:pt x="2323" y="124"/>
                  </a:cubicBezTo>
                  <a:cubicBezTo>
                    <a:pt x="2121" y="327"/>
                    <a:pt x="1851" y="428"/>
                    <a:pt x="1582" y="428"/>
                  </a:cubicBezTo>
                  <a:cubicBezTo>
                    <a:pt x="1312" y="428"/>
                    <a:pt x="1043" y="327"/>
                    <a:pt x="841" y="124"/>
                  </a:cubicBezTo>
                  <a:cubicBezTo>
                    <a:pt x="753" y="37"/>
                    <a:pt x="655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2"/>
            <p:cNvSpPr/>
            <p:nvPr/>
          </p:nvSpPr>
          <p:spPr>
            <a:xfrm>
              <a:off x="4054794" y="2078773"/>
              <a:ext cx="68977" cy="27609"/>
            </a:xfrm>
            <a:custGeom>
              <a:avLst/>
              <a:gdLst/>
              <a:ahLst/>
              <a:cxnLst/>
              <a:rect l="l" t="t" r="r" b="b"/>
              <a:pathLst>
                <a:path w="3043" h="1218" extrusionOk="0">
                  <a:moveTo>
                    <a:pt x="563" y="0"/>
                  </a:moveTo>
                  <a:cubicBezTo>
                    <a:pt x="258" y="0"/>
                    <a:pt x="1" y="392"/>
                    <a:pt x="287" y="678"/>
                  </a:cubicBezTo>
                  <a:cubicBezTo>
                    <a:pt x="647" y="1038"/>
                    <a:pt x="1118" y="1217"/>
                    <a:pt x="1590" y="1217"/>
                  </a:cubicBezTo>
                  <a:cubicBezTo>
                    <a:pt x="2061" y="1217"/>
                    <a:pt x="2533" y="1038"/>
                    <a:pt x="2892" y="678"/>
                  </a:cubicBezTo>
                  <a:cubicBezTo>
                    <a:pt x="3042" y="529"/>
                    <a:pt x="3042" y="274"/>
                    <a:pt x="2892" y="124"/>
                  </a:cubicBezTo>
                  <a:cubicBezTo>
                    <a:pt x="2810" y="42"/>
                    <a:pt x="2709" y="1"/>
                    <a:pt x="2610" y="1"/>
                  </a:cubicBezTo>
                  <a:cubicBezTo>
                    <a:pt x="2511" y="1"/>
                    <a:pt x="2413" y="42"/>
                    <a:pt x="2338" y="124"/>
                  </a:cubicBezTo>
                  <a:cubicBezTo>
                    <a:pt x="2129" y="327"/>
                    <a:pt x="1859" y="428"/>
                    <a:pt x="1590" y="428"/>
                  </a:cubicBezTo>
                  <a:cubicBezTo>
                    <a:pt x="1320" y="428"/>
                    <a:pt x="1051" y="327"/>
                    <a:pt x="841" y="124"/>
                  </a:cubicBezTo>
                  <a:cubicBezTo>
                    <a:pt x="753" y="37"/>
                    <a:pt x="656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2"/>
            <p:cNvSpPr/>
            <p:nvPr/>
          </p:nvSpPr>
          <p:spPr>
            <a:xfrm>
              <a:off x="4071069" y="1945533"/>
              <a:ext cx="23166" cy="18315"/>
            </a:xfrm>
            <a:custGeom>
              <a:avLst/>
              <a:gdLst/>
              <a:ahLst/>
              <a:cxnLst/>
              <a:rect l="l" t="t" r="r" b="b"/>
              <a:pathLst>
                <a:path w="1022" h="808" extrusionOk="0">
                  <a:moveTo>
                    <a:pt x="579" y="0"/>
                  </a:moveTo>
                  <a:cubicBezTo>
                    <a:pt x="487" y="0"/>
                    <a:pt x="394" y="34"/>
                    <a:pt x="318" y="104"/>
                  </a:cubicBezTo>
                  <a:cubicBezTo>
                    <a:pt x="0" y="386"/>
                    <a:pt x="265" y="807"/>
                    <a:pt x="582" y="807"/>
                  </a:cubicBezTo>
                  <a:cubicBezTo>
                    <a:pt x="668" y="807"/>
                    <a:pt x="759" y="776"/>
                    <a:pt x="842" y="703"/>
                  </a:cubicBezTo>
                  <a:lnTo>
                    <a:pt x="842" y="688"/>
                  </a:lnTo>
                  <a:cubicBezTo>
                    <a:pt x="1007" y="553"/>
                    <a:pt x="1022" y="298"/>
                    <a:pt x="872" y="134"/>
                  </a:cubicBezTo>
                  <a:cubicBezTo>
                    <a:pt x="792" y="45"/>
                    <a:pt x="686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2"/>
            <p:cNvSpPr/>
            <p:nvPr/>
          </p:nvSpPr>
          <p:spPr>
            <a:xfrm>
              <a:off x="3967977" y="2151150"/>
              <a:ext cx="108600" cy="63152"/>
            </a:xfrm>
            <a:custGeom>
              <a:avLst/>
              <a:gdLst/>
              <a:ahLst/>
              <a:cxnLst/>
              <a:rect l="l" t="t" r="r" b="b"/>
              <a:pathLst>
                <a:path w="4791" h="2786" extrusionOk="0">
                  <a:moveTo>
                    <a:pt x="3070" y="770"/>
                  </a:moveTo>
                  <a:cubicBezTo>
                    <a:pt x="3162" y="770"/>
                    <a:pt x="3255" y="807"/>
                    <a:pt x="3324" y="884"/>
                  </a:cubicBezTo>
                  <a:cubicBezTo>
                    <a:pt x="3429" y="1034"/>
                    <a:pt x="3563" y="1153"/>
                    <a:pt x="3713" y="1258"/>
                  </a:cubicBezTo>
                  <a:cubicBezTo>
                    <a:pt x="3698" y="1258"/>
                    <a:pt x="3683" y="1273"/>
                    <a:pt x="3668" y="1288"/>
                  </a:cubicBezTo>
                  <a:cubicBezTo>
                    <a:pt x="3369" y="1618"/>
                    <a:pt x="3024" y="1977"/>
                    <a:pt x="2410" y="1977"/>
                  </a:cubicBezTo>
                  <a:cubicBezTo>
                    <a:pt x="1812" y="1977"/>
                    <a:pt x="1467" y="1618"/>
                    <a:pt x="1153" y="1288"/>
                  </a:cubicBezTo>
                  <a:lnTo>
                    <a:pt x="1123" y="1258"/>
                  </a:lnTo>
                  <a:cubicBezTo>
                    <a:pt x="1258" y="1153"/>
                    <a:pt x="1392" y="1034"/>
                    <a:pt x="1512" y="884"/>
                  </a:cubicBezTo>
                  <a:cubicBezTo>
                    <a:pt x="1574" y="807"/>
                    <a:pt x="1663" y="770"/>
                    <a:pt x="1755" y="770"/>
                  </a:cubicBezTo>
                  <a:cubicBezTo>
                    <a:pt x="1843" y="770"/>
                    <a:pt x="1933" y="803"/>
                    <a:pt x="2006" y="869"/>
                  </a:cubicBezTo>
                  <a:lnTo>
                    <a:pt x="2126" y="1004"/>
                  </a:lnTo>
                  <a:cubicBezTo>
                    <a:pt x="2208" y="1086"/>
                    <a:pt x="2313" y="1127"/>
                    <a:pt x="2416" y="1127"/>
                  </a:cubicBezTo>
                  <a:cubicBezTo>
                    <a:pt x="2519" y="1127"/>
                    <a:pt x="2620" y="1086"/>
                    <a:pt x="2695" y="1004"/>
                  </a:cubicBezTo>
                  <a:lnTo>
                    <a:pt x="2830" y="869"/>
                  </a:lnTo>
                  <a:cubicBezTo>
                    <a:pt x="2895" y="803"/>
                    <a:pt x="2982" y="770"/>
                    <a:pt x="3070" y="770"/>
                  </a:cubicBezTo>
                  <a:close/>
                  <a:moveTo>
                    <a:pt x="1767" y="1"/>
                  </a:moveTo>
                  <a:cubicBezTo>
                    <a:pt x="1422" y="1"/>
                    <a:pt x="1108" y="150"/>
                    <a:pt x="898" y="405"/>
                  </a:cubicBezTo>
                  <a:cubicBezTo>
                    <a:pt x="764" y="570"/>
                    <a:pt x="584" y="689"/>
                    <a:pt x="389" y="779"/>
                  </a:cubicBezTo>
                  <a:cubicBezTo>
                    <a:pt x="30" y="914"/>
                    <a:pt x="0" y="1393"/>
                    <a:pt x="314" y="1588"/>
                  </a:cubicBezTo>
                  <a:cubicBezTo>
                    <a:pt x="419" y="1663"/>
                    <a:pt x="509" y="1752"/>
                    <a:pt x="584" y="1842"/>
                  </a:cubicBezTo>
                  <a:cubicBezTo>
                    <a:pt x="928" y="2216"/>
                    <a:pt x="1467" y="2785"/>
                    <a:pt x="2410" y="2785"/>
                  </a:cubicBezTo>
                  <a:cubicBezTo>
                    <a:pt x="3354" y="2785"/>
                    <a:pt x="3893" y="2216"/>
                    <a:pt x="4252" y="1842"/>
                  </a:cubicBezTo>
                  <a:cubicBezTo>
                    <a:pt x="4327" y="1752"/>
                    <a:pt x="4417" y="1663"/>
                    <a:pt x="4507" y="1588"/>
                  </a:cubicBezTo>
                  <a:cubicBezTo>
                    <a:pt x="4701" y="1483"/>
                    <a:pt x="4791" y="1228"/>
                    <a:pt x="4701" y="1019"/>
                  </a:cubicBezTo>
                  <a:cubicBezTo>
                    <a:pt x="4656" y="914"/>
                    <a:pt x="4551" y="824"/>
                    <a:pt x="4447" y="779"/>
                  </a:cubicBezTo>
                  <a:lnTo>
                    <a:pt x="4432" y="779"/>
                  </a:lnTo>
                  <a:cubicBezTo>
                    <a:pt x="4237" y="689"/>
                    <a:pt x="4057" y="570"/>
                    <a:pt x="3923" y="405"/>
                  </a:cubicBezTo>
                  <a:cubicBezTo>
                    <a:pt x="3189" y="405"/>
                    <a:pt x="2455" y="270"/>
                    <a:pt x="1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2"/>
            <p:cNvSpPr/>
            <p:nvPr/>
          </p:nvSpPr>
          <p:spPr>
            <a:xfrm>
              <a:off x="3832561" y="1817893"/>
              <a:ext cx="380111" cy="456818"/>
            </a:xfrm>
            <a:custGeom>
              <a:avLst/>
              <a:gdLst/>
              <a:ahLst/>
              <a:cxnLst/>
              <a:rect l="l" t="t" r="r" b="b"/>
              <a:pathLst>
                <a:path w="16769" h="20153" extrusionOk="0">
                  <a:moveTo>
                    <a:pt x="8399" y="794"/>
                  </a:moveTo>
                  <a:cubicBezTo>
                    <a:pt x="9717" y="794"/>
                    <a:pt x="10900" y="1587"/>
                    <a:pt x="11394" y="2815"/>
                  </a:cubicBezTo>
                  <a:cubicBezTo>
                    <a:pt x="10443" y="2359"/>
                    <a:pt x="9418" y="2130"/>
                    <a:pt x="8392" y="2130"/>
                  </a:cubicBezTo>
                  <a:cubicBezTo>
                    <a:pt x="7366" y="2130"/>
                    <a:pt x="6341" y="2359"/>
                    <a:pt x="5390" y="2815"/>
                  </a:cubicBezTo>
                  <a:cubicBezTo>
                    <a:pt x="5884" y="1587"/>
                    <a:pt x="7067" y="794"/>
                    <a:pt x="8399" y="794"/>
                  </a:cubicBezTo>
                  <a:close/>
                  <a:moveTo>
                    <a:pt x="8382" y="2905"/>
                  </a:moveTo>
                  <a:cubicBezTo>
                    <a:pt x="11723" y="2905"/>
                    <a:pt x="14448" y="5624"/>
                    <a:pt x="14448" y="8969"/>
                  </a:cubicBezTo>
                  <a:lnTo>
                    <a:pt x="14448" y="10076"/>
                  </a:lnTo>
                  <a:lnTo>
                    <a:pt x="14433" y="10076"/>
                  </a:lnTo>
                  <a:lnTo>
                    <a:pt x="14433" y="10241"/>
                  </a:lnTo>
                  <a:lnTo>
                    <a:pt x="14388" y="10241"/>
                  </a:lnTo>
                  <a:cubicBezTo>
                    <a:pt x="12472" y="10241"/>
                    <a:pt x="10660" y="9358"/>
                    <a:pt x="9477" y="7846"/>
                  </a:cubicBezTo>
                  <a:cubicBezTo>
                    <a:pt x="9747" y="7651"/>
                    <a:pt x="10001" y="7456"/>
                    <a:pt x="10256" y="7247"/>
                  </a:cubicBezTo>
                  <a:cubicBezTo>
                    <a:pt x="10421" y="7127"/>
                    <a:pt x="10466" y="6917"/>
                    <a:pt x="10376" y="6738"/>
                  </a:cubicBezTo>
                  <a:cubicBezTo>
                    <a:pt x="10303" y="6611"/>
                    <a:pt x="10171" y="6545"/>
                    <a:pt x="10038" y="6545"/>
                  </a:cubicBezTo>
                  <a:cubicBezTo>
                    <a:pt x="9951" y="6545"/>
                    <a:pt x="9863" y="6574"/>
                    <a:pt x="9792" y="6633"/>
                  </a:cubicBezTo>
                  <a:cubicBezTo>
                    <a:pt x="7591" y="8355"/>
                    <a:pt x="5046" y="9567"/>
                    <a:pt x="2321" y="10196"/>
                  </a:cubicBezTo>
                  <a:lnTo>
                    <a:pt x="2321" y="9028"/>
                  </a:lnTo>
                  <a:cubicBezTo>
                    <a:pt x="2291" y="5675"/>
                    <a:pt x="5001" y="2920"/>
                    <a:pt x="8355" y="2905"/>
                  </a:cubicBezTo>
                  <a:cubicBezTo>
                    <a:pt x="8364" y="2905"/>
                    <a:pt x="8373" y="2905"/>
                    <a:pt x="8382" y="2905"/>
                  </a:cubicBezTo>
                  <a:close/>
                  <a:moveTo>
                    <a:pt x="15227" y="10376"/>
                  </a:moveTo>
                  <a:cubicBezTo>
                    <a:pt x="15661" y="10451"/>
                    <a:pt x="15975" y="10840"/>
                    <a:pt x="15975" y="11274"/>
                  </a:cubicBezTo>
                  <a:lnTo>
                    <a:pt x="15975" y="12277"/>
                  </a:lnTo>
                  <a:cubicBezTo>
                    <a:pt x="15975" y="12517"/>
                    <a:pt x="15885" y="12756"/>
                    <a:pt x="15706" y="12936"/>
                  </a:cubicBezTo>
                  <a:cubicBezTo>
                    <a:pt x="15541" y="13101"/>
                    <a:pt x="15301" y="13206"/>
                    <a:pt x="15062" y="13206"/>
                  </a:cubicBezTo>
                  <a:cubicBezTo>
                    <a:pt x="15167" y="12637"/>
                    <a:pt x="15227" y="12068"/>
                    <a:pt x="15227" y="11499"/>
                  </a:cubicBezTo>
                  <a:lnTo>
                    <a:pt x="15227" y="10376"/>
                  </a:lnTo>
                  <a:close/>
                  <a:moveTo>
                    <a:pt x="8384" y="0"/>
                  </a:moveTo>
                  <a:cubicBezTo>
                    <a:pt x="6408" y="0"/>
                    <a:pt x="4731" y="1438"/>
                    <a:pt x="4417" y="3399"/>
                  </a:cubicBezTo>
                  <a:cubicBezTo>
                    <a:pt x="2605" y="4672"/>
                    <a:pt x="1542" y="6753"/>
                    <a:pt x="1542" y="8969"/>
                  </a:cubicBezTo>
                  <a:lnTo>
                    <a:pt x="1542" y="9597"/>
                  </a:lnTo>
                  <a:cubicBezTo>
                    <a:pt x="674" y="9672"/>
                    <a:pt x="0" y="10406"/>
                    <a:pt x="0" y="11274"/>
                  </a:cubicBezTo>
                  <a:lnTo>
                    <a:pt x="0" y="12517"/>
                  </a:lnTo>
                  <a:cubicBezTo>
                    <a:pt x="0" y="12562"/>
                    <a:pt x="0" y="12592"/>
                    <a:pt x="15" y="12637"/>
                  </a:cubicBezTo>
                  <a:cubicBezTo>
                    <a:pt x="198" y="13425"/>
                    <a:pt x="912" y="13976"/>
                    <a:pt x="1719" y="13976"/>
                  </a:cubicBezTo>
                  <a:cubicBezTo>
                    <a:pt x="1769" y="13976"/>
                    <a:pt x="1820" y="13973"/>
                    <a:pt x="1872" y="13969"/>
                  </a:cubicBezTo>
                  <a:cubicBezTo>
                    <a:pt x="1902" y="13969"/>
                    <a:pt x="1917" y="13954"/>
                    <a:pt x="1932" y="13939"/>
                  </a:cubicBezTo>
                  <a:cubicBezTo>
                    <a:pt x="2276" y="13610"/>
                    <a:pt x="2036" y="13191"/>
                    <a:pt x="1707" y="13191"/>
                  </a:cubicBezTo>
                  <a:cubicBezTo>
                    <a:pt x="1198" y="13191"/>
                    <a:pt x="794" y="12786"/>
                    <a:pt x="794" y="12277"/>
                  </a:cubicBezTo>
                  <a:lnTo>
                    <a:pt x="794" y="11274"/>
                  </a:lnTo>
                  <a:cubicBezTo>
                    <a:pt x="794" y="10840"/>
                    <a:pt x="1108" y="10466"/>
                    <a:pt x="1542" y="10391"/>
                  </a:cubicBezTo>
                  <a:lnTo>
                    <a:pt x="1542" y="12113"/>
                  </a:lnTo>
                  <a:cubicBezTo>
                    <a:pt x="1527" y="12307"/>
                    <a:pt x="1677" y="12472"/>
                    <a:pt x="1872" y="12502"/>
                  </a:cubicBezTo>
                  <a:cubicBezTo>
                    <a:pt x="1895" y="12506"/>
                    <a:pt x="1918" y="12508"/>
                    <a:pt x="1941" y="12508"/>
                  </a:cubicBezTo>
                  <a:cubicBezTo>
                    <a:pt x="2150" y="12508"/>
                    <a:pt x="2321" y="12329"/>
                    <a:pt x="2321" y="12113"/>
                  </a:cubicBezTo>
                  <a:lnTo>
                    <a:pt x="2321" y="11005"/>
                  </a:lnTo>
                  <a:lnTo>
                    <a:pt x="2501" y="10960"/>
                  </a:lnTo>
                  <a:cubicBezTo>
                    <a:pt x="4746" y="10451"/>
                    <a:pt x="6887" y="9537"/>
                    <a:pt x="8819" y="8280"/>
                  </a:cubicBezTo>
                  <a:cubicBezTo>
                    <a:pt x="10151" y="10017"/>
                    <a:pt x="12202" y="11035"/>
                    <a:pt x="14388" y="11035"/>
                  </a:cubicBezTo>
                  <a:lnTo>
                    <a:pt x="14433" y="11035"/>
                  </a:lnTo>
                  <a:lnTo>
                    <a:pt x="14433" y="11499"/>
                  </a:lnTo>
                  <a:cubicBezTo>
                    <a:pt x="14448" y="15197"/>
                    <a:pt x="11948" y="18416"/>
                    <a:pt x="8384" y="19344"/>
                  </a:cubicBezTo>
                  <a:cubicBezTo>
                    <a:pt x="6753" y="18925"/>
                    <a:pt x="5300" y="17996"/>
                    <a:pt x="4222" y="16709"/>
                  </a:cubicBezTo>
                  <a:cubicBezTo>
                    <a:pt x="4147" y="16615"/>
                    <a:pt x="4030" y="16562"/>
                    <a:pt x="3913" y="16562"/>
                  </a:cubicBezTo>
                  <a:cubicBezTo>
                    <a:pt x="3844" y="16562"/>
                    <a:pt x="3774" y="16580"/>
                    <a:pt x="3713" y="16619"/>
                  </a:cubicBezTo>
                  <a:cubicBezTo>
                    <a:pt x="3504" y="16739"/>
                    <a:pt x="3459" y="17023"/>
                    <a:pt x="3609" y="17203"/>
                  </a:cubicBezTo>
                  <a:cubicBezTo>
                    <a:pt x="4821" y="18655"/>
                    <a:pt x="6453" y="19688"/>
                    <a:pt x="8280" y="20137"/>
                  </a:cubicBezTo>
                  <a:cubicBezTo>
                    <a:pt x="8310" y="20137"/>
                    <a:pt x="8340" y="20152"/>
                    <a:pt x="8384" y="20152"/>
                  </a:cubicBezTo>
                  <a:cubicBezTo>
                    <a:pt x="8414" y="20152"/>
                    <a:pt x="8444" y="20137"/>
                    <a:pt x="8474" y="20137"/>
                  </a:cubicBezTo>
                  <a:cubicBezTo>
                    <a:pt x="11558" y="19374"/>
                    <a:pt x="13999" y="17023"/>
                    <a:pt x="14882" y="13984"/>
                  </a:cubicBezTo>
                  <a:lnTo>
                    <a:pt x="15032" y="13984"/>
                  </a:lnTo>
                  <a:cubicBezTo>
                    <a:pt x="15451" y="13984"/>
                    <a:pt x="15855" y="13849"/>
                    <a:pt x="16170" y="13580"/>
                  </a:cubicBezTo>
                  <a:cubicBezTo>
                    <a:pt x="16544" y="13250"/>
                    <a:pt x="16769" y="12771"/>
                    <a:pt x="16754" y="12277"/>
                  </a:cubicBezTo>
                  <a:lnTo>
                    <a:pt x="16754" y="11289"/>
                  </a:lnTo>
                  <a:cubicBezTo>
                    <a:pt x="16754" y="10406"/>
                    <a:pt x="16095" y="9687"/>
                    <a:pt x="15227" y="9597"/>
                  </a:cubicBezTo>
                  <a:lnTo>
                    <a:pt x="15227" y="8969"/>
                  </a:lnTo>
                  <a:cubicBezTo>
                    <a:pt x="15227" y="6753"/>
                    <a:pt x="14149" y="4672"/>
                    <a:pt x="12352" y="3399"/>
                  </a:cubicBezTo>
                  <a:cubicBezTo>
                    <a:pt x="12038" y="1438"/>
                    <a:pt x="10361" y="0"/>
                    <a:pt x="8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2"/>
            <p:cNvSpPr/>
            <p:nvPr/>
          </p:nvSpPr>
          <p:spPr>
            <a:xfrm>
              <a:off x="3790627" y="2113658"/>
              <a:ext cx="153618" cy="139586"/>
            </a:xfrm>
            <a:custGeom>
              <a:avLst/>
              <a:gdLst/>
              <a:ahLst/>
              <a:cxnLst/>
              <a:rect l="l" t="t" r="r" b="b"/>
              <a:pathLst>
                <a:path w="6777" h="6158" extrusionOk="0">
                  <a:moveTo>
                    <a:pt x="5578" y="1176"/>
                  </a:moveTo>
                  <a:lnTo>
                    <a:pt x="5249" y="1894"/>
                  </a:lnTo>
                  <a:cubicBezTo>
                    <a:pt x="5069" y="1834"/>
                    <a:pt x="4920" y="1685"/>
                    <a:pt x="4860" y="1505"/>
                  </a:cubicBezTo>
                  <a:lnTo>
                    <a:pt x="5578" y="1176"/>
                  </a:lnTo>
                  <a:close/>
                  <a:moveTo>
                    <a:pt x="6352" y="1"/>
                  </a:moveTo>
                  <a:cubicBezTo>
                    <a:pt x="6298" y="1"/>
                    <a:pt x="6243" y="12"/>
                    <a:pt x="6192" y="38"/>
                  </a:cubicBezTo>
                  <a:lnTo>
                    <a:pt x="4261" y="906"/>
                  </a:lnTo>
                  <a:cubicBezTo>
                    <a:pt x="4216" y="936"/>
                    <a:pt x="4171" y="951"/>
                    <a:pt x="4141" y="996"/>
                  </a:cubicBezTo>
                  <a:lnTo>
                    <a:pt x="278" y="4844"/>
                  </a:lnTo>
                  <a:cubicBezTo>
                    <a:pt x="1" y="5133"/>
                    <a:pt x="268" y="5529"/>
                    <a:pt x="576" y="5529"/>
                  </a:cubicBezTo>
                  <a:cubicBezTo>
                    <a:pt x="667" y="5529"/>
                    <a:pt x="762" y="5494"/>
                    <a:pt x="847" y="5413"/>
                  </a:cubicBezTo>
                  <a:lnTo>
                    <a:pt x="4231" y="2014"/>
                  </a:lnTo>
                  <a:cubicBezTo>
                    <a:pt x="4351" y="2224"/>
                    <a:pt x="4530" y="2388"/>
                    <a:pt x="4740" y="2523"/>
                  </a:cubicBezTo>
                  <a:lnTo>
                    <a:pt x="1775" y="5472"/>
                  </a:lnTo>
                  <a:cubicBezTo>
                    <a:pt x="1498" y="5761"/>
                    <a:pt x="1765" y="6158"/>
                    <a:pt x="2067" y="6158"/>
                  </a:cubicBezTo>
                  <a:cubicBezTo>
                    <a:pt x="2156" y="6158"/>
                    <a:pt x="2248" y="6123"/>
                    <a:pt x="2329" y="6041"/>
                  </a:cubicBezTo>
                  <a:lnTo>
                    <a:pt x="5758" y="2613"/>
                  </a:lnTo>
                  <a:cubicBezTo>
                    <a:pt x="5803" y="2568"/>
                    <a:pt x="5818" y="2538"/>
                    <a:pt x="5848" y="2493"/>
                  </a:cubicBezTo>
                  <a:lnTo>
                    <a:pt x="6716" y="562"/>
                  </a:lnTo>
                  <a:cubicBezTo>
                    <a:pt x="6776" y="412"/>
                    <a:pt x="6746" y="232"/>
                    <a:pt x="6641" y="113"/>
                  </a:cubicBezTo>
                  <a:cubicBezTo>
                    <a:pt x="6562" y="44"/>
                    <a:pt x="645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2"/>
            <p:cNvSpPr/>
            <p:nvPr/>
          </p:nvSpPr>
          <p:spPr>
            <a:xfrm>
              <a:off x="3805043" y="2256509"/>
              <a:ext cx="19721" cy="18043"/>
            </a:xfrm>
            <a:custGeom>
              <a:avLst/>
              <a:gdLst/>
              <a:ahLst/>
              <a:cxnLst/>
              <a:rect l="l" t="t" r="r" b="b"/>
              <a:pathLst>
                <a:path w="870" h="796" extrusionOk="0">
                  <a:moveTo>
                    <a:pt x="493" y="0"/>
                  </a:moveTo>
                  <a:cubicBezTo>
                    <a:pt x="235" y="0"/>
                    <a:pt x="0" y="262"/>
                    <a:pt x="121" y="548"/>
                  </a:cubicBezTo>
                  <a:cubicBezTo>
                    <a:pt x="191" y="718"/>
                    <a:pt x="334" y="795"/>
                    <a:pt x="478" y="795"/>
                  </a:cubicBezTo>
                  <a:cubicBezTo>
                    <a:pt x="674" y="795"/>
                    <a:pt x="870" y="649"/>
                    <a:pt x="870" y="398"/>
                  </a:cubicBezTo>
                  <a:cubicBezTo>
                    <a:pt x="870" y="293"/>
                    <a:pt x="825" y="189"/>
                    <a:pt x="765" y="114"/>
                  </a:cubicBezTo>
                  <a:cubicBezTo>
                    <a:pt x="682" y="34"/>
                    <a:pt x="586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2" name="Google Shape;3942;p52"/>
          <p:cNvGrpSpPr/>
          <p:nvPr/>
        </p:nvGrpSpPr>
        <p:grpSpPr>
          <a:xfrm>
            <a:off x="3316236" y="2172777"/>
            <a:ext cx="403637" cy="405281"/>
            <a:chOff x="2356295" y="1816623"/>
            <a:chExt cx="456138" cy="457997"/>
          </a:xfrm>
        </p:grpSpPr>
        <p:sp>
          <p:nvSpPr>
            <p:cNvPr id="3943" name="Google Shape;3943;p52"/>
            <p:cNvSpPr/>
            <p:nvPr/>
          </p:nvSpPr>
          <p:spPr>
            <a:xfrm>
              <a:off x="2456236" y="2030514"/>
              <a:ext cx="22940" cy="18429"/>
            </a:xfrm>
            <a:custGeom>
              <a:avLst/>
              <a:gdLst/>
              <a:ahLst/>
              <a:cxnLst/>
              <a:rect l="l" t="t" r="r" b="b"/>
              <a:pathLst>
                <a:path w="1012" h="813" extrusionOk="0">
                  <a:moveTo>
                    <a:pt x="584" y="0"/>
                  </a:moveTo>
                  <a:cubicBezTo>
                    <a:pt x="483" y="0"/>
                    <a:pt x="382" y="38"/>
                    <a:pt x="307" y="113"/>
                  </a:cubicBezTo>
                  <a:lnTo>
                    <a:pt x="278" y="128"/>
                  </a:lnTo>
                  <a:cubicBezTo>
                    <a:pt x="0" y="417"/>
                    <a:pt x="267" y="813"/>
                    <a:pt x="576" y="813"/>
                  </a:cubicBezTo>
                  <a:cubicBezTo>
                    <a:pt x="667" y="813"/>
                    <a:pt x="761" y="778"/>
                    <a:pt x="846" y="696"/>
                  </a:cubicBezTo>
                  <a:lnTo>
                    <a:pt x="861" y="666"/>
                  </a:lnTo>
                  <a:cubicBezTo>
                    <a:pt x="1011" y="517"/>
                    <a:pt x="1011" y="262"/>
                    <a:pt x="861" y="113"/>
                  </a:cubicBezTo>
                  <a:cubicBezTo>
                    <a:pt x="787" y="38"/>
                    <a:pt x="686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2"/>
            <p:cNvSpPr/>
            <p:nvPr/>
          </p:nvSpPr>
          <p:spPr>
            <a:xfrm>
              <a:off x="2356295" y="1816623"/>
              <a:ext cx="456138" cy="457997"/>
            </a:xfrm>
            <a:custGeom>
              <a:avLst/>
              <a:gdLst/>
              <a:ahLst/>
              <a:cxnLst/>
              <a:rect l="l" t="t" r="r" b="b"/>
              <a:pathLst>
                <a:path w="20123" h="20205" extrusionOk="0">
                  <a:moveTo>
                    <a:pt x="17817" y="835"/>
                  </a:moveTo>
                  <a:lnTo>
                    <a:pt x="19254" y="2272"/>
                  </a:lnTo>
                  <a:lnTo>
                    <a:pt x="19149" y="2691"/>
                  </a:lnTo>
                  <a:cubicBezTo>
                    <a:pt x="18401" y="5341"/>
                    <a:pt x="17038" y="7782"/>
                    <a:pt x="15137" y="9773"/>
                  </a:cubicBezTo>
                  <a:lnTo>
                    <a:pt x="10346" y="5012"/>
                  </a:lnTo>
                  <a:cubicBezTo>
                    <a:pt x="12322" y="3111"/>
                    <a:pt x="14748" y="1718"/>
                    <a:pt x="17398" y="955"/>
                  </a:cubicBezTo>
                  <a:lnTo>
                    <a:pt x="17817" y="835"/>
                  </a:lnTo>
                  <a:close/>
                  <a:moveTo>
                    <a:pt x="10061" y="5851"/>
                  </a:moveTo>
                  <a:lnTo>
                    <a:pt x="14313" y="10058"/>
                  </a:lnTo>
                  <a:lnTo>
                    <a:pt x="13759" y="10626"/>
                  </a:lnTo>
                  <a:lnTo>
                    <a:pt x="9507" y="6404"/>
                  </a:lnTo>
                  <a:lnTo>
                    <a:pt x="10061" y="5851"/>
                  </a:lnTo>
                  <a:close/>
                  <a:moveTo>
                    <a:pt x="17923" y="1"/>
                  </a:moveTo>
                  <a:cubicBezTo>
                    <a:pt x="17889" y="1"/>
                    <a:pt x="17853" y="4"/>
                    <a:pt x="17817" y="12"/>
                  </a:cubicBezTo>
                  <a:lnTo>
                    <a:pt x="17188" y="206"/>
                  </a:lnTo>
                  <a:cubicBezTo>
                    <a:pt x="14283" y="1030"/>
                    <a:pt x="11633" y="2602"/>
                    <a:pt x="9507" y="4743"/>
                  </a:cubicBezTo>
                  <a:cubicBezTo>
                    <a:pt x="9343" y="4892"/>
                    <a:pt x="9343" y="5147"/>
                    <a:pt x="9507" y="5297"/>
                  </a:cubicBezTo>
                  <a:lnTo>
                    <a:pt x="8953" y="5851"/>
                  </a:lnTo>
                  <a:cubicBezTo>
                    <a:pt x="8871" y="5776"/>
                    <a:pt x="8770" y="5738"/>
                    <a:pt x="8671" y="5738"/>
                  </a:cubicBezTo>
                  <a:cubicBezTo>
                    <a:pt x="8572" y="5738"/>
                    <a:pt x="8474" y="5776"/>
                    <a:pt x="8400" y="5851"/>
                  </a:cubicBezTo>
                  <a:lnTo>
                    <a:pt x="5839" y="8441"/>
                  </a:lnTo>
                  <a:cubicBezTo>
                    <a:pt x="5553" y="8727"/>
                    <a:pt x="5810" y="9119"/>
                    <a:pt x="6115" y="9119"/>
                  </a:cubicBezTo>
                  <a:cubicBezTo>
                    <a:pt x="6208" y="9119"/>
                    <a:pt x="6306" y="9082"/>
                    <a:pt x="6393" y="8995"/>
                  </a:cubicBezTo>
                  <a:lnTo>
                    <a:pt x="8669" y="6689"/>
                  </a:lnTo>
                  <a:lnTo>
                    <a:pt x="12142" y="10132"/>
                  </a:lnTo>
                  <a:lnTo>
                    <a:pt x="8684" y="13621"/>
                  </a:lnTo>
                  <a:cubicBezTo>
                    <a:pt x="8397" y="13907"/>
                    <a:pt x="8664" y="14299"/>
                    <a:pt x="8966" y="14299"/>
                  </a:cubicBezTo>
                  <a:cubicBezTo>
                    <a:pt x="9058" y="14299"/>
                    <a:pt x="9154" y="14263"/>
                    <a:pt x="9238" y="14175"/>
                  </a:cubicBezTo>
                  <a:lnTo>
                    <a:pt x="12711" y="10686"/>
                  </a:lnTo>
                  <a:lnTo>
                    <a:pt x="13475" y="11450"/>
                  </a:lnTo>
                  <a:lnTo>
                    <a:pt x="10076" y="14893"/>
                  </a:lnTo>
                  <a:cubicBezTo>
                    <a:pt x="7920" y="17049"/>
                    <a:pt x="5240" y="18591"/>
                    <a:pt x="2291" y="19370"/>
                  </a:cubicBezTo>
                  <a:lnTo>
                    <a:pt x="839" y="17933"/>
                  </a:lnTo>
                  <a:cubicBezTo>
                    <a:pt x="1468" y="15507"/>
                    <a:pt x="2605" y="13247"/>
                    <a:pt x="4192" y="11315"/>
                  </a:cubicBezTo>
                  <a:cubicBezTo>
                    <a:pt x="4435" y="11018"/>
                    <a:pt x="4175" y="10664"/>
                    <a:pt x="3884" y="10664"/>
                  </a:cubicBezTo>
                  <a:cubicBezTo>
                    <a:pt x="3779" y="10664"/>
                    <a:pt x="3670" y="10710"/>
                    <a:pt x="3579" y="10821"/>
                  </a:cubicBezTo>
                  <a:cubicBezTo>
                    <a:pt x="1872" y="12902"/>
                    <a:pt x="659" y="15343"/>
                    <a:pt x="30" y="17963"/>
                  </a:cubicBezTo>
                  <a:cubicBezTo>
                    <a:pt x="0" y="18097"/>
                    <a:pt x="30" y="18232"/>
                    <a:pt x="135" y="18337"/>
                  </a:cubicBezTo>
                  <a:lnTo>
                    <a:pt x="1902" y="20089"/>
                  </a:lnTo>
                  <a:cubicBezTo>
                    <a:pt x="1970" y="20168"/>
                    <a:pt x="2072" y="20204"/>
                    <a:pt x="2176" y="20204"/>
                  </a:cubicBezTo>
                  <a:cubicBezTo>
                    <a:pt x="2210" y="20204"/>
                    <a:pt x="2243" y="20201"/>
                    <a:pt x="2276" y="20193"/>
                  </a:cubicBezTo>
                  <a:cubicBezTo>
                    <a:pt x="5435" y="19400"/>
                    <a:pt x="8325" y="17753"/>
                    <a:pt x="10630" y="15447"/>
                  </a:cubicBezTo>
                  <a:lnTo>
                    <a:pt x="14313" y="11734"/>
                  </a:lnTo>
                  <a:cubicBezTo>
                    <a:pt x="14463" y="11570"/>
                    <a:pt x="14463" y="11330"/>
                    <a:pt x="14313" y="11180"/>
                  </a:cubicBezTo>
                  <a:lnTo>
                    <a:pt x="14867" y="10612"/>
                  </a:lnTo>
                  <a:cubicBezTo>
                    <a:pt x="14940" y="10692"/>
                    <a:pt x="15038" y="10729"/>
                    <a:pt x="15137" y="10729"/>
                  </a:cubicBezTo>
                  <a:cubicBezTo>
                    <a:pt x="15241" y="10729"/>
                    <a:pt x="15345" y="10688"/>
                    <a:pt x="15421" y="10612"/>
                  </a:cubicBezTo>
                  <a:cubicBezTo>
                    <a:pt x="17547" y="8471"/>
                    <a:pt x="19089" y="5806"/>
                    <a:pt x="19898" y="2901"/>
                  </a:cubicBezTo>
                  <a:lnTo>
                    <a:pt x="20077" y="2257"/>
                  </a:lnTo>
                  <a:cubicBezTo>
                    <a:pt x="20122" y="2123"/>
                    <a:pt x="20077" y="1973"/>
                    <a:pt x="19973" y="1868"/>
                  </a:cubicBezTo>
                  <a:lnTo>
                    <a:pt x="18206" y="116"/>
                  </a:lnTo>
                  <a:cubicBezTo>
                    <a:pt x="18127" y="37"/>
                    <a:pt x="18030" y="1"/>
                    <a:pt x="17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2"/>
            <p:cNvSpPr/>
            <p:nvPr/>
          </p:nvSpPr>
          <p:spPr>
            <a:xfrm>
              <a:off x="2525961" y="2144803"/>
              <a:ext cx="19721" cy="17839"/>
            </a:xfrm>
            <a:custGeom>
              <a:avLst/>
              <a:gdLst/>
              <a:ahLst/>
              <a:cxnLst/>
              <a:rect l="l" t="t" r="r" b="b"/>
              <a:pathLst>
                <a:path w="870" h="787" extrusionOk="0">
                  <a:moveTo>
                    <a:pt x="487" y="0"/>
                  </a:moveTo>
                  <a:cubicBezTo>
                    <a:pt x="231" y="0"/>
                    <a:pt x="1" y="255"/>
                    <a:pt x="121" y="550"/>
                  </a:cubicBezTo>
                  <a:cubicBezTo>
                    <a:pt x="190" y="713"/>
                    <a:pt x="332" y="787"/>
                    <a:pt x="474" y="787"/>
                  </a:cubicBezTo>
                  <a:cubicBezTo>
                    <a:pt x="672" y="787"/>
                    <a:pt x="870" y="644"/>
                    <a:pt x="870" y="400"/>
                  </a:cubicBezTo>
                  <a:cubicBezTo>
                    <a:pt x="870" y="296"/>
                    <a:pt x="840" y="191"/>
                    <a:pt x="765" y="116"/>
                  </a:cubicBezTo>
                  <a:cubicBezTo>
                    <a:pt x="680" y="35"/>
                    <a:pt x="582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6" name="Google Shape;3946;p52"/>
          <p:cNvGrpSpPr/>
          <p:nvPr/>
        </p:nvGrpSpPr>
        <p:grpSpPr>
          <a:xfrm>
            <a:off x="7610621" y="1563986"/>
            <a:ext cx="361293" cy="404459"/>
            <a:chOff x="1657524" y="4487467"/>
            <a:chExt cx="408287" cy="457067"/>
          </a:xfrm>
        </p:grpSpPr>
        <p:sp>
          <p:nvSpPr>
            <p:cNvPr id="3947" name="Google Shape;3947;p52"/>
            <p:cNvSpPr/>
            <p:nvPr/>
          </p:nvSpPr>
          <p:spPr>
            <a:xfrm>
              <a:off x="1657524" y="4488034"/>
              <a:ext cx="408287" cy="456501"/>
            </a:xfrm>
            <a:custGeom>
              <a:avLst/>
              <a:gdLst/>
              <a:ahLst/>
              <a:cxnLst/>
              <a:rect l="l" t="t" r="r" b="b"/>
              <a:pathLst>
                <a:path w="18012" h="20139" extrusionOk="0">
                  <a:moveTo>
                    <a:pt x="12816" y="3849"/>
                  </a:moveTo>
                  <a:lnTo>
                    <a:pt x="12816" y="4643"/>
                  </a:lnTo>
                  <a:lnTo>
                    <a:pt x="4986" y="4643"/>
                  </a:lnTo>
                  <a:lnTo>
                    <a:pt x="4986" y="3849"/>
                  </a:lnTo>
                  <a:close/>
                  <a:moveTo>
                    <a:pt x="15496" y="5421"/>
                  </a:moveTo>
                  <a:cubicBezTo>
                    <a:pt x="16455" y="5421"/>
                    <a:pt x="17218" y="6200"/>
                    <a:pt x="17218" y="7158"/>
                  </a:cubicBezTo>
                  <a:lnTo>
                    <a:pt x="17218" y="17623"/>
                  </a:lnTo>
                  <a:cubicBezTo>
                    <a:pt x="17218" y="18582"/>
                    <a:pt x="16455" y="19345"/>
                    <a:pt x="15496" y="19345"/>
                  </a:cubicBezTo>
                  <a:lnTo>
                    <a:pt x="2516" y="19345"/>
                  </a:lnTo>
                  <a:cubicBezTo>
                    <a:pt x="1558" y="19345"/>
                    <a:pt x="779" y="18582"/>
                    <a:pt x="779" y="17623"/>
                  </a:cubicBezTo>
                  <a:lnTo>
                    <a:pt x="779" y="7158"/>
                  </a:lnTo>
                  <a:cubicBezTo>
                    <a:pt x="779" y="6200"/>
                    <a:pt x="1558" y="5421"/>
                    <a:pt x="2516" y="5421"/>
                  </a:cubicBezTo>
                  <a:close/>
                  <a:moveTo>
                    <a:pt x="6706" y="1"/>
                  </a:moveTo>
                  <a:cubicBezTo>
                    <a:pt x="6697" y="1"/>
                    <a:pt x="6688" y="1"/>
                    <a:pt x="6678" y="2"/>
                  </a:cubicBezTo>
                  <a:lnTo>
                    <a:pt x="3250" y="2"/>
                  </a:lnTo>
                  <a:cubicBezTo>
                    <a:pt x="3240" y="2"/>
                    <a:pt x="3231" y="2"/>
                    <a:pt x="3222" y="2"/>
                  </a:cubicBezTo>
                  <a:cubicBezTo>
                    <a:pt x="1438" y="2"/>
                    <a:pt x="1" y="1448"/>
                    <a:pt x="1" y="3236"/>
                  </a:cubicBezTo>
                  <a:lnTo>
                    <a:pt x="1" y="3415"/>
                  </a:lnTo>
                  <a:cubicBezTo>
                    <a:pt x="1" y="3640"/>
                    <a:pt x="180" y="3819"/>
                    <a:pt x="390" y="3819"/>
                  </a:cubicBezTo>
                  <a:lnTo>
                    <a:pt x="4208" y="3819"/>
                  </a:lnTo>
                  <a:lnTo>
                    <a:pt x="4208" y="4598"/>
                  </a:lnTo>
                  <a:lnTo>
                    <a:pt x="2516" y="4598"/>
                  </a:lnTo>
                  <a:cubicBezTo>
                    <a:pt x="1124" y="4598"/>
                    <a:pt x="1" y="5721"/>
                    <a:pt x="1" y="7113"/>
                  </a:cubicBezTo>
                  <a:lnTo>
                    <a:pt x="1" y="17623"/>
                  </a:lnTo>
                  <a:cubicBezTo>
                    <a:pt x="1" y="19016"/>
                    <a:pt x="1124" y="20139"/>
                    <a:pt x="2516" y="20139"/>
                  </a:cubicBezTo>
                  <a:lnTo>
                    <a:pt x="15496" y="20139"/>
                  </a:lnTo>
                  <a:cubicBezTo>
                    <a:pt x="16889" y="20139"/>
                    <a:pt x="18012" y="19016"/>
                    <a:pt x="18012" y="17623"/>
                  </a:cubicBezTo>
                  <a:lnTo>
                    <a:pt x="18012" y="7113"/>
                  </a:lnTo>
                  <a:cubicBezTo>
                    <a:pt x="18012" y="5721"/>
                    <a:pt x="16889" y="4598"/>
                    <a:pt x="15496" y="4598"/>
                  </a:cubicBezTo>
                  <a:lnTo>
                    <a:pt x="13565" y="4598"/>
                  </a:lnTo>
                  <a:lnTo>
                    <a:pt x="13565" y="3819"/>
                  </a:lnTo>
                  <a:lnTo>
                    <a:pt x="17622" y="3819"/>
                  </a:lnTo>
                  <a:cubicBezTo>
                    <a:pt x="17832" y="3819"/>
                    <a:pt x="18012" y="3640"/>
                    <a:pt x="18012" y="3415"/>
                  </a:cubicBezTo>
                  <a:lnTo>
                    <a:pt x="18012" y="3236"/>
                  </a:lnTo>
                  <a:cubicBezTo>
                    <a:pt x="18012" y="1448"/>
                    <a:pt x="16559" y="2"/>
                    <a:pt x="14775" y="2"/>
                  </a:cubicBezTo>
                  <a:cubicBezTo>
                    <a:pt x="14766" y="2"/>
                    <a:pt x="14757" y="2"/>
                    <a:pt x="14748" y="2"/>
                  </a:cubicBezTo>
                  <a:lnTo>
                    <a:pt x="10301" y="2"/>
                  </a:lnTo>
                  <a:cubicBezTo>
                    <a:pt x="10292" y="1"/>
                    <a:pt x="10284" y="1"/>
                    <a:pt x="10275" y="1"/>
                  </a:cubicBezTo>
                  <a:cubicBezTo>
                    <a:pt x="10077" y="1"/>
                    <a:pt x="9912" y="161"/>
                    <a:pt x="9912" y="376"/>
                  </a:cubicBezTo>
                  <a:cubicBezTo>
                    <a:pt x="9912" y="586"/>
                    <a:pt x="10301" y="750"/>
                    <a:pt x="10301" y="750"/>
                  </a:cubicBezTo>
                  <a:lnTo>
                    <a:pt x="14763" y="750"/>
                  </a:lnTo>
                  <a:cubicBezTo>
                    <a:pt x="16050" y="750"/>
                    <a:pt x="17128" y="1738"/>
                    <a:pt x="17233" y="3026"/>
                  </a:cubicBezTo>
                  <a:lnTo>
                    <a:pt x="779" y="3026"/>
                  </a:lnTo>
                  <a:cubicBezTo>
                    <a:pt x="884" y="1738"/>
                    <a:pt x="1947" y="750"/>
                    <a:pt x="3250" y="750"/>
                  </a:cubicBezTo>
                  <a:lnTo>
                    <a:pt x="6678" y="750"/>
                  </a:lnTo>
                  <a:cubicBezTo>
                    <a:pt x="6678" y="750"/>
                    <a:pt x="7082" y="586"/>
                    <a:pt x="7082" y="376"/>
                  </a:cubicBezTo>
                  <a:cubicBezTo>
                    <a:pt x="7082" y="161"/>
                    <a:pt x="6917" y="1"/>
                    <a:pt x="6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2"/>
            <p:cNvSpPr/>
            <p:nvPr/>
          </p:nvSpPr>
          <p:spPr>
            <a:xfrm>
              <a:off x="1843488" y="4487467"/>
              <a:ext cx="20061" cy="17953"/>
            </a:xfrm>
            <a:custGeom>
              <a:avLst/>
              <a:gdLst/>
              <a:ahLst/>
              <a:cxnLst/>
              <a:rect l="l" t="t" r="r" b="b"/>
              <a:pathLst>
                <a:path w="885" h="792" extrusionOk="0">
                  <a:moveTo>
                    <a:pt x="493" y="1"/>
                  </a:moveTo>
                  <a:cubicBezTo>
                    <a:pt x="239" y="1"/>
                    <a:pt x="1" y="256"/>
                    <a:pt x="121" y="551"/>
                  </a:cubicBezTo>
                  <a:cubicBezTo>
                    <a:pt x="191" y="716"/>
                    <a:pt x="339" y="792"/>
                    <a:pt x="486" y="792"/>
                  </a:cubicBezTo>
                  <a:cubicBezTo>
                    <a:pt x="686" y="792"/>
                    <a:pt x="884" y="651"/>
                    <a:pt x="884" y="401"/>
                  </a:cubicBezTo>
                  <a:cubicBezTo>
                    <a:pt x="884" y="296"/>
                    <a:pt x="840" y="191"/>
                    <a:pt x="765" y="117"/>
                  </a:cubicBezTo>
                  <a:cubicBezTo>
                    <a:pt x="684" y="36"/>
                    <a:pt x="58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2"/>
            <p:cNvSpPr/>
            <p:nvPr/>
          </p:nvSpPr>
          <p:spPr>
            <a:xfrm>
              <a:off x="1720653" y="4643147"/>
              <a:ext cx="132038" cy="160554"/>
            </a:xfrm>
            <a:custGeom>
              <a:avLst/>
              <a:gdLst/>
              <a:ahLst/>
              <a:cxnLst/>
              <a:rect l="l" t="t" r="r" b="b"/>
              <a:pathLst>
                <a:path w="5825" h="7083" extrusionOk="0">
                  <a:moveTo>
                    <a:pt x="4716" y="779"/>
                  </a:moveTo>
                  <a:cubicBezTo>
                    <a:pt x="4896" y="779"/>
                    <a:pt x="5046" y="929"/>
                    <a:pt x="5046" y="1109"/>
                  </a:cubicBezTo>
                  <a:lnTo>
                    <a:pt x="5046" y="5974"/>
                  </a:lnTo>
                  <a:cubicBezTo>
                    <a:pt x="5046" y="6154"/>
                    <a:pt x="4896" y="6289"/>
                    <a:pt x="4716" y="6289"/>
                  </a:cubicBezTo>
                  <a:lnTo>
                    <a:pt x="1108" y="6289"/>
                  </a:lnTo>
                  <a:cubicBezTo>
                    <a:pt x="944" y="6289"/>
                    <a:pt x="794" y="6154"/>
                    <a:pt x="794" y="5974"/>
                  </a:cubicBezTo>
                  <a:lnTo>
                    <a:pt x="794" y="1109"/>
                  </a:lnTo>
                  <a:cubicBezTo>
                    <a:pt x="794" y="929"/>
                    <a:pt x="944" y="779"/>
                    <a:pt x="1108" y="779"/>
                  </a:cubicBezTo>
                  <a:close/>
                  <a:moveTo>
                    <a:pt x="1108" y="1"/>
                  </a:moveTo>
                  <a:cubicBezTo>
                    <a:pt x="494" y="1"/>
                    <a:pt x="0" y="495"/>
                    <a:pt x="0" y="1109"/>
                  </a:cubicBezTo>
                  <a:lnTo>
                    <a:pt x="0" y="5974"/>
                  </a:lnTo>
                  <a:cubicBezTo>
                    <a:pt x="0" y="6588"/>
                    <a:pt x="494" y="7082"/>
                    <a:pt x="1108" y="7082"/>
                  </a:cubicBezTo>
                  <a:lnTo>
                    <a:pt x="4716" y="7082"/>
                  </a:lnTo>
                  <a:cubicBezTo>
                    <a:pt x="5330" y="7082"/>
                    <a:pt x="5824" y="6588"/>
                    <a:pt x="5824" y="5974"/>
                  </a:cubicBezTo>
                  <a:lnTo>
                    <a:pt x="5824" y="1109"/>
                  </a:lnTo>
                  <a:cubicBezTo>
                    <a:pt x="5824" y="495"/>
                    <a:pt x="5330" y="1"/>
                    <a:pt x="4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2"/>
            <p:cNvSpPr/>
            <p:nvPr/>
          </p:nvSpPr>
          <p:spPr>
            <a:xfrm>
              <a:off x="1877784" y="4643147"/>
              <a:ext cx="132038" cy="160554"/>
            </a:xfrm>
            <a:custGeom>
              <a:avLst/>
              <a:gdLst/>
              <a:ahLst/>
              <a:cxnLst/>
              <a:rect l="l" t="t" r="r" b="b"/>
              <a:pathLst>
                <a:path w="5825" h="7083" extrusionOk="0">
                  <a:moveTo>
                    <a:pt x="4701" y="779"/>
                  </a:moveTo>
                  <a:cubicBezTo>
                    <a:pt x="4881" y="779"/>
                    <a:pt x="5031" y="929"/>
                    <a:pt x="5031" y="1109"/>
                  </a:cubicBezTo>
                  <a:lnTo>
                    <a:pt x="5031" y="5974"/>
                  </a:lnTo>
                  <a:cubicBezTo>
                    <a:pt x="5031" y="6154"/>
                    <a:pt x="4881" y="6289"/>
                    <a:pt x="4701" y="6289"/>
                  </a:cubicBezTo>
                  <a:lnTo>
                    <a:pt x="1108" y="6289"/>
                  </a:lnTo>
                  <a:cubicBezTo>
                    <a:pt x="929" y="6289"/>
                    <a:pt x="779" y="6154"/>
                    <a:pt x="779" y="5974"/>
                  </a:cubicBezTo>
                  <a:lnTo>
                    <a:pt x="779" y="1109"/>
                  </a:lnTo>
                  <a:cubicBezTo>
                    <a:pt x="779" y="929"/>
                    <a:pt x="929" y="779"/>
                    <a:pt x="1108" y="779"/>
                  </a:cubicBezTo>
                  <a:lnTo>
                    <a:pt x="3459" y="779"/>
                  </a:lnTo>
                  <a:lnTo>
                    <a:pt x="3459" y="2621"/>
                  </a:lnTo>
                  <a:cubicBezTo>
                    <a:pt x="3459" y="2830"/>
                    <a:pt x="3594" y="2995"/>
                    <a:pt x="3788" y="3025"/>
                  </a:cubicBezTo>
                  <a:cubicBezTo>
                    <a:pt x="3806" y="3027"/>
                    <a:pt x="3823" y="3028"/>
                    <a:pt x="3840" y="3028"/>
                  </a:cubicBezTo>
                  <a:cubicBezTo>
                    <a:pt x="4057" y="3028"/>
                    <a:pt x="4237" y="2858"/>
                    <a:pt x="4237" y="2636"/>
                  </a:cubicBezTo>
                  <a:lnTo>
                    <a:pt x="4237" y="779"/>
                  </a:lnTo>
                  <a:close/>
                  <a:moveTo>
                    <a:pt x="1108" y="1"/>
                  </a:moveTo>
                  <a:cubicBezTo>
                    <a:pt x="494" y="1"/>
                    <a:pt x="0" y="495"/>
                    <a:pt x="0" y="1109"/>
                  </a:cubicBezTo>
                  <a:lnTo>
                    <a:pt x="0" y="5974"/>
                  </a:lnTo>
                  <a:cubicBezTo>
                    <a:pt x="0" y="6588"/>
                    <a:pt x="494" y="7082"/>
                    <a:pt x="1108" y="7082"/>
                  </a:cubicBezTo>
                  <a:lnTo>
                    <a:pt x="4701" y="7082"/>
                  </a:lnTo>
                  <a:cubicBezTo>
                    <a:pt x="5315" y="7082"/>
                    <a:pt x="5824" y="6588"/>
                    <a:pt x="5824" y="5974"/>
                  </a:cubicBezTo>
                  <a:lnTo>
                    <a:pt x="5824" y="1109"/>
                  </a:lnTo>
                  <a:cubicBezTo>
                    <a:pt x="5824" y="495"/>
                    <a:pt x="5315" y="1"/>
                    <a:pt x="4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2"/>
            <p:cNvSpPr/>
            <p:nvPr/>
          </p:nvSpPr>
          <p:spPr>
            <a:xfrm>
              <a:off x="1711495" y="4834189"/>
              <a:ext cx="300707" cy="74417"/>
            </a:xfrm>
            <a:custGeom>
              <a:avLst/>
              <a:gdLst/>
              <a:ahLst/>
              <a:cxnLst/>
              <a:rect l="l" t="t" r="r" b="b"/>
              <a:pathLst>
                <a:path w="13266" h="3283" extrusionOk="0">
                  <a:moveTo>
                    <a:pt x="9537" y="1244"/>
                  </a:moveTo>
                  <a:cubicBezTo>
                    <a:pt x="9462" y="1499"/>
                    <a:pt x="9462" y="1783"/>
                    <a:pt x="9537" y="2038"/>
                  </a:cubicBezTo>
                  <a:lnTo>
                    <a:pt x="3713" y="2038"/>
                  </a:lnTo>
                  <a:cubicBezTo>
                    <a:pt x="3803" y="1783"/>
                    <a:pt x="3803" y="1499"/>
                    <a:pt x="3713" y="1244"/>
                  </a:cubicBezTo>
                  <a:close/>
                  <a:moveTo>
                    <a:pt x="1632" y="777"/>
                  </a:moveTo>
                  <a:cubicBezTo>
                    <a:pt x="1657" y="777"/>
                    <a:pt x="1682" y="778"/>
                    <a:pt x="1707" y="780"/>
                  </a:cubicBezTo>
                  <a:cubicBezTo>
                    <a:pt x="2096" y="795"/>
                    <a:pt x="2456" y="945"/>
                    <a:pt x="2770" y="1185"/>
                  </a:cubicBezTo>
                  <a:cubicBezTo>
                    <a:pt x="3069" y="1409"/>
                    <a:pt x="3069" y="1858"/>
                    <a:pt x="2770" y="2068"/>
                  </a:cubicBezTo>
                  <a:cubicBezTo>
                    <a:pt x="2456" y="2307"/>
                    <a:pt x="2096" y="2457"/>
                    <a:pt x="1707" y="2487"/>
                  </a:cubicBezTo>
                  <a:cubicBezTo>
                    <a:pt x="1689" y="2488"/>
                    <a:pt x="1671" y="2489"/>
                    <a:pt x="1654" y="2489"/>
                  </a:cubicBezTo>
                  <a:cubicBezTo>
                    <a:pt x="1183" y="2489"/>
                    <a:pt x="794" y="2110"/>
                    <a:pt x="794" y="1634"/>
                  </a:cubicBezTo>
                  <a:cubicBezTo>
                    <a:pt x="794" y="1165"/>
                    <a:pt x="1171" y="777"/>
                    <a:pt x="1632" y="777"/>
                  </a:cubicBezTo>
                  <a:close/>
                  <a:moveTo>
                    <a:pt x="11612" y="779"/>
                  </a:moveTo>
                  <a:cubicBezTo>
                    <a:pt x="12082" y="779"/>
                    <a:pt x="12472" y="1158"/>
                    <a:pt x="12472" y="1634"/>
                  </a:cubicBezTo>
                  <a:cubicBezTo>
                    <a:pt x="12472" y="2110"/>
                    <a:pt x="12082" y="2489"/>
                    <a:pt x="11612" y="2489"/>
                  </a:cubicBezTo>
                  <a:cubicBezTo>
                    <a:pt x="11594" y="2489"/>
                    <a:pt x="11576" y="2488"/>
                    <a:pt x="11558" y="2487"/>
                  </a:cubicBezTo>
                  <a:cubicBezTo>
                    <a:pt x="11169" y="2457"/>
                    <a:pt x="10795" y="2322"/>
                    <a:pt x="10495" y="2068"/>
                  </a:cubicBezTo>
                  <a:cubicBezTo>
                    <a:pt x="10196" y="1858"/>
                    <a:pt x="10196" y="1409"/>
                    <a:pt x="10495" y="1200"/>
                  </a:cubicBezTo>
                  <a:cubicBezTo>
                    <a:pt x="10795" y="945"/>
                    <a:pt x="11169" y="810"/>
                    <a:pt x="11558" y="780"/>
                  </a:cubicBezTo>
                  <a:cubicBezTo>
                    <a:pt x="11576" y="779"/>
                    <a:pt x="11594" y="779"/>
                    <a:pt x="11612" y="779"/>
                  </a:cubicBezTo>
                  <a:close/>
                  <a:moveTo>
                    <a:pt x="1652" y="1"/>
                  </a:moveTo>
                  <a:cubicBezTo>
                    <a:pt x="748" y="1"/>
                    <a:pt x="0" y="724"/>
                    <a:pt x="0" y="1649"/>
                  </a:cubicBezTo>
                  <a:cubicBezTo>
                    <a:pt x="0" y="2559"/>
                    <a:pt x="748" y="3282"/>
                    <a:pt x="1652" y="3282"/>
                  </a:cubicBezTo>
                  <a:cubicBezTo>
                    <a:pt x="1670" y="3282"/>
                    <a:pt x="1689" y="3281"/>
                    <a:pt x="1707" y="3281"/>
                  </a:cubicBezTo>
                  <a:cubicBezTo>
                    <a:pt x="2201" y="3266"/>
                    <a:pt x="2680" y="3101"/>
                    <a:pt x="3084" y="2817"/>
                  </a:cubicBezTo>
                  <a:lnTo>
                    <a:pt x="10181" y="2817"/>
                  </a:lnTo>
                  <a:cubicBezTo>
                    <a:pt x="10585" y="3101"/>
                    <a:pt x="11064" y="3266"/>
                    <a:pt x="11558" y="3281"/>
                  </a:cubicBezTo>
                  <a:cubicBezTo>
                    <a:pt x="11585" y="3282"/>
                    <a:pt x="11611" y="3283"/>
                    <a:pt x="11638" y="3283"/>
                  </a:cubicBezTo>
                  <a:cubicBezTo>
                    <a:pt x="12530" y="3283"/>
                    <a:pt x="13265" y="2550"/>
                    <a:pt x="13265" y="1649"/>
                  </a:cubicBezTo>
                  <a:cubicBezTo>
                    <a:pt x="13265" y="738"/>
                    <a:pt x="12516" y="1"/>
                    <a:pt x="11612" y="1"/>
                  </a:cubicBezTo>
                  <a:cubicBezTo>
                    <a:pt x="11594" y="1"/>
                    <a:pt x="11576" y="1"/>
                    <a:pt x="11558" y="2"/>
                  </a:cubicBezTo>
                  <a:cubicBezTo>
                    <a:pt x="11064" y="17"/>
                    <a:pt x="10585" y="181"/>
                    <a:pt x="10196" y="466"/>
                  </a:cubicBezTo>
                  <a:lnTo>
                    <a:pt x="3084" y="466"/>
                  </a:lnTo>
                  <a:cubicBezTo>
                    <a:pt x="2680" y="181"/>
                    <a:pt x="2201" y="17"/>
                    <a:pt x="1707" y="2"/>
                  </a:cubicBezTo>
                  <a:cubicBezTo>
                    <a:pt x="1689" y="1"/>
                    <a:pt x="1670" y="1"/>
                    <a:pt x="1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2"/>
            <p:cNvSpPr/>
            <p:nvPr/>
          </p:nvSpPr>
          <p:spPr>
            <a:xfrm>
              <a:off x="1953788" y="4725022"/>
              <a:ext cx="19721" cy="17975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481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91" y="716"/>
                    <a:pt x="336" y="792"/>
                    <a:pt x="480" y="792"/>
                  </a:cubicBezTo>
                  <a:cubicBezTo>
                    <a:pt x="676" y="792"/>
                    <a:pt x="869" y="651"/>
                    <a:pt x="869" y="401"/>
                  </a:cubicBezTo>
                  <a:cubicBezTo>
                    <a:pt x="869" y="296"/>
                    <a:pt x="824" y="192"/>
                    <a:pt x="750" y="117"/>
                  </a:cubicBezTo>
                  <a:cubicBezTo>
                    <a:pt x="669" y="36"/>
                    <a:pt x="57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3" name="Google Shape;3953;p52"/>
          <p:cNvGrpSpPr/>
          <p:nvPr/>
        </p:nvGrpSpPr>
        <p:grpSpPr>
          <a:xfrm>
            <a:off x="6892904" y="1564124"/>
            <a:ext cx="380208" cy="404459"/>
            <a:chOff x="6267890" y="1184721"/>
            <a:chExt cx="429662" cy="457067"/>
          </a:xfrm>
        </p:grpSpPr>
        <p:sp>
          <p:nvSpPr>
            <p:cNvPr id="3954" name="Google Shape;3954;p52"/>
            <p:cNvSpPr/>
            <p:nvPr/>
          </p:nvSpPr>
          <p:spPr>
            <a:xfrm>
              <a:off x="6267890" y="1429304"/>
              <a:ext cx="181249" cy="176512"/>
            </a:xfrm>
            <a:custGeom>
              <a:avLst/>
              <a:gdLst/>
              <a:ahLst/>
              <a:cxnLst/>
              <a:rect l="l" t="t" r="r" b="b"/>
              <a:pathLst>
                <a:path w="7996" h="7787" extrusionOk="0">
                  <a:moveTo>
                    <a:pt x="3998" y="1034"/>
                  </a:moveTo>
                  <a:lnTo>
                    <a:pt x="5749" y="3280"/>
                  </a:lnTo>
                  <a:lnTo>
                    <a:pt x="5764" y="3295"/>
                  </a:lnTo>
                  <a:cubicBezTo>
                    <a:pt x="6094" y="3699"/>
                    <a:pt x="6273" y="4208"/>
                    <a:pt x="6273" y="4732"/>
                  </a:cubicBezTo>
                  <a:cubicBezTo>
                    <a:pt x="6273" y="5975"/>
                    <a:pt x="5255" y="6993"/>
                    <a:pt x="3998" y="6993"/>
                  </a:cubicBezTo>
                  <a:cubicBezTo>
                    <a:pt x="2081" y="6993"/>
                    <a:pt x="1018" y="4762"/>
                    <a:pt x="2246" y="3280"/>
                  </a:cubicBezTo>
                  <a:cubicBezTo>
                    <a:pt x="2261" y="3265"/>
                    <a:pt x="2261" y="3265"/>
                    <a:pt x="2276" y="3250"/>
                  </a:cubicBezTo>
                  <a:lnTo>
                    <a:pt x="3998" y="1034"/>
                  </a:lnTo>
                  <a:close/>
                  <a:moveTo>
                    <a:pt x="3998" y="1"/>
                  </a:moveTo>
                  <a:cubicBezTo>
                    <a:pt x="3878" y="1"/>
                    <a:pt x="3758" y="61"/>
                    <a:pt x="3683" y="151"/>
                  </a:cubicBezTo>
                  <a:lnTo>
                    <a:pt x="1632" y="2786"/>
                  </a:lnTo>
                  <a:cubicBezTo>
                    <a:pt x="1632" y="2786"/>
                    <a:pt x="1617" y="2801"/>
                    <a:pt x="1617" y="2801"/>
                  </a:cubicBezTo>
                  <a:cubicBezTo>
                    <a:pt x="0" y="4807"/>
                    <a:pt x="1423" y="7786"/>
                    <a:pt x="3998" y="7786"/>
                  </a:cubicBezTo>
                  <a:cubicBezTo>
                    <a:pt x="6573" y="7786"/>
                    <a:pt x="7995" y="4807"/>
                    <a:pt x="6378" y="2801"/>
                  </a:cubicBezTo>
                  <a:lnTo>
                    <a:pt x="4312" y="151"/>
                  </a:lnTo>
                  <a:cubicBezTo>
                    <a:pt x="4237" y="61"/>
                    <a:pt x="4118" y="1"/>
                    <a:pt x="3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2"/>
            <p:cNvSpPr/>
            <p:nvPr/>
          </p:nvSpPr>
          <p:spPr>
            <a:xfrm>
              <a:off x="6508505" y="1209406"/>
              <a:ext cx="189047" cy="432383"/>
            </a:xfrm>
            <a:custGeom>
              <a:avLst/>
              <a:gdLst/>
              <a:ahLst/>
              <a:cxnLst/>
              <a:rect l="l" t="t" r="r" b="b"/>
              <a:pathLst>
                <a:path w="8340" h="19075" extrusionOk="0">
                  <a:moveTo>
                    <a:pt x="4716" y="794"/>
                  </a:moveTo>
                  <a:lnTo>
                    <a:pt x="4716" y="2126"/>
                  </a:lnTo>
                  <a:lnTo>
                    <a:pt x="3608" y="2126"/>
                  </a:lnTo>
                  <a:lnTo>
                    <a:pt x="3608" y="794"/>
                  </a:lnTo>
                  <a:close/>
                  <a:moveTo>
                    <a:pt x="5031" y="2920"/>
                  </a:moveTo>
                  <a:lnTo>
                    <a:pt x="5031" y="3623"/>
                  </a:lnTo>
                  <a:lnTo>
                    <a:pt x="3294" y="3623"/>
                  </a:lnTo>
                  <a:lnTo>
                    <a:pt x="3294" y="2920"/>
                  </a:lnTo>
                  <a:close/>
                  <a:moveTo>
                    <a:pt x="3698" y="8384"/>
                  </a:moveTo>
                  <a:cubicBezTo>
                    <a:pt x="3908" y="8384"/>
                    <a:pt x="4088" y="8564"/>
                    <a:pt x="4088" y="8774"/>
                  </a:cubicBezTo>
                  <a:lnTo>
                    <a:pt x="4088" y="15062"/>
                  </a:lnTo>
                  <a:cubicBezTo>
                    <a:pt x="4088" y="15286"/>
                    <a:pt x="3908" y="15466"/>
                    <a:pt x="3698" y="15466"/>
                  </a:cubicBezTo>
                  <a:lnTo>
                    <a:pt x="779" y="15466"/>
                  </a:lnTo>
                  <a:lnTo>
                    <a:pt x="779" y="8384"/>
                  </a:lnTo>
                  <a:close/>
                  <a:moveTo>
                    <a:pt x="5420" y="4402"/>
                  </a:moveTo>
                  <a:cubicBezTo>
                    <a:pt x="6603" y="4402"/>
                    <a:pt x="7546" y="5360"/>
                    <a:pt x="7546" y="6528"/>
                  </a:cubicBezTo>
                  <a:lnTo>
                    <a:pt x="7546" y="17113"/>
                  </a:lnTo>
                  <a:cubicBezTo>
                    <a:pt x="7546" y="17772"/>
                    <a:pt x="7022" y="18296"/>
                    <a:pt x="6363" y="18296"/>
                  </a:cubicBezTo>
                  <a:lnTo>
                    <a:pt x="1962" y="18296"/>
                  </a:lnTo>
                  <a:cubicBezTo>
                    <a:pt x="1303" y="18296"/>
                    <a:pt x="779" y="17772"/>
                    <a:pt x="779" y="17113"/>
                  </a:cubicBezTo>
                  <a:lnTo>
                    <a:pt x="779" y="16245"/>
                  </a:lnTo>
                  <a:lnTo>
                    <a:pt x="3698" y="16245"/>
                  </a:lnTo>
                  <a:cubicBezTo>
                    <a:pt x="4342" y="16245"/>
                    <a:pt x="4866" y="15721"/>
                    <a:pt x="4866" y="15062"/>
                  </a:cubicBezTo>
                  <a:lnTo>
                    <a:pt x="4866" y="8774"/>
                  </a:lnTo>
                  <a:cubicBezTo>
                    <a:pt x="4866" y="8130"/>
                    <a:pt x="4342" y="7591"/>
                    <a:pt x="3698" y="7591"/>
                  </a:cubicBezTo>
                  <a:lnTo>
                    <a:pt x="779" y="7591"/>
                  </a:lnTo>
                  <a:lnTo>
                    <a:pt x="779" y="6528"/>
                  </a:lnTo>
                  <a:cubicBezTo>
                    <a:pt x="779" y="5360"/>
                    <a:pt x="1737" y="4402"/>
                    <a:pt x="2905" y="4402"/>
                  </a:cubicBezTo>
                  <a:close/>
                  <a:moveTo>
                    <a:pt x="3219" y="0"/>
                  </a:moveTo>
                  <a:cubicBezTo>
                    <a:pt x="3010" y="0"/>
                    <a:pt x="2830" y="180"/>
                    <a:pt x="2830" y="390"/>
                  </a:cubicBezTo>
                  <a:lnTo>
                    <a:pt x="2830" y="2141"/>
                  </a:lnTo>
                  <a:cubicBezTo>
                    <a:pt x="2650" y="2171"/>
                    <a:pt x="2515" y="2336"/>
                    <a:pt x="2515" y="2515"/>
                  </a:cubicBezTo>
                  <a:lnTo>
                    <a:pt x="2515" y="3653"/>
                  </a:lnTo>
                  <a:cubicBezTo>
                    <a:pt x="1078" y="3848"/>
                    <a:pt x="0" y="5076"/>
                    <a:pt x="0" y="6528"/>
                  </a:cubicBezTo>
                  <a:lnTo>
                    <a:pt x="0" y="17113"/>
                  </a:lnTo>
                  <a:cubicBezTo>
                    <a:pt x="0" y="18206"/>
                    <a:pt x="884" y="19074"/>
                    <a:pt x="1962" y="19074"/>
                  </a:cubicBezTo>
                  <a:lnTo>
                    <a:pt x="6363" y="19074"/>
                  </a:lnTo>
                  <a:cubicBezTo>
                    <a:pt x="7456" y="19074"/>
                    <a:pt x="8339" y="18206"/>
                    <a:pt x="8339" y="17113"/>
                  </a:cubicBezTo>
                  <a:lnTo>
                    <a:pt x="8339" y="6528"/>
                  </a:lnTo>
                  <a:cubicBezTo>
                    <a:pt x="8339" y="5076"/>
                    <a:pt x="7262" y="3848"/>
                    <a:pt x="5809" y="3653"/>
                  </a:cubicBezTo>
                  <a:lnTo>
                    <a:pt x="5809" y="2515"/>
                  </a:lnTo>
                  <a:cubicBezTo>
                    <a:pt x="5809" y="2336"/>
                    <a:pt x="5689" y="2171"/>
                    <a:pt x="5495" y="2141"/>
                  </a:cubicBezTo>
                  <a:lnTo>
                    <a:pt x="5495" y="390"/>
                  </a:lnTo>
                  <a:cubicBezTo>
                    <a:pt x="5495" y="180"/>
                    <a:pt x="5330" y="0"/>
                    <a:pt x="5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2"/>
            <p:cNvSpPr/>
            <p:nvPr/>
          </p:nvSpPr>
          <p:spPr>
            <a:xfrm>
              <a:off x="6347634" y="1390044"/>
              <a:ext cx="19698" cy="17953"/>
            </a:xfrm>
            <a:custGeom>
              <a:avLst/>
              <a:gdLst/>
              <a:ahLst/>
              <a:cxnLst/>
              <a:rect l="l" t="t" r="r" b="b"/>
              <a:pathLst>
                <a:path w="869" h="792" extrusionOk="0">
                  <a:moveTo>
                    <a:pt x="486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90" y="715"/>
                    <a:pt x="335" y="791"/>
                    <a:pt x="479" y="791"/>
                  </a:cubicBezTo>
                  <a:cubicBezTo>
                    <a:pt x="675" y="791"/>
                    <a:pt x="869" y="651"/>
                    <a:pt x="869" y="400"/>
                  </a:cubicBezTo>
                  <a:cubicBezTo>
                    <a:pt x="869" y="296"/>
                    <a:pt x="839" y="191"/>
                    <a:pt x="764" y="116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2"/>
            <p:cNvSpPr/>
            <p:nvPr/>
          </p:nvSpPr>
          <p:spPr>
            <a:xfrm>
              <a:off x="6347634" y="1353730"/>
              <a:ext cx="19698" cy="17953"/>
            </a:xfrm>
            <a:custGeom>
              <a:avLst/>
              <a:gdLst/>
              <a:ahLst/>
              <a:cxnLst/>
              <a:rect l="l" t="t" r="r" b="b"/>
              <a:pathLst>
                <a:path w="869" h="792" extrusionOk="0">
                  <a:moveTo>
                    <a:pt x="486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90" y="715"/>
                    <a:pt x="335" y="791"/>
                    <a:pt x="479" y="791"/>
                  </a:cubicBezTo>
                  <a:cubicBezTo>
                    <a:pt x="675" y="791"/>
                    <a:pt x="869" y="651"/>
                    <a:pt x="869" y="400"/>
                  </a:cubicBezTo>
                  <a:cubicBezTo>
                    <a:pt x="869" y="296"/>
                    <a:pt x="839" y="191"/>
                    <a:pt x="764" y="116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2"/>
            <p:cNvSpPr/>
            <p:nvPr/>
          </p:nvSpPr>
          <p:spPr>
            <a:xfrm>
              <a:off x="6347634" y="1317417"/>
              <a:ext cx="19698" cy="17953"/>
            </a:xfrm>
            <a:custGeom>
              <a:avLst/>
              <a:gdLst/>
              <a:ahLst/>
              <a:cxnLst/>
              <a:rect l="l" t="t" r="r" b="b"/>
              <a:pathLst>
                <a:path w="869" h="792" extrusionOk="0">
                  <a:moveTo>
                    <a:pt x="486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90" y="715"/>
                    <a:pt x="335" y="791"/>
                    <a:pt x="479" y="791"/>
                  </a:cubicBezTo>
                  <a:cubicBezTo>
                    <a:pt x="675" y="791"/>
                    <a:pt x="869" y="651"/>
                    <a:pt x="869" y="400"/>
                  </a:cubicBezTo>
                  <a:cubicBezTo>
                    <a:pt x="869" y="296"/>
                    <a:pt x="839" y="191"/>
                    <a:pt x="764" y="116"/>
                  </a:cubicBezTo>
                  <a:cubicBezTo>
                    <a:pt x="679" y="35"/>
                    <a:pt x="581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2"/>
            <p:cNvSpPr/>
            <p:nvPr/>
          </p:nvSpPr>
          <p:spPr>
            <a:xfrm>
              <a:off x="6465732" y="1233502"/>
              <a:ext cx="58051" cy="17998"/>
            </a:xfrm>
            <a:custGeom>
              <a:avLst/>
              <a:gdLst/>
              <a:ahLst/>
              <a:cxnLst/>
              <a:rect l="l" t="t" r="r" b="b"/>
              <a:pathLst>
                <a:path w="2561" h="794" extrusionOk="0">
                  <a:moveTo>
                    <a:pt x="435" y="0"/>
                  </a:moveTo>
                  <a:cubicBezTo>
                    <a:pt x="240" y="0"/>
                    <a:pt x="76" y="135"/>
                    <a:pt x="46" y="330"/>
                  </a:cubicBezTo>
                  <a:cubicBezTo>
                    <a:pt x="1" y="569"/>
                    <a:pt x="195" y="794"/>
                    <a:pt x="435" y="794"/>
                  </a:cubicBezTo>
                  <a:lnTo>
                    <a:pt x="2127" y="794"/>
                  </a:lnTo>
                  <a:cubicBezTo>
                    <a:pt x="2321" y="794"/>
                    <a:pt x="2501" y="644"/>
                    <a:pt x="2531" y="449"/>
                  </a:cubicBezTo>
                  <a:cubicBezTo>
                    <a:pt x="2561" y="210"/>
                    <a:pt x="2381" y="0"/>
                    <a:pt x="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2"/>
            <p:cNvSpPr/>
            <p:nvPr/>
          </p:nvSpPr>
          <p:spPr>
            <a:xfrm>
              <a:off x="6534618" y="1233253"/>
              <a:ext cx="20061" cy="17839"/>
            </a:xfrm>
            <a:custGeom>
              <a:avLst/>
              <a:gdLst/>
              <a:ahLst/>
              <a:cxnLst/>
              <a:rect l="l" t="t" r="r" b="b"/>
              <a:pathLst>
                <a:path w="885" h="787" extrusionOk="0">
                  <a:moveTo>
                    <a:pt x="493" y="0"/>
                  </a:moveTo>
                  <a:cubicBezTo>
                    <a:pt x="239" y="0"/>
                    <a:pt x="1" y="255"/>
                    <a:pt x="121" y="550"/>
                  </a:cubicBezTo>
                  <a:cubicBezTo>
                    <a:pt x="190" y="713"/>
                    <a:pt x="335" y="787"/>
                    <a:pt x="480" y="787"/>
                  </a:cubicBezTo>
                  <a:cubicBezTo>
                    <a:pt x="682" y="787"/>
                    <a:pt x="884" y="644"/>
                    <a:pt x="884" y="400"/>
                  </a:cubicBezTo>
                  <a:cubicBezTo>
                    <a:pt x="884" y="296"/>
                    <a:pt x="839" y="191"/>
                    <a:pt x="765" y="116"/>
                  </a:cubicBezTo>
                  <a:cubicBezTo>
                    <a:pt x="684" y="35"/>
                    <a:pt x="58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2"/>
            <p:cNvSpPr/>
            <p:nvPr/>
          </p:nvSpPr>
          <p:spPr>
            <a:xfrm>
              <a:off x="6430778" y="1233253"/>
              <a:ext cx="19721" cy="17839"/>
            </a:xfrm>
            <a:custGeom>
              <a:avLst/>
              <a:gdLst/>
              <a:ahLst/>
              <a:cxnLst/>
              <a:rect l="l" t="t" r="r" b="b"/>
              <a:pathLst>
                <a:path w="870" h="787" extrusionOk="0">
                  <a:moveTo>
                    <a:pt x="487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89" y="713"/>
                    <a:pt x="332" y="787"/>
                    <a:pt x="474" y="787"/>
                  </a:cubicBezTo>
                  <a:cubicBezTo>
                    <a:pt x="672" y="787"/>
                    <a:pt x="869" y="644"/>
                    <a:pt x="869" y="400"/>
                  </a:cubicBezTo>
                  <a:cubicBezTo>
                    <a:pt x="869" y="296"/>
                    <a:pt x="824" y="191"/>
                    <a:pt x="764" y="116"/>
                  </a:cubicBezTo>
                  <a:cubicBezTo>
                    <a:pt x="679" y="35"/>
                    <a:pt x="581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2"/>
            <p:cNvSpPr/>
            <p:nvPr/>
          </p:nvSpPr>
          <p:spPr>
            <a:xfrm>
              <a:off x="6472759" y="1261587"/>
              <a:ext cx="58845" cy="38013"/>
            </a:xfrm>
            <a:custGeom>
              <a:avLst/>
              <a:gdLst/>
              <a:ahLst/>
              <a:cxnLst/>
              <a:rect l="l" t="t" r="r" b="b"/>
              <a:pathLst>
                <a:path w="2596" h="1677" extrusionOk="0">
                  <a:moveTo>
                    <a:pt x="2141" y="1"/>
                  </a:moveTo>
                  <a:cubicBezTo>
                    <a:pt x="2077" y="1"/>
                    <a:pt x="2012" y="16"/>
                    <a:pt x="1952" y="49"/>
                  </a:cubicBezTo>
                  <a:lnTo>
                    <a:pt x="394" y="932"/>
                  </a:lnTo>
                  <a:cubicBezTo>
                    <a:pt x="1" y="1148"/>
                    <a:pt x="221" y="1676"/>
                    <a:pt x="571" y="1676"/>
                  </a:cubicBezTo>
                  <a:cubicBezTo>
                    <a:pt x="634" y="1676"/>
                    <a:pt x="701" y="1659"/>
                    <a:pt x="769" y="1621"/>
                  </a:cubicBezTo>
                  <a:lnTo>
                    <a:pt x="2341" y="737"/>
                  </a:lnTo>
                  <a:cubicBezTo>
                    <a:pt x="2535" y="633"/>
                    <a:pt x="2595" y="393"/>
                    <a:pt x="2491" y="199"/>
                  </a:cubicBezTo>
                  <a:cubicBezTo>
                    <a:pt x="2418" y="75"/>
                    <a:pt x="2283" y="1"/>
                    <a:pt x="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2"/>
            <p:cNvSpPr/>
            <p:nvPr/>
          </p:nvSpPr>
          <p:spPr>
            <a:xfrm>
              <a:off x="6472759" y="1184721"/>
              <a:ext cx="61996" cy="38172"/>
            </a:xfrm>
            <a:custGeom>
              <a:avLst/>
              <a:gdLst/>
              <a:ahLst/>
              <a:cxnLst/>
              <a:rect l="l" t="t" r="r" b="b"/>
              <a:pathLst>
                <a:path w="2735" h="1684" extrusionOk="0">
                  <a:moveTo>
                    <a:pt x="571" y="1"/>
                  </a:moveTo>
                  <a:cubicBezTo>
                    <a:pt x="221" y="1"/>
                    <a:pt x="1" y="529"/>
                    <a:pt x="394" y="745"/>
                  </a:cubicBezTo>
                  <a:lnTo>
                    <a:pt x="1952" y="1628"/>
                  </a:lnTo>
                  <a:cubicBezTo>
                    <a:pt x="2022" y="1667"/>
                    <a:pt x="2091" y="1684"/>
                    <a:pt x="2155" y="1684"/>
                  </a:cubicBezTo>
                  <a:cubicBezTo>
                    <a:pt x="2514" y="1684"/>
                    <a:pt x="2735" y="1155"/>
                    <a:pt x="2341" y="940"/>
                  </a:cubicBezTo>
                  <a:lnTo>
                    <a:pt x="769" y="56"/>
                  </a:lnTo>
                  <a:cubicBezTo>
                    <a:pt x="701" y="18"/>
                    <a:pt x="634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2"/>
            <p:cNvSpPr/>
            <p:nvPr/>
          </p:nvSpPr>
          <p:spPr>
            <a:xfrm>
              <a:off x="6640181" y="1440774"/>
              <a:ext cx="17998" cy="85706"/>
            </a:xfrm>
            <a:custGeom>
              <a:avLst/>
              <a:gdLst/>
              <a:ahLst/>
              <a:cxnLst/>
              <a:rect l="l" t="t" r="r" b="b"/>
              <a:pathLst>
                <a:path w="794" h="3781" extrusionOk="0">
                  <a:moveTo>
                    <a:pt x="397" y="1"/>
                  </a:moveTo>
                  <a:cubicBezTo>
                    <a:pt x="380" y="1"/>
                    <a:pt x="362" y="2"/>
                    <a:pt x="345" y="4"/>
                  </a:cubicBezTo>
                  <a:cubicBezTo>
                    <a:pt x="150" y="49"/>
                    <a:pt x="0" y="214"/>
                    <a:pt x="0" y="408"/>
                  </a:cubicBezTo>
                  <a:lnTo>
                    <a:pt x="0" y="3373"/>
                  </a:lnTo>
                  <a:cubicBezTo>
                    <a:pt x="0" y="3567"/>
                    <a:pt x="150" y="3747"/>
                    <a:pt x="345" y="3777"/>
                  </a:cubicBezTo>
                  <a:cubicBezTo>
                    <a:pt x="362" y="3779"/>
                    <a:pt x="380" y="3780"/>
                    <a:pt x="397" y="3780"/>
                  </a:cubicBezTo>
                  <a:cubicBezTo>
                    <a:pt x="614" y="3780"/>
                    <a:pt x="794" y="3610"/>
                    <a:pt x="794" y="3388"/>
                  </a:cubicBezTo>
                  <a:lnTo>
                    <a:pt x="794" y="393"/>
                  </a:lnTo>
                  <a:cubicBezTo>
                    <a:pt x="794" y="171"/>
                    <a:pt x="614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2"/>
            <p:cNvSpPr/>
            <p:nvPr/>
          </p:nvSpPr>
          <p:spPr>
            <a:xfrm>
              <a:off x="6638481" y="1409560"/>
              <a:ext cx="19698" cy="17930"/>
            </a:xfrm>
            <a:custGeom>
              <a:avLst/>
              <a:gdLst/>
              <a:ahLst/>
              <a:cxnLst/>
              <a:rect l="l" t="t" r="r" b="b"/>
              <a:pathLst>
                <a:path w="869" h="791" extrusionOk="0">
                  <a:moveTo>
                    <a:pt x="483" y="1"/>
                  </a:moveTo>
                  <a:cubicBezTo>
                    <a:pt x="229" y="1"/>
                    <a:pt x="1" y="260"/>
                    <a:pt x="120" y="543"/>
                  </a:cubicBezTo>
                  <a:cubicBezTo>
                    <a:pt x="190" y="713"/>
                    <a:pt x="333" y="790"/>
                    <a:pt x="476" y="790"/>
                  </a:cubicBezTo>
                  <a:cubicBezTo>
                    <a:pt x="673" y="790"/>
                    <a:pt x="869" y="644"/>
                    <a:pt x="869" y="393"/>
                  </a:cubicBezTo>
                  <a:cubicBezTo>
                    <a:pt x="869" y="288"/>
                    <a:pt x="839" y="198"/>
                    <a:pt x="764" y="123"/>
                  </a:cubicBezTo>
                  <a:cubicBezTo>
                    <a:pt x="678" y="37"/>
                    <a:pt x="57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6" name="Google Shape;3966;p52"/>
          <p:cNvGrpSpPr/>
          <p:nvPr/>
        </p:nvGrpSpPr>
        <p:grpSpPr>
          <a:xfrm>
            <a:off x="2609240" y="1564645"/>
            <a:ext cx="403937" cy="403937"/>
            <a:chOff x="1634789" y="1185311"/>
            <a:chExt cx="456478" cy="456478"/>
          </a:xfrm>
        </p:grpSpPr>
        <p:sp>
          <p:nvSpPr>
            <p:cNvPr id="3967" name="Google Shape;3967;p52"/>
            <p:cNvSpPr/>
            <p:nvPr/>
          </p:nvSpPr>
          <p:spPr>
            <a:xfrm>
              <a:off x="1668722" y="1239849"/>
              <a:ext cx="388612" cy="155295"/>
            </a:xfrm>
            <a:custGeom>
              <a:avLst/>
              <a:gdLst/>
              <a:ahLst/>
              <a:cxnLst/>
              <a:rect l="l" t="t" r="r" b="b"/>
              <a:pathLst>
                <a:path w="17144" h="6851" extrusionOk="0">
                  <a:moveTo>
                    <a:pt x="950" y="0"/>
                  </a:moveTo>
                  <a:cubicBezTo>
                    <a:pt x="645" y="0"/>
                    <a:pt x="388" y="392"/>
                    <a:pt x="674" y="678"/>
                  </a:cubicBezTo>
                  <a:cubicBezTo>
                    <a:pt x="974" y="963"/>
                    <a:pt x="1273" y="1247"/>
                    <a:pt x="1603" y="1502"/>
                  </a:cubicBezTo>
                  <a:cubicBezTo>
                    <a:pt x="1288" y="1951"/>
                    <a:pt x="839" y="2265"/>
                    <a:pt x="330" y="2430"/>
                  </a:cubicBezTo>
                  <a:lnTo>
                    <a:pt x="315" y="2430"/>
                  </a:lnTo>
                  <a:cubicBezTo>
                    <a:pt x="120" y="2490"/>
                    <a:pt x="1" y="2685"/>
                    <a:pt x="46" y="2894"/>
                  </a:cubicBezTo>
                  <a:cubicBezTo>
                    <a:pt x="83" y="3083"/>
                    <a:pt x="248" y="3208"/>
                    <a:pt x="432" y="3208"/>
                  </a:cubicBezTo>
                  <a:cubicBezTo>
                    <a:pt x="467" y="3208"/>
                    <a:pt x="504" y="3203"/>
                    <a:pt x="540" y="3194"/>
                  </a:cubicBezTo>
                  <a:lnTo>
                    <a:pt x="555" y="3179"/>
                  </a:lnTo>
                  <a:cubicBezTo>
                    <a:pt x="1228" y="2969"/>
                    <a:pt x="1812" y="2550"/>
                    <a:pt x="2232" y="1981"/>
                  </a:cubicBezTo>
                  <a:cubicBezTo>
                    <a:pt x="2381" y="2086"/>
                    <a:pt x="2546" y="2191"/>
                    <a:pt x="2711" y="2280"/>
                  </a:cubicBezTo>
                  <a:cubicBezTo>
                    <a:pt x="2501" y="2954"/>
                    <a:pt x="2007" y="3478"/>
                    <a:pt x="1363" y="3733"/>
                  </a:cubicBezTo>
                  <a:lnTo>
                    <a:pt x="1243" y="3778"/>
                  </a:lnTo>
                  <a:cubicBezTo>
                    <a:pt x="1064" y="3852"/>
                    <a:pt x="959" y="4047"/>
                    <a:pt x="989" y="4227"/>
                  </a:cubicBezTo>
                  <a:cubicBezTo>
                    <a:pt x="1035" y="4413"/>
                    <a:pt x="1191" y="4545"/>
                    <a:pt x="1370" y="4545"/>
                  </a:cubicBezTo>
                  <a:cubicBezTo>
                    <a:pt x="1422" y="4545"/>
                    <a:pt x="1475" y="4534"/>
                    <a:pt x="1528" y="4511"/>
                  </a:cubicBezTo>
                  <a:lnTo>
                    <a:pt x="1648" y="4466"/>
                  </a:lnTo>
                  <a:cubicBezTo>
                    <a:pt x="2456" y="4152"/>
                    <a:pt x="3100" y="3493"/>
                    <a:pt x="3399" y="2685"/>
                  </a:cubicBezTo>
                  <a:cubicBezTo>
                    <a:pt x="3579" y="2774"/>
                    <a:pt x="3759" y="2864"/>
                    <a:pt x="3938" y="2939"/>
                  </a:cubicBezTo>
                  <a:cubicBezTo>
                    <a:pt x="3893" y="3673"/>
                    <a:pt x="3459" y="4346"/>
                    <a:pt x="2800" y="4676"/>
                  </a:cubicBezTo>
                  <a:lnTo>
                    <a:pt x="2785" y="4691"/>
                  </a:lnTo>
                  <a:cubicBezTo>
                    <a:pt x="2606" y="4781"/>
                    <a:pt x="2531" y="4990"/>
                    <a:pt x="2591" y="5170"/>
                  </a:cubicBezTo>
                  <a:cubicBezTo>
                    <a:pt x="2657" y="5335"/>
                    <a:pt x="2812" y="5435"/>
                    <a:pt x="2973" y="5435"/>
                  </a:cubicBezTo>
                  <a:cubicBezTo>
                    <a:pt x="3031" y="5435"/>
                    <a:pt x="3089" y="5422"/>
                    <a:pt x="3145" y="5395"/>
                  </a:cubicBezTo>
                  <a:lnTo>
                    <a:pt x="3175" y="5380"/>
                  </a:lnTo>
                  <a:cubicBezTo>
                    <a:pt x="3983" y="4960"/>
                    <a:pt x="4552" y="4167"/>
                    <a:pt x="4687" y="3254"/>
                  </a:cubicBezTo>
                  <a:cubicBezTo>
                    <a:pt x="4881" y="3328"/>
                    <a:pt x="5076" y="3388"/>
                    <a:pt x="5271" y="3448"/>
                  </a:cubicBezTo>
                  <a:cubicBezTo>
                    <a:pt x="5256" y="4137"/>
                    <a:pt x="4986" y="4781"/>
                    <a:pt x="4537" y="5275"/>
                  </a:cubicBezTo>
                  <a:cubicBezTo>
                    <a:pt x="4266" y="5569"/>
                    <a:pt x="4533" y="5949"/>
                    <a:pt x="4834" y="5949"/>
                  </a:cubicBezTo>
                  <a:cubicBezTo>
                    <a:pt x="4932" y="5949"/>
                    <a:pt x="5033" y="5909"/>
                    <a:pt x="5121" y="5814"/>
                  </a:cubicBezTo>
                  <a:cubicBezTo>
                    <a:pt x="5660" y="5215"/>
                    <a:pt x="5989" y="4466"/>
                    <a:pt x="6049" y="3658"/>
                  </a:cubicBezTo>
                  <a:cubicBezTo>
                    <a:pt x="6304" y="3718"/>
                    <a:pt x="6573" y="3763"/>
                    <a:pt x="6828" y="3808"/>
                  </a:cubicBezTo>
                  <a:cubicBezTo>
                    <a:pt x="6783" y="4466"/>
                    <a:pt x="6588" y="5110"/>
                    <a:pt x="6244" y="5679"/>
                  </a:cubicBezTo>
                  <a:lnTo>
                    <a:pt x="6199" y="5769"/>
                  </a:lnTo>
                  <a:cubicBezTo>
                    <a:pt x="6094" y="5933"/>
                    <a:pt x="6139" y="6158"/>
                    <a:pt x="6289" y="6278"/>
                  </a:cubicBezTo>
                  <a:cubicBezTo>
                    <a:pt x="6366" y="6337"/>
                    <a:pt x="6455" y="6366"/>
                    <a:pt x="6542" y="6366"/>
                  </a:cubicBezTo>
                  <a:cubicBezTo>
                    <a:pt x="6674" y="6366"/>
                    <a:pt x="6800" y="6299"/>
                    <a:pt x="6873" y="6173"/>
                  </a:cubicBezTo>
                  <a:lnTo>
                    <a:pt x="6933" y="6083"/>
                  </a:lnTo>
                  <a:cubicBezTo>
                    <a:pt x="7322" y="5409"/>
                    <a:pt x="7546" y="4676"/>
                    <a:pt x="7621" y="3897"/>
                  </a:cubicBezTo>
                  <a:cubicBezTo>
                    <a:pt x="7801" y="3912"/>
                    <a:pt x="7996" y="3927"/>
                    <a:pt x="8175" y="3942"/>
                  </a:cubicBezTo>
                  <a:lnTo>
                    <a:pt x="8175" y="6443"/>
                  </a:lnTo>
                  <a:cubicBezTo>
                    <a:pt x="8175" y="6637"/>
                    <a:pt x="8310" y="6817"/>
                    <a:pt x="8520" y="6847"/>
                  </a:cubicBezTo>
                  <a:cubicBezTo>
                    <a:pt x="8536" y="6849"/>
                    <a:pt x="8553" y="6850"/>
                    <a:pt x="8569" y="6850"/>
                  </a:cubicBezTo>
                  <a:cubicBezTo>
                    <a:pt x="8776" y="6850"/>
                    <a:pt x="8969" y="6679"/>
                    <a:pt x="8969" y="6457"/>
                  </a:cubicBezTo>
                  <a:lnTo>
                    <a:pt x="8969" y="3942"/>
                  </a:lnTo>
                  <a:cubicBezTo>
                    <a:pt x="9148" y="3927"/>
                    <a:pt x="9343" y="3927"/>
                    <a:pt x="9523" y="3912"/>
                  </a:cubicBezTo>
                  <a:cubicBezTo>
                    <a:pt x="9598" y="4676"/>
                    <a:pt x="9822" y="5409"/>
                    <a:pt x="10211" y="6083"/>
                  </a:cubicBezTo>
                  <a:lnTo>
                    <a:pt x="10271" y="6173"/>
                  </a:lnTo>
                  <a:cubicBezTo>
                    <a:pt x="10345" y="6303"/>
                    <a:pt x="10477" y="6369"/>
                    <a:pt x="10613" y="6369"/>
                  </a:cubicBezTo>
                  <a:cubicBezTo>
                    <a:pt x="10696" y="6369"/>
                    <a:pt x="10781" y="6344"/>
                    <a:pt x="10855" y="6293"/>
                  </a:cubicBezTo>
                  <a:cubicBezTo>
                    <a:pt x="11005" y="6158"/>
                    <a:pt x="11050" y="5933"/>
                    <a:pt x="10945" y="5769"/>
                  </a:cubicBezTo>
                  <a:lnTo>
                    <a:pt x="10900" y="5679"/>
                  </a:lnTo>
                  <a:cubicBezTo>
                    <a:pt x="10556" y="5110"/>
                    <a:pt x="10361" y="4466"/>
                    <a:pt x="10301" y="3808"/>
                  </a:cubicBezTo>
                  <a:cubicBezTo>
                    <a:pt x="10571" y="3778"/>
                    <a:pt x="10825" y="3718"/>
                    <a:pt x="11095" y="3658"/>
                  </a:cubicBezTo>
                  <a:cubicBezTo>
                    <a:pt x="11155" y="4466"/>
                    <a:pt x="11484" y="5230"/>
                    <a:pt x="12023" y="5814"/>
                  </a:cubicBezTo>
                  <a:cubicBezTo>
                    <a:pt x="12104" y="5902"/>
                    <a:pt x="12209" y="5943"/>
                    <a:pt x="12314" y="5943"/>
                  </a:cubicBezTo>
                  <a:cubicBezTo>
                    <a:pt x="12423" y="5943"/>
                    <a:pt x="12530" y="5898"/>
                    <a:pt x="12607" y="5814"/>
                  </a:cubicBezTo>
                  <a:cubicBezTo>
                    <a:pt x="12742" y="5649"/>
                    <a:pt x="12742" y="5424"/>
                    <a:pt x="12607" y="5275"/>
                  </a:cubicBezTo>
                  <a:cubicBezTo>
                    <a:pt x="12143" y="4781"/>
                    <a:pt x="11888" y="4137"/>
                    <a:pt x="11873" y="3463"/>
                  </a:cubicBezTo>
                  <a:cubicBezTo>
                    <a:pt x="12068" y="3388"/>
                    <a:pt x="12263" y="3328"/>
                    <a:pt x="12457" y="3254"/>
                  </a:cubicBezTo>
                  <a:cubicBezTo>
                    <a:pt x="12592" y="4167"/>
                    <a:pt x="13161" y="4960"/>
                    <a:pt x="13969" y="5380"/>
                  </a:cubicBezTo>
                  <a:lnTo>
                    <a:pt x="13999" y="5395"/>
                  </a:lnTo>
                  <a:cubicBezTo>
                    <a:pt x="14058" y="5424"/>
                    <a:pt x="14121" y="5438"/>
                    <a:pt x="14182" y="5438"/>
                  </a:cubicBezTo>
                  <a:cubicBezTo>
                    <a:pt x="14339" y="5438"/>
                    <a:pt x="14489" y="5346"/>
                    <a:pt x="14553" y="5185"/>
                  </a:cubicBezTo>
                  <a:cubicBezTo>
                    <a:pt x="14613" y="4990"/>
                    <a:pt x="14523" y="4781"/>
                    <a:pt x="14344" y="4691"/>
                  </a:cubicBezTo>
                  <a:lnTo>
                    <a:pt x="14329" y="4676"/>
                  </a:lnTo>
                  <a:cubicBezTo>
                    <a:pt x="13685" y="4346"/>
                    <a:pt x="13251" y="3688"/>
                    <a:pt x="13206" y="2939"/>
                  </a:cubicBezTo>
                  <a:cubicBezTo>
                    <a:pt x="13385" y="2864"/>
                    <a:pt x="13565" y="2774"/>
                    <a:pt x="13745" y="2685"/>
                  </a:cubicBezTo>
                  <a:cubicBezTo>
                    <a:pt x="14044" y="3508"/>
                    <a:pt x="14673" y="4152"/>
                    <a:pt x="15481" y="4466"/>
                  </a:cubicBezTo>
                  <a:lnTo>
                    <a:pt x="15616" y="4526"/>
                  </a:lnTo>
                  <a:cubicBezTo>
                    <a:pt x="15664" y="4545"/>
                    <a:pt x="15713" y="4554"/>
                    <a:pt x="15761" y="4554"/>
                  </a:cubicBezTo>
                  <a:cubicBezTo>
                    <a:pt x="15940" y="4554"/>
                    <a:pt x="16108" y="4430"/>
                    <a:pt x="16155" y="4242"/>
                  </a:cubicBezTo>
                  <a:cubicBezTo>
                    <a:pt x="16185" y="4047"/>
                    <a:pt x="16080" y="3852"/>
                    <a:pt x="15901" y="3793"/>
                  </a:cubicBezTo>
                  <a:lnTo>
                    <a:pt x="15781" y="3733"/>
                  </a:lnTo>
                  <a:cubicBezTo>
                    <a:pt x="15137" y="3478"/>
                    <a:pt x="14643" y="2954"/>
                    <a:pt x="14433" y="2295"/>
                  </a:cubicBezTo>
                  <a:cubicBezTo>
                    <a:pt x="14598" y="2191"/>
                    <a:pt x="14748" y="2086"/>
                    <a:pt x="14913" y="1981"/>
                  </a:cubicBezTo>
                  <a:cubicBezTo>
                    <a:pt x="15317" y="2550"/>
                    <a:pt x="15901" y="2969"/>
                    <a:pt x="16574" y="3179"/>
                  </a:cubicBezTo>
                  <a:lnTo>
                    <a:pt x="16604" y="3194"/>
                  </a:lnTo>
                  <a:cubicBezTo>
                    <a:pt x="16638" y="3203"/>
                    <a:pt x="16673" y="3208"/>
                    <a:pt x="16707" y="3208"/>
                  </a:cubicBezTo>
                  <a:cubicBezTo>
                    <a:pt x="16886" y="3208"/>
                    <a:pt x="17061" y="3083"/>
                    <a:pt x="17098" y="2894"/>
                  </a:cubicBezTo>
                  <a:cubicBezTo>
                    <a:pt x="17143" y="2685"/>
                    <a:pt x="17024" y="2490"/>
                    <a:pt x="16814" y="2430"/>
                  </a:cubicBezTo>
                  <a:cubicBezTo>
                    <a:pt x="16305" y="2265"/>
                    <a:pt x="15856" y="1951"/>
                    <a:pt x="15541" y="1502"/>
                  </a:cubicBezTo>
                  <a:cubicBezTo>
                    <a:pt x="15856" y="1247"/>
                    <a:pt x="16170" y="978"/>
                    <a:pt x="16455" y="693"/>
                  </a:cubicBezTo>
                  <a:cubicBezTo>
                    <a:pt x="16604" y="544"/>
                    <a:pt x="16619" y="319"/>
                    <a:pt x="16500" y="169"/>
                  </a:cubicBezTo>
                  <a:cubicBezTo>
                    <a:pt x="16425" y="62"/>
                    <a:pt x="16306" y="5"/>
                    <a:pt x="16186" y="5"/>
                  </a:cubicBezTo>
                  <a:cubicBezTo>
                    <a:pt x="16088" y="5"/>
                    <a:pt x="15990" y="44"/>
                    <a:pt x="15916" y="124"/>
                  </a:cubicBezTo>
                  <a:cubicBezTo>
                    <a:pt x="14284" y="1756"/>
                    <a:pt x="12158" y="2789"/>
                    <a:pt x="9867" y="3074"/>
                  </a:cubicBezTo>
                  <a:cubicBezTo>
                    <a:pt x="9867" y="3074"/>
                    <a:pt x="9852" y="3089"/>
                    <a:pt x="9837" y="3089"/>
                  </a:cubicBezTo>
                  <a:cubicBezTo>
                    <a:pt x="9418" y="3134"/>
                    <a:pt x="8999" y="3164"/>
                    <a:pt x="8565" y="3164"/>
                  </a:cubicBezTo>
                  <a:cubicBezTo>
                    <a:pt x="8145" y="3164"/>
                    <a:pt x="7726" y="3134"/>
                    <a:pt x="7307" y="3089"/>
                  </a:cubicBezTo>
                  <a:cubicBezTo>
                    <a:pt x="7292" y="3089"/>
                    <a:pt x="7277" y="3074"/>
                    <a:pt x="7262" y="3074"/>
                  </a:cubicBezTo>
                  <a:cubicBezTo>
                    <a:pt x="4986" y="2789"/>
                    <a:pt x="2860" y="1756"/>
                    <a:pt x="1228" y="124"/>
                  </a:cubicBezTo>
                  <a:cubicBezTo>
                    <a:pt x="1141" y="37"/>
                    <a:pt x="1043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2"/>
            <p:cNvSpPr/>
            <p:nvPr/>
          </p:nvSpPr>
          <p:spPr>
            <a:xfrm>
              <a:off x="1668722" y="1431253"/>
              <a:ext cx="388612" cy="155295"/>
            </a:xfrm>
            <a:custGeom>
              <a:avLst/>
              <a:gdLst/>
              <a:ahLst/>
              <a:cxnLst/>
              <a:rect l="l" t="t" r="r" b="b"/>
              <a:pathLst>
                <a:path w="17144" h="6851" extrusionOk="0">
                  <a:moveTo>
                    <a:pt x="950" y="0"/>
                  </a:moveTo>
                  <a:cubicBezTo>
                    <a:pt x="645" y="0"/>
                    <a:pt x="388" y="392"/>
                    <a:pt x="674" y="678"/>
                  </a:cubicBezTo>
                  <a:cubicBezTo>
                    <a:pt x="974" y="963"/>
                    <a:pt x="1273" y="1247"/>
                    <a:pt x="1603" y="1502"/>
                  </a:cubicBezTo>
                  <a:cubicBezTo>
                    <a:pt x="1288" y="1951"/>
                    <a:pt x="839" y="2265"/>
                    <a:pt x="330" y="2430"/>
                  </a:cubicBezTo>
                  <a:lnTo>
                    <a:pt x="315" y="2430"/>
                  </a:lnTo>
                  <a:cubicBezTo>
                    <a:pt x="120" y="2490"/>
                    <a:pt x="1" y="2685"/>
                    <a:pt x="46" y="2894"/>
                  </a:cubicBezTo>
                  <a:cubicBezTo>
                    <a:pt x="82" y="3076"/>
                    <a:pt x="237" y="3200"/>
                    <a:pt x="414" y="3200"/>
                  </a:cubicBezTo>
                  <a:cubicBezTo>
                    <a:pt x="455" y="3200"/>
                    <a:pt x="497" y="3193"/>
                    <a:pt x="540" y="3179"/>
                  </a:cubicBezTo>
                  <a:lnTo>
                    <a:pt x="555" y="3179"/>
                  </a:lnTo>
                  <a:cubicBezTo>
                    <a:pt x="1228" y="2969"/>
                    <a:pt x="1812" y="2550"/>
                    <a:pt x="2232" y="1981"/>
                  </a:cubicBezTo>
                  <a:cubicBezTo>
                    <a:pt x="2381" y="2086"/>
                    <a:pt x="2546" y="2191"/>
                    <a:pt x="2711" y="2280"/>
                  </a:cubicBezTo>
                  <a:cubicBezTo>
                    <a:pt x="2501" y="2939"/>
                    <a:pt x="2007" y="3478"/>
                    <a:pt x="1363" y="3733"/>
                  </a:cubicBezTo>
                  <a:lnTo>
                    <a:pt x="1243" y="3778"/>
                  </a:lnTo>
                  <a:cubicBezTo>
                    <a:pt x="1064" y="3852"/>
                    <a:pt x="959" y="4047"/>
                    <a:pt x="989" y="4227"/>
                  </a:cubicBezTo>
                  <a:cubicBezTo>
                    <a:pt x="1036" y="4416"/>
                    <a:pt x="1195" y="4539"/>
                    <a:pt x="1377" y="4539"/>
                  </a:cubicBezTo>
                  <a:cubicBezTo>
                    <a:pt x="1426" y="4539"/>
                    <a:pt x="1477" y="4530"/>
                    <a:pt x="1528" y="4511"/>
                  </a:cubicBezTo>
                  <a:lnTo>
                    <a:pt x="1648" y="4466"/>
                  </a:lnTo>
                  <a:cubicBezTo>
                    <a:pt x="2456" y="4152"/>
                    <a:pt x="3100" y="3493"/>
                    <a:pt x="3399" y="2685"/>
                  </a:cubicBezTo>
                  <a:cubicBezTo>
                    <a:pt x="3579" y="2774"/>
                    <a:pt x="3759" y="2864"/>
                    <a:pt x="3938" y="2939"/>
                  </a:cubicBezTo>
                  <a:cubicBezTo>
                    <a:pt x="3893" y="3673"/>
                    <a:pt x="3459" y="4347"/>
                    <a:pt x="2800" y="4676"/>
                  </a:cubicBezTo>
                  <a:lnTo>
                    <a:pt x="2785" y="4691"/>
                  </a:lnTo>
                  <a:cubicBezTo>
                    <a:pt x="2621" y="4781"/>
                    <a:pt x="2531" y="4990"/>
                    <a:pt x="2591" y="5170"/>
                  </a:cubicBezTo>
                  <a:cubicBezTo>
                    <a:pt x="2657" y="5335"/>
                    <a:pt x="2812" y="5435"/>
                    <a:pt x="2973" y="5435"/>
                  </a:cubicBezTo>
                  <a:cubicBezTo>
                    <a:pt x="3031" y="5435"/>
                    <a:pt x="3089" y="5422"/>
                    <a:pt x="3145" y="5395"/>
                  </a:cubicBezTo>
                  <a:lnTo>
                    <a:pt x="3175" y="5380"/>
                  </a:lnTo>
                  <a:cubicBezTo>
                    <a:pt x="3983" y="4960"/>
                    <a:pt x="4552" y="4167"/>
                    <a:pt x="4687" y="3254"/>
                  </a:cubicBezTo>
                  <a:cubicBezTo>
                    <a:pt x="4881" y="3328"/>
                    <a:pt x="5076" y="3388"/>
                    <a:pt x="5271" y="3448"/>
                  </a:cubicBezTo>
                  <a:cubicBezTo>
                    <a:pt x="5256" y="4137"/>
                    <a:pt x="4986" y="4781"/>
                    <a:pt x="4537" y="5275"/>
                  </a:cubicBezTo>
                  <a:cubicBezTo>
                    <a:pt x="4266" y="5569"/>
                    <a:pt x="4533" y="5949"/>
                    <a:pt x="4834" y="5949"/>
                  </a:cubicBezTo>
                  <a:cubicBezTo>
                    <a:pt x="4932" y="5949"/>
                    <a:pt x="5033" y="5909"/>
                    <a:pt x="5121" y="5814"/>
                  </a:cubicBezTo>
                  <a:cubicBezTo>
                    <a:pt x="5660" y="5215"/>
                    <a:pt x="5989" y="4466"/>
                    <a:pt x="6049" y="3658"/>
                  </a:cubicBezTo>
                  <a:cubicBezTo>
                    <a:pt x="6304" y="3718"/>
                    <a:pt x="6573" y="3763"/>
                    <a:pt x="6828" y="3808"/>
                  </a:cubicBezTo>
                  <a:cubicBezTo>
                    <a:pt x="6783" y="4466"/>
                    <a:pt x="6588" y="5110"/>
                    <a:pt x="6244" y="5679"/>
                  </a:cubicBezTo>
                  <a:lnTo>
                    <a:pt x="6199" y="5754"/>
                  </a:lnTo>
                  <a:cubicBezTo>
                    <a:pt x="6094" y="5934"/>
                    <a:pt x="6139" y="6158"/>
                    <a:pt x="6289" y="6278"/>
                  </a:cubicBezTo>
                  <a:cubicBezTo>
                    <a:pt x="6366" y="6337"/>
                    <a:pt x="6455" y="6366"/>
                    <a:pt x="6542" y="6366"/>
                  </a:cubicBezTo>
                  <a:cubicBezTo>
                    <a:pt x="6674" y="6366"/>
                    <a:pt x="6800" y="6300"/>
                    <a:pt x="6873" y="6173"/>
                  </a:cubicBezTo>
                  <a:lnTo>
                    <a:pt x="6933" y="6068"/>
                  </a:lnTo>
                  <a:cubicBezTo>
                    <a:pt x="7322" y="5410"/>
                    <a:pt x="7546" y="4676"/>
                    <a:pt x="7621" y="3897"/>
                  </a:cubicBezTo>
                  <a:cubicBezTo>
                    <a:pt x="7801" y="3927"/>
                    <a:pt x="7996" y="3927"/>
                    <a:pt x="8175" y="3942"/>
                  </a:cubicBezTo>
                  <a:lnTo>
                    <a:pt x="8175" y="6443"/>
                  </a:lnTo>
                  <a:cubicBezTo>
                    <a:pt x="8175" y="6637"/>
                    <a:pt x="8310" y="6817"/>
                    <a:pt x="8520" y="6847"/>
                  </a:cubicBezTo>
                  <a:cubicBezTo>
                    <a:pt x="8536" y="6849"/>
                    <a:pt x="8553" y="6850"/>
                    <a:pt x="8569" y="6850"/>
                  </a:cubicBezTo>
                  <a:cubicBezTo>
                    <a:pt x="8776" y="6850"/>
                    <a:pt x="8969" y="6680"/>
                    <a:pt x="8969" y="6458"/>
                  </a:cubicBezTo>
                  <a:lnTo>
                    <a:pt x="8969" y="3942"/>
                  </a:lnTo>
                  <a:cubicBezTo>
                    <a:pt x="9148" y="3927"/>
                    <a:pt x="9343" y="3927"/>
                    <a:pt x="9523" y="3897"/>
                  </a:cubicBezTo>
                  <a:cubicBezTo>
                    <a:pt x="9598" y="4676"/>
                    <a:pt x="9822" y="5410"/>
                    <a:pt x="10211" y="6068"/>
                  </a:cubicBezTo>
                  <a:lnTo>
                    <a:pt x="10271" y="6173"/>
                  </a:lnTo>
                  <a:cubicBezTo>
                    <a:pt x="10344" y="6300"/>
                    <a:pt x="10470" y="6366"/>
                    <a:pt x="10602" y="6366"/>
                  </a:cubicBezTo>
                  <a:cubicBezTo>
                    <a:pt x="10689" y="6366"/>
                    <a:pt x="10778" y="6337"/>
                    <a:pt x="10855" y="6278"/>
                  </a:cubicBezTo>
                  <a:cubicBezTo>
                    <a:pt x="11005" y="6158"/>
                    <a:pt x="11050" y="5934"/>
                    <a:pt x="10945" y="5769"/>
                  </a:cubicBezTo>
                  <a:lnTo>
                    <a:pt x="10900" y="5679"/>
                  </a:lnTo>
                  <a:cubicBezTo>
                    <a:pt x="10556" y="5110"/>
                    <a:pt x="10361" y="4466"/>
                    <a:pt x="10301" y="3808"/>
                  </a:cubicBezTo>
                  <a:cubicBezTo>
                    <a:pt x="10571" y="3763"/>
                    <a:pt x="10825" y="3718"/>
                    <a:pt x="11095" y="3658"/>
                  </a:cubicBezTo>
                  <a:cubicBezTo>
                    <a:pt x="11155" y="4466"/>
                    <a:pt x="11484" y="5215"/>
                    <a:pt x="12023" y="5814"/>
                  </a:cubicBezTo>
                  <a:cubicBezTo>
                    <a:pt x="12105" y="5896"/>
                    <a:pt x="12214" y="5937"/>
                    <a:pt x="12321" y="5937"/>
                  </a:cubicBezTo>
                  <a:cubicBezTo>
                    <a:pt x="12427" y="5937"/>
                    <a:pt x="12532" y="5896"/>
                    <a:pt x="12607" y="5814"/>
                  </a:cubicBezTo>
                  <a:cubicBezTo>
                    <a:pt x="12742" y="5649"/>
                    <a:pt x="12742" y="5424"/>
                    <a:pt x="12607" y="5275"/>
                  </a:cubicBezTo>
                  <a:cubicBezTo>
                    <a:pt x="12143" y="4781"/>
                    <a:pt x="11888" y="4122"/>
                    <a:pt x="11873" y="3448"/>
                  </a:cubicBezTo>
                  <a:cubicBezTo>
                    <a:pt x="12068" y="3388"/>
                    <a:pt x="12263" y="3328"/>
                    <a:pt x="12457" y="3254"/>
                  </a:cubicBezTo>
                  <a:cubicBezTo>
                    <a:pt x="12592" y="4167"/>
                    <a:pt x="13161" y="4960"/>
                    <a:pt x="13969" y="5380"/>
                  </a:cubicBezTo>
                  <a:lnTo>
                    <a:pt x="13999" y="5395"/>
                  </a:lnTo>
                  <a:cubicBezTo>
                    <a:pt x="14055" y="5422"/>
                    <a:pt x="14114" y="5435"/>
                    <a:pt x="14171" y="5435"/>
                  </a:cubicBezTo>
                  <a:cubicBezTo>
                    <a:pt x="14332" y="5435"/>
                    <a:pt x="14487" y="5335"/>
                    <a:pt x="14553" y="5170"/>
                  </a:cubicBezTo>
                  <a:cubicBezTo>
                    <a:pt x="14613" y="4990"/>
                    <a:pt x="14523" y="4781"/>
                    <a:pt x="14344" y="4691"/>
                  </a:cubicBezTo>
                  <a:lnTo>
                    <a:pt x="14329" y="4676"/>
                  </a:lnTo>
                  <a:cubicBezTo>
                    <a:pt x="13685" y="4347"/>
                    <a:pt x="13251" y="3673"/>
                    <a:pt x="13206" y="2939"/>
                  </a:cubicBezTo>
                  <a:cubicBezTo>
                    <a:pt x="13385" y="2864"/>
                    <a:pt x="13565" y="2774"/>
                    <a:pt x="13745" y="2685"/>
                  </a:cubicBezTo>
                  <a:cubicBezTo>
                    <a:pt x="14044" y="3493"/>
                    <a:pt x="14673" y="4152"/>
                    <a:pt x="15481" y="4466"/>
                  </a:cubicBezTo>
                  <a:lnTo>
                    <a:pt x="15616" y="4511"/>
                  </a:lnTo>
                  <a:cubicBezTo>
                    <a:pt x="15666" y="4534"/>
                    <a:pt x="15717" y="4545"/>
                    <a:pt x="15768" y="4545"/>
                  </a:cubicBezTo>
                  <a:cubicBezTo>
                    <a:pt x="15944" y="4545"/>
                    <a:pt x="16109" y="4413"/>
                    <a:pt x="16155" y="4227"/>
                  </a:cubicBezTo>
                  <a:cubicBezTo>
                    <a:pt x="16185" y="4047"/>
                    <a:pt x="16080" y="3852"/>
                    <a:pt x="15901" y="3778"/>
                  </a:cubicBezTo>
                  <a:lnTo>
                    <a:pt x="15781" y="3733"/>
                  </a:lnTo>
                  <a:cubicBezTo>
                    <a:pt x="15137" y="3478"/>
                    <a:pt x="14643" y="2954"/>
                    <a:pt x="14433" y="2280"/>
                  </a:cubicBezTo>
                  <a:cubicBezTo>
                    <a:pt x="14598" y="2191"/>
                    <a:pt x="14748" y="2086"/>
                    <a:pt x="14913" y="1981"/>
                  </a:cubicBezTo>
                  <a:cubicBezTo>
                    <a:pt x="15317" y="2550"/>
                    <a:pt x="15901" y="2969"/>
                    <a:pt x="16574" y="3179"/>
                  </a:cubicBezTo>
                  <a:lnTo>
                    <a:pt x="16604" y="3179"/>
                  </a:lnTo>
                  <a:cubicBezTo>
                    <a:pt x="16644" y="3193"/>
                    <a:pt x="16685" y="3200"/>
                    <a:pt x="16725" y="3200"/>
                  </a:cubicBezTo>
                  <a:cubicBezTo>
                    <a:pt x="16897" y="3200"/>
                    <a:pt x="17062" y="3076"/>
                    <a:pt x="17098" y="2894"/>
                  </a:cubicBezTo>
                  <a:cubicBezTo>
                    <a:pt x="17143" y="2685"/>
                    <a:pt x="17024" y="2490"/>
                    <a:pt x="16814" y="2430"/>
                  </a:cubicBezTo>
                  <a:cubicBezTo>
                    <a:pt x="16305" y="2265"/>
                    <a:pt x="15856" y="1951"/>
                    <a:pt x="15541" y="1502"/>
                  </a:cubicBezTo>
                  <a:cubicBezTo>
                    <a:pt x="15856" y="1247"/>
                    <a:pt x="16170" y="978"/>
                    <a:pt x="16455" y="678"/>
                  </a:cubicBezTo>
                  <a:cubicBezTo>
                    <a:pt x="16604" y="544"/>
                    <a:pt x="16619" y="319"/>
                    <a:pt x="16500" y="154"/>
                  </a:cubicBezTo>
                  <a:cubicBezTo>
                    <a:pt x="16427" y="57"/>
                    <a:pt x="16310" y="4"/>
                    <a:pt x="16192" y="4"/>
                  </a:cubicBezTo>
                  <a:cubicBezTo>
                    <a:pt x="16092" y="4"/>
                    <a:pt x="15991" y="42"/>
                    <a:pt x="15916" y="125"/>
                  </a:cubicBezTo>
                  <a:cubicBezTo>
                    <a:pt x="14284" y="1756"/>
                    <a:pt x="12158" y="2789"/>
                    <a:pt x="9867" y="3074"/>
                  </a:cubicBezTo>
                  <a:cubicBezTo>
                    <a:pt x="9867" y="3074"/>
                    <a:pt x="9852" y="3074"/>
                    <a:pt x="9837" y="3089"/>
                  </a:cubicBezTo>
                  <a:cubicBezTo>
                    <a:pt x="9418" y="3134"/>
                    <a:pt x="8995" y="3156"/>
                    <a:pt x="8572" y="3156"/>
                  </a:cubicBezTo>
                  <a:cubicBezTo>
                    <a:pt x="8149" y="3156"/>
                    <a:pt x="7726" y="3134"/>
                    <a:pt x="7307" y="3089"/>
                  </a:cubicBezTo>
                  <a:cubicBezTo>
                    <a:pt x="7292" y="3074"/>
                    <a:pt x="7277" y="3074"/>
                    <a:pt x="7262" y="3074"/>
                  </a:cubicBezTo>
                  <a:cubicBezTo>
                    <a:pt x="4986" y="2789"/>
                    <a:pt x="2860" y="1756"/>
                    <a:pt x="1228" y="125"/>
                  </a:cubicBezTo>
                  <a:cubicBezTo>
                    <a:pt x="1141" y="37"/>
                    <a:pt x="1043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2"/>
            <p:cNvSpPr/>
            <p:nvPr/>
          </p:nvSpPr>
          <p:spPr>
            <a:xfrm>
              <a:off x="1634789" y="1185311"/>
              <a:ext cx="456478" cy="456478"/>
            </a:xfrm>
            <a:custGeom>
              <a:avLst/>
              <a:gdLst/>
              <a:ahLst/>
              <a:cxnLst/>
              <a:rect l="l" t="t" r="r" b="b"/>
              <a:pathLst>
                <a:path w="20138" h="20138" extrusionOk="0">
                  <a:moveTo>
                    <a:pt x="1962" y="0"/>
                  </a:moveTo>
                  <a:cubicBezTo>
                    <a:pt x="884" y="0"/>
                    <a:pt x="1" y="884"/>
                    <a:pt x="1" y="1977"/>
                  </a:cubicBezTo>
                  <a:lnTo>
                    <a:pt x="1" y="19733"/>
                  </a:lnTo>
                  <a:cubicBezTo>
                    <a:pt x="1" y="19958"/>
                    <a:pt x="180" y="20137"/>
                    <a:pt x="405" y="20137"/>
                  </a:cubicBezTo>
                  <a:lnTo>
                    <a:pt x="3025" y="20137"/>
                  </a:lnTo>
                  <a:cubicBezTo>
                    <a:pt x="3055" y="20137"/>
                    <a:pt x="3070" y="20137"/>
                    <a:pt x="3085" y="20122"/>
                  </a:cubicBezTo>
                  <a:cubicBezTo>
                    <a:pt x="3444" y="19778"/>
                    <a:pt x="3204" y="19359"/>
                    <a:pt x="2875" y="19359"/>
                  </a:cubicBezTo>
                  <a:lnTo>
                    <a:pt x="1962" y="19359"/>
                  </a:lnTo>
                  <a:cubicBezTo>
                    <a:pt x="1318" y="19359"/>
                    <a:pt x="779" y="18835"/>
                    <a:pt x="779" y="18176"/>
                  </a:cubicBezTo>
                  <a:lnTo>
                    <a:pt x="779" y="1977"/>
                  </a:lnTo>
                  <a:cubicBezTo>
                    <a:pt x="779" y="1318"/>
                    <a:pt x="1318" y="794"/>
                    <a:pt x="1962" y="794"/>
                  </a:cubicBezTo>
                  <a:lnTo>
                    <a:pt x="18176" y="794"/>
                  </a:lnTo>
                  <a:cubicBezTo>
                    <a:pt x="18820" y="794"/>
                    <a:pt x="19344" y="1318"/>
                    <a:pt x="19344" y="1977"/>
                  </a:cubicBezTo>
                  <a:lnTo>
                    <a:pt x="19344" y="18939"/>
                  </a:lnTo>
                  <a:cubicBezTo>
                    <a:pt x="19344" y="19179"/>
                    <a:pt x="19164" y="19359"/>
                    <a:pt x="18940" y="19359"/>
                  </a:cubicBezTo>
                  <a:lnTo>
                    <a:pt x="6184" y="19359"/>
                  </a:lnTo>
                  <a:cubicBezTo>
                    <a:pt x="6154" y="19359"/>
                    <a:pt x="6109" y="19374"/>
                    <a:pt x="6094" y="19404"/>
                  </a:cubicBezTo>
                  <a:cubicBezTo>
                    <a:pt x="5765" y="19733"/>
                    <a:pt x="5989" y="20137"/>
                    <a:pt x="6319" y="20137"/>
                  </a:cubicBezTo>
                  <a:lnTo>
                    <a:pt x="18176" y="20137"/>
                  </a:lnTo>
                  <a:cubicBezTo>
                    <a:pt x="19254" y="20137"/>
                    <a:pt x="20137" y="19269"/>
                    <a:pt x="20137" y="18176"/>
                  </a:cubicBezTo>
                  <a:lnTo>
                    <a:pt x="20137" y="1977"/>
                  </a:lnTo>
                  <a:cubicBezTo>
                    <a:pt x="20137" y="884"/>
                    <a:pt x="19254" y="0"/>
                    <a:pt x="18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2"/>
            <p:cNvSpPr/>
            <p:nvPr/>
          </p:nvSpPr>
          <p:spPr>
            <a:xfrm>
              <a:off x="1732758" y="1623519"/>
              <a:ext cx="19811" cy="17953"/>
            </a:xfrm>
            <a:custGeom>
              <a:avLst/>
              <a:gdLst/>
              <a:ahLst/>
              <a:cxnLst/>
              <a:rect l="l" t="t" r="r" b="b"/>
              <a:pathLst>
                <a:path w="874" h="792" extrusionOk="0">
                  <a:moveTo>
                    <a:pt x="485" y="1"/>
                  </a:moveTo>
                  <a:cubicBezTo>
                    <a:pt x="234" y="1"/>
                    <a:pt x="1" y="256"/>
                    <a:pt x="110" y="551"/>
                  </a:cubicBezTo>
                  <a:cubicBezTo>
                    <a:pt x="180" y="716"/>
                    <a:pt x="328" y="792"/>
                    <a:pt x="475" y="792"/>
                  </a:cubicBezTo>
                  <a:cubicBezTo>
                    <a:pt x="675" y="792"/>
                    <a:pt x="874" y="651"/>
                    <a:pt x="874" y="401"/>
                  </a:cubicBezTo>
                  <a:cubicBezTo>
                    <a:pt x="874" y="296"/>
                    <a:pt x="829" y="191"/>
                    <a:pt x="754" y="116"/>
                  </a:cubicBezTo>
                  <a:cubicBezTo>
                    <a:pt x="673" y="36"/>
                    <a:pt x="578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2"/>
            <p:cNvSpPr/>
            <p:nvPr/>
          </p:nvSpPr>
          <p:spPr>
            <a:xfrm>
              <a:off x="1807538" y="1228062"/>
              <a:ext cx="76707" cy="18021"/>
            </a:xfrm>
            <a:custGeom>
              <a:avLst/>
              <a:gdLst/>
              <a:ahLst/>
              <a:cxnLst/>
              <a:rect l="l" t="t" r="r" b="b"/>
              <a:pathLst>
                <a:path w="3384" h="795" extrusionOk="0">
                  <a:moveTo>
                    <a:pt x="434" y="1"/>
                  </a:moveTo>
                  <a:cubicBezTo>
                    <a:pt x="240" y="1"/>
                    <a:pt x="75" y="150"/>
                    <a:pt x="30" y="345"/>
                  </a:cubicBezTo>
                  <a:cubicBezTo>
                    <a:pt x="0" y="585"/>
                    <a:pt x="180" y="794"/>
                    <a:pt x="419" y="794"/>
                  </a:cubicBezTo>
                  <a:lnTo>
                    <a:pt x="2950" y="794"/>
                  </a:lnTo>
                  <a:cubicBezTo>
                    <a:pt x="3144" y="794"/>
                    <a:pt x="3324" y="659"/>
                    <a:pt x="3354" y="465"/>
                  </a:cubicBezTo>
                  <a:cubicBezTo>
                    <a:pt x="3384" y="225"/>
                    <a:pt x="3204" y="1"/>
                    <a:pt x="2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2"/>
            <p:cNvSpPr/>
            <p:nvPr/>
          </p:nvSpPr>
          <p:spPr>
            <a:xfrm>
              <a:off x="1897800" y="1227812"/>
              <a:ext cx="20038" cy="17771"/>
            </a:xfrm>
            <a:custGeom>
              <a:avLst/>
              <a:gdLst/>
              <a:ahLst/>
              <a:cxnLst/>
              <a:rect l="l" t="t" r="r" b="b"/>
              <a:pathLst>
                <a:path w="884" h="784" extrusionOk="0">
                  <a:moveTo>
                    <a:pt x="492" y="0"/>
                  </a:moveTo>
                  <a:cubicBezTo>
                    <a:pt x="238" y="0"/>
                    <a:pt x="0" y="252"/>
                    <a:pt x="120" y="536"/>
                  </a:cubicBezTo>
                  <a:cubicBezTo>
                    <a:pt x="190" y="706"/>
                    <a:pt x="336" y="783"/>
                    <a:pt x="482" y="783"/>
                  </a:cubicBezTo>
                  <a:cubicBezTo>
                    <a:pt x="683" y="783"/>
                    <a:pt x="884" y="637"/>
                    <a:pt x="884" y="386"/>
                  </a:cubicBezTo>
                  <a:cubicBezTo>
                    <a:pt x="884" y="281"/>
                    <a:pt x="839" y="191"/>
                    <a:pt x="764" y="116"/>
                  </a:cubicBezTo>
                  <a:cubicBezTo>
                    <a:pt x="683" y="35"/>
                    <a:pt x="586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3" name="Google Shape;3973;p52"/>
          <p:cNvGrpSpPr/>
          <p:nvPr/>
        </p:nvGrpSpPr>
        <p:grpSpPr>
          <a:xfrm>
            <a:off x="1879676" y="1606929"/>
            <a:ext cx="404238" cy="361654"/>
            <a:chOff x="936018" y="1233094"/>
            <a:chExt cx="456818" cy="408695"/>
          </a:xfrm>
        </p:grpSpPr>
        <p:sp>
          <p:nvSpPr>
            <p:cNvPr id="3974" name="Google Shape;3974;p52"/>
            <p:cNvSpPr/>
            <p:nvPr/>
          </p:nvSpPr>
          <p:spPr>
            <a:xfrm>
              <a:off x="1070073" y="1350920"/>
              <a:ext cx="283389" cy="242384"/>
            </a:xfrm>
            <a:custGeom>
              <a:avLst/>
              <a:gdLst/>
              <a:ahLst/>
              <a:cxnLst/>
              <a:rect l="l" t="t" r="r" b="b"/>
              <a:pathLst>
                <a:path w="12502" h="10693" extrusionOk="0">
                  <a:moveTo>
                    <a:pt x="7123" y="777"/>
                  </a:moveTo>
                  <a:cubicBezTo>
                    <a:pt x="9465" y="777"/>
                    <a:pt x="11709" y="2593"/>
                    <a:pt x="11709" y="5345"/>
                  </a:cubicBezTo>
                  <a:cubicBezTo>
                    <a:pt x="11709" y="7861"/>
                    <a:pt x="9672" y="9912"/>
                    <a:pt x="7157" y="9912"/>
                  </a:cubicBezTo>
                  <a:cubicBezTo>
                    <a:pt x="3085" y="9912"/>
                    <a:pt x="1049" y="4986"/>
                    <a:pt x="3923" y="2126"/>
                  </a:cubicBezTo>
                  <a:cubicBezTo>
                    <a:pt x="4855" y="1195"/>
                    <a:pt x="6000" y="777"/>
                    <a:pt x="7123" y="777"/>
                  </a:cubicBezTo>
                  <a:close/>
                  <a:moveTo>
                    <a:pt x="7157" y="0"/>
                  </a:moveTo>
                  <a:cubicBezTo>
                    <a:pt x="2381" y="0"/>
                    <a:pt x="1" y="5765"/>
                    <a:pt x="3369" y="9133"/>
                  </a:cubicBezTo>
                  <a:cubicBezTo>
                    <a:pt x="4389" y="10153"/>
                    <a:pt x="5757" y="10692"/>
                    <a:pt x="7146" y="10692"/>
                  </a:cubicBezTo>
                  <a:cubicBezTo>
                    <a:pt x="7837" y="10692"/>
                    <a:pt x="8532" y="10559"/>
                    <a:pt x="9193" y="10286"/>
                  </a:cubicBezTo>
                  <a:cubicBezTo>
                    <a:pt x="11199" y="9463"/>
                    <a:pt x="12502" y="7516"/>
                    <a:pt x="12502" y="5345"/>
                  </a:cubicBezTo>
                  <a:cubicBezTo>
                    <a:pt x="12502" y="2396"/>
                    <a:pt x="10107" y="0"/>
                    <a:pt x="7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2"/>
            <p:cNvSpPr/>
            <p:nvPr/>
          </p:nvSpPr>
          <p:spPr>
            <a:xfrm>
              <a:off x="1220427" y="1388253"/>
              <a:ext cx="95725" cy="92755"/>
            </a:xfrm>
            <a:custGeom>
              <a:avLst/>
              <a:gdLst/>
              <a:ahLst/>
              <a:cxnLst/>
              <a:rect l="l" t="t" r="r" b="b"/>
              <a:pathLst>
                <a:path w="4223" h="4092" extrusionOk="0">
                  <a:moveTo>
                    <a:pt x="524" y="0"/>
                  </a:moveTo>
                  <a:cubicBezTo>
                    <a:pt x="0" y="0"/>
                    <a:pt x="0" y="794"/>
                    <a:pt x="524" y="794"/>
                  </a:cubicBezTo>
                  <a:cubicBezTo>
                    <a:pt x="2126" y="794"/>
                    <a:pt x="3429" y="2096"/>
                    <a:pt x="3429" y="3698"/>
                  </a:cubicBezTo>
                  <a:cubicBezTo>
                    <a:pt x="3429" y="3960"/>
                    <a:pt x="3627" y="4091"/>
                    <a:pt x="3825" y="4091"/>
                  </a:cubicBezTo>
                  <a:cubicBezTo>
                    <a:pt x="4024" y="4091"/>
                    <a:pt x="4222" y="3960"/>
                    <a:pt x="4222" y="3698"/>
                  </a:cubicBezTo>
                  <a:cubicBezTo>
                    <a:pt x="4207" y="1662"/>
                    <a:pt x="2560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2"/>
            <p:cNvSpPr/>
            <p:nvPr/>
          </p:nvSpPr>
          <p:spPr>
            <a:xfrm>
              <a:off x="1148480" y="1463169"/>
              <a:ext cx="95725" cy="92755"/>
            </a:xfrm>
            <a:custGeom>
              <a:avLst/>
              <a:gdLst/>
              <a:ahLst/>
              <a:cxnLst/>
              <a:rect l="l" t="t" r="r" b="b"/>
              <a:pathLst>
                <a:path w="4223" h="4092" extrusionOk="0">
                  <a:moveTo>
                    <a:pt x="389" y="0"/>
                  </a:moveTo>
                  <a:cubicBezTo>
                    <a:pt x="195" y="0"/>
                    <a:pt x="0" y="131"/>
                    <a:pt x="0" y="393"/>
                  </a:cubicBezTo>
                  <a:cubicBezTo>
                    <a:pt x="0" y="2429"/>
                    <a:pt x="1647" y="4091"/>
                    <a:pt x="3698" y="4091"/>
                  </a:cubicBezTo>
                  <a:cubicBezTo>
                    <a:pt x="4222" y="4091"/>
                    <a:pt x="4222" y="3298"/>
                    <a:pt x="3698" y="3298"/>
                  </a:cubicBezTo>
                  <a:cubicBezTo>
                    <a:pt x="2081" y="3298"/>
                    <a:pt x="779" y="1995"/>
                    <a:pt x="779" y="393"/>
                  </a:cubicBezTo>
                  <a:cubicBezTo>
                    <a:pt x="779" y="131"/>
                    <a:pt x="584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2"/>
            <p:cNvSpPr/>
            <p:nvPr/>
          </p:nvSpPr>
          <p:spPr>
            <a:xfrm>
              <a:off x="1146417" y="1623519"/>
              <a:ext cx="19721" cy="17953"/>
            </a:xfrm>
            <a:custGeom>
              <a:avLst/>
              <a:gdLst/>
              <a:ahLst/>
              <a:cxnLst/>
              <a:rect l="l" t="t" r="r" b="b"/>
              <a:pathLst>
                <a:path w="870" h="792" extrusionOk="0">
                  <a:moveTo>
                    <a:pt x="487" y="1"/>
                  </a:moveTo>
                  <a:cubicBezTo>
                    <a:pt x="231" y="1"/>
                    <a:pt x="1" y="256"/>
                    <a:pt x="121" y="551"/>
                  </a:cubicBezTo>
                  <a:cubicBezTo>
                    <a:pt x="191" y="716"/>
                    <a:pt x="336" y="792"/>
                    <a:pt x="480" y="792"/>
                  </a:cubicBezTo>
                  <a:cubicBezTo>
                    <a:pt x="676" y="792"/>
                    <a:pt x="870" y="651"/>
                    <a:pt x="870" y="401"/>
                  </a:cubicBezTo>
                  <a:cubicBezTo>
                    <a:pt x="870" y="296"/>
                    <a:pt x="825" y="191"/>
                    <a:pt x="765" y="116"/>
                  </a:cubicBezTo>
                  <a:cubicBezTo>
                    <a:pt x="680" y="36"/>
                    <a:pt x="582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2"/>
            <p:cNvSpPr/>
            <p:nvPr/>
          </p:nvSpPr>
          <p:spPr>
            <a:xfrm>
              <a:off x="936018" y="1233502"/>
              <a:ext cx="456818" cy="408287"/>
            </a:xfrm>
            <a:custGeom>
              <a:avLst/>
              <a:gdLst/>
              <a:ahLst/>
              <a:cxnLst/>
              <a:rect l="l" t="t" r="r" b="b"/>
              <a:pathLst>
                <a:path w="20153" h="18012" extrusionOk="0">
                  <a:moveTo>
                    <a:pt x="405" y="0"/>
                  </a:moveTo>
                  <a:cubicBezTo>
                    <a:pt x="180" y="0"/>
                    <a:pt x="1" y="180"/>
                    <a:pt x="1" y="389"/>
                  </a:cubicBezTo>
                  <a:lnTo>
                    <a:pt x="1" y="3144"/>
                  </a:lnTo>
                  <a:cubicBezTo>
                    <a:pt x="1" y="3189"/>
                    <a:pt x="46" y="3234"/>
                    <a:pt x="91" y="3234"/>
                  </a:cubicBezTo>
                  <a:lnTo>
                    <a:pt x="405" y="3234"/>
                  </a:lnTo>
                  <a:cubicBezTo>
                    <a:pt x="151" y="3563"/>
                    <a:pt x="1" y="3983"/>
                    <a:pt x="1" y="4402"/>
                  </a:cubicBezTo>
                  <a:lnTo>
                    <a:pt x="1" y="17607"/>
                  </a:lnTo>
                  <a:cubicBezTo>
                    <a:pt x="1" y="17832"/>
                    <a:pt x="195" y="18011"/>
                    <a:pt x="420" y="18011"/>
                  </a:cubicBezTo>
                  <a:lnTo>
                    <a:pt x="8265" y="18011"/>
                  </a:lnTo>
                  <a:cubicBezTo>
                    <a:pt x="8280" y="18011"/>
                    <a:pt x="8310" y="18011"/>
                    <a:pt x="8325" y="17996"/>
                  </a:cubicBezTo>
                  <a:cubicBezTo>
                    <a:pt x="8684" y="17652"/>
                    <a:pt x="8445" y="17233"/>
                    <a:pt x="8115" y="17233"/>
                  </a:cubicBezTo>
                  <a:lnTo>
                    <a:pt x="1977" y="17233"/>
                  </a:lnTo>
                  <a:cubicBezTo>
                    <a:pt x="1318" y="17233"/>
                    <a:pt x="794" y="16709"/>
                    <a:pt x="794" y="16050"/>
                  </a:cubicBezTo>
                  <a:lnTo>
                    <a:pt x="794" y="4402"/>
                  </a:lnTo>
                  <a:cubicBezTo>
                    <a:pt x="794" y="3758"/>
                    <a:pt x="1318" y="3234"/>
                    <a:pt x="1977" y="3234"/>
                  </a:cubicBezTo>
                  <a:lnTo>
                    <a:pt x="18176" y="3234"/>
                  </a:lnTo>
                  <a:cubicBezTo>
                    <a:pt x="18835" y="3234"/>
                    <a:pt x="19359" y="3758"/>
                    <a:pt x="19359" y="4402"/>
                  </a:cubicBezTo>
                  <a:lnTo>
                    <a:pt x="19359" y="16813"/>
                  </a:lnTo>
                  <a:cubicBezTo>
                    <a:pt x="19359" y="17053"/>
                    <a:pt x="19180" y="17233"/>
                    <a:pt x="18955" y="17233"/>
                  </a:cubicBezTo>
                  <a:lnTo>
                    <a:pt x="11289" y="17233"/>
                  </a:lnTo>
                  <a:cubicBezTo>
                    <a:pt x="11245" y="17233"/>
                    <a:pt x="11200" y="17248"/>
                    <a:pt x="11185" y="17278"/>
                  </a:cubicBezTo>
                  <a:cubicBezTo>
                    <a:pt x="10855" y="17607"/>
                    <a:pt x="11080" y="18011"/>
                    <a:pt x="11409" y="18011"/>
                  </a:cubicBezTo>
                  <a:lnTo>
                    <a:pt x="19449" y="18011"/>
                  </a:lnTo>
                  <a:cubicBezTo>
                    <a:pt x="19838" y="18011"/>
                    <a:pt x="20153" y="17712"/>
                    <a:pt x="20153" y="17322"/>
                  </a:cubicBezTo>
                  <a:lnTo>
                    <a:pt x="20153" y="4402"/>
                  </a:lnTo>
                  <a:cubicBezTo>
                    <a:pt x="20153" y="3983"/>
                    <a:pt x="20003" y="3563"/>
                    <a:pt x="19748" y="3234"/>
                  </a:cubicBezTo>
                  <a:lnTo>
                    <a:pt x="20003" y="3234"/>
                  </a:lnTo>
                  <a:cubicBezTo>
                    <a:pt x="20078" y="3234"/>
                    <a:pt x="20153" y="3159"/>
                    <a:pt x="20153" y="3084"/>
                  </a:cubicBezTo>
                  <a:lnTo>
                    <a:pt x="20153" y="419"/>
                  </a:lnTo>
                  <a:cubicBezTo>
                    <a:pt x="20153" y="180"/>
                    <a:pt x="19958" y="0"/>
                    <a:pt x="19734" y="0"/>
                  </a:cubicBezTo>
                  <a:lnTo>
                    <a:pt x="7756" y="0"/>
                  </a:lnTo>
                  <a:cubicBezTo>
                    <a:pt x="7741" y="0"/>
                    <a:pt x="7711" y="15"/>
                    <a:pt x="7696" y="30"/>
                  </a:cubicBezTo>
                  <a:cubicBezTo>
                    <a:pt x="7337" y="375"/>
                    <a:pt x="7576" y="794"/>
                    <a:pt x="7921" y="794"/>
                  </a:cubicBezTo>
                  <a:lnTo>
                    <a:pt x="18176" y="794"/>
                  </a:lnTo>
                  <a:cubicBezTo>
                    <a:pt x="18835" y="794"/>
                    <a:pt x="19359" y="1318"/>
                    <a:pt x="19359" y="1962"/>
                  </a:cubicBezTo>
                  <a:lnTo>
                    <a:pt x="19359" y="2441"/>
                  </a:lnTo>
                  <a:lnTo>
                    <a:pt x="794" y="2441"/>
                  </a:lnTo>
                  <a:lnTo>
                    <a:pt x="794" y="1198"/>
                  </a:lnTo>
                  <a:cubicBezTo>
                    <a:pt x="794" y="973"/>
                    <a:pt x="974" y="794"/>
                    <a:pt x="1199" y="794"/>
                  </a:cubicBezTo>
                  <a:lnTo>
                    <a:pt x="4462" y="794"/>
                  </a:lnTo>
                  <a:cubicBezTo>
                    <a:pt x="4507" y="794"/>
                    <a:pt x="4537" y="779"/>
                    <a:pt x="4567" y="749"/>
                  </a:cubicBezTo>
                  <a:cubicBezTo>
                    <a:pt x="4897" y="404"/>
                    <a:pt x="4657" y="0"/>
                    <a:pt x="4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2"/>
            <p:cNvSpPr/>
            <p:nvPr/>
          </p:nvSpPr>
          <p:spPr>
            <a:xfrm>
              <a:off x="1066016" y="1233094"/>
              <a:ext cx="20038" cy="17907"/>
            </a:xfrm>
            <a:custGeom>
              <a:avLst/>
              <a:gdLst/>
              <a:ahLst/>
              <a:cxnLst/>
              <a:rect l="l" t="t" r="r" b="b"/>
              <a:pathLst>
                <a:path w="884" h="790" extrusionOk="0">
                  <a:moveTo>
                    <a:pt x="489" y="0"/>
                  </a:moveTo>
                  <a:cubicBezTo>
                    <a:pt x="236" y="0"/>
                    <a:pt x="0" y="259"/>
                    <a:pt x="120" y="542"/>
                  </a:cubicBezTo>
                  <a:cubicBezTo>
                    <a:pt x="189" y="713"/>
                    <a:pt x="335" y="790"/>
                    <a:pt x="482" y="790"/>
                  </a:cubicBezTo>
                  <a:cubicBezTo>
                    <a:pt x="683" y="790"/>
                    <a:pt x="883" y="644"/>
                    <a:pt x="883" y="393"/>
                  </a:cubicBezTo>
                  <a:cubicBezTo>
                    <a:pt x="883" y="288"/>
                    <a:pt x="838" y="198"/>
                    <a:pt x="764" y="123"/>
                  </a:cubicBezTo>
                  <a:cubicBezTo>
                    <a:pt x="682" y="37"/>
                    <a:pt x="584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2"/>
            <p:cNvSpPr/>
            <p:nvPr/>
          </p:nvSpPr>
          <p:spPr>
            <a:xfrm>
              <a:off x="970291" y="1349129"/>
              <a:ext cx="130701" cy="244469"/>
            </a:xfrm>
            <a:custGeom>
              <a:avLst/>
              <a:gdLst/>
              <a:ahLst/>
              <a:cxnLst/>
              <a:rect l="l" t="t" r="r" b="b"/>
              <a:pathLst>
                <a:path w="5766" h="10785" extrusionOk="0">
                  <a:moveTo>
                    <a:pt x="2897" y="787"/>
                  </a:moveTo>
                  <a:cubicBezTo>
                    <a:pt x="3565" y="787"/>
                    <a:pt x="4230" y="944"/>
                    <a:pt x="4837" y="1262"/>
                  </a:cubicBezTo>
                  <a:lnTo>
                    <a:pt x="3968" y="3718"/>
                  </a:lnTo>
                  <a:lnTo>
                    <a:pt x="1693" y="3718"/>
                  </a:lnTo>
                  <a:lnTo>
                    <a:pt x="899" y="1277"/>
                  </a:lnTo>
                  <a:cubicBezTo>
                    <a:pt x="1528" y="952"/>
                    <a:pt x="2214" y="787"/>
                    <a:pt x="2897" y="787"/>
                  </a:cubicBezTo>
                  <a:close/>
                  <a:moveTo>
                    <a:pt x="3849" y="4496"/>
                  </a:moveTo>
                  <a:lnTo>
                    <a:pt x="3849" y="9616"/>
                  </a:lnTo>
                  <a:cubicBezTo>
                    <a:pt x="3849" y="9826"/>
                    <a:pt x="3669" y="10006"/>
                    <a:pt x="3459" y="10006"/>
                  </a:cubicBezTo>
                  <a:lnTo>
                    <a:pt x="2187" y="10006"/>
                  </a:lnTo>
                  <a:cubicBezTo>
                    <a:pt x="1977" y="10006"/>
                    <a:pt x="1798" y="9826"/>
                    <a:pt x="1798" y="9616"/>
                  </a:cubicBezTo>
                  <a:lnTo>
                    <a:pt x="1798" y="6383"/>
                  </a:lnTo>
                  <a:lnTo>
                    <a:pt x="2651" y="6383"/>
                  </a:lnTo>
                  <a:cubicBezTo>
                    <a:pt x="2846" y="6383"/>
                    <a:pt x="3025" y="6248"/>
                    <a:pt x="3055" y="6053"/>
                  </a:cubicBezTo>
                  <a:cubicBezTo>
                    <a:pt x="3085" y="5814"/>
                    <a:pt x="2905" y="5604"/>
                    <a:pt x="2666" y="5604"/>
                  </a:cubicBezTo>
                  <a:lnTo>
                    <a:pt x="1798" y="5604"/>
                  </a:lnTo>
                  <a:lnTo>
                    <a:pt x="1798" y="4496"/>
                  </a:lnTo>
                  <a:close/>
                  <a:moveTo>
                    <a:pt x="2883" y="1"/>
                  </a:moveTo>
                  <a:cubicBezTo>
                    <a:pt x="1962" y="1"/>
                    <a:pt x="1041" y="252"/>
                    <a:pt x="226" y="753"/>
                  </a:cubicBezTo>
                  <a:cubicBezTo>
                    <a:pt x="76" y="843"/>
                    <a:pt x="1" y="1038"/>
                    <a:pt x="61" y="1217"/>
                  </a:cubicBezTo>
                  <a:lnTo>
                    <a:pt x="1019" y="4167"/>
                  </a:lnTo>
                  <a:lnTo>
                    <a:pt x="1019" y="9616"/>
                  </a:lnTo>
                  <a:cubicBezTo>
                    <a:pt x="1019" y="10260"/>
                    <a:pt x="1543" y="10784"/>
                    <a:pt x="2187" y="10784"/>
                  </a:cubicBezTo>
                  <a:lnTo>
                    <a:pt x="3444" y="10784"/>
                  </a:lnTo>
                  <a:cubicBezTo>
                    <a:pt x="4103" y="10784"/>
                    <a:pt x="4627" y="10260"/>
                    <a:pt x="4627" y="9616"/>
                  </a:cubicBezTo>
                  <a:lnTo>
                    <a:pt x="4627" y="4167"/>
                  </a:lnTo>
                  <a:lnTo>
                    <a:pt x="5690" y="1217"/>
                  </a:lnTo>
                  <a:cubicBezTo>
                    <a:pt x="5765" y="1053"/>
                    <a:pt x="5690" y="858"/>
                    <a:pt x="5540" y="753"/>
                  </a:cubicBezTo>
                  <a:cubicBezTo>
                    <a:pt x="4725" y="252"/>
                    <a:pt x="3804" y="1"/>
                    <a:pt x="2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52"/>
            <p:cNvSpPr/>
            <p:nvPr/>
          </p:nvSpPr>
          <p:spPr>
            <a:xfrm>
              <a:off x="1172236" y="1409560"/>
              <a:ext cx="19698" cy="17930"/>
            </a:xfrm>
            <a:custGeom>
              <a:avLst/>
              <a:gdLst/>
              <a:ahLst/>
              <a:cxnLst/>
              <a:rect l="l" t="t" r="r" b="b"/>
              <a:pathLst>
                <a:path w="869" h="791" extrusionOk="0">
                  <a:moveTo>
                    <a:pt x="483" y="1"/>
                  </a:moveTo>
                  <a:cubicBezTo>
                    <a:pt x="228" y="1"/>
                    <a:pt x="0" y="260"/>
                    <a:pt x="120" y="543"/>
                  </a:cubicBezTo>
                  <a:cubicBezTo>
                    <a:pt x="189" y="713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3"/>
                  </a:cubicBezTo>
                  <a:cubicBezTo>
                    <a:pt x="868" y="288"/>
                    <a:pt x="839" y="198"/>
                    <a:pt x="764" y="123"/>
                  </a:cubicBezTo>
                  <a:cubicBezTo>
                    <a:pt x="678" y="37"/>
                    <a:pt x="57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2"/>
            <p:cNvSpPr/>
            <p:nvPr/>
          </p:nvSpPr>
          <p:spPr>
            <a:xfrm>
              <a:off x="1213967" y="1425677"/>
              <a:ext cx="20038" cy="17839"/>
            </a:xfrm>
            <a:custGeom>
              <a:avLst/>
              <a:gdLst/>
              <a:ahLst/>
              <a:cxnLst/>
              <a:rect l="l" t="t" r="r" b="b"/>
              <a:pathLst>
                <a:path w="884" h="787" extrusionOk="0">
                  <a:moveTo>
                    <a:pt x="493" y="0"/>
                  </a:moveTo>
                  <a:cubicBezTo>
                    <a:pt x="239" y="0"/>
                    <a:pt x="0" y="255"/>
                    <a:pt x="120" y="550"/>
                  </a:cubicBezTo>
                  <a:cubicBezTo>
                    <a:pt x="189" y="713"/>
                    <a:pt x="334" y="787"/>
                    <a:pt x="479" y="787"/>
                  </a:cubicBezTo>
                  <a:cubicBezTo>
                    <a:pt x="681" y="787"/>
                    <a:pt x="884" y="644"/>
                    <a:pt x="884" y="400"/>
                  </a:cubicBezTo>
                  <a:cubicBezTo>
                    <a:pt x="884" y="296"/>
                    <a:pt x="839" y="191"/>
                    <a:pt x="764" y="116"/>
                  </a:cubicBezTo>
                  <a:cubicBezTo>
                    <a:pt x="683" y="35"/>
                    <a:pt x="58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2"/>
            <p:cNvSpPr/>
            <p:nvPr/>
          </p:nvSpPr>
          <p:spPr>
            <a:xfrm>
              <a:off x="1177653" y="1448752"/>
              <a:ext cx="19721" cy="18089"/>
            </a:xfrm>
            <a:custGeom>
              <a:avLst/>
              <a:gdLst/>
              <a:ahLst/>
              <a:cxnLst/>
              <a:rect l="l" t="t" r="r" b="b"/>
              <a:pathLst>
                <a:path w="870" h="798" extrusionOk="0">
                  <a:moveTo>
                    <a:pt x="481" y="0"/>
                  </a:moveTo>
                  <a:cubicBezTo>
                    <a:pt x="231" y="0"/>
                    <a:pt x="0" y="255"/>
                    <a:pt x="120" y="550"/>
                  </a:cubicBezTo>
                  <a:cubicBezTo>
                    <a:pt x="190" y="720"/>
                    <a:pt x="334" y="798"/>
                    <a:pt x="477" y="798"/>
                  </a:cubicBezTo>
                  <a:cubicBezTo>
                    <a:pt x="673" y="798"/>
                    <a:pt x="869" y="652"/>
                    <a:pt x="869" y="401"/>
                  </a:cubicBezTo>
                  <a:cubicBezTo>
                    <a:pt x="869" y="296"/>
                    <a:pt x="824" y="191"/>
                    <a:pt x="749" y="116"/>
                  </a:cubicBezTo>
                  <a:cubicBezTo>
                    <a:pt x="668" y="35"/>
                    <a:pt x="573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52"/>
          <p:cNvGrpSpPr/>
          <p:nvPr/>
        </p:nvGrpSpPr>
        <p:grpSpPr>
          <a:xfrm>
            <a:off x="1186076" y="1564425"/>
            <a:ext cx="336360" cy="404158"/>
            <a:chOff x="314293" y="1185311"/>
            <a:chExt cx="380111" cy="456727"/>
          </a:xfrm>
        </p:grpSpPr>
        <p:sp>
          <p:nvSpPr>
            <p:cNvPr id="3985" name="Google Shape;3985;p52"/>
            <p:cNvSpPr/>
            <p:nvPr/>
          </p:nvSpPr>
          <p:spPr>
            <a:xfrm>
              <a:off x="400702" y="1446168"/>
              <a:ext cx="68705" cy="27632"/>
            </a:xfrm>
            <a:custGeom>
              <a:avLst/>
              <a:gdLst/>
              <a:ahLst/>
              <a:cxnLst/>
              <a:rect l="l" t="t" r="r" b="b"/>
              <a:pathLst>
                <a:path w="3031" h="1219" extrusionOk="0">
                  <a:moveTo>
                    <a:pt x="566" y="1"/>
                  </a:moveTo>
                  <a:cubicBezTo>
                    <a:pt x="261" y="1"/>
                    <a:pt x="1" y="393"/>
                    <a:pt x="276" y="679"/>
                  </a:cubicBezTo>
                  <a:cubicBezTo>
                    <a:pt x="635" y="1039"/>
                    <a:pt x="1107" y="1218"/>
                    <a:pt x="1578" y="1218"/>
                  </a:cubicBezTo>
                  <a:cubicBezTo>
                    <a:pt x="2050" y="1218"/>
                    <a:pt x="2522" y="1039"/>
                    <a:pt x="2881" y="679"/>
                  </a:cubicBezTo>
                  <a:cubicBezTo>
                    <a:pt x="3031" y="515"/>
                    <a:pt x="3031" y="275"/>
                    <a:pt x="2881" y="125"/>
                  </a:cubicBezTo>
                  <a:cubicBezTo>
                    <a:pt x="2806" y="43"/>
                    <a:pt x="2705" y="2"/>
                    <a:pt x="2604" y="2"/>
                  </a:cubicBezTo>
                  <a:cubicBezTo>
                    <a:pt x="2503" y="2"/>
                    <a:pt x="2402" y="43"/>
                    <a:pt x="2327" y="125"/>
                  </a:cubicBezTo>
                  <a:cubicBezTo>
                    <a:pt x="2117" y="327"/>
                    <a:pt x="1848" y="428"/>
                    <a:pt x="1580" y="428"/>
                  </a:cubicBezTo>
                  <a:cubicBezTo>
                    <a:pt x="1313" y="428"/>
                    <a:pt x="1047" y="327"/>
                    <a:pt x="845" y="125"/>
                  </a:cubicBezTo>
                  <a:cubicBezTo>
                    <a:pt x="757" y="38"/>
                    <a:pt x="659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536798" y="1446168"/>
              <a:ext cx="68705" cy="27632"/>
            </a:xfrm>
            <a:custGeom>
              <a:avLst/>
              <a:gdLst/>
              <a:ahLst/>
              <a:cxnLst/>
              <a:rect l="l" t="t" r="r" b="b"/>
              <a:pathLst>
                <a:path w="3031" h="1219" extrusionOk="0">
                  <a:moveTo>
                    <a:pt x="566" y="1"/>
                  </a:moveTo>
                  <a:cubicBezTo>
                    <a:pt x="261" y="1"/>
                    <a:pt x="0" y="393"/>
                    <a:pt x="276" y="679"/>
                  </a:cubicBezTo>
                  <a:cubicBezTo>
                    <a:pt x="635" y="1039"/>
                    <a:pt x="1106" y="1218"/>
                    <a:pt x="1578" y="1218"/>
                  </a:cubicBezTo>
                  <a:cubicBezTo>
                    <a:pt x="2050" y="1218"/>
                    <a:pt x="2521" y="1039"/>
                    <a:pt x="2881" y="679"/>
                  </a:cubicBezTo>
                  <a:cubicBezTo>
                    <a:pt x="3030" y="515"/>
                    <a:pt x="3030" y="275"/>
                    <a:pt x="2881" y="125"/>
                  </a:cubicBezTo>
                  <a:cubicBezTo>
                    <a:pt x="2806" y="43"/>
                    <a:pt x="2705" y="2"/>
                    <a:pt x="2604" y="2"/>
                  </a:cubicBezTo>
                  <a:cubicBezTo>
                    <a:pt x="2503" y="2"/>
                    <a:pt x="2402" y="43"/>
                    <a:pt x="2327" y="125"/>
                  </a:cubicBezTo>
                  <a:cubicBezTo>
                    <a:pt x="2125" y="327"/>
                    <a:pt x="1855" y="428"/>
                    <a:pt x="1586" y="428"/>
                  </a:cubicBezTo>
                  <a:cubicBezTo>
                    <a:pt x="1316" y="428"/>
                    <a:pt x="1047" y="327"/>
                    <a:pt x="844" y="125"/>
                  </a:cubicBezTo>
                  <a:cubicBezTo>
                    <a:pt x="757" y="38"/>
                    <a:pt x="659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314293" y="1185311"/>
              <a:ext cx="380111" cy="456727"/>
            </a:xfrm>
            <a:custGeom>
              <a:avLst/>
              <a:gdLst/>
              <a:ahLst/>
              <a:cxnLst/>
              <a:rect l="l" t="t" r="r" b="b"/>
              <a:pathLst>
                <a:path w="16769" h="20149" extrusionOk="0">
                  <a:moveTo>
                    <a:pt x="8400" y="779"/>
                  </a:moveTo>
                  <a:cubicBezTo>
                    <a:pt x="9717" y="779"/>
                    <a:pt x="10915" y="1587"/>
                    <a:pt x="11394" y="2815"/>
                  </a:cubicBezTo>
                  <a:cubicBezTo>
                    <a:pt x="10451" y="2351"/>
                    <a:pt x="9425" y="2119"/>
                    <a:pt x="8400" y="2119"/>
                  </a:cubicBezTo>
                  <a:cubicBezTo>
                    <a:pt x="7374" y="2119"/>
                    <a:pt x="6349" y="2351"/>
                    <a:pt x="5405" y="2815"/>
                  </a:cubicBezTo>
                  <a:cubicBezTo>
                    <a:pt x="5899" y="1587"/>
                    <a:pt x="7082" y="779"/>
                    <a:pt x="8400" y="779"/>
                  </a:cubicBezTo>
                  <a:close/>
                  <a:moveTo>
                    <a:pt x="8360" y="2949"/>
                  </a:moveTo>
                  <a:cubicBezTo>
                    <a:pt x="8378" y="2949"/>
                    <a:pt x="8396" y="2950"/>
                    <a:pt x="8415" y="2950"/>
                  </a:cubicBezTo>
                  <a:cubicBezTo>
                    <a:pt x="11768" y="2965"/>
                    <a:pt x="14463" y="5689"/>
                    <a:pt x="14448" y="9028"/>
                  </a:cubicBezTo>
                  <a:lnTo>
                    <a:pt x="14448" y="10076"/>
                  </a:lnTo>
                  <a:lnTo>
                    <a:pt x="14448" y="10241"/>
                  </a:lnTo>
                  <a:lnTo>
                    <a:pt x="14403" y="10241"/>
                  </a:lnTo>
                  <a:cubicBezTo>
                    <a:pt x="12472" y="10241"/>
                    <a:pt x="10660" y="9358"/>
                    <a:pt x="9478" y="7845"/>
                  </a:cubicBezTo>
                  <a:cubicBezTo>
                    <a:pt x="9747" y="7651"/>
                    <a:pt x="10017" y="7441"/>
                    <a:pt x="10286" y="7247"/>
                  </a:cubicBezTo>
                  <a:cubicBezTo>
                    <a:pt x="10612" y="6981"/>
                    <a:pt x="10364" y="6531"/>
                    <a:pt x="10036" y="6531"/>
                  </a:cubicBezTo>
                  <a:cubicBezTo>
                    <a:pt x="9957" y="6531"/>
                    <a:pt x="9873" y="6557"/>
                    <a:pt x="9792" y="6618"/>
                  </a:cubicBezTo>
                  <a:cubicBezTo>
                    <a:pt x="7606" y="8354"/>
                    <a:pt x="5061" y="9567"/>
                    <a:pt x="2336" y="10196"/>
                  </a:cubicBezTo>
                  <a:lnTo>
                    <a:pt x="2336" y="8968"/>
                  </a:lnTo>
                  <a:cubicBezTo>
                    <a:pt x="2351" y="5648"/>
                    <a:pt x="5046" y="2949"/>
                    <a:pt x="8360" y="2949"/>
                  </a:cubicBezTo>
                  <a:close/>
                  <a:moveTo>
                    <a:pt x="1543" y="10376"/>
                  </a:moveTo>
                  <a:lnTo>
                    <a:pt x="1543" y="11499"/>
                  </a:lnTo>
                  <a:cubicBezTo>
                    <a:pt x="1543" y="12067"/>
                    <a:pt x="1603" y="12636"/>
                    <a:pt x="1707" y="13190"/>
                  </a:cubicBezTo>
                  <a:cubicBezTo>
                    <a:pt x="1468" y="13190"/>
                    <a:pt x="1228" y="13100"/>
                    <a:pt x="1064" y="12921"/>
                  </a:cubicBezTo>
                  <a:cubicBezTo>
                    <a:pt x="899" y="12756"/>
                    <a:pt x="794" y="12517"/>
                    <a:pt x="794" y="12277"/>
                  </a:cubicBezTo>
                  <a:lnTo>
                    <a:pt x="794" y="11274"/>
                  </a:lnTo>
                  <a:cubicBezTo>
                    <a:pt x="794" y="10840"/>
                    <a:pt x="1109" y="10465"/>
                    <a:pt x="1543" y="10376"/>
                  </a:cubicBezTo>
                  <a:close/>
                  <a:moveTo>
                    <a:pt x="15242" y="10376"/>
                  </a:moveTo>
                  <a:cubicBezTo>
                    <a:pt x="15661" y="10450"/>
                    <a:pt x="15975" y="10840"/>
                    <a:pt x="15975" y="11274"/>
                  </a:cubicBezTo>
                  <a:lnTo>
                    <a:pt x="15990" y="12277"/>
                  </a:lnTo>
                  <a:cubicBezTo>
                    <a:pt x="15990" y="12517"/>
                    <a:pt x="15886" y="12756"/>
                    <a:pt x="15721" y="12921"/>
                  </a:cubicBezTo>
                  <a:cubicBezTo>
                    <a:pt x="15541" y="13100"/>
                    <a:pt x="15317" y="13190"/>
                    <a:pt x="15062" y="13205"/>
                  </a:cubicBezTo>
                  <a:cubicBezTo>
                    <a:pt x="15182" y="12636"/>
                    <a:pt x="15242" y="12067"/>
                    <a:pt x="15242" y="11484"/>
                  </a:cubicBezTo>
                  <a:lnTo>
                    <a:pt x="15242" y="10376"/>
                  </a:lnTo>
                  <a:close/>
                  <a:moveTo>
                    <a:pt x="8385" y="0"/>
                  </a:moveTo>
                  <a:cubicBezTo>
                    <a:pt x="6409" y="0"/>
                    <a:pt x="4732" y="1438"/>
                    <a:pt x="4432" y="3384"/>
                  </a:cubicBezTo>
                  <a:cubicBezTo>
                    <a:pt x="2621" y="4671"/>
                    <a:pt x="1543" y="6752"/>
                    <a:pt x="1543" y="8968"/>
                  </a:cubicBezTo>
                  <a:lnTo>
                    <a:pt x="1543" y="9582"/>
                  </a:lnTo>
                  <a:cubicBezTo>
                    <a:pt x="674" y="9672"/>
                    <a:pt x="16" y="10406"/>
                    <a:pt x="16" y="11274"/>
                  </a:cubicBezTo>
                  <a:lnTo>
                    <a:pt x="16" y="12277"/>
                  </a:lnTo>
                  <a:cubicBezTo>
                    <a:pt x="1" y="13220"/>
                    <a:pt x="764" y="13984"/>
                    <a:pt x="1707" y="13984"/>
                  </a:cubicBezTo>
                  <a:lnTo>
                    <a:pt x="1902" y="13984"/>
                  </a:lnTo>
                  <a:cubicBezTo>
                    <a:pt x="2770" y="17023"/>
                    <a:pt x="5211" y="19359"/>
                    <a:pt x="8280" y="20137"/>
                  </a:cubicBezTo>
                  <a:cubicBezTo>
                    <a:pt x="8310" y="20145"/>
                    <a:pt x="8340" y="20148"/>
                    <a:pt x="8370" y="20148"/>
                  </a:cubicBezTo>
                  <a:cubicBezTo>
                    <a:pt x="8400" y="20148"/>
                    <a:pt x="8430" y="20145"/>
                    <a:pt x="8460" y="20137"/>
                  </a:cubicBezTo>
                  <a:lnTo>
                    <a:pt x="8475" y="20122"/>
                  </a:lnTo>
                  <a:cubicBezTo>
                    <a:pt x="9193" y="19943"/>
                    <a:pt x="9882" y="19688"/>
                    <a:pt x="10526" y="19329"/>
                  </a:cubicBezTo>
                  <a:cubicBezTo>
                    <a:pt x="10909" y="19112"/>
                    <a:pt x="10704" y="18589"/>
                    <a:pt x="10356" y="18589"/>
                  </a:cubicBezTo>
                  <a:cubicBezTo>
                    <a:pt x="10296" y="18589"/>
                    <a:pt x="10232" y="18605"/>
                    <a:pt x="10166" y="18640"/>
                  </a:cubicBezTo>
                  <a:cubicBezTo>
                    <a:pt x="9597" y="18939"/>
                    <a:pt x="8999" y="19179"/>
                    <a:pt x="8370" y="19344"/>
                  </a:cubicBezTo>
                  <a:cubicBezTo>
                    <a:pt x="4807" y="18400"/>
                    <a:pt x="2321" y="15182"/>
                    <a:pt x="2336" y="11499"/>
                  </a:cubicBezTo>
                  <a:lnTo>
                    <a:pt x="2336" y="10989"/>
                  </a:lnTo>
                  <a:lnTo>
                    <a:pt x="2501" y="10960"/>
                  </a:lnTo>
                  <a:cubicBezTo>
                    <a:pt x="4747" y="10450"/>
                    <a:pt x="6888" y="9537"/>
                    <a:pt x="8834" y="8280"/>
                  </a:cubicBezTo>
                  <a:cubicBezTo>
                    <a:pt x="10151" y="10016"/>
                    <a:pt x="12218" y="11034"/>
                    <a:pt x="14403" y="11034"/>
                  </a:cubicBezTo>
                  <a:lnTo>
                    <a:pt x="14448" y="11034"/>
                  </a:lnTo>
                  <a:lnTo>
                    <a:pt x="14448" y="11499"/>
                  </a:lnTo>
                  <a:cubicBezTo>
                    <a:pt x="14448" y="12831"/>
                    <a:pt x="14119" y="14148"/>
                    <a:pt x="13490" y="15316"/>
                  </a:cubicBezTo>
                  <a:cubicBezTo>
                    <a:pt x="13400" y="15496"/>
                    <a:pt x="13445" y="15706"/>
                    <a:pt x="13595" y="15825"/>
                  </a:cubicBezTo>
                  <a:cubicBezTo>
                    <a:pt x="13668" y="15882"/>
                    <a:pt x="13753" y="15908"/>
                    <a:pt x="13835" y="15908"/>
                  </a:cubicBezTo>
                  <a:cubicBezTo>
                    <a:pt x="13972" y="15908"/>
                    <a:pt x="14104" y="15836"/>
                    <a:pt x="14179" y="15706"/>
                  </a:cubicBezTo>
                  <a:cubicBezTo>
                    <a:pt x="14478" y="15152"/>
                    <a:pt x="14703" y="14583"/>
                    <a:pt x="14883" y="13984"/>
                  </a:cubicBezTo>
                  <a:lnTo>
                    <a:pt x="15032" y="13984"/>
                  </a:lnTo>
                  <a:cubicBezTo>
                    <a:pt x="15451" y="13984"/>
                    <a:pt x="15856" y="13834"/>
                    <a:pt x="16170" y="13565"/>
                  </a:cubicBezTo>
                  <a:cubicBezTo>
                    <a:pt x="16559" y="13250"/>
                    <a:pt x="16769" y="12771"/>
                    <a:pt x="16769" y="12277"/>
                  </a:cubicBezTo>
                  <a:lnTo>
                    <a:pt x="16769" y="11274"/>
                  </a:lnTo>
                  <a:cubicBezTo>
                    <a:pt x="16769" y="10406"/>
                    <a:pt x="16095" y="9672"/>
                    <a:pt x="15242" y="9597"/>
                  </a:cubicBezTo>
                  <a:lnTo>
                    <a:pt x="15242" y="8968"/>
                  </a:lnTo>
                  <a:cubicBezTo>
                    <a:pt x="15227" y="6752"/>
                    <a:pt x="14164" y="4671"/>
                    <a:pt x="12352" y="3384"/>
                  </a:cubicBezTo>
                  <a:cubicBezTo>
                    <a:pt x="12053" y="1438"/>
                    <a:pt x="10361" y="0"/>
                    <a:pt x="8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553118" y="1312929"/>
              <a:ext cx="22849" cy="18157"/>
            </a:xfrm>
            <a:custGeom>
              <a:avLst/>
              <a:gdLst/>
              <a:ahLst/>
              <a:cxnLst/>
              <a:rect l="l" t="t" r="r" b="b"/>
              <a:pathLst>
                <a:path w="1008" h="801" extrusionOk="0">
                  <a:moveTo>
                    <a:pt x="572" y="1"/>
                  </a:moveTo>
                  <a:cubicBezTo>
                    <a:pt x="476" y="1"/>
                    <a:pt x="381" y="35"/>
                    <a:pt x="304" y="104"/>
                  </a:cubicBezTo>
                  <a:cubicBezTo>
                    <a:pt x="1" y="384"/>
                    <a:pt x="252" y="801"/>
                    <a:pt x="562" y="801"/>
                  </a:cubicBezTo>
                  <a:cubicBezTo>
                    <a:pt x="650" y="801"/>
                    <a:pt x="742" y="768"/>
                    <a:pt x="828" y="688"/>
                  </a:cubicBezTo>
                  <a:cubicBezTo>
                    <a:pt x="993" y="539"/>
                    <a:pt x="1008" y="299"/>
                    <a:pt x="873" y="134"/>
                  </a:cubicBezTo>
                  <a:cubicBezTo>
                    <a:pt x="793" y="46"/>
                    <a:pt x="683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509438" y="1493883"/>
              <a:ext cx="161642" cy="147996"/>
            </a:xfrm>
            <a:custGeom>
              <a:avLst/>
              <a:gdLst/>
              <a:ahLst/>
              <a:cxnLst/>
              <a:rect l="l" t="t" r="r" b="b"/>
              <a:pathLst>
                <a:path w="7131" h="6529" extrusionOk="0">
                  <a:moveTo>
                    <a:pt x="3114" y="790"/>
                  </a:moveTo>
                  <a:lnTo>
                    <a:pt x="3878" y="2796"/>
                  </a:lnTo>
                  <a:lnTo>
                    <a:pt x="2800" y="3874"/>
                  </a:lnTo>
                  <a:lnTo>
                    <a:pt x="854" y="3066"/>
                  </a:lnTo>
                  <a:cubicBezTo>
                    <a:pt x="1063" y="1913"/>
                    <a:pt x="1962" y="1015"/>
                    <a:pt x="3114" y="790"/>
                  </a:cubicBezTo>
                  <a:close/>
                  <a:moveTo>
                    <a:pt x="3124" y="1"/>
                  </a:moveTo>
                  <a:cubicBezTo>
                    <a:pt x="3081" y="1"/>
                    <a:pt x="3038" y="4"/>
                    <a:pt x="2995" y="11"/>
                  </a:cubicBezTo>
                  <a:cubicBezTo>
                    <a:pt x="1513" y="296"/>
                    <a:pt x="345" y="1449"/>
                    <a:pt x="75" y="2946"/>
                  </a:cubicBezTo>
                  <a:lnTo>
                    <a:pt x="75" y="2961"/>
                  </a:lnTo>
                  <a:cubicBezTo>
                    <a:pt x="0" y="3305"/>
                    <a:pt x="195" y="3650"/>
                    <a:pt x="524" y="3784"/>
                  </a:cubicBezTo>
                  <a:lnTo>
                    <a:pt x="2665" y="4668"/>
                  </a:lnTo>
                  <a:lnTo>
                    <a:pt x="4402" y="6404"/>
                  </a:lnTo>
                  <a:cubicBezTo>
                    <a:pt x="4490" y="6492"/>
                    <a:pt x="4587" y="6529"/>
                    <a:pt x="4681" y="6529"/>
                  </a:cubicBezTo>
                  <a:cubicBezTo>
                    <a:pt x="4985" y="6529"/>
                    <a:pt x="5243" y="6137"/>
                    <a:pt x="4956" y="5850"/>
                  </a:cubicBezTo>
                  <a:lnTo>
                    <a:pt x="3444" y="4338"/>
                  </a:lnTo>
                  <a:lnTo>
                    <a:pt x="4342" y="3440"/>
                  </a:lnTo>
                  <a:lnTo>
                    <a:pt x="6288" y="5401"/>
                  </a:lnTo>
                  <a:cubicBezTo>
                    <a:pt x="6375" y="5488"/>
                    <a:pt x="6471" y="5524"/>
                    <a:pt x="6563" y="5524"/>
                  </a:cubicBezTo>
                  <a:cubicBezTo>
                    <a:pt x="6869" y="5524"/>
                    <a:pt x="7130" y="5124"/>
                    <a:pt x="6842" y="4847"/>
                  </a:cubicBezTo>
                  <a:lnTo>
                    <a:pt x="4672" y="2661"/>
                  </a:lnTo>
                  <a:lnTo>
                    <a:pt x="3833" y="491"/>
                  </a:lnTo>
                  <a:cubicBezTo>
                    <a:pt x="3728" y="188"/>
                    <a:pt x="3437" y="1"/>
                    <a:pt x="3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670287" y="1623859"/>
              <a:ext cx="20061" cy="17953"/>
            </a:xfrm>
            <a:custGeom>
              <a:avLst/>
              <a:gdLst/>
              <a:ahLst/>
              <a:cxnLst/>
              <a:rect l="l" t="t" r="r" b="b"/>
              <a:pathLst>
                <a:path w="885" h="792" extrusionOk="0">
                  <a:moveTo>
                    <a:pt x="493" y="1"/>
                  </a:moveTo>
                  <a:cubicBezTo>
                    <a:pt x="239" y="1"/>
                    <a:pt x="1" y="256"/>
                    <a:pt x="121" y="551"/>
                  </a:cubicBezTo>
                  <a:cubicBezTo>
                    <a:pt x="191" y="716"/>
                    <a:pt x="338" y="792"/>
                    <a:pt x="486" y="792"/>
                  </a:cubicBezTo>
                  <a:cubicBezTo>
                    <a:pt x="686" y="792"/>
                    <a:pt x="884" y="651"/>
                    <a:pt x="884" y="401"/>
                  </a:cubicBezTo>
                  <a:cubicBezTo>
                    <a:pt x="884" y="296"/>
                    <a:pt x="839" y="191"/>
                    <a:pt x="765" y="116"/>
                  </a:cubicBezTo>
                  <a:cubicBezTo>
                    <a:pt x="684" y="36"/>
                    <a:pt x="587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1" name="Google Shape;3991;p52"/>
          <p:cNvGrpSpPr/>
          <p:nvPr/>
        </p:nvGrpSpPr>
        <p:grpSpPr>
          <a:xfrm>
            <a:off x="5436467" y="1564726"/>
            <a:ext cx="410557" cy="403857"/>
            <a:chOff x="4593419" y="1185401"/>
            <a:chExt cx="463958" cy="456387"/>
          </a:xfrm>
        </p:grpSpPr>
        <p:sp>
          <p:nvSpPr>
            <p:cNvPr id="3992" name="Google Shape;3992;p52"/>
            <p:cNvSpPr/>
            <p:nvPr/>
          </p:nvSpPr>
          <p:spPr>
            <a:xfrm>
              <a:off x="4760750" y="1415341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2" y="0"/>
                  </a:moveTo>
                  <a:cubicBezTo>
                    <a:pt x="228" y="0"/>
                    <a:pt x="0" y="259"/>
                    <a:pt x="120" y="542"/>
                  </a:cubicBezTo>
                  <a:cubicBezTo>
                    <a:pt x="189" y="712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2"/>
                  </a:cubicBezTo>
                  <a:cubicBezTo>
                    <a:pt x="868" y="288"/>
                    <a:pt x="823" y="198"/>
                    <a:pt x="764" y="123"/>
                  </a:cubicBezTo>
                  <a:cubicBezTo>
                    <a:pt x="678" y="37"/>
                    <a:pt x="578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4593419" y="1185401"/>
              <a:ext cx="463958" cy="456387"/>
            </a:xfrm>
            <a:custGeom>
              <a:avLst/>
              <a:gdLst/>
              <a:ahLst/>
              <a:cxnLst/>
              <a:rect l="l" t="t" r="r" b="b"/>
              <a:pathLst>
                <a:path w="20468" h="20134" extrusionOk="0">
                  <a:moveTo>
                    <a:pt x="2352" y="6637"/>
                  </a:moveTo>
                  <a:cubicBezTo>
                    <a:pt x="2416" y="6637"/>
                    <a:pt x="2482" y="6653"/>
                    <a:pt x="2546" y="6689"/>
                  </a:cubicBezTo>
                  <a:lnTo>
                    <a:pt x="3804" y="7362"/>
                  </a:lnTo>
                  <a:cubicBezTo>
                    <a:pt x="3938" y="7422"/>
                    <a:pt x="4013" y="7557"/>
                    <a:pt x="4013" y="7707"/>
                  </a:cubicBezTo>
                  <a:lnTo>
                    <a:pt x="4013" y="10072"/>
                  </a:lnTo>
                  <a:lnTo>
                    <a:pt x="1962" y="10072"/>
                  </a:lnTo>
                  <a:lnTo>
                    <a:pt x="1962" y="7033"/>
                  </a:lnTo>
                  <a:cubicBezTo>
                    <a:pt x="1962" y="6804"/>
                    <a:pt x="2145" y="6637"/>
                    <a:pt x="2352" y="6637"/>
                  </a:cubicBezTo>
                  <a:close/>
                  <a:moveTo>
                    <a:pt x="4477" y="10851"/>
                  </a:moveTo>
                  <a:lnTo>
                    <a:pt x="4477" y="12587"/>
                  </a:lnTo>
                  <a:lnTo>
                    <a:pt x="1498" y="12587"/>
                  </a:lnTo>
                  <a:lnTo>
                    <a:pt x="1498" y="10851"/>
                  </a:lnTo>
                  <a:close/>
                  <a:moveTo>
                    <a:pt x="16548" y="7195"/>
                  </a:moveTo>
                  <a:cubicBezTo>
                    <a:pt x="17126" y="7195"/>
                    <a:pt x="17709" y="7373"/>
                    <a:pt x="18206" y="7737"/>
                  </a:cubicBezTo>
                  <a:cubicBezTo>
                    <a:pt x="19314" y="8545"/>
                    <a:pt x="19689" y="10027"/>
                    <a:pt x="19075" y="11255"/>
                  </a:cubicBezTo>
                  <a:lnTo>
                    <a:pt x="19075" y="11270"/>
                  </a:lnTo>
                  <a:lnTo>
                    <a:pt x="17982" y="13486"/>
                  </a:lnTo>
                  <a:lnTo>
                    <a:pt x="17772" y="13486"/>
                  </a:lnTo>
                  <a:lnTo>
                    <a:pt x="17772" y="11884"/>
                  </a:lnTo>
                  <a:cubicBezTo>
                    <a:pt x="17787" y="11689"/>
                    <a:pt x="17638" y="11524"/>
                    <a:pt x="17443" y="11480"/>
                  </a:cubicBezTo>
                  <a:cubicBezTo>
                    <a:pt x="17425" y="11477"/>
                    <a:pt x="17408" y="11476"/>
                    <a:pt x="17391" y="11476"/>
                  </a:cubicBezTo>
                  <a:cubicBezTo>
                    <a:pt x="17174" y="11476"/>
                    <a:pt x="16994" y="11647"/>
                    <a:pt x="16994" y="11869"/>
                  </a:cubicBezTo>
                  <a:lnTo>
                    <a:pt x="16994" y="13486"/>
                  </a:lnTo>
                  <a:lnTo>
                    <a:pt x="14988" y="13486"/>
                  </a:lnTo>
                  <a:lnTo>
                    <a:pt x="13955" y="11240"/>
                  </a:lnTo>
                  <a:cubicBezTo>
                    <a:pt x="13445" y="10147"/>
                    <a:pt x="13685" y="8874"/>
                    <a:pt x="14553" y="8036"/>
                  </a:cubicBezTo>
                  <a:lnTo>
                    <a:pt x="14598" y="7991"/>
                  </a:lnTo>
                  <a:cubicBezTo>
                    <a:pt x="15134" y="7463"/>
                    <a:pt x="15838" y="7195"/>
                    <a:pt x="16548" y="7195"/>
                  </a:cubicBezTo>
                  <a:close/>
                  <a:moveTo>
                    <a:pt x="10063" y="803"/>
                  </a:moveTo>
                  <a:cubicBezTo>
                    <a:pt x="10117" y="803"/>
                    <a:pt x="10172" y="803"/>
                    <a:pt x="10227" y="805"/>
                  </a:cubicBezTo>
                  <a:cubicBezTo>
                    <a:pt x="13535" y="880"/>
                    <a:pt x="16365" y="3200"/>
                    <a:pt x="17069" y="6434"/>
                  </a:cubicBezTo>
                  <a:cubicBezTo>
                    <a:pt x="16895" y="6413"/>
                    <a:pt x="16718" y="6402"/>
                    <a:pt x="16541" y="6402"/>
                  </a:cubicBezTo>
                  <a:cubicBezTo>
                    <a:pt x="16336" y="6402"/>
                    <a:pt x="16131" y="6417"/>
                    <a:pt x="15931" y="6449"/>
                  </a:cubicBezTo>
                  <a:cubicBezTo>
                    <a:pt x="15332" y="4084"/>
                    <a:pt x="13356" y="2317"/>
                    <a:pt x="10945" y="1973"/>
                  </a:cubicBezTo>
                  <a:cubicBezTo>
                    <a:pt x="10648" y="1928"/>
                    <a:pt x="10351" y="1907"/>
                    <a:pt x="10056" y="1907"/>
                  </a:cubicBezTo>
                  <a:cubicBezTo>
                    <a:pt x="7952" y="1907"/>
                    <a:pt x="5985" y="3008"/>
                    <a:pt x="4882" y="4847"/>
                  </a:cubicBezTo>
                  <a:cubicBezTo>
                    <a:pt x="4777" y="5012"/>
                    <a:pt x="4807" y="5221"/>
                    <a:pt x="4957" y="5356"/>
                  </a:cubicBezTo>
                  <a:cubicBezTo>
                    <a:pt x="5034" y="5416"/>
                    <a:pt x="5123" y="5444"/>
                    <a:pt x="5209" y="5444"/>
                  </a:cubicBezTo>
                  <a:cubicBezTo>
                    <a:pt x="5341" y="5444"/>
                    <a:pt x="5468" y="5378"/>
                    <a:pt x="5540" y="5251"/>
                  </a:cubicBezTo>
                  <a:cubicBezTo>
                    <a:pt x="6507" y="3636"/>
                    <a:pt x="8245" y="2689"/>
                    <a:pt x="10059" y="2689"/>
                  </a:cubicBezTo>
                  <a:cubicBezTo>
                    <a:pt x="10548" y="2689"/>
                    <a:pt x="11043" y="2758"/>
                    <a:pt x="11529" y="2901"/>
                  </a:cubicBezTo>
                  <a:lnTo>
                    <a:pt x="8640" y="5790"/>
                  </a:lnTo>
                  <a:cubicBezTo>
                    <a:pt x="8490" y="5940"/>
                    <a:pt x="8475" y="6150"/>
                    <a:pt x="8595" y="6314"/>
                  </a:cubicBezTo>
                  <a:cubicBezTo>
                    <a:pt x="8668" y="6420"/>
                    <a:pt x="8785" y="6472"/>
                    <a:pt x="8903" y="6472"/>
                  </a:cubicBezTo>
                  <a:cubicBezTo>
                    <a:pt x="9002" y="6472"/>
                    <a:pt x="9103" y="6435"/>
                    <a:pt x="9179" y="6359"/>
                  </a:cubicBezTo>
                  <a:lnTo>
                    <a:pt x="12338" y="3200"/>
                  </a:lnTo>
                  <a:cubicBezTo>
                    <a:pt x="12832" y="3440"/>
                    <a:pt x="13296" y="3769"/>
                    <a:pt x="13700" y="4143"/>
                  </a:cubicBezTo>
                  <a:lnTo>
                    <a:pt x="8655" y="9189"/>
                  </a:lnTo>
                  <a:cubicBezTo>
                    <a:pt x="8505" y="9324"/>
                    <a:pt x="8490" y="9548"/>
                    <a:pt x="8610" y="9713"/>
                  </a:cubicBezTo>
                  <a:cubicBezTo>
                    <a:pt x="8683" y="9818"/>
                    <a:pt x="8800" y="9871"/>
                    <a:pt x="8920" y="9871"/>
                  </a:cubicBezTo>
                  <a:cubicBezTo>
                    <a:pt x="9022" y="9871"/>
                    <a:pt x="9126" y="9833"/>
                    <a:pt x="9208" y="9758"/>
                  </a:cubicBezTo>
                  <a:lnTo>
                    <a:pt x="14224" y="4727"/>
                  </a:lnTo>
                  <a:cubicBezTo>
                    <a:pt x="14673" y="5296"/>
                    <a:pt x="15003" y="5955"/>
                    <a:pt x="15182" y="6659"/>
                  </a:cubicBezTo>
                  <a:cubicBezTo>
                    <a:pt x="14748" y="6838"/>
                    <a:pt x="14359" y="7093"/>
                    <a:pt x="14029" y="7407"/>
                  </a:cubicBezTo>
                  <a:lnTo>
                    <a:pt x="13984" y="7452"/>
                  </a:lnTo>
                  <a:cubicBezTo>
                    <a:pt x="12892" y="8515"/>
                    <a:pt x="12577" y="10162"/>
                    <a:pt x="13221" y="11554"/>
                  </a:cubicBezTo>
                  <a:lnTo>
                    <a:pt x="13431" y="12019"/>
                  </a:lnTo>
                  <a:cubicBezTo>
                    <a:pt x="12462" y="12823"/>
                    <a:pt x="11268" y="13231"/>
                    <a:pt x="10069" y="13231"/>
                  </a:cubicBezTo>
                  <a:cubicBezTo>
                    <a:pt x="9081" y="13231"/>
                    <a:pt x="8090" y="12954"/>
                    <a:pt x="7217" y="12393"/>
                  </a:cubicBezTo>
                  <a:cubicBezTo>
                    <a:pt x="7140" y="12344"/>
                    <a:pt x="7064" y="12323"/>
                    <a:pt x="6993" y="12323"/>
                  </a:cubicBezTo>
                  <a:cubicBezTo>
                    <a:pt x="6650" y="12323"/>
                    <a:pt x="6423" y="12816"/>
                    <a:pt x="6783" y="13052"/>
                  </a:cubicBezTo>
                  <a:cubicBezTo>
                    <a:pt x="7785" y="13699"/>
                    <a:pt x="8926" y="14019"/>
                    <a:pt x="10064" y="14019"/>
                  </a:cubicBezTo>
                  <a:cubicBezTo>
                    <a:pt x="11376" y="14019"/>
                    <a:pt x="12685" y="13594"/>
                    <a:pt x="13775" y="12752"/>
                  </a:cubicBezTo>
                  <a:lnTo>
                    <a:pt x="14239" y="13785"/>
                  </a:lnTo>
                  <a:cubicBezTo>
                    <a:pt x="12990" y="14671"/>
                    <a:pt x="11532" y="15112"/>
                    <a:pt x="10071" y="15112"/>
                  </a:cubicBezTo>
                  <a:cubicBezTo>
                    <a:pt x="8642" y="15112"/>
                    <a:pt x="7211" y="14689"/>
                    <a:pt x="5975" y="13845"/>
                  </a:cubicBezTo>
                  <a:lnTo>
                    <a:pt x="5975" y="13396"/>
                  </a:lnTo>
                  <a:cubicBezTo>
                    <a:pt x="5975" y="12992"/>
                    <a:pt x="5675" y="12647"/>
                    <a:pt x="5271" y="12602"/>
                  </a:cubicBezTo>
                  <a:lnTo>
                    <a:pt x="5271" y="10866"/>
                  </a:lnTo>
                  <a:cubicBezTo>
                    <a:pt x="5271" y="10566"/>
                    <a:pt x="5091" y="10282"/>
                    <a:pt x="4792" y="10147"/>
                  </a:cubicBezTo>
                  <a:lnTo>
                    <a:pt x="4792" y="7722"/>
                  </a:lnTo>
                  <a:cubicBezTo>
                    <a:pt x="4792" y="7287"/>
                    <a:pt x="4552" y="6883"/>
                    <a:pt x="4178" y="6689"/>
                  </a:cubicBezTo>
                  <a:lnTo>
                    <a:pt x="3145" y="6135"/>
                  </a:lnTo>
                  <a:cubicBezTo>
                    <a:pt x="3984" y="2984"/>
                    <a:pt x="6822" y="803"/>
                    <a:pt x="10063" y="803"/>
                  </a:cubicBezTo>
                  <a:close/>
                  <a:moveTo>
                    <a:pt x="17817" y="14234"/>
                  </a:moveTo>
                  <a:lnTo>
                    <a:pt x="17817" y="15342"/>
                  </a:lnTo>
                  <a:lnTo>
                    <a:pt x="15107" y="15342"/>
                  </a:lnTo>
                  <a:lnTo>
                    <a:pt x="15107" y="14234"/>
                  </a:lnTo>
                  <a:close/>
                  <a:moveTo>
                    <a:pt x="10466" y="15881"/>
                  </a:moveTo>
                  <a:lnTo>
                    <a:pt x="10466" y="17783"/>
                  </a:lnTo>
                  <a:lnTo>
                    <a:pt x="9673" y="17783"/>
                  </a:lnTo>
                  <a:lnTo>
                    <a:pt x="9673" y="15881"/>
                  </a:lnTo>
                  <a:cubicBezTo>
                    <a:pt x="9807" y="15896"/>
                    <a:pt x="9942" y="15896"/>
                    <a:pt x="10062" y="15896"/>
                  </a:cubicBezTo>
                  <a:lnTo>
                    <a:pt x="10182" y="15896"/>
                  </a:lnTo>
                  <a:cubicBezTo>
                    <a:pt x="10271" y="15896"/>
                    <a:pt x="10361" y="15881"/>
                    <a:pt x="10466" y="15881"/>
                  </a:cubicBezTo>
                  <a:close/>
                  <a:moveTo>
                    <a:pt x="5196" y="13366"/>
                  </a:moveTo>
                  <a:lnTo>
                    <a:pt x="5196" y="18965"/>
                  </a:lnTo>
                  <a:cubicBezTo>
                    <a:pt x="5196" y="19175"/>
                    <a:pt x="5016" y="19355"/>
                    <a:pt x="4792" y="19355"/>
                  </a:cubicBezTo>
                  <a:lnTo>
                    <a:pt x="1184" y="19355"/>
                  </a:lnTo>
                  <a:cubicBezTo>
                    <a:pt x="959" y="19355"/>
                    <a:pt x="794" y="19175"/>
                    <a:pt x="794" y="18965"/>
                  </a:cubicBezTo>
                  <a:lnTo>
                    <a:pt x="794" y="13366"/>
                  </a:lnTo>
                  <a:close/>
                  <a:moveTo>
                    <a:pt x="11439" y="18561"/>
                  </a:moveTo>
                  <a:cubicBezTo>
                    <a:pt x="11933" y="18561"/>
                    <a:pt x="12382" y="18876"/>
                    <a:pt x="12547" y="19355"/>
                  </a:cubicBezTo>
                  <a:lnTo>
                    <a:pt x="7592" y="19355"/>
                  </a:lnTo>
                  <a:cubicBezTo>
                    <a:pt x="7756" y="18876"/>
                    <a:pt x="8205" y="18561"/>
                    <a:pt x="8699" y="18561"/>
                  </a:cubicBezTo>
                  <a:close/>
                  <a:moveTo>
                    <a:pt x="17817" y="16121"/>
                  </a:moveTo>
                  <a:lnTo>
                    <a:pt x="17817" y="18606"/>
                  </a:lnTo>
                  <a:cubicBezTo>
                    <a:pt x="17817" y="19040"/>
                    <a:pt x="17458" y="19385"/>
                    <a:pt x="17039" y="19400"/>
                  </a:cubicBezTo>
                  <a:lnTo>
                    <a:pt x="15871" y="19400"/>
                  </a:lnTo>
                  <a:cubicBezTo>
                    <a:pt x="15452" y="19400"/>
                    <a:pt x="15107" y="19055"/>
                    <a:pt x="15107" y="18621"/>
                  </a:cubicBezTo>
                  <a:lnTo>
                    <a:pt x="15107" y="16121"/>
                  </a:lnTo>
                  <a:close/>
                  <a:moveTo>
                    <a:pt x="10063" y="0"/>
                  </a:moveTo>
                  <a:cubicBezTo>
                    <a:pt x="6504" y="0"/>
                    <a:pt x="3348" y="2377"/>
                    <a:pt x="2411" y="5850"/>
                  </a:cubicBezTo>
                  <a:cubicBezTo>
                    <a:pt x="2390" y="5849"/>
                    <a:pt x="2369" y="5848"/>
                    <a:pt x="2347" y="5848"/>
                  </a:cubicBezTo>
                  <a:cubicBezTo>
                    <a:pt x="2114" y="5848"/>
                    <a:pt x="1885" y="5923"/>
                    <a:pt x="1693" y="6060"/>
                  </a:cubicBezTo>
                  <a:cubicBezTo>
                    <a:pt x="1363" y="6284"/>
                    <a:pt x="1169" y="6659"/>
                    <a:pt x="1184" y="7048"/>
                  </a:cubicBezTo>
                  <a:lnTo>
                    <a:pt x="1184" y="10147"/>
                  </a:lnTo>
                  <a:cubicBezTo>
                    <a:pt x="899" y="10282"/>
                    <a:pt x="705" y="10566"/>
                    <a:pt x="705" y="10866"/>
                  </a:cubicBezTo>
                  <a:lnTo>
                    <a:pt x="705" y="12587"/>
                  </a:lnTo>
                  <a:cubicBezTo>
                    <a:pt x="300" y="12632"/>
                    <a:pt x="1" y="12977"/>
                    <a:pt x="1" y="13381"/>
                  </a:cubicBezTo>
                  <a:lnTo>
                    <a:pt x="1" y="18965"/>
                  </a:lnTo>
                  <a:cubicBezTo>
                    <a:pt x="1" y="19609"/>
                    <a:pt x="525" y="20133"/>
                    <a:pt x="1184" y="20133"/>
                  </a:cubicBezTo>
                  <a:lnTo>
                    <a:pt x="4792" y="20133"/>
                  </a:lnTo>
                  <a:cubicBezTo>
                    <a:pt x="5451" y="20133"/>
                    <a:pt x="5975" y="19609"/>
                    <a:pt x="5975" y="18965"/>
                  </a:cubicBezTo>
                  <a:lnTo>
                    <a:pt x="5975" y="14758"/>
                  </a:lnTo>
                  <a:cubicBezTo>
                    <a:pt x="6873" y="15297"/>
                    <a:pt x="7861" y="15657"/>
                    <a:pt x="8894" y="15806"/>
                  </a:cubicBezTo>
                  <a:lnTo>
                    <a:pt x="8894" y="17783"/>
                  </a:lnTo>
                  <a:lnTo>
                    <a:pt x="8699" y="17783"/>
                  </a:lnTo>
                  <a:cubicBezTo>
                    <a:pt x="7607" y="17783"/>
                    <a:pt x="6723" y="18666"/>
                    <a:pt x="6723" y="19744"/>
                  </a:cubicBezTo>
                  <a:cubicBezTo>
                    <a:pt x="6738" y="19968"/>
                    <a:pt x="6903" y="20133"/>
                    <a:pt x="7127" y="20133"/>
                  </a:cubicBezTo>
                  <a:lnTo>
                    <a:pt x="13011" y="20133"/>
                  </a:lnTo>
                  <a:cubicBezTo>
                    <a:pt x="13236" y="20133"/>
                    <a:pt x="13401" y="19968"/>
                    <a:pt x="13416" y="19744"/>
                  </a:cubicBezTo>
                  <a:cubicBezTo>
                    <a:pt x="13416" y="18666"/>
                    <a:pt x="12532" y="17783"/>
                    <a:pt x="11439" y="17783"/>
                  </a:cubicBezTo>
                  <a:lnTo>
                    <a:pt x="11245" y="17783"/>
                  </a:lnTo>
                  <a:lnTo>
                    <a:pt x="11245" y="15806"/>
                  </a:lnTo>
                  <a:cubicBezTo>
                    <a:pt x="12338" y="15642"/>
                    <a:pt x="13386" y="15252"/>
                    <a:pt x="14314" y="14654"/>
                  </a:cubicBezTo>
                  <a:lnTo>
                    <a:pt x="14314" y="18591"/>
                  </a:lnTo>
                  <a:cubicBezTo>
                    <a:pt x="14314" y="19444"/>
                    <a:pt x="15018" y="20133"/>
                    <a:pt x="15871" y="20133"/>
                  </a:cubicBezTo>
                  <a:lnTo>
                    <a:pt x="17054" y="20133"/>
                  </a:lnTo>
                  <a:cubicBezTo>
                    <a:pt x="17907" y="20133"/>
                    <a:pt x="18596" y="19444"/>
                    <a:pt x="18596" y="18591"/>
                  </a:cubicBezTo>
                  <a:lnTo>
                    <a:pt x="18596" y="13950"/>
                  </a:lnTo>
                  <a:lnTo>
                    <a:pt x="19779" y="11584"/>
                  </a:lnTo>
                  <a:cubicBezTo>
                    <a:pt x="20467" y="10177"/>
                    <a:pt x="20183" y="8485"/>
                    <a:pt x="19045" y="7392"/>
                  </a:cubicBezTo>
                  <a:cubicBezTo>
                    <a:pt x="18716" y="7078"/>
                    <a:pt x="18341" y="6823"/>
                    <a:pt x="17922" y="6659"/>
                  </a:cubicBezTo>
                  <a:cubicBezTo>
                    <a:pt x="17308" y="2976"/>
                    <a:pt x="14209" y="206"/>
                    <a:pt x="10481" y="11"/>
                  </a:cubicBezTo>
                  <a:cubicBezTo>
                    <a:pt x="10341" y="4"/>
                    <a:pt x="10202" y="0"/>
                    <a:pt x="10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4976250" y="1415341"/>
              <a:ext cx="19698" cy="17907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482" y="0"/>
                  </a:moveTo>
                  <a:cubicBezTo>
                    <a:pt x="228" y="0"/>
                    <a:pt x="0" y="259"/>
                    <a:pt x="120" y="542"/>
                  </a:cubicBezTo>
                  <a:cubicBezTo>
                    <a:pt x="189" y="712"/>
                    <a:pt x="333" y="790"/>
                    <a:pt x="476" y="790"/>
                  </a:cubicBezTo>
                  <a:cubicBezTo>
                    <a:pt x="673" y="790"/>
                    <a:pt x="868" y="644"/>
                    <a:pt x="868" y="392"/>
                  </a:cubicBezTo>
                  <a:cubicBezTo>
                    <a:pt x="868" y="288"/>
                    <a:pt x="823" y="198"/>
                    <a:pt x="764" y="123"/>
                  </a:cubicBezTo>
                  <a:cubicBezTo>
                    <a:pt x="678" y="37"/>
                    <a:pt x="578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5" name="Google Shape;3995;p52"/>
          <p:cNvSpPr/>
          <p:nvPr/>
        </p:nvSpPr>
        <p:spPr>
          <a:xfrm>
            <a:off x="6152258" y="1594262"/>
            <a:ext cx="417188" cy="374400"/>
          </a:xfrm>
          <a:custGeom>
            <a:avLst/>
            <a:gdLst/>
            <a:ahLst/>
            <a:cxnLst/>
            <a:rect l="l" t="t" r="r" b="b"/>
            <a:pathLst>
              <a:path w="20797" h="18664" extrusionOk="0">
                <a:moveTo>
                  <a:pt x="16514" y="2266"/>
                </a:moveTo>
                <a:lnTo>
                  <a:pt x="15392" y="4751"/>
                </a:lnTo>
                <a:cubicBezTo>
                  <a:pt x="14688" y="4662"/>
                  <a:pt x="14119" y="4093"/>
                  <a:pt x="14029" y="3389"/>
                </a:cubicBezTo>
                <a:lnTo>
                  <a:pt x="16514" y="2266"/>
                </a:lnTo>
                <a:close/>
                <a:moveTo>
                  <a:pt x="18377" y="1"/>
                </a:moveTo>
                <a:cubicBezTo>
                  <a:pt x="18072" y="1"/>
                  <a:pt x="17815" y="393"/>
                  <a:pt x="18101" y="679"/>
                </a:cubicBezTo>
                <a:cubicBezTo>
                  <a:pt x="19673" y="2251"/>
                  <a:pt x="19913" y="4722"/>
                  <a:pt x="18700" y="6578"/>
                </a:cubicBezTo>
                <a:cubicBezTo>
                  <a:pt x="17811" y="7911"/>
                  <a:pt x="16326" y="8672"/>
                  <a:pt x="14790" y="8672"/>
                </a:cubicBezTo>
                <a:cubicBezTo>
                  <a:pt x="14204" y="8672"/>
                  <a:pt x="13611" y="8561"/>
                  <a:pt x="13041" y="8330"/>
                </a:cubicBezTo>
                <a:lnTo>
                  <a:pt x="15901" y="5470"/>
                </a:lnTo>
                <a:cubicBezTo>
                  <a:pt x="15931" y="5440"/>
                  <a:pt x="15960" y="5410"/>
                  <a:pt x="15990" y="5365"/>
                </a:cubicBezTo>
                <a:lnTo>
                  <a:pt x="17667" y="1637"/>
                </a:lnTo>
                <a:cubicBezTo>
                  <a:pt x="17792" y="1363"/>
                  <a:pt x="17573" y="1077"/>
                  <a:pt x="17306" y="1077"/>
                </a:cubicBezTo>
                <a:cubicBezTo>
                  <a:pt x="17253" y="1077"/>
                  <a:pt x="17198" y="1089"/>
                  <a:pt x="17143" y="1113"/>
                </a:cubicBezTo>
                <a:lnTo>
                  <a:pt x="13415" y="2805"/>
                </a:lnTo>
                <a:cubicBezTo>
                  <a:pt x="13385" y="2820"/>
                  <a:pt x="13340" y="2850"/>
                  <a:pt x="13310" y="2880"/>
                </a:cubicBezTo>
                <a:lnTo>
                  <a:pt x="10451" y="5740"/>
                </a:lnTo>
                <a:cubicBezTo>
                  <a:pt x="9972" y="4542"/>
                  <a:pt x="10002" y="3194"/>
                  <a:pt x="10541" y="2012"/>
                </a:cubicBezTo>
                <a:cubicBezTo>
                  <a:pt x="10689" y="1706"/>
                  <a:pt x="10427" y="1458"/>
                  <a:pt x="10171" y="1458"/>
                </a:cubicBezTo>
                <a:cubicBezTo>
                  <a:pt x="10039" y="1458"/>
                  <a:pt x="9908" y="1524"/>
                  <a:pt x="9837" y="1682"/>
                </a:cubicBezTo>
                <a:cubicBezTo>
                  <a:pt x="9148" y="3164"/>
                  <a:pt x="9163" y="4871"/>
                  <a:pt x="9852" y="6338"/>
                </a:cubicBezTo>
                <a:lnTo>
                  <a:pt x="465" y="15726"/>
                </a:lnTo>
                <a:cubicBezTo>
                  <a:pt x="1" y="16190"/>
                  <a:pt x="1" y="16938"/>
                  <a:pt x="465" y="17403"/>
                </a:cubicBezTo>
                <a:lnTo>
                  <a:pt x="1378" y="18316"/>
                </a:lnTo>
                <a:cubicBezTo>
                  <a:pt x="1610" y="18548"/>
                  <a:pt x="1917" y="18664"/>
                  <a:pt x="2224" y="18664"/>
                </a:cubicBezTo>
                <a:cubicBezTo>
                  <a:pt x="2531" y="18664"/>
                  <a:pt x="2838" y="18548"/>
                  <a:pt x="3070" y="18316"/>
                </a:cubicBezTo>
                <a:lnTo>
                  <a:pt x="7891" y="13495"/>
                </a:lnTo>
                <a:cubicBezTo>
                  <a:pt x="8177" y="13208"/>
                  <a:pt x="7920" y="12817"/>
                  <a:pt x="7615" y="12817"/>
                </a:cubicBezTo>
                <a:cubicBezTo>
                  <a:pt x="7522" y="12817"/>
                  <a:pt x="7424" y="12853"/>
                  <a:pt x="7337" y="12941"/>
                </a:cubicBezTo>
                <a:lnTo>
                  <a:pt x="4193" y="16070"/>
                </a:lnTo>
                <a:lnTo>
                  <a:pt x="3579" y="15456"/>
                </a:lnTo>
                <a:cubicBezTo>
                  <a:pt x="3493" y="15374"/>
                  <a:pt x="3399" y="15340"/>
                  <a:pt x="3308" y="15340"/>
                </a:cubicBezTo>
                <a:cubicBezTo>
                  <a:pt x="3000" y="15340"/>
                  <a:pt x="2736" y="15733"/>
                  <a:pt x="3025" y="16010"/>
                </a:cubicBezTo>
                <a:lnTo>
                  <a:pt x="3639" y="16639"/>
                </a:lnTo>
                <a:lnTo>
                  <a:pt x="2501" y="17762"/>
                </a:lnTo>
                <a:cubicBezTo>
                  <a:pt x="2426" y="17837"/>
                  <a:pt x="2325" y="17874"/>
                  <a:pt x="2224" y="17874"/>
                </a:cubicBezTo>
                <a:cubicBezTo>
                  <a:pt x="2123" y="17874"/>
                  <a:pt x="2022" y="17837"/>
                  <a:pt x="1947" y="17762"/>
                </a:cubicBezTo>
                <a:lnTo>
                  <a:pt x="1019" y="16849"/>
                </a:lnTo>
                <a:cubicBezTo>
                  <a:pt x="869" y="16684"/>
                  <a:pt x="869" y="16429"/>
                  <a:pt x="1019" y="16280"/>
                </a:cubicBezTo>
                <a:lnTo>
                  <a:pt x="13355" y="3943"/>
                </a:lnTo>
                <a:cubicBezTo>
                  <a:pt x="13595" y="4647"/>
                  <a:pt x="14149" y="5186"/>
                  <a:pt x="14838" y="5425"/>
                </a:cubicBezTo>
                <a:lnTo>
                  <a:pt x="9433" y="10830"/>
                </a:lnTo>
                <a:cubicBezTo>
                  <a:pt x="9158" y="11117"/>
                  <a:pt x="9418" y="11508"/>
                  <a:pt x="9716" y="11508"/>
                </a:cubicBezTo>
                <a:cubicBezTo>
                  <a:pt x="9808" y="11508"/>
                  <a:pt x="9903" y="11472"/>
                  <a:pt x="9987" y="11384"/>
                </a:cubicBezTo>
                <a:lnTo>
                  <a:pt x="12442" y="8929"/>
                </a:lnTo>
                <a:cubicBezTo>
                  <a:pt x="13198" y="9286"/>
                  <a:pt x="14000" y="9457"/>
                  <a:pt x="14792" y="9457"/>
                </a:cubicBezTo>
                <a:cubicBezTo>
                  <a:pt x="16523" y="9457"/>
                  <a:pt x="18206" y="8637"/>
                  <a:pt x="19254" y="7147"/>
                </a:cubicBezTo>
                <a:cubicBezTo>
                  <a:pt x="20796" y="4961"/>
                  <a:pt x="20542" y="2012"/>
                  <a:pt x="18655" y="125"/>
                </a:cubicBezTo>
                <a:cubicBezTo>
                  <a:pt x="18568" y="37"/>
                  <a:pt x="18470" y="1"/>
                  <a:pt x="18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6" name="Google Shape;3996;p52"/>
          <p:cNvGrpSpPr/>
          <p:nvPr/>
        </p:nvGrpSpPr>
        <p:grpSpPr>
          <a:xfrm>
            <a:off x="4741230" y="1564685"/>
            <a:ext cx="384100" cy="403897"/>
            <a:chOff x="3799648" y="1185356"/>
            <a:chExt cx="434060" cy="456433"/>
          </a:xfrm>
        </p:grpSpPr>
        <p:sp>
          <p:nvSpPr>
            <p:cNvPr id="3997" name="Google Shape;3997;p52"/>
            <p:cNvSpPr/>
            <p:nvPr/>
          </p:nvSpPr>
          <p:spPr>
            <a:xfrm>
              <a:off x="4143696" y="1246196"/>
              <a:ext cx="25252" cy="18202"/>
            </a:xfrm>
            <a:custGeom>
              <a:avLst/>
              <a:gdLst/>
              <a:ahLst/>
              <a:cxnLst/>
              <a:rect l="l" t="t" r="r" b="b"/>
              <a:pathLst>
                <a:path w="1114" h="803" extrusionOk="0">
                  <a:moveTo>
                    <a:pt x="566" y="0"/>
                  </a:moveTo>
                  <a:cubicBezTo>
                    <a:pt x="270" y="0"/>
                    <a:pt x="1" y="373"/>
                    <a:pt x="273" y="668"/>
                  </a:cubicBezTo>
                  <a:cubicBezTo>
                    <a:pt x="357" y="763"/>
                    <a:pt x="456" y="803"/>
                    <a:pt x="552" y="803"/>
                  </a:cubicBezTo>
                  <a:cubicBezTo>
                    <a:pt x="847" y="803"/>
                    <a:pt x="1113" y="426"/>
                    <a:pt x="842" y="144"/>
                  </a:cubicBezTo>
                  <a:lnTo>
                    <a:pt x="842" y="129"/>
                  </a:lnTo>
                  <a:cubicBezTo>
                    <a:pt x="758" y="38"/>
                    <a:pt x="661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4028023" y="1365608"/>
              <a:ext cx="20061" cy="17839"/>
            </a:xfrm>
            <a:custGeom>
              <a:avLst/>
              <a:gdLst/>
              <a:ahLst/>
              <a:cxnLst/>
              <a:rect l="l" t="t" r="r" b="b"/>
              <a:pathLst>
                <a:path w="885" h="787" extrusionOk="0">
                  <a:moveTo>
                    <a:pt x="493" y="0"/>
                  </a:moveTo>
                  <a:cubicBezTo>
                    <a:pt x="239" y="0"/>
                    <a:pt x="1" y="255"/>
                    <a:pt x="121" y="550"/>
                  </a:cubicBezTo>
                  <a:cubicBezTo>
                    <a:pt x="190" y="713"/>
                    <a:pt x="335" y="787"/>
                    <a:pt x="480" y="787"/>
                  </a:cubicBezTo>
                  <a:cubicBezTo>
                    <a:pt x="682" y="787"/>
                    <a:pt x="884" y="644"/>
                    <a:pt x="884" y="400"/>
                  </a:cubicBezTo>
                  <a:cubicBezTo>
                    <a:pt x="884" y="296"/>
                    <a:pt x="839" y="191"/>
                    <a:pt x="765" y="116"/>
                  </a:cubicBezTo>
                  <a:cubicBezTo>
                    <a:pt x="684" y="35"/>
                    <a:pt x="58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3799648" y="1185356"/>
              <a:ext cx="434060" cy="456433"/>
            </a:xfrm>
            <a:custGeom>
              <a:avLst/>
              <a:gdLst/>
              <a:ahLst/>
              <a:cxnLst/>
              <a:rect l="l" t="t" r="r" b="b"/>
              <a:pathLst>
                <a:path w="19149" h="20136" extrusionOk="0">
                  <a:moveTo>
                    <a:pt x="9591" y="2656"/>
                  </a:moveTo>
                  <a:cubicBezTo>
                    <a:pt x="10425" y="2656"/>
                    <a:pt x="11269" y="2828"/>
                    <a:pt x="12067" y="3187"/>
                  </a:cubicBezTo>
                  <a:lnTo>
                    <a:pt x="7261" y="7993"/>
                  </a:lnTo>
                  <a:cubicBezTo>
                    <a:pt x="6975" y="8280"/>
                    <a:pt x="7241" y="8672"/>
                    <a:pt x="7543" y="8672"/>
                  </a:cubicBezTo>
                  <a:cubicBezTo>
                    <a:pt x="7635" y="8672"/>
                    <a:pt x="7731" y="8635"/>
                    <a:pt x="7815" y="8547"/>
                  </a:cubicBezTo>
                  <a:lnTo>
                    <a:pt x="12786" y="3576"/>
                  </a:lnTo>
                  <a:cubicBezTo>
                    <a:pt x="15720" y="5403"/>
                    <a:pt x="16529" y="9311"/>
                    <a:pt x="14583" y="12155"/>
                  </a:cubicBezTo>
                  <a:cubicBezTo>
                    <a:pt x="13403" y="13866"/>
                    <a:pt x="11508" y="14776"/>
                    <a:pt x="9585" y="14776"/>
                  </a:cubicBezTo>
                  <a:cubicBezTo>
                    <a:pt x="8312" y="14776"/>
                    <a:pt x="7027" y="14377"/>
                    <a:pt x="5929" y="13548"/>
                  </a:cubicBezTo>
                  <a:lnTo>
                    <a:pt x="9747" y="9715"/>
                  </a:lnTo>
                  <a:cubicBezTo>
                    <a:pt x="10034" y="9439"/>
                    <a:pt x="9773" y="9038"/>
                    <a:pt x="9467" y="9038"/>
                  </a:cubicBezTo>
                  <a:cubicBezTo>
                    <a:pt x="9375" y="9038"/>
                    <a:pt x="9279" y="9074"/>
                    <a:pt x="9193" y="9161"/>
                  </a:cubicBezTo>
                  <a:lnTo>
                    <a:pt x="5330" y="13024"/>
                  </a:lnTo>
                  <a:cubicBezTo>
                    <a:pt x="3249" y="10973"/>
                    <a:pt x="2935" y="7709"/>
                    <a:pt x="4581" y="5283"/>
                  </a:cubicBezTo>
                  <a:cubicBezTo>
                    <a:pt x="5745" y="3595"/>
                    <a:pt x="7643" y="2656"/>
                    <a:pt x="9591" y="2656"/>
                  </a:cubicBezTo>
                  <a:close/>
                  <a:moveTo>
                    <a:pt x="15166" y="15584"/>
                  </a:moveTo>
                  <a:cubicBezTo>
                    <a:pt x="15675" y="15584"/>
                    <a:pt x="16110" y="15898"/>
                    <a:pt x="16289" y="16362"/>
                  </a:cubicBezTo>
                  <a:lnTo>
                    <a:pt x="2890" y="16362"/>
                  </a:lnTo>
                  <a:cubicBezTo>
                    <a:pt x="3054" y="15898"/>
                    <a:pt x="3503" y="15584"/>
                    <a:pt x="3998" y="15584"/>
                  </a:cubicBezTo>
                  <a:close/>
                  <a:moveTo>
                    <a:pt x="17532" y="17156"/>
                  </a:moveTo>
                  <a:lnTo>
                    <a:pt x="17532" y="18174"/>
                  </a:lnTo>
                  <a:cubicBezTo>
                    <a:pt x="17532" y="18833"/>
                    <a:pt x="17008" y="19357"/>
                    <a:pt x="16349" y="19357"/>
                  </a:cubicBezTo>
                  <a:lnTo>
                    <a:pt x="2815" y="19357"/>
                  </a:lnTo>
                  <a:cubicBezTo>
                    <a:pt x="2171" y="19357"/>
                    <a:pt x="1647" y="18818"/>
                    <a:pt x="1647" y="18174"/>
                  </a:cubicBezTo>
                  <a:lnTo>
                    <a:pt x="1647" y="17156"/>
                  </a:lnTo>
                  <a:close/>
                  <a:moveTo>
                    <a:pt x="9594" y="0"/>
                  </a:moveTo>
                  <a:cubicBezTo>
                    <a:pt x="7169" y="0"/>
                    <a:pt x="4763" y="1004"/>
                    <a:pt x="3039" y="2948"/>
                  </a:cubicBezTo>
                  <a:cubicBezTo>
                    <a:pt x="0" y="6391"/>
                    <a:pt x="150" y="11616"/>
                    <a:pt x="3399" y="14895"/>
                  </a:cubicBezTo>
                  <a:cubicBezTo>
                    <a:pt x="2725" y="15105"/>
                    <a:pt x="2216" y="15674"/>
                    <a:pt x="2066" y="16362"/>
                  </a:cubicBezTo>
                  <a:lnTo>
                    <a:pt x="1647" y="16362"/>
                  </a:lnTo>
                  <a:cubicBezTo>
                    <a:pt x="1213" y="16362"/>
                    <a:pt x="853" y="16722"/>
                    <a:pt x="853" y="17156"/>
                  </a:cubicBezTo>
                  <a:lnTo>
                    <a:pt x="853" y="18174"/>
                  </a:lnTo>
                  <a:cubicBezTo>
                    <a:pt x="853" y="19252"/>
                    <a:pt x="1737" y="20135"/>
                    <a:pt x="2815" y="20135"/>
                  </a:cubicBezTo>
                  <a:lnTo>
                    <a:pt x="16349" y="20135"/>
                  </a:lnTo>
                  <a:cubicBezTo>
                    <a:pt x="17442" y="20135"/>
                    <a:pt x="18310" y="19252"/>
                    <a:pt x="18310" y="18174"/>
                  </a:cubicBezTo>
                  <a:lnTo>
                    <a:pt x="18310" y="17156"/>
                  </a:lnTo>
                  <a:cubicBezTo>
                    <a:pt x="18310" y="16722"/>
                    <a:pt x="17966" y="16362"/>
                    <a:pt x="17532" y="16362"/>
                  </a:cubicBezTo>
                  <a:lnTo>
                    <a:pt x="17098" y="16362"/>
                  </a:lnTo>
                  <a:cubicBezTo>
                    <a:pt x="16948" y="15674"/>
                    <a:pt x="16454" y="15105"/>
                    <a:pt x="15780" y="14895"/>
                  </a:cubicBezTo>
                  <a:cubicBezTo>
                    <a:pt x="18685" y="11976"/>
                    <a:pt x="19149" y="7424"/>
                    <a:pt x="16903" y="3981"/>
                  </a:cubicBezTo>
                  <a:cubicBezTo>
                    <a:pt x="16828" y="3852"/>
                    <a:pt x="16699" y="3785"/>
                    <a:pt x="16565" y="3785"/>
                  </a:cubicBezTo>
                  <a:cubicBezTo>
                    <a:pt x="16513" y="3785"/>
                    <a:pt x="16460" y="3795"/>
                    <a:pt x="16409" y="3816"/>
                  </a:cubicBezTo>
                  <a:cubicBezTo>
                    <a:pt x="16184" y="3921"/>
                    <a:pt x="16110" y="4190"/>
                    <a:pt x="16244" y="4400"/>
                  </a:cubicBezTo>
                  <a:cubicBezTo>
                    <a:pt x="18430" y="7754"/>
                    <a:pt x="17771" y="12200"/>
                    <a:pt x="14732" y="14790"/>
                  </a:cubicBezTo>
                  <a:lnTo>
                    <a:pt x="12771" y="14790"/>
                  </a:lnTo>
                  <a:cubicBezTo>
                    <a:pt x="17562" y="12275"/>
                    <a:pt x="17667" y="5448"/>
                    <a:pt x="12951" y="2783"/>
                  </a:cubicBezTo>
                  <a:cubicBezTo>
                    <a:pt x="12936" y="2768"/>
                    <a:pt x="12906" y="2753"/>
                    <a:pt x="12891" y="2738"/>
                  </a:cubicBezTo>
                  <a:cubicBezTo>
                    <a:pt x="11933" y="2214"/>
                    <a:pt x="10855" y="1915"/>
                    <a:pt x="9762" y="1885"/>
                  </a:cubicBezTo>
                  <a:cubicBezTo>
                    <a:pt x="9702" y="1883"/>
                    <a:pt x="9642" y="1882"/>
                    <a:pt x="9583" y="1882"/>
                  </a:cubicBezTo>
                  <a:cubicBezTo>
                    <a:pt x="6779" y="1882"/>
                    <a:pt x="4245" y="3602"/>
                    <a:pt x="3219" y="6226"/>
                  </a:cubicBezTo>
                  <a:cubicBezTo>
                    <a:pt x="2156" y="8891"/>
                    <a:pt x="2890" y="11946"/>
                    <a:pt x="5046" y="13847"/>
                  </a:cubicBezTo>
                  <a:cubicBezTo>
                    <a:pt x="5046" y="13862"/>
                    <a:pt x="5061" y="13862"/>
                    <a:pt x="5061" y="13862"/>
                  </a:cubicBezTo>
                  <a:cubicBezTo>
                    <a:pt x="5075" y="13892"/>
                    <a:pt x="5105" y="13907"/>
                    <a:pt x="5120" y="13922"/>
                  </a:cubicBezTo>
                  <a:cubicBezTo>
                    <a:pt x="5510" y="14251"/>
                    <a:pt x="5944" y="14551"/>
                    <a:pt x="6408" y="14790"/>
                  </a:cubicBezTo>
                  <a:lnTo>
                    <a:pt x="4447" y="14790"/>
                  </a:lnTo>
                  <a:cubicBezTo>
                    <a:pt x="1138" y="11991"/>
                    <a:pt x="674" y="7080"/>
                    <a:pt x="3414" y="3711"/>
                  </a:cubicBezTo>
                  <a:cubicBezTo>
                    <a:pt x="4978" y="1785"/>
                    <a:pt x="7264" y="783"/>
                    <a:pt x="9573" y="783"/>
                  </a:cubicBezTo>
                  <a:cubicBezTo>
                    <a:pt x="11285" y="783"/>
                    <a:pt x="13009" y="1334"/>
                    <a:pt x="14463" y="2469"/>
                  </a:cubicBezTo>
                  <a:cubicBezTo>
                    <a:pt x="14537" y="2520"/>
                    <a:pt x="14622" y="2545"/>
                    <a:pt x="14705" y="2545"/>
                  </a:cubicBezTo>
                  <a:cubicBezTo>
                    <a:pt x="14841" y="2545"/>
                    <a:pt x="14973" y="2479"/>
                    <a:pt x="15047" y="2349"/>
                  </a:cubicBezTo>
                  <a:cubicBezTo>
                    <a:pt x="15136" y="2169"/>
                    <a:pt x="15092" y="1945"/>
                    <a:pt x="14942" y="1825"/>
                  </a:cubicBezTo>
                  <a:cubicBezTo>
                    <a:pt x="13350" y="599"/>
                    <a:pt x="11466" y="0"/>
                    <a:pt x="9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0" name="Google Shape;4000;p52"/>
          <p:cNvGrpSpPr/>
          <p:nvPr/>
        </p:nvGrpSpPr>
        <p:grpSpPr>
          <a:xfrm>
            <a:off x="3363835" y="1535520"/>
            <a:ext cx="308439" cy="433062"/>
            <a:chOff x="2395329" y="1152398"/>
            <a:chExt cx="348558" cy="489391"/>
          </a:xfrm>
        </p:grpSpPr>
        <p:sp>
          <p:nvSpPr>
            <p:cNvPr id="4001" name="Google Shape;4001;p52"/>
            <p:cNvSpPr/>
            <p:nvPr/>
          </p:nvSpPr>
          <p:spPr>
            <a:xfrm>
              <a:off x="2462946" y="1387369"/>
              <a:ext cx="21307" cy="19290"/>
            </a:xfrm>
            <a:custGeom>
              <a:avLst/>
              <a:gdLst/>
              <a:ahLst/>
              <a:cxnLst/>
              <a:rect l="l" t="t" r="r" b="b"/>
              <a:pathLst>
                <a:path w="940" h="851" extrusionOk="0">
                  <a:moveTo>
                    <a:pt x="523" y="1"/>
                  </a:moveTo>
                  <a:cubicBezTo>
                    <a:pt x="250" y="1"/>
                    <a:pt x="0" y="277"/>
                    <a:pt x="131" y="593"/>
                  </a:cubicBezTo>
                  <a:cubicBezTo>
                    <a:pt x="207" y="770"/>
                    <a:pt x="362" y="851"/>
                    <a:pt x="516" y="851"/>
                  </a:cubicBezTo>
                  <a:cubicBezTo>
                    <a:pt x="729" y="851"/>
                    <a:pt x="940" y="697"/>
                    <a:pt x="940" y="429"/>
                  </a:cubicBezTo>
                  <a:cubicBezTo>
                    <a:pt x="940" y="324"/>
                    <a:pt x="895" y="204"/>
                    <a:pt x="820" y="129"/>
                  </a:cubicBezTo>
                  <a:cubicBezTo>
                    <a:pt x="730" y="40"/>
                    <a:pt x="625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395329" y="1152398"/>
              <a:ext cx="113360" cy="489391"/>
            </a:xfrm>
            <a:custGeom>
              <a:avLst/>
              <a:gdLst/>
              <a:ahLst/>
              <a:cxnLst/>
              <a:rect l="l" t="t" r="r" b="b"/>
              <a:pathLst>
                <a:path w="5001" h="21590" extrusionOk="0">
                  <a:moveTo>
                    <a:pt x="2485" y="838"/>
                  </a:moveTo>
                  <a:cubicBezTo>
                    <a:pt x="3384" y="838"/>
                    <a:pt x="4147" y="1647"/>
                    <a:pt x="4147" y="2590"/>
                  </a:cubicBezTo>
                  <a:cubicBezTo>
                    <a:pt x="4147" y="3189"/>
                    <a:pt x="3893" y="3818"/>
                    <a:pt x="3414" y="4506"/>
                  </a:cubicBezTo>
                  <a:cubicBezTo>
                    <a:pt x="3189" y="4821"/>
                    <a:pt x="2841" y="4978"/>
                    <a:pt x="2493" y="4978"/>
                  </a:cubicBezTo>
                  <a:cubicBezTo>
                    <a:pt x="2145" y="4978"/>
                    <a:pt x="1797" y="4821"/>
                    <a:pt x="1572" y="4506"/>
                  </a:cubicBezTo>
                  <a:cubicBezTo>
                    <a:pt x="1093" y="3818"/>
                    <a:pt x="839" y="3189"/>
                    <a:pt x="839" y="2590"/>
                  </a:cubicBezTo>
                  <a:cubicBezTo>
                    <a:pt x="839" y="1647"/>
                    <a:pt x="1602" y="838"/>
                    <a:pt x="2485" y="838"/>
                  </a:cubicBezTo>
                  <a:close/>
                  <a:moveTo>
                    <a:pt x="2485" y="16626"/>
                  </a:moveTo>
                  <a:cubicBezTo>
                    <a:pt x="2830" y="16626"/>
                    <a:pt x="3174" y="16783"/>
                    <a:pt x="3399" y="17098"/>
                  </a:cubicBezTo>
                  <a:cubicBezTo>
                    <a:pt x="3893" y="17771"/>
                    <a:pt x="4147" y="18415"/>
                    <a:pt x="4147" y="18999"/>
                  </a:cubicBezTo>
                  <a:cubicBezTo>
                    <a:pt x="4147" y="19957"/>
                    <a:pt x="3384" y="20751"/>
                    <a:pt x="2485" y="20751"/>
                  </a:cubicBezTo>
                  <a:cubicBezTo>
                    <a:pt x="1587" y="20751"/>
                    <a:pt x="839" y="19942"/>
                    <a:pt x="839" y="18999"/>
                  </a:cubicBezTo>
                  <a:cubicBezTo>
                    <a:pt x="839" y="18415"/>
                    <a:pt x="1078" y="17771"/>
                    <a:pt x="1572" y="17098"/>
                  </a:cubicBezTo>
                  <a:cubicBezTo>
                    <a:pt x="1797" y="16783"/>
                    <a:pt x="2141" y="16626"/>
                    <a:pt x="2485" y="16626"/>
                  </a:cubicBezTo>
                  <a:close/>
                  <a:moveTo>
                    <a:pt x="2515" y="0"/>
                  </a:moveTo>
                  <a:cubicBezTo>
                    <a:pt x="1153" y="0"/>
                    <a:pt x="15" y="1183"/>
                    <a:pt x="15" y="2590"/>
                  </a:cubicBezTo>
                  <a:cubicBezTo>
                    <a:pt x="15" y="3369"/>
                    <a:pt x="315" y="4177"/>
                    <a:pt x="913" y="5001"/>
                  </a:cubicBezTo>
                  <a:cubicBezTo>
                    <a:pt x="958" y="5060"/>
                    <a:pt x="1018" y="5135"/>
                    <a:pt x="1063" y="5195"/>
                  </a:cubicBezTo>
                  <a:lnTo>
                    <a:pt x="1063" y="16394"/>
                  </a:lnTo>
                  <a:cubicBezTo>
                    <a:pt x="1003" y="16454"/>
                    <a:pt x="958" y="16529"/>
                    <a:pt x="898" y="16604"/>
                  </a:cubicBezTo>
                  <a:cubicBezTo>
                    <a:pt x="315" y="17427"/>
                    <a:pt x="0" y="18236"/>
                    <a:pt x="0" y="18999"/>
                  </a:cubicBezTo>
                  <a:cubicBezTo>
                    <a:pt x="0" y="20406"/>
                    <a:pt x="1153" y="21589"/>
                    <a:pt x="2500" y="21589"/>
                  </a:cubicBezTo>
                  <a:cubicBezTo>
                    <a:pt x="3863" y="21589"/>
                    <a:pt x="5001" y="20406"/>
                    <a:pt x="5001" y="18999"/>
                  </a:cubicBezTo>
                  <a:cubicBezTo>
                    <a:pt x="5001" y="18236"/>
                    <a:pt x="4701" y="17427"/>
                    <a:pt x="4102" y="16604"/>
                  </a:cubicBezTo>
                  <a:cubicBezTo>
                    <a:pt x="4057" y="16529"/>
                    <a:pt x="3998" y="16454"/>
                    <a:pt x="3938" y="16394"/>
                  </a:cubicBezTo>
                  <a:lnTo>
                    <a:pt x="3938" y="12501"/>
                  </a:lnTo>
                  <a:cubicBezTo>
                    <a:pt x="3938" y="12277"/>
                    <a:pt x="3788" y="12097"/>
                    <a:pt x="3578" y="12067"/>
                  </a:cubicBezTo>
                  <a:cubicBezTo>
                    <a:pt x="3555" y="12063"/>
                    <a:pt x="3532" y="12061"/>
                    <a:pt x="3509" y="12061"/>
                  </a:cubicBezTo>
                  <a:cubicBezTo>
                    <a:pt x="3285" y="12061"/>
                    <a:pt x="3099" y="12255"/>
                    <a:pt x="3099" y="12486"/>
                  </a:cubicBezTo>
                  <a:lnTo>
                    <a:pt x="3099" y="15870"/>
                  </a:lnTo>
                  <a:cubicBezTo>
                    <a:pt x="2905" y="15810"/>
                    <a:pt x="2703" y="15780"/>
                    <a:pt x="2502" y="15780"/>
                  </a:cubicBezTo>
                  <a:cubicBezTo>
                    <a:pt x="2302" y="15780"/>
                    <a:pt x="2104" y="15810"/>
                    <a:pt x="1917" y="15870"/>
                  </a:cubicBezTo>
                  <a:lnTo>
                    <a:pt x="1917" y="5734"/>
                  </a:lnTo>
                  <a:cubicBezTo>
                    <a:pt x="2110" y="5788"/>
                    <a:pt x="2315" y="5818"/>
                    <a:pt x="2522" y="5818"/>
                  </a:cubicBezTo>
                  <a:cubicBezTo>
                    <a:pt x="2716" y="5818"/>
                    <a:pt x="2911" y="5792"/>
                    <a:pt x="3099" y="5734"/>
                  </a:cubicBezTo>
                  <a:lnTo>
                    <a:pt x="3099" y="9058"/>
                  </a:lnTo>
                  <a:cubicBezTo>
                    <a:pt x="3084" y="9267"/>
                    <a:pt x="3249" y="9447"/>
                    <a:pt x="3459" y="9477"/>
                  </a:cubicBezTo>
                  <a:cubicBezTo>
                    <a:pt x="3483" y="9481"/>
                    <a:pt x="3508" y="9484"/>
                    <a:pt x="3532" y="9484"/>
                  </a:cubicBezTo>
                  <a:cubicBezTo>
                    <a:pt x="3755" y="9484"/>
                    <a:pt x="3938" y="9303"/>
                    <a:pt x="3938" y="9073"/>
                  </a:cubicBezTo>
                  <a:lnTo>
                    <a:pt x="3938" y="5210"/>
                  </a:lnTo>
                  <a:cubicBezTo>
                    <a:pt x="3998" y="5135"/>
                    <a:pt x="4057" y="5075"/>
                    <a:pt x="4102" y="5001"/>
                  </a:cubicBezTo>
                  <a:cubicBezTo>
                    <a:pt x="4701" y="4177"/>
                    <a:pt x="5001" y="3369"/>
                    <a:pt x="5001" y="2605"/>
                  </a:cubicBezTo>
                  <a:cubicBezTo>
                    <a:pt x="5001" y="1183"/>
                    <a:pt x="3863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652287" y="1387573"/>
              <a:ext cx="21330" cy="19245"/>
            </a:xfrm>
            <a:custGeom>
              <a:avLst/>
              <a:gdLst/>
              <a:ahLst/>
              <a:cxnLst/>
              <a:rect l="l" t="t" r="r" b="b"/>
              <a:pathLst>
                <a:path w="941" h="849" extrusionOk="0">
                  <a:moveTo>
                    <a:pt x="532" y="1"/>
                  </a:moveTo>
                  <a:cubicBezTo>
                    <a:pt x="256" y="1"/>
                    <a:pt x="0" y="276"/>
                    <a:pt x="132" y="584"/>
                  </a:cubicBezTo>
                  <a:cubicBezTo>
                    <a:pt x="208" y="766"/>
                    <a:pt x="361" y="848"/>
                    <a:pt x="515" y="848"/>
                  </a:cubicBezTo>
                  <a:cubicBezTo>
                    <a:pt x="728" y="848"/>
                    <a:pt x="941" y="690"/>
                    <a:pt x="941" y="420"/>
                  </a:cubicBezTo>
                  <a:cubicBezTo>
                    <a:pt x="941" y="315"/>
                    <a:pt x="896" y="210"/>
                    <a:pt x="821" y="120"/>
                  </a:cubicBezTo>
                  <a:cubicBezTo>
                    <a:pt x="734" y="37"/>
                    <a:pt x="632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630504" y="1152398"/>
              <a:ext cx="113383" cy="489391"/>
            </a:xfrm>
            <a:custGeom>
              <a:avLst/>
              <a:gdLst/>
              <a:ahLst/>
              <a:cxnLst/>
              <a:rect l="l" t="t" r="r" b="b"/>
              <a:pathLst>
                <a:path w="5002" h="21590" extrusionOk="0">
                  <a:moveTo>
                    <a:pt x="2501" y="838"/>
                  </a:moveTo>
                  <a:cubicBezTo>
                    <a:pt x="3399" y="838"/>
                    <a:pt x="4148" y="1647"/>
                    <a:pt x="4148" y="2590"/>
                  </a:cubicBezTo>
                  <a:cubicBezTo>
                    <a:pt x="4148" y="3189"/>
                    <a:pt x="3908" y="3818"/>
                    <a:pt x="3414" y="4506"/>
                  </a:cubicBezTo>
                  <a:cubicBezTo>
                    <a:pt x="3204" y="4806"/>
                    <a:pt x="2860" y="4971"/>
                    <a:pt x="2501" y="4971"/>
                  </a:cubicBezTo>
                  <a:cubicBezTo>
                    <a:pt x="2127" y="4971"/>
                    <a:pt x="1797" y="4806"/>
                    <a:pt x="1573" y="4506"/>
                  </a:cubicBezTo>
                  <a:cubicBezTo>
                    <a:pt x="1093" y="3818"/>
                    <a:pt x="839" y="3189"/>
                    <a:pt x="839" y="2590"/>
                  </a:cubicBezTo>
                  <a:cubicBezTo>
                    <a:pt x="839" y="1647"/>
                    <a:pt x="1603" y="838"/>
                    <a:pt x="2501" y="838"/>
                  </a:cubicBezTo>
                  <a:close/>
                  <a:moveTo>
                    <a:pt x="2488" y="16626"/>
                  </a:moveTo>
                  <a:cubicBezTo>
                    <a:pt x="2834" y="16626"/>
                    <a:pt x="3182" y="16783"/>
                    <a:pt x="3414" y="17098"/>
                  </a:cubicBezTo>
                  <a:cubicBezTo>
                    <a:pt x="3893" y="17771"/>
                    <a:pt x="4148" y="18415"/>
                    <a:pt x="4148" y="18999"/>
                  </a:cubicBezTo>
                  <a:cubicBezTo>
                    <a:pt x="4148" y="19957"/>
                    <a:pt x="3384" y="20751"/>
                    <a:pt x="2486" y="20751"/>
                  </a:cubicBezTo>
                  <a:cubicBezTo>
                    <a:pt x="1588" y="20751"/>
                    <a:pt x="839" y="19942"/>
                    <a:pt x="839" y="18999"/>
                  </a:cubicBezTo>
                  <a:cubicBezTo>
                    <a:pt x="839" y="18415"/>
                    <a:pt x="1079" y="17771"/>
                    <a:pt x="1573" y="17098"/>
                  </a:cubicBezTo>
                  <a:cubicBezTo>
                    <a:pt x="1797" y="16783"/>
                    <a:pt x="2141" y="16626"/>
                    <a:pt x="2488" y="16626"/>
                  </a:cubicBezTo>
                  <a:close/>
                  <a:moveTo>
                    <a:pt x="2501" y="0"/>
                  </a:moveTo>
                  <a:cubicBezTo>
                    <a:pt x="1153" y="0"/>
                    <a:pt x="16" y="1183"/>
                    <a:pt x="16" y="2590"/>
                  </a:cubicBezTo>
                  <a:cubicBezTo>
                    <a:pt x="16" y="3369"/>
                    <a:pt x="315" y="4177"/>
                    <a:pt x="899" y="5001"/>
                  </a:cubicBezTo>
                  <a:cubicBezTo>
                    <a:pt x="959" y="5060"/>
                    <a:pt x="1019" y="5135"/>
                    <a:pt x="1079" y="5195"/>
                  </a:cubicBezTo>
                  <a:lnTo>
                    <a:pt x="1079" y="9103"/>
                  </a:lnTo>
                  <a:cubicBezTo>
                    <a:pt x="1064" y="9312"/>
                    <a:pt x="1228" y="9492"/>
                    <a:pt x="1438" y="9522"/>
                  </a:cubicBezTo>
                  <a:cubicBezTo>
                    <a:pt x="1463" y="9526"/>
                    <a:pt x="1487" y="9528"/>
                    <a:pt x="1511" y="9528"/>
                  </a:cubicBezTo>
                  <a:cubicBezTo>
                    <a:pt x="1734" y="9528"/>
                    <a:pt x="1917" y="9348"/>
                    <a:pt x="1917" y="9118"/>
                  </a:cubicBezTo>
                  <a:lnTo>
                    <a:pt x="1917" y="5734"/>
                  </a:lnTo>
                  <a:cubicBezTo>
                    <a:pt x="2112" y="5794"/>
                    <a:pt x="2310" y="5824"/>
                    <a:pt x="2508" y="5824"/>
                  </a:cubicBezTo>
                  <a:cubicBezTo>
                    <a:pt x="2707" y="5824"/>
                    <a:pt x="2905" y="5794"/>
                    <a:pt x="3100" y="5734"/>
                  </a:cubicBezTo>
                  <a:lnTo>
                    <a:pt x="3100" y="15870"/>
                  </a:lnTo>
                  <a:cubicBezTo>
                    <a:pt x="2905" y="15810"/>
                    <a:pt x="2707" y="15780"/>
                    <a:pt x="2508" y="15780"/>
                  </a:cubicBezTo>
                  <a:cubicBezTo>
                    <a:pt x="2310" y="15780"/>
                    <a:pt x="2112" y="15810"/>
                    <a:pt x="1917" y="15870"/>
                  </a:cubicBezTo>
                  <a:lnTo>
                    <a:pt x="1917" y="12546"/>
                  </a:lnTo>
                  <a:cubicBezTo>
                    <a:pt x="1917" y="12337"/>
                    <a:pt x="1767" y="12142"/>
                    <a:pt x="1558" y="12112"/>
                  </a:cubicBezTo>
                  <a:cubicBezTo>
                    <a:pt x="1534" y="12108"/>
                    <a:pt x="1511" y="12106"/>
                    <a:pt x="1488" y="12106"/>
                  </a:cubicBezTo>
                  <a:cubicBezTo>
                    <a:pt x="1264" y="12106"/>
                    <a:pt x="1079" y="12300"/>
                    <a:pt x="1079" y="12531"/>
                  </a:cubicBezTo>
                  <a:lnTo>
                    <a:pt x="1079" y="16394"/>
                  </a:lnTo>
                  <a:cubicBezTo>
                    <a:pt x="1004" y="16454"/>
                    <a:pt x="959" y="16529"/>
                    <a:pt x="899" y="16604"/>
                  </a:cubicBezTo>
                  <a:cubicBezTo>
                    <a:pt x="300" y="17427"/>
                    <a:pt x="1" y="18236"/>
                    <a:pt x="1" y="18999"/>
                  </a:cubicBezTo>
                  <a:cubicBezTo>
                    <a:pt x="1" y="20406"/>
                    <a:pt x="1153" y="21589"/>
                    <a:pt x="2501" y="21589"/>
                  </a:cubicBezTo>
                  <a:cubicBezTo>
                    <a:pt x="3848" y="21589"/>
                    <a:pt x="5001" y="20406"/>
                    <a:pt x="5001" y="18999"/>
                  </a:cubicBezTo>
                  <a:cubicBezTo>
                    <a:pt x="5001" y="18236"/>
                    <a:pt x="4702" y="17427"/>
                    <a:pt x="4103" y="16604"/>
                  </a:cubicBezTo>
                  <a:cubicBezTo>
                    <a:pt x="4058" y="16529"/>
                    <a:pt x="3998" y="16469"/>
                    <a:pt x="3938" y="16409"/>
                  </a:cubicBezTo>
                  <a:lnTo>
                    <a:pt x="3938" y="5195"/>
                  </a:lnTo>
                  <a:cubicBezTo>
                    <a:pt x="3998" y="5135"/>
                    <a:pt x="4058" y="5075"/>
                    <a:pt x="4103" y="5001"/>
                  </a:cubicBezTo>
                  <a:cubicBezTo>
                    <a:pt x="4702" y="4177"/>
                    <a:pt x="5001" y="3369"/>
                    <a:pt x="5001" y="2590"/>
                  </a:cubicBezTo>
                  <a:cubicBezTo>
                    <a:pt x="5001" y="1183"/>
                    <a:pt x="3863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4" name="Google Shape;12274;p65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5" name="Google Shape;12275;p65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 can resize these icons without losing quality.</a:t>
            </a: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 can change the stroke and fill color; just select the icon and click on the paint bucket/pen.</a:t>
            </a: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 Google Slides, you can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also,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allowing you to customize and add even more icons.</a:t>
            </a:r>
            <a:b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76" name="Google Shape;12276;p65"/>
          <p:cNvGrpSpPr/>
          <p:nvPr/>
        </p:nvGrpSpPr>
        <p:grpSpPr>
          <a:xfrm>
            <a:off x="866243" y="2291587"/>
            <a:ext cx="415546" cy="355053"/>
            <a:chOff x="866243" y="2291587"/>
            <a:chExt cx="415546" cy="355053"/>
          </a:xfrm>
          <a:solidFill>
            <a:srgbClr val="000000"/>
          </a:solidFill>
        </p:grpSpPr>
        <p:sp>
          <p:nvSpPr>
            <p:cNvPr id="12277" name="Google Shape;12277;p65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78" name="Google Shape;12278;p65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79" name="Google Shape;12279;p65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80" name="Google Shape;12280;p65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81" name="Google Shape;12281;p65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282" name="Google Shape;12282;p65"/>
          <p:cNvSpPr/>
          <p:nvPr/>
        </p:nvSpPr>
        <p:spPr>
          <a:xfrm>
            <a:off x="1411794" y="2287808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283" name="Google Shape;12283;p65"/>
          <p:cNvGrpSpPr/>
          <p:nvPr/>
        </p:nvGrpSpPr>
        <p:grpSpPr>
          <a:xfrm>
            <a:off x="1958520" y="2302574"/>
            <a:ext cx="359213" cy="327807"/>
            <a:chOff x="1958520" y="2302574"/>
            <a:chExt cx="359213" cy="327807"/>
          </a:xfrm>
          <a:solidFill>
            <a:srgbClr val="000000"/>
          </a:solidFill>
        </p:grpSpPr>
        <p:sp>
          <p:nvSpPr>
            <p:cNvPr id="12284" name="Google Shape;12284;p65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85" name="Google Shape;12285;p65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86" name="Google Shape;12286;p65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287" name="Google Shape;12287;p65"/>
          <p:cNvGrpSpPr/>
          <p:nvPr/>
        </p:nvGrpSpPr>
        <p:grpSpPr>
          <a:xfrm>
            <a:off x="2579882" y="2287427"/>
            <a:ext cx="207582" cy="359594"/>
            <a:chOff x="2656082" y="2287427"/>
            <a:chExt cx="207582" cy="359594"/>
          </a:xfrm>
          <a:solidFill>
            <a:srgbClr val="000000"/>
          </a:solidFill>
        </p:grpSpPr>
        <p:sp>
          <p:nvSpPr>
            <p:cNvPr id="12288" name="Google Shape;12288;p65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89" name="Google Shape;12289;p65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90" name="Google Shape;12290;p65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91" name="Google Shape;12291;p65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292" name="Google Shape;12292;p65"/>
          <p:cNvGrpSpPr/>
          <p:nvPr/>
        </p:nvGrpSpPr>
        <p:grpSpPr>
          <a:xfrm>
            <a:off x="3049653" y="2321468"/>
            <a:ext cx="362991" cy="290018"/>
            <a:chOff x="3049653" y="2321468"/>
            <a:chExt cx="362991" cy="290018"/>
          </a:xfrm>
          <a:solidFill>
            <a:srgbClr val="000000"/>
          </a:solidFill>
        </p:grpSpPr>
        <p:sp>
          <p:nvSpPr>
            <p:cNvPr id="12293" name="Google Shape;12293;p65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94" name="Google Shape;12294;p65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95" name="Google Shape;12295;p65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96" name="Google Shape;12296;p65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297" name="Google Shape;12297;p65"/>
          <p:cNvGrpSpPr/>
          <p:nvPr/>
        </p:nvGrpSpPr>
        <p:grpSpPr>
          <a:xfrm>
            <a:off x="3564243" y="2289904"/>
            <a:ext cx="422342" cy="355243"/>
            <a:chOff x="3564243" y="2289904"/>
            <a:chExt cx="422342" cy="355243"/>
          </a:xfrm>
          <a:solidFill>
            <a:srgbClr val="000000"/>
          </a:solidFill>
        </p:grpSpPr>
        <p:sp>
          <p:nvSpPr>
            <p:cNvPr id="12298" name="Google Shape;12298;p65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299" name="Google Shape;12299;p65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00" name="Google Shape;12300;p65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01" name="Google Shape;12301;p65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02" name="Google Shape;12302;p65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303" name="Google Shape;12303;p65"/>
          <p:cNvSpPr/>
          <p:nvPr/>
        </p:nvSpPr>
        <p:spPr>
          <a:xfrm>
            <a:off x="4143835" y="2288189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304" name="Google Shape;12304;p65"/>
          <p:cNvGrpSpPr/>
          <p:nvPr/>
        </p:nvGrpSpPr>
        <p:grpSpPr>
          <a:xfrm>
            <a:off x="4687894" y="2289713"/>
            <a:ext cx="359594" cy="353909"/>
            <a:chOff x="4687894" y="2289713"/>
            <a:chExt cx="359594" cy="353909"/>
          </a:xfrm>
          <a:solidFill>
            <a:srgbClr val="000000"/>
          </a:solidFill>
        </p:grpSpPr>
        <p:sp>
          <p:nvSpPr>
            <p:cNvPr id="12305" name="Google Shape;12305;p65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06" name="Google Shape;12306;p65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07" name="Google Shape;12307;p65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308" name="Google Shape;12308;p65"/>
          <p:cNvSpPr/>
          <p:nvPr/>
        </p:nvSpPr>
        <p:spPr>
          <a:xfrm>
            <a:off x="5234620" y="2287078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309" name="Google Shape;12309;p65"/>
          <p:cNvGrpSpPr/>
          <p:nvPr/>
        </p:nvGrpSpPr>
        <p:grpSpPr>
          <a:xfrm>
            <a:off x="6372624" y="2308227"/>
            <a:ext cx="263567" cy="317614"/>
            <a:chOff x="6421399" y="2308227"/>
            <a:chExt cx="263567" cy="317614"/>
          </a:xfrm>
          <a:solidFill>
            <a:srgbClr val="000000"/>
          </a:solidFill>
        </p:grpSpPr>
        <p:sp>
          <p:nvSpPr>
            <p:cNvPr id="12310" name="Google Shape;12310;p65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11" name="Google Shape;12311;p65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12" name="Google Shape;12312;p65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13" name="Google Shape;12313;p65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14" name="Google Shape;12314;p65"/>
          <p:cNvGrpSpPr/>
          <p:nvPr/>
        </p:nvGrpSpPr>
        <p:grpSpPr>
          <a:xfrm>
            <a:off x="6870193" y="2295620"/>
            <a:ext cx="360356" cy="343462"/>
            <a:chOff x="6870193" y="2295620"/>
            <a:chExt cx="360356" cy="343462"/>
          </a:xfrm>
          <a:solidFill>
            <a:srgbClr val="000000"/>
          </a:solidFill>
        </p:grpSpPr>
        <p:sp>
          <p:nvSpPr>
            <p:cNvPr id="12315" name="Google Shape;12315;p65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16" name="Google Shape;12316;p65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17" name="Google Shape;12317;p65"/>
          <p:cNvGrpSpPr/>
          <p:nvPr/>
        </p:nvGrpSpPr>
        <p:grpSpPr>
          <a:xfrm>
            <a:off x="7441465" y="2302860"/>
            <a:ext cx="342192" cy="327140"/>
            <a:chOff x="7441465" y="2302860"/>
            <a:chExt cx="342192" cy="327140"/>
          </a:xfrm>
          <a:solidFill>
            <a:srgbClr val="000000"/>
          </a:solidFill>
        </p:grpSpPr>
        <p:sp>
          <p:nvSpPr>
            <p:cNvPr id="12318" name="Google Shape;12318;p65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19" name="Google Shape;12319;p65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20" name="Google Shape;12320;p65"/>
          <p:cNvGrpSpPr/>
          <p:nvPr/>
        </p:nvGrpSpPr>
        <p:grpSpPr>
          <a:xfrm>
            <a:off x="7989683" y="2350207"/>
            <a:ext cx="332761" cy="234066"/>
            <a:chOff x="7989683" y="2350207"/>
            <a:chExt cx="332761" cy="234066"/>
          </a:xfrm>
          <a:solidFill>
            <a:srgbClr val="000000"/>
          </a:solidFill>
        </p:grpSpPr>
        <p:sp>
          <p:nvSpPr>
            <p:cNvPr id="12321" name="Google Shape;12321;p65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22" name="Google Shape;12322;p65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23" name="Google Shape;12323;p65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24" name="Google Shape;12324;p65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25" name="Google Shape;12325;p65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26" name="Google Shape;12326;p65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27" name="Google Shape;12327;p65"/>
          <p:cNvGrpSpPr/>
          <p:nvPr/>
        </p:nvGrpSpPr>
        <p:grpSpPr>
          <a:xfrm>
            <a:off x="5823294" y="2309751"/>
            <a:ext cx="315327" cy="314978"/>
            <a:chOff x="5823294" y="2309751"/>
            <a:chExt cx="315327" cy="314978"/>
          </a:xfrm>
          <a:solidFill>
            <a:srgbClr val="000000"/>
          </a:solidFill>
        </p:grpSpPr>
        <p:sp>
          <p:nvSpPr>
            <p:cNvPr id="12328" name="Google Shape;12328;p65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29" name="Google Shape;12329;p65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0" name="Google Shape;12330;p65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1" name="Google Shape;12331;p65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2" name="Google Shape;12332;p65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3" name="Google Shape;12333;p65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4" name="Google Shape;12334;p65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5" name="Google Shape;12335;p65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6" name="Google Shape;12336;p65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7" name="Google Shape;12337;p65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8" name="Google Shape;12338;p65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39" name="Google Shape;12339;p65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0" name="Google Shape;12340;p65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1" name="Google Shape;12341;p65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2" name="Google Shape;12342;p65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3" name="Google Shape;12343;p65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4" name="Google Shape;12344;p65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45" name="Google Shape;12345;p65"/>
          <p:cNvGrpSpPr/>
          <p:nvPr/>
        </p:nvGrpSpPr>
        <p:grpSpPr>
          <a:xfrm>
            <a:off x="2497275" y="2744159"/>
            <a:ext cx="370930" cy="370549"/>
            <a:chOff x="2497275" y="2744159"/>
            <a:chExt cx="370930" cy="370549"/>
          </a:xfrm>
          <a:solidFill>
            <a:srgbClr val="000000"/>
          </a:solidFill>
        </p:grpSpPr>
        <p:sp>
          <p:nvSpPr>
            <p:cNvPr id="12346" name="Google Shape;12346;p65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7" name="Google Shape;12347;p65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8" name="Google Shape;12348;p65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49" name="Google Shape;12349;p65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50" name="Google Shape;12350;p65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51" name="Google Shape;12351;p65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52" name="Google Shape;12352;p65"/>
          <p:cNvGrpSpPr/>
          <p:nvPr/>
        </p:nvGrpSpPr>
        <p:grpSpPr>
          <a:xfrm>
            <a:off x="860940" y="2746477"/>
            <a:ext cx="371883" cy="365691"/>
            <a:chOff x="860940" y="2746477"/>
            <a:chExt cx="371883" cy="365691"/>
          </a:xfrm>
          <a:solidFill>
            <a:srgbClr val="000000"/>
          </a:solidFill>
        </p:grpSpPr>
        <p:sp>
          <p:nvSpPr>
            <p:cNvPr id="12353" name="Google Shape;12353;p65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54" name="Google Shape;12354;p65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55" name="Google Shape;12355;p65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56" name="Google Shape;12356;p65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57" name="Google Shape;12357;p65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58" name="Google Shape;12358;p65"/>
          <p:cNvGrpSpPr/>
          <p:nvPr/>
        </p:nvGrpSpPr>
        <p:grpSpPr>
          <a:xfrm>
            <a:off x="1493849" y="2775533"/>
            <a:ext cx="283985" cy="341080"/>
            <a:chOff x="1493849" y="2775533"/>
            <a:chExt cx="283985" cy="341080"/>
          </a:xfrm>
          <a:solidFill>
            <a:srgbClr val="000000"/>
          </a:solidFill>
        </p:grpSpPr>
        <p:sp>
          <p:nvSpPr>
            <p:cNvPr id="12359" name="Google Shape;12359;p65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60" name="Google Shape;12360;p65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61" name="Google Shape;12361;p65"/>
          <p:cNvGrpSpPr/>
          <p:nvPr/>
        </p:nvGrpSpPr>
        <p:grpSpPr>
          <a:xfrm>
            <a:off x="1952836" y="2774422"/>
            <a:ext cx="372835" cy="342573"/>
            <a:chOff x="1952836" y="2774422"/>
            <a:chExt cx="372835" cy="342573"/>
          </a:xfrm>
          <a:solidFill>
            <a:srgbClr val="000000"/>
          </a:solidFill>
        </p:grpSpPr>
        <p:sp>
          <p:nvSpPr>
            <p:cNvPr id="12362" name="Google Shape;12362;p65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63" name="Google Shape;12363;p65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64" name="Google Shape;12364;p65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65" name="Google Shape;12365;p65"/>
          <p:cNvGrpSpPr/>
          <p:nvPr/>
        </p:nvGrpSpPr>
        <p:grpSpPr>
          <a:xfrm>
            <a:off x="3079916" y="2744477"/>
            <a:ext cx="332729" cy="372518"/>
            <a:chOff x="3079916" y="2744477"/>
            <a:chExt cx="332729" cy="372518"/>
          </a:xfrm>
          <a:solidFill>
            <a:srgbClr val="000000"/>
          </a:solidFill>
        </p:grpSpPr>
        <p:sp>
          <p:nvSpPr>
            <p:cNvPr id="12366" name="Google Shape;12366;p65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67" name="Google Shape;12367;p65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68" name="Google Shape;12368;p65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69" name="Google Shape;12369;p65"/>
          <p:cNvGrpSpPr/>
          <p:nvPr/>
        </p:nvGrpSpPr>
        <p:grpSpPr>
          <a:xfrm>
            <a:off x="3620576" y="2745525"/>
            <a:ext cx="336889" cy="355592"/>
            <a:chOff x="3620576" y="2745525"/>
            <a:chExt cx="336889" cy="355592"/>
          </a:xfrm>
          <a:solidFill>
            <a:srgbClr val="000000"/>
          </a:solidFill>
        </p:grpSpPr>
        <p:sp>
          <p:nvSpPr>
            <p:cNvPr id="12370" name="Google Shape;12370;p65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71" name="Google Shape;12371;p65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72" name="Google Shape;12372;p65"/>
          <p:cNvGrpSpPr/>
          <p:nvPr/>
        </p:nvGrpSpPr>
        <p:grpSpPr>
          <a:xfrm>
            <a:off x="4126815" y="2760704"/>
            <a:ext cx="380393" cy="363118"/>
            <a:chOff x="4126815" y="2760704"/>
            <a:chExt cx="380393" cy="363118"/>
          </a:xfrm>
          <a:solidFill>
            <a:srgbClr val="000000"/>
          </a:solidFill>
        </p:grpSpPr>
        <p:sp>
          <p:nvSpPr>
            <p:cNvPr id="12373" name="Google Shape;12373;p65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74" name="Google Shape;12374;p65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75" name="Google Shape;12375;p65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76" name="Google Shape;12376;p65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77" name="Google Shape;12377;p65"/>
          <p:cNvGrpSpPr/>
          <p:nvPr/>
        </p:nvGrpSpPr>
        <p:grpSpPr>
          <a:xfrm>
            <a:off x="4675986" y="2745684"/>
            <a:ext cx="381346" cy="368644"/>
            <a:chOff x="4675986" y="2745684"/>
            <a:chExt cx="381346" cy="368644"/>
          </a:xfrm>
          <a:solidFill>
            <a:srgbClr val="000000"/>
          </a:solidFill>
        </p:grpSpPr>
        <p:sp>
          <p:nvSpPr>
            <p:cNvPr id="12378" name="Google Shape;12378;p65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79" name="Google Shape;12379;p65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80" name="Google Shape;12380;p65"/>
          <p:cNvGrpSpPr/>
          <p:nvPr/>
        </p:nvGrpSpPr>
        <p:grpSpPr>
          <a:xfrm>
            <a:off x="5220616" y="2791061"/>
            <a:ext cx="373185" cy="302466"/>
            <a:chOff x="5220616" y="2791061"/>
            <a:chExt cx="373185" cy="302466"/>
          </a:xfrm>
          <a:solidFill>
            <a:srgbClr val="000000"/>
          </a:solidFill>
        </p:grpSpPr>
        <p:sp>
          <p:nvSpPr>
            <p:cNvPr id="12381" name="Google Shape;12381;p65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2" name="Google Shape;12382;p65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3" name="Google Shape;12383;p65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4" name="Google Shape;12384;p65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5" name="Google Shape;12385;p65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6" name="Google Shape;12386;p65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7" name="Google Shape;12387;p65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8" name="Google Shape;12388;p65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89" name="Google Shape;12389;p65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0" name="Google Shape;12390;p65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1" name="Google Shape;12391;p65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2" name="Google Shape;12392;p65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3" name="Google Shape;12393;p65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4" name="Google Shape;12394;p65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5" name="Google Shape;12395;p65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6" name="Google Shape;12396;p65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7" name="Google Shape;12397;p65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398" name="Google Shape;12398;p65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399" name="Google Shape;12399;p65"/>
          <p:cNvGrpSpPr/>
          <p:nvPr/>
        </p:nvGrpSpPr>
        <p:grpSpPr>
          <a:xfrm>
            <a:off x="5788661" y="2772517"/>
            <a:ext cx="284366" cy="344097"/>
            <a:chOff x="5864861" y="2772517"/>
            <a:chExt cx="284366" cy="344097"/>
          </a:xfrm>
          <a:solidFill>
            <a:srgbClr val="000000"/>
          </a:solidFill>
        </p:grpSpPr>
        <p:sp>
          <p:nvSpPr>
            <p:cNvPr id="12400" name="Google Shape;12400;p65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01" name="Google Shape;12401;p65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02" name="Google Shape;12402;p65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03" name="Google Shape;12403;p65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04" name="Google Shape;12404;p65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05" name="Google Shape;12405;p65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406" name="Google Shape;12406;p65"/>
          <p:cNvSpPr/>
          <p:nvPr/>
        </p:nvSpPr>
        <p:spPr>
          <a:xfrm>
            <a:off x="6340868" y="2770643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407" name="Google Shape;12407;p65"/>
          <p:cNvGrpSpPr/>
          <p:nvPr/>
        </p:nvGrpSpPr>
        <p:grpSpPr>
          <a:xfrm>
            <a:off x="6974158" y="2789537"/>
            <a:ext cx="255247" cy="327458"/>
            <a:chOff x="6974158" y="2789537"/>
            <a:chExt cx="255247" cy="327458"/>
          </a:xfrm>
          <a:solidFill>
            <a:srgbClr val="000000"/>
          </a:solidFill>
        </p:grpSpPr>
        <p:sp>
          <p:nvSpPr>
            <p:cNvPr id="12408" name="Google Shape;12408;p65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09" name="Google Shape;12409;p65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0" name="Google Shape;12410;p65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1" name="Google Shape;12411;p65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2" name="Google Shape;12412;p65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3" name="Google Shape;12413;p65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14" name="Google Shape;12414;p65"/>
          <p:cNvGrpSpPr/>
          <p:nvPr/>
        </p:nvGrpSpPr>
        <p:grpSpPr>
          <a:xfrm>
            <a:off x="7530697" y="2790299"/>
            <a:ext cx="244291" cy="326314"/>
            <a:chOff x="7530697" y="2790299"/>
            <a:chExt cx="244291" cy="326314"/>
          </a:xfrm>
          <a:solidFill>
            <a:srgbClr val="000000"/>
          </a:solidFill>
        </p:grpSpPr>
        <p:sp>
          <p:nvSpPr>
            <p:cNvPr id="12415" name="Google Shape;12415;p65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6" name="Google Shape;12416;p65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7" name="Google Shape;12417;p65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8" name="Google Shape;12418;p65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19" name="Google Shape;12419;p65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20" name="Google Shape;12420;p65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21" name="Google Shape;12421;p65"/>
          <p:cNvGrpSpPr/>
          <p:nvPr/>
        </p:nvGrpSpPr>
        <p:grpSpPr>
          <a:xfrm>
            <a:off x="7988191" y="2832248"/>
            <a:ext cx="332348" cy="283985"/>
            <a:chOff x="7988191" y="2832248"/>
            <a:chExt cx="332348" cy="283985"/>
          </a:xfrm>
          <a:solidFill>
            <a:srgbClr val="000000"/>
          </a:solidFill>
        </p:grpSpPr>
        <p:sp>
          <p:nvSpPr>
            <p:cNvPr id="12422" name="Google Shape;12422;p65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23" name="Google Shape;12423;p65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24" name="Google Shape;12424;p65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425" name="Google Shape;12425;p65"/>
          <p:cNvSpPr/>
          <p:nvPr/>
        </p:nvSpPr>
        <p:spPr>
          <a:xfrm>
            <a:off x="2498418" y="3245126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426" name="Google Shape;12426;p65"/>
          <p:cNvGrpSpPr/>
          <p:nvPr/>
        </p:nvGrpSpPr>
        <p:grpSpPr>
          <a:xfrm>
            <a:off x="3588440" y="3258368"/>
            <a:ext cx="364484" cy="262423"/>
            <a:chOff x="3588440" y="3258368"/>
            <a:chExt cx="364484" cy="262423"/>
          </a:xfrm>
          <a:solidFill>
            <a:srgbClr val="000000"/>
          </a:solidFill>
        </p:grpSpPr>
        <p:sp>
          <p:nvSpPr>
            <p:cNvPr id="12427" name="Google Shape;12427;p65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28" name="Google Shape;12428;p65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29" name="Google Shape;12429;p65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30" name="Google Shape;12430;p65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31" name="Google Shape;12431;p65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32" name="Google Shape;12432;p65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433" name="Google Shape;12433;p65"/>
          <p:cNvSpPr/>
          <p:nvPr/>
        </p:nvSpPr>
        <p:spPr>
          <a:xfrm>
            <a:off x="5263326" y="3229852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434" name="Google Shape;12434;p65"/>
          <p:cNvGrpSpPr/>
          <p:nvPr/>
        </p:nvGrpSpPr>
        <p:grpSpPr>
          <a:xfrm>
            <a:off x="5765817" y="3227724"/>
            <a:ext cx="364865" cy="324822"/>
            <a:chOff x="5765817" y="3227724"/>
            <a:chExt cx="364865" cy="324822"/>
          </a:xfrm>
          <a:solidFill>
            <a:srgbClr val="000000"/>
          </a:solidFill>
        </p:grpSpPr>
        <p:sp>
          <p:nvSpPr>
            <p:cNvPr id="12435" name="Google Shape;12435;p65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36" name="Google Shape;12436;p65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37" name="Google Shape;12437;p65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38" name="Google Shape;12438;p65"/>
          <p:cNvGrpSpPr/>
          <p:nvPr/>
        </p:nvGrpSpPr>
        <p:grpSpPr>
          <a:xfrm>
            <a:off x="6228583" y="3237664"/>
            <a:ext cx="446539" cy="303895"/>
            <a:chOff x="6228583" y="3237664"/>
            <a:chExt cx="446539" cy="303895"/>
          </a:xfrm>
          <a:solidFill>
            <a:srgbClr val="000000"/>
          </a:solidFill>
        </p:grpSpPr>
        <p:sp>
          <p:nvSpPr>
            <p:cNvPr id="12439" name="Google Shape;12439;p65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0" name="Google Shape;12440;p65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1" name="Google Shape;12441;p65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2" name="Google Shape;12442;p65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3" name="Google Shape;12443;p65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4" name="Google Shape;12444;p65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5" name="Google Shape;12445;p65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6" name="Google Shape;12446;p65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7" name="Google Shape;12447;p65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8" name="Google Shape;12448;p65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49" name="Google Shape;12449;p65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0" name="Google Shape;12450;p65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1" name="Google Shape;12451;p65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2" name="Google Shape;12452;p65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3" name="Google Shape;12453;p65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4" name="Google Shape;12454;p65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5" name="Google Shape;12455;p65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56" name="Google Shape;12456;p65"/>
          <p:cNvGrpSpPr/>
          <p:nvPr/>
        </p:nvGrpSpPr>
        <p:grpSpPr>
          <a:xfrm>
            <a:off x="865862" y="3207306"/>
            <a:ext cx="364484" cy="364897"/>
            <a:chOff x="865862" y="3207306"/>
            <a:chExt cx="364484" cy="364897"/>
          </a:xfrm>
          <a:solidFill>
            <a:srgbClr val="000000"/>
          </a:solidFill>
        </p:grpSpPr>
        <p:sp>
          <p:nvSpPr>
            <p:cNvPr id="12457" name="Google Shape;12457;p65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8" name="Google Shape;12458;p65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59" name="Google Shape;12459;p65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0" name="Google Shape;12460;p65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1" name="Google Shape;12461;p65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2" name="Google Shape;12462;p65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3" name="Google Shape;12463;p65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4" name="Google Shape;12464;p65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5" name="Google Shape;12465;p65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6" name="Google Shape;12466;p65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7" name="Google Shape;12467;p65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8" name="Google Shape;12468;p65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69" name="Google Shape;12469;p65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0" name="Google Shape;12470;p65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71" name="Google Shape;12471;p65"/>
          <p:cNvGrpSpPr/>
          <p:nvPr/>
        </p:nvGrpSpPr>
        <p:grpSpPr>
          <a:xfrm>
            <a:off x="1404617" y="3226962"/>
            <a:ext cx="370168" cy="325965"/>
            <a:chOff x="1404617" y="3226962"/>
            <a:chExt cx="370168" cy="325965"/>
          </a:xfrm>
          <a:solidFill>
            <a:srgbClr val="000000"/>
          </a:solidFill>
        </p:grpSpPr>
        <p:sp>
          <p:nvSpPr>
            <p:cNvPr id="12472" name="Google Shape;12472;p65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3" name="Google Shape;12473;p65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4" name="Google Shape;12474;p65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5" name="Google Shape;12475;p65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6" name="Google Shape;12476;p65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7" name="Google Shape;12477;p65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8" name="Google Shape;12478;p65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79" name="Google Shape;12479;p65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80" name="Google Shape;12480;p65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81" name="Google Shape;12481;p65"/>
          <p:cNvGrpSpPr/>
          <p:nvPr/>
        </p:nvGrpSpPr>
        <p:grpSpPr>
          <a:xfrm>
            <a:off x="1954741" y="3212419"/>
            <a:ext cx="366389" cy="354481"/>
            <a:chOff x="1954741" y="3212419"/>
            <a:chExt cx="366389" cy="354481"/>
          </a:xfrm>
          <a:solidFill>
            <a:srgbClr val="000000"/>
          </a:solidFill>
        </p:grpSpPr>
        <p:sp>
          <p:nvSpPr>
            <p:cNvPr id="12482" name="Google Shape;12482;p65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83" name="Google Shape;12483;p65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84" name="Google Shape;12484;p65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85" name="Google Shape;12485;p65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86" name="Google Shape;12486;p65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87" name="Google Shape;12487;p65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88" name="Google Shape;12488;p65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89" name="Google Shape;12489;p65"/>
          <p:cNvGrpSpPr/>
          <p:nvPr/>
        </p:nvGrpSpPr>
        <p:grpSpPr>
          <a:xfrm>
            <a:off x="3043239" y="3215626"/>
            <a:ext cx="366008" cy="348670"/>
            <a:chOff x="3043239" y="3215626"/>
            <a:chExt cx="366008" cy="348670"/>
          </a:xfrm>
          <a:solidFill>
            <a:srgbClr val="000000"/>
          </a:solidFill>
        </p:grpSpPr>
        <p:sp>
          <p:nvSpPr>
            <p:cNvPr id="12490" name="Google Shape;12490;p65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91" name="Google Shape;12491;p65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492" name="Google Shape;12492;p65"/>
          <p:cNvGrpSpPr/>
          <p:nvPr/>
        </p:nvGrpSpPr>
        <p:grpSpPr>
          <a:xfrm>
            <a:off x="4218333" y="3184982"/>
            <a:ext cx="209107" cy="383442"/>
            <a:chOff x="4218333" y="3184982"/>
            <a:chExt cx="209107" cy="383442"/>
          </a:xfrm>
          <a:solidFill>
            <a:srgbClr val="000000"/>
          </a:solidFill>
        </p:grpSpPr>
        <p:sp>
          <p:nvSpPr>
            <p:cNvPr id="12493" name="Google Shape;12493;p65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94" name="Google Shape;12494;p65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495" name="Google Shape;12495;p65"/>
          <p:cNvSpPr/>
          <p:nvPr/>
        </p:nvSpPr>
        <p:spPr>
          <a:xfrm>
            <a:off x="4816819" y="3186157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496" name="Google Shape;12496;p65"/>
          <p:cNvGrpSpPr/>
          <p:nvPr/>
        </p:nvGrpSpPr>
        <p:grpSpPr>
          <a:xfrm>
            <a:off x="6896644" y="3216007"/>
            <a:ext cx="322917" cy="347876"/>
            <a:chOff x="6896644" y="3216007"/>
            <a:chExt cx="322917" cy="347876"/>
          </a:xfrm>
          <a:solidFill>
            <a:srgbClr val="000000"/>
          </a:solidFill>
        </p:grpSpPr>
        <p:sp>
          <p:nvSpPr>
            <p:cNvPr id="12497" name="Google Shape;12497;p65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98" name="Google Shape;12498;p65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499" name="Google Shape;12499;p65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00" name="Google Shape;12500;p65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01" name="Google Shape;12501;p65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02" name="Google Shape;12502;p65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03" name="Google Shape;12503;p65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04" name="Google Shape;12504;p65"/>
          <p:cNvGrpSpPr/>
          <p:nvPr/>
        </p:nvGrpSpPr>
        <p:grpSpPr>
          <a:xfrm>
            <a:off x="7429366" y="3223183"/>
            <a:ext cx="334634" cy="333904"/>
            <a:chOff x="7429366" y="3223183"/>
            <a:chExt cx="334634" cy="333904"/>
          </a:xfrm>
          <a:solidFill>
            <a:srgbClr val="000000"/>
          </a:solidFill>
        </p:grpSpPr>
        <p:sp>
          <p:nvSpPr>
            <p:cNvPr id="12505" name="Google Shape;12505;p65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06" name="Google Shape;12506;p65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507" name="Google Shape;12507;p65"/>
          <p:cNvSpPr/>
          <p:nvPr/>
        </p:nvSpPr>
        <p:spPr>
          <a:xfrm>
            <a:off x="8079296" y="3207306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508" name="Google Shape;12508;p65"/>
          <p:cNvGrpSpPr/>
          <p:nvPr/>
        </p:nvGrpSpPr>
        <p:grpSpPr>
          <a:xfrm>
            <a:off x="5216456" y="3725484"/>
            <a:ext cx="356196" cy="265631"/>
            <a:chOff x="5216456" y="3725484"/>
            <a:chExt cx="356196" cy="265631"/>
          </a:xfrm>
          <a:solidFill>
            <a:srgbClr val="000000"/>
          </a:solidFill>
        </p:grpSpPr>
        <p:sp>
          <p:nvSpPr>
            <p:cNvPr id="12509" name="Google Shape;12509;p65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10" name="Google Shape;12510;p65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11" name="Google Shape;12511;p65"/>
          <p:cNvGrpSpPr/>
          <p:nvPr/>
        </p:nvGrpSpPr>
        <p:grpSpPr>
          <a:xfrm>
            <a:off x="6849393" y="3733994"/>
            <a:ext cx="355053" cy="248038"/>
            <a:chOff x="6849393" y="3733994"/>
            <a:chExt cx="355053" cy="248038"/>
          </a:xfrm>
          <a:solidFill>
            <a:srgbClr val="000000"/>
          </a:solidFill>
        </p:grpSpPr>
        <p:sp>
          <p:nvSpPr>
            <p:cNvPr id="12512" name="Google Shape;12512;p65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13" name="Google Shape;12513;p65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14" name="Google Shape;12514;p65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15" name="Google Shape;12515;p65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16" name="Google Shape;12516;p65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17" name="Google Shape;12517;p65"/>
          <p:cNvGrpSpPr/>
          <p:nvPr/>
        </p:nvGrpSpPr>
        <p:grpSpPr>
          <a:xfrm>
            <a:off x="7918997" y="3714687"/>
            <a:ext cx="392111" cy="280206"/>
            <a:chOff x="7918997" y="3714687"/>
            <a:chExt cx="392111" cy="280206"/>
          </a:xfrm>
          <a:solidFill>
            <a:srgbClr val="000000"/>
          </a:solidFill>
        </p:grpSpPr>
        <p:sp>
          <p:nvSpPr>
            <p:cNvPr id="12518" name="Google Shape;12518;p65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19" name="Google Shape;12519;p65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20" name="Google Shape;12520;p65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21" name="Google Shape;12521;p65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22" name="Google Shape;12522;p65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523" name="Google Shape;12523;p65"/>
          <p:cNvSpPr/>
          <p:nvPr/>
        </p:nvSpPr>
        <p:spPr>
          <a:xfrm>
            <a:off x="867354" y="3694364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524" name="Google Shape;12524;p65"/>
          <p:cNvGrpSpPr/>
          <p:nvPr/>
        </p:nvGrpSpPr>
        <p:grpSpPr>
          <a:xfrm>
            <a:off x="1408777" y="3680964"/>
            <a:ext cx="357720" cy="355148"/>
            <a:chOff x="1408777" y="3680964"/>
            <a:chExt cx="357720" cy="355148"/>
          </a:xfrm>
          <a:solidFill>
            <a:srgbClr val="000000"/>
          </a:solidFill>
        </p:grpSpPr>
        <p:sp>
          <p:nvSpPr>
            <p:cNvPr id="12525" name="Google Shape;12525;p65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26" name="Google Shape;12526;p65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27" name="Google Shape;12527;p65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28" name="Google Shape;12528;p65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29" name="Google Shape;12529;p65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30" name="Google Shape;12530;p65"/>
          <p:cNvGrpSpPr/>
          <p:nvPr/>
        </p:nvGrpSpPr>
        <p:grpSpPr>
          <a:xfrm>
            <a:off x="1952836" y="3680964"/>
            <a:ext cx="357720" cy="355148"/>
            <a:chOff x="1952836" y="3680964"/>
            <a:chExt cx="357720" cy="355148"/>
          </a:xfrm>
          <a:solidFill>
            <a:srgbClr val="000000"/>
          </a:solidFill>
        </p:grpSpPr>
        <p:sp>
          <p:nvSpPr>
            <p:cNvPr id="12531" name="Google Shape;12531;p65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32" name="Google Shape;12532;p65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33" name="Google Shape;12533;p65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34" name="Google Shape;12534;p65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35" name="Google Shape;12535;p65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36" name="Google Shape;12536;p65"/>
          <p:cNvGrpSpPr/>
          <p:nvPr/>
        </p:nvGrpSpPr>
        <p:grpSpPr>
          <a:xfrm>
            <a:off x="2496894" y="3680964"/>
            <a:ext cx="357720" cy="355148"/>
            <a:chOff x="2496894" y="3680964"/>
            <a:chExt cx="357720" cy="355148"/>
          </a:xfrm>
          <a:solidFill>
            <a:srgbClr val="000000"/>
          </a:solidFill>
        </p:grpSpPr>
        <p:sp>
          <p:nvSpPr>
            <p:cNvPr id="12537" name="Google Shape;12537;p65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38" name="Google Shape;12538;p65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39" name="Google Shape;12539;p65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40" name="Google Shape;12540;p65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41" name="Google Shape;12541;p65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42" name="Google Shape;12542;p65"/>
          <p:cNvGrpSpPr/>
          <p:nvPr/>
        </p:nvGrpSpPr>
        <p:grpSpPr>
          <a:xfrm>
            <a:off x="3040984" y="3681059"/>
            <a:ext cx="356164" cy="355815"/>
            <a:chOff x="3040984" y="3681059"/>
            <a:chExt cx="356164" cy="355815"/>
          </a:xfrm>
          <a:solidFill>
            <a:srgbClr val="000000"/>
          </a:solidFill>
        </p:grpSpPr>
        <p:sp>
          <p:nvSpPr>
            <p:cNvPr id="12543" name="Google Shape;12543;p65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44" name="Google Shape;12544;p65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45" name="Google Shape;12545;p65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46" name="Google Shape;12546;p65"/>
          <p:cNvGrpSpPr/>
          <p:nvPr/>
        </p:nvGrpSpPr>
        <p:grpSpPr>
          <a:xfrm>
            <a:off x="3584280" y="3699191"/>
            <a:ext cx="358069" cy="317995"/>
            <a:chOff x="3584280" y="3699191"/>
            <a:chExt cx="358069" cy="317995"/>
          </a:xfrm>
          <a:solidFill>
            <a:srgbClr val="000000"/>
          </a:solidFill>
        </p:grpSpPr>
        <p:sp>
          <p:nvSpPr>
            <p:cNvPr id="12547" name="Google Shape;12547;p65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48" name="Google Shape;12548;p65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49" name="Google Shape;12549;p65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50" name="Google Shape;12550;p65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51" name="Google Shape;12551;p65"/>
          <p:cNvGrpSpPr/>
          <p:nvPr/>
        </p:nvGrpSpPr>
        <p:grpSpPr>
          <a:xfrm>
            <a:off x="4129482" y="3681059"/>
            <a:ext cx="355402" cy="354291"/>
            <a:chOff x="4129482" y="3681059"/>
            <a:chExt cx="355402" cy="354291"/>
          </a:xfrm>
          <a:solidFill>
            <a:srgbClr val="000000"/>
          </a:solidFill>
        </p:grpSpPr>
        <p:sp>
          <p:nvSpPr>
            <p:cNvPr id="12552" name="Google Shape;12552;p65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53" name="Google Shape;12553;p65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54" name="Google Shape;12554;p65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55" name="Google Shape;12555;p65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56" name="Google Shape;12556;p65"/>
          <p:cNvGrpSpPr/>
          <p:nvPr/>
        </p:nvGrpSpPr>
        <p:grpSpPr>
          <a:xfrm>
            <a:off x="4673540" y="3680297"/>
            <a:ext cx="355434" cy="355815"/>
            <a:chOff x="4673540" y="3680297"/>
            <a:chExt cx="355434" cy="355815"/>
          </a:xfrm>
          <a:solidFill>
            <a:srgbClr val="000000"/>
          </a:solidFill>
        </p:grpSpPr>
        <p:sp>
          <p:nvSpPr>
            <p:cNvPr id="12557" name="Google Shape;12557;p65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58" name="Google Shape;12558;p65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59" name="Google Shape;12559;p65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60" name="Google Shape;12560;p65"/>
          <p:cNvGrpSpPr/>
          <p:nvPr/>
        </p:nvGrpSpPr>
        <p:grpSpPr>
          <a:xfrm>
            <a:off x="5779408" y="3699191"/>
            <a:ext cx="317645" cy="318757"/>
            <a:chOff x="5779408" y="3699191"/>
            <a:chExt cx="317645" cy="318757"/>
          </a:xfrm>
          <a:solidFill>
            <a:srgbClr val="000000"/>
          </a:solidFill>
        </p:grpSpPr>
        <p:sp>
          <p:nvSpPr>
            <p:cNvPr id="12561" name="Google Shape;12561;p65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62" name="Google Shape;12562;p65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563" name="Google Shape;12563;p65"/>
          <p:cNvSpPr/>
          <p:nvPr/>
        </p:nvSpPr>
        <p:spPr>
          <a:xfrm>
            <a:off x="6304573" y="3694459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564" name="Google Shape;12564;p65"/>
          <p:cNvGrpSpPr/>
          <p:nvPr/>
        </p:nvGrpSpPr>
        <p:grpSpPr>
          <a:xfrm>
            <a:off x="7390435" y="3680868"/>
            <a:ext cx="372073" cy="355243"/>
            <a:chOff x="7390435" y="3680868"/>
            <a:chExt cx="372073" cy="355243"/>
          </a:xfrm>
          <a:solidFill>
            <a:srgbClr val="000000"/>
          </a:solidFill>
        </p:grpSpPr>
        <p:sp>
          <p:nvSpPr>
            <p:cNvPr id="12565" name="Google Shape;12565;p65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66" name="Google Shape;12566;p65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67" name="Google Shape;12567;p65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68" name="Google Shape;12568;p65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69" name="Google Shape;12569;p65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70" name="Google Shape;12570;p65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71" name="Google Shape;12571;p65"/>
          <p:cNvGrpSpPr/>
          <p:nvPr/>
        </p:nvGrpSpPr>
        <p:grpSpPr>
          <a:xfrm>
            <a:off x="1421638" y="4125629"/>
            <a:ext cx="374709" cy="374010"/>
            <a:chOff x="1421638" y="4125629"/>
            <a:chExt cx="374709" cy="374010"/>
          </a:xfrm>
          <a:solidFill>
            <a:srgbClr val="000000"/>
          </a:solidFill>
        </p:grpSpPr>
        <p:sp>
          <p:nvSpPr>
            <p:cNvPr id="12572" name="Google Shape;12572;p65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73" name="Google Shape;12573;p65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74" name="Google Shape;12574;p65"/>
          <p:cNvGrpSpPr/>
          <p:nvPr/>
        </p:nvGrpSpPr>
        <p:grpSpPr>
          <a:xfrm>
            <a:off x="1973254" y="4156304"/>
            <a:ext cx="357720" cy="342192"/>
            <a:chOff x="1973254" y="4156304"/>
            <a:chExt cx="357720" cy="342192"/>
          </a:xfrm>
          <a:solidFill>
            <a:srgbClr val="000000"/>
          </a:solidFill>
        </p:grpSpPr>
        <p:sp>
          <p:nvSpPr>
            <p:cNvPr id="12575" name="Google Shape;12575;p65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76" name="Google Shape;12576;p65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77" name="Google Shape;12577;p65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78" name="Google Shape;12578;p65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79" name="Google Shape;12579;p65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80" name="Google Shape;12580;p65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81" name="Google Shape;12581;p65"/>
          <p:cNvGrpSpPr/>
          <p:nvPr/>
        </p:nvGrpSpPr>
        <p:grpSpPr>
          <a:xfrm>
            <a:off x="2523759" y="4135505"/>
            <a:ext cx="341049" cy="340318"/>
            <a:chOff x="2523759" y="4135505"/>
            <a:chExt cx="341049" cy="340318"/>
          </a:xfrm>
          <a:solidFill>
            <a:srgbClr val="000000"/>
          </a:solidFill>
        </p:grpSpPr>
        <p:sp>
          <p:nvSpPr>
            <p:cNvPr id="12582" name="Google Shape;12582;p65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83" name="Google Shape;12583;p65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84" name="Google Shape;12584;p65"/>
          <p:cNvGrpSpPr/>
          <p:nvPr/>
        </p:nvGrpSpPr>
        <p:grpSpPr>
          <a:xfrm>
            <a:off x="3040603" y="4130360"/>
            <a:ext cx="392079" cy="350353"/>
            <a:chOff x="3040603" y="4130360"/>
            <a:chExt cx="392079" cy="350353"/>
          </a:xfrm>
          <a:solidFill>
            <a:srgbClr val="000000"/>
          </a:solidFill>
        </p:grpSpPr>
        <p:sp>
          <p:nvSpPr>
            <p:cNvPr id="12585" name="Google Shape;12585;p65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86" name="Google Shape;12586;p65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87" name="Google Shape;12587;p65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88" name="Google Shape;12588;p65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89" name="Google Shape;12589;p65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0" name="Google Shape;12590;p65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1" name="Google Shape;12591;p65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2" name="Google Shape;12592;p65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3" name="Google Shape;12593;p65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4" name="Google Shape;12594;p65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595" name="Google Shape;12595;p65"/>
          <p:cNvGrpSpPr/>
          <p:nvPr/>
        </p:nvGrpSpPr>
        <p:grpSpPr>
          <a:xfrm>
            <a:off x="3662144" y="4135505"/>
            <a:ext cx="232955" cy="340318"/>
            <a:chOff x="3662144" y="4135505"/>
            <a:chExt cx="232955" cy="340318"/>
          </a:xfrm>
          <a:solidFill>
            <a:srgbClr val="000000"/>
          </a:solidFill>
        </p:grpSpPr>
        <p:sp>
          <p:nvSpPr>
            <p:cNvPr id="12596" name="Google Shape;12596;p65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7" name="Google Shape;12597;p65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8" name="Google Shape;12598;p65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599" name="Google Shape;12599;p65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600" name="Google Shape;12600;p65"/>
          <p:cNvGrpSpPr/>
          <p:nvPr/>
        </p:nvGrpSpPr>
        <p:grpSpPr>
          <a:xfrm>
            <a:off x="4149138" y="4121151"/>
            <a:ext cx="344065" cy="368644"/>
            <a:chOff x="4149138" y="4121151"/>
            <a:chExt cx="344065" cy="368644"/>
          </a:xfrm>
          <a:solidFill>
            <a:srgbClr val="000000"/>
          </a:solidFill>
        </p:grpSpPr>
        <p:sp>
          <p:nvSpPr>
            <p:cNvPr id="12601" name="Google Shape;12601;p65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2" name="Google Shape;12602;p65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3" name="Google Shape;12603;p65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4" name="Google Shape;12604;p65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5" name="Google Shape;12605;p65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6" name="Google Shape;12606;p65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7" name="Google Shape;12607;p65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8" name="Google Shape;12608;p65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09" name="Google Shape;12609;p65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10" name="Google Shape;12610;p65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11" name="Google Shape;12611;p65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12" name="Google Shape;12612;p65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613" name="Google Shape;12613;p65"/>
          <p:cNvSpPr/>
          <p:nvPr/>
        </p:nvSpPr>
        <p:spPr>
          <a:xfrm>
            <a:off x="4692054" y="4135409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2614" name="Google Shape;12614;p65"/>
          <p:cNvGrpSpPr/>
          <p:nvPr/>
        </p:nvGrpSpPr>
        <p:grpSpPr>
          <a:xfrm>
            <a:off x="5206262" y="4174817"/>
            <a:ext cx="397763" cy="262804"/>
            <a:chOff x="5206262" y="4174817"/>
            <a:chExt cx="397763" cy="262804"/>
          </a:xfrm>
          <a:solidFill>
            <a:srgbClr val="000000"/>
          </a:solidFill>
        </p:grpSpPr>
        <p:sp>
          <p:nvSpPr>
            <p:cNvPr id="12615" name="Google Shape;12615;p65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16" name="Google Shape;12616;p65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17" name="Google Shape;12617;p65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18" name="Google Shape;12618;p65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19" name="Google Shape;12619;p65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0" name="Google Shape;12620;p65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1" name="Google Shape;12621;p65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622" name="Google Shape;12622;p65"/>
          <p:cNvGrpSpPr/>
          <p:nvPr/>
        </p:nvGrpSpPr>
        <p:grpSpPr>
          <a:xfrm>
            <a:off x="5727616" y="4204699"/>
            <a:ext cx="440505" cy="290018"/>
            <a:chOff x="5727616" y="4204699"/>
            <a:chExt cx="440505" cy="290018"/>
          </a:xfrm>
          <a:solidFill>
            <a:srgbClr val="000000"/>
          </a:solidFill>
        </p:grpSpPr>
        <p:sp>
          <p:nvSpPr>
            <p:cNvPr id="12623" name="Google Shape;12623;p65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4" name="Google Shape;12624;p65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5" name="Google Shape;12625;p65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6" name="Google Shape;12626;p65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7" name="Google Shape;12627;p65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8" name="Google Shape;12628;p65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29" name="Google Shape;12629;p65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30" name="Google Shape;12630;p65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631" name="Google Shape;12631;p65"/>
          <p:cNvGrpSpPr/>
          <p:nvPr/>
        </p:nvGrpSpPr>
        <p:grpSpPr>
          <a:xfrm>
            <a:off x="6410063" y="4135124"/>
            <a:ext cx="159950" cy="364516"/>
            <a:chOff x="6410063" y="4135124"/>
            <a:chExt cx="159950" cy="364516"/>
          </a:xfrm>
          <a:solidFill>
            <a:srgbClr val="000000"/>
          </a:solidFill>
        </p:grpSpPr>
        <p:sp>
          <p:nvSpPr>
            <p:cNvPr id="12632" name="Google Shape;12632;p65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33" name="Google Shape;12633;p65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34" name="Google Shape;12634;p65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35" name="Google Shape;12635;p65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636" name="Google Shape;12636;p65"/>
          <p:cNvGrpSpPr/>
          <p:nvPr/>
        </p:nvGrpSpPr>
        <p:grpSpPr>
          <a:xfrm>
            <a:off x="6924652" y="4135505"/>
            <a:ext cx="214378" cy="364135"/>
            <a:chOff x="6924652" y="4135505"/>
            <a:chExt cx="214378" cy="364135"/>
          </a:xfrm>
          <a:solidFill>
            <a:srgbClr val="000000"/>
          </a:solidFill>
        </p:grpSpPr>
        <p:sp>
          <p:nvSpPr>
            <p:cNvPr id="12637" name="Google Shape;12637;p65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38" name="Google Shape;12638;p65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39" name="Google Shape;12639;p65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40" name="Google Shape;12640;p65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2641" name="Google Shape;12641;p65"/>
          <p:cNvGrpSpPr/>
          <p:nvPr/>
        </p:nvGrpSpPr>
        <p:grpSpPr>
          <a:xfrm>
            <a:off x="7384751" y="4147984"/>
            <a:ext cx="380012" cy="351274"/>
            <a:chOff x="7384751" y="4147984"/>
            <a:chExt cx="380012" cy="351274"/>
          </a:xfrm>
          <a:solidFill>
            <a:srgbClr val="000000"/>
          </a:solidFill>
        </p:grpSpPr>
        <p:sp>
          <p:nvSpPr>
            <p:cNvPr id="12642" name="Google Shape;12642;p65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43" name="Google Shape;12643;p65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44" name="Google Shape;12644;p65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45" name="Google Shape;12645;p65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2646" name="Google Shape;12646;p65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1" name="Google Shape;12651;p66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2" name="Google Shape;12652;p66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53" name="Google Shape;12653;p66"/>
          <p:cNvGrpSpPr/>
          <p:nvPr/>
        </p:nvGrpSpPr>
        <p:grpSpPr>
          <a:xfrm>
            <a:off x="1989449" y="4282269"/>
            <a:ext cx="374774" cy="346073"/>
            <a:chOff x="1989449" y="4282269"/>
            <a:chExt cx="374774" cy="346073"/>
          </a:xfrm>
          <a:solidFill>
            <a:srgbClr val="000000"/>
          </a:solidFill>
        </p:grpSpPr>
        <p:sp>
          <p:nvSpPr>
            <p:cNvPr id="12654" name="Google Shape;12654;p66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66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66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66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66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9" name="Google Shape;12659;p66"/>
          <p:cNvGrpSpPr/>
          <p:nvPr/>
        </p:nvGrpSpPr>
        <p:grpSpPr>
          <a:xfrm>
            <a:off x="2487439" y="4280740"/>
            <a:ext cx="198775" cy="348972"/>
            <a:chOff x="2487439" y="4280740"/>
            <a:chExt cx="198775" cy="348972"/>
          </a:xfrm>
          <a:solidFill>
            <a:srgbClr val="000000"/>
          </a:solidFill>
        </p:grpSpPr>
        <p:sp>
          <p:nvSpPr>
            <p:cNvPr id="12660" name="Google Shape;12660;p66"/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66"/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66"/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66"/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4" name="Google Shape;12664;p66"/>
          <p:cNvGrpSpPr/>
          <p:nvPr/>
        </p:nvGrpSpPr>
        <p:grpSpPr>
          <a:xfrm>
            <a:off x="2810958" y="4273923"/>
            <a:ext cx="353145" cy="361873"/>
            <a:chOff x="2810958" y="4273923"/>
            <a:chExt cx="353145" cy="361873"/>
          </a:xfrm>
          <a:solidFill>
            <a:srgbClr val="000000"/>
          </a:solidFill>
        </p:grpSpPr>
        <p:sp>
          <p:nvSpPr>
            <p:cNvPr id="12665" name="Google Shape;12665;p66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66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66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66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66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66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66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2" name="Google Shape;12672;p66"/>
          <p:cNvGrpSpPr/>
          <p:nvPr/>
        </p:nvGrpSpPr>
        <p:grpSpPr>
          <a:xfrm>
            <a:off x="6275635" y="4282651"/>
            <a:ext cx="209383" cy="366778"/>
            <a:chOff x="6275635" y="4282651"/>
            <a:chExt cx="209383" cy="366778"/>
          </a:xfrm>
          <a:solidFill>
            <a:srgbClr val="000000"/>
          </a:solidFill>
        </p:grpSpPr>
        <p:sp>
          <p:nvSpPr>
            <p:cNvPr id="12673" name="Google Shape;12673;p66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66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5" name="Google Shape;12675;p66"/>
          <p:cNvGrpSpPr/>
          <p:nvPr/>
        </p:nvGrpSpPr>
        <p:grpSpPr>
          <a:xfrm>
            <a:off x="6701186" y="4283033"/>
            <a:ext cx="280292" cy="366396"/>
            <a:chOff x="6701186" y="4283033"/>
            <a:chExt cx="280292" cy="366396"/>
          </a:xfrm>
          <a:solidFill>
            <a:srgbClr val="000000"/>
          </a:solidFill>
        </p:grpSpPr>
        <p:sp>
          <p:nvSpPr>
            <p:cNvPr id="12676" name="Google Shape;12676;p66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66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8" name="Google Shape;12678;p66"/>
          <p:cNvGrpSpPr/>
          <p:nvPr/>
        </p:nvGrpSpPr>
        <p:grpSpPr>
          <a:xfrm>
            <a:off x="2609571" y="3824958"/>
            <a:ext cx="373627" cy="347347"/>
            <a:chOff x="2609571" y="3824958"/>
            <a:chExt cx="373627" cy="347347"/>
          </a:xfrm>
          <a:solidFill>
            <a:srgbClr val="000000"/>
          </a:solidFill>
        </p:grpSpPr>
        <p:sp>
          <p:nvSpPr>
            <p:cNvPr id="12679" name="Google Shape;12679;p66"/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66"/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1" name="Google Shape;12681;p66"/>
          <p:cNvSpPr/>
          <p:nvPr/>
        </p:nvSpPr>
        <p:spPr>
          <a:xfrm>
            <a:off x="1288576" y="3822410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2" name="Google Shape;12682;p66"/>
          <p:cNvGrpSpPr/>
          <p:nvPr/>
        </p:nvGrpSpPr>
        <p:grpSpPr>
          <a:xfrm>
            <a:off x="916127" y="3807056"/>
            <a:ext cx="221902" cy="380795"/>
            <a:chOff x="916127" y="3807056"/>
            <a:chExt cx="221902" cy="380795"/>
          </a:xfrm>
          <a:solidFill>
            <a:srgbClr val="000000"/>
          </a:solidFill>
        </p:grpSpPr>
        <p:sp>
          <p:nvSpPr>
            <p:cNvPr id="12683" name="Google Shape;12683;p66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66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66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66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7" name="Google Shape;12687;p66"/>
          <p:cNvSpPr/>
          <p:nvPr/>
        </p:nvSpPr>
        <p:spPr>
          <a:xfrm>
            <a:off x="3136771" y="3823174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8" name="Google Shape;12688;p66"/>
          <p:cNvSpPr/>
          <p:nvPr/>
        </p:nvSpPr>
        <p:spPr>
          <a:xfrm>
            <a:off x="2179465" y="3851048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9" name="Google Shape;12689;p66"/>
          <p:cNvGrpSpPr/>
          <p:nvPr/>
        </p:nvGrpSpPr>
        <p:grpSpPr>
          <a:xfrm>
            <a:off x="3513010" y="3816134"/>
            <a:ext cx="362223" cy="361108"/>
            <a:chOff x="3513010" y="3816134"/>
            <a:chExt cx="362223" cy="361108"/>
          </a:xfrm>
          <a:solidFill>
            <a:srgbClr val="000000"/>
          </a:solidFill>
        </p:grpSpPr>
        <p:sp>
          <p:nvSpPr>
            <p:cNvPr id="12690" name="Google Shape;12690;p66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66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66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66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4" name="Google Shape;12694;p66"/>
          <p:cNvGrpSpPr/>
          <p:nvPr/>
        </p:nvGrpSpPr>
        <p:grpSpPr>
          <a:xfrm>
            <a:off x="3950316" y="3820307"/>
            <a:ext cx="369805" cy="353782"/>
            <a:chOff x="3950316" y="3820307"/>
            <a:chExt cx="369805" cy="353782"/>
          </a:xfrm>
          <a:solidFill>
            <a:srgbClr val="000000"/>
          </a:solidFill>
        </p:grpSpPr>
        <p:sp>
          <p:nvSpPr>
            <p:cNvPr id="12695" name="Google Shape;12695;p66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66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66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66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9" name="Google Shape;12699;p66"/>
          <p:cNvGrpSpPr/>
          <p:nvPr/>
        </p:nvGrpSpPr>
        <p:grpSpPr>
          <a:xfrm>
            <a:off x="1761909" y="3811961"/>
            <a:ext cx="307974" cy="371716"/>
            <a:chOff x="1761909" y="3811961"/>
            <a:chExt cx="307974" cy="371716"/>
          </a:xfrm>
          <a:solidFill>
            <a:srgbClr val="000000"/>
          </a:solidFill>
        </p:grpSpPr>
        <p:sp>
          <p:nvSpPr>
            <p:cNvPr id="12700" name="Google Shape;12700;p66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66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66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66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66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66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66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66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66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66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0" name="Google Shape;12710;p66"/>
          <p:cNvGrpSpPr/>
          <p:nvPr/>
        </p:nvGrpSpPr>
        <p:grpSpPr>
          <a:xfrm>
            <a:off x="5373342" y="3808935"/>
            <a:ext cx="231395" cy="353145"/>
            <a:chOff x="5373342" y="3808935"/>
            <a:chExt cx="231395" cy="353145"/>
          </a:xfrm>
          <a:solidFill>
            <a:srgbClr val="000000"/>
          </a:solidFill>
        </p:grpSpPr>
        <p:sp>
          <p:nvSpPr>
            <p:cNvPr id="12711" name="Google Shape;12711;p66"/>
            <p:cNvSpPr/>
            <p:nvPr/>
          </p:nvSpPr>
          <p:spPr>
            <a:xfrm>
              <a:off x="5422654" y="3832827"/>
              <a:ext cx="132772" cy="114200"/>
            </a:xfrm>
            <a:custGeom>
              <a:avLst/>
              <a:gdLst/>
              <a:ahLst/>
              <a:cxnLst/>
              <a:rect l="l" t="t" r="r" b="b"/>
              <a:pathLst>
                <a:path w="4168" h="3585" extrusionOk="0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66"/>
            <p:cNvSpPr/>
            <p:nvPr/>
          </p:nvSpPr>
          <p:spPr>
            <a:xfrm>
              <a:off x="5394590" y="3972415"/>
              <a:ext cx="45139" cy="37557"/>
            </a:xfrm>
            <a:custGeom>
              <a:avLst/>
              <a:gdLst/>
              <a:ahLst/>
              <a:cxnLst/>
              <a:rect l="l" t="t" r="r" b="b"/>
              <a:pathLst>
                <a:path w="1417" h="1179" extrusionOk="0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66"/>
            <p:cNvSpPr/>
            <p:nvPr/>
          </p:nvSpPr>
          <p:spPr>
            <a:xfrm>
              <a:off x="5460179" y="3972415"/>
              <a:ext cx="58072" cy="37557"/>
            </a:xfrm>
            <a:custGeom>
              <a:avLst/>
              <a:gdLst/>
              <a:ahLst/>
              <a:cxnLst/>
              <a:rect l="l" t="t" r="r" b="b"/>
              <a:pathLst>
                <a:path w="1823" h="1179" extrusionOk="0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66"/>
            <p:cNvSpPr/>
            <p:nvPr/>
          </p:nvSpPr>
          <p:spPr>
            <a:xfrm>
              <a:off x="5538319" y="3972415"/>
              <a:ext cx="45170" cy="37557"/>
            </a:xfrm>
            <a:custGeom>
              <a:avLst/>
              <a:gdLst/>
              <a:ahLst/>
              <a:cxnLst/>
              <a:rect l="l" t="t" r="r" b="b"/>
              <a:pathLst>
                <a:path w="1418" h="1179" extrusionOk="0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66"/>
            <p:cNvSpPr/>
            <p:nvPr/>
          </p:nvSpPr>
          <p:spPr>
            <a:xfrm>
              <a:off x="5373342" y="3808935"/>
              <a:ext cx="231395" cy="353145"/>
            </a:xfrm>
            <a:custGeom>
              <a:avLst/>
              <a:gdLst/>
              <a:ahLst/>
              <a:cxnLst/>
              <a:rect l="l" t="t" r="r" b="b"/>
              <a:pathLst>
                <a:path w="7264" h="11086" extrusionOk="0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66"/>
            <p:cNvSpPr/>
            <p:nvPr/>
          </p:nvSpPr>
          <p:spPr>
            <a:xfrm>
              <a:off x="5481426" y="4125255"/>
              <a:ext cx="15195" cy="1519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66"/>
            <p:cNvSpPr/>
            <p:nvPr/>
          </p:nvSpPr>
          <p:spPr>
            <a:xfrm>
              <a:off x="5447692" y="3873792"/>
              <a:ext cx="29593" cy="48579"/>
            </a:xfrm>
            <a:custGeom>
              <a:avLst/>
              <a:gdLst/>
              <a:ahLst/>
              <a:cxnLst/>
              <a:rect l="l" t="t" r="r" b="b"/>
              <a:pathLst>
                <a:path w="929" h="1525" extrusionOk="0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66"/>
            <p:cNvSpPr/>
            <p:nvPr/>
          </p:nvSpPr>
          <p:spPr>
            <a:xfrm>
              <a:off x="5500762" y="3873792"/>
              <a:ext cx="29625" cy="48579"/>
            </a:xfrm>
            <a:custGeom>
              <a:avLst/>
              <a:gdLst/>
              <a:ahLst/>
              <a:cxnLst/>
              <a:rect l="l" t="t" r="r" b="b"/>
              <a:pathLst>
                <a:path w="930" h="1525" extrusionOk="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66"/>
            <p:cNvSpPr/>
            <p:nvPr/>
          </p:nvSpPr>
          <p:spPr>
            <a:xfrm>
              <a:off x="5482573" y="3909533"/>
              <a:ext cx="15959" cy="17998"/>
            </a:xfrm>
            <a:custGeom>
              <a:avLst/>
              <a:gdLst/>
              <a:ahLst/>
              <a:cxnLst/>
              <a:rect l="l" t="t" r="r" b="b"/>
              <a:pathLst>
                <a:path w="501" h="565" extrusionOk="0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0" name="Google Shape;12720;p66"/>
          <p:cNvSpPr/>
          <p:nvPr/>
        </p:nvSpPr>
        <p:spPr>
          <a:xfrm>
            <a:off x="6738361" y="3809700"/>
            <a:ext cx="205210" cy="353399"/>
          </a:xfrm>
          <a:custGeom>
            <a:avLst/>
            <a:gdLst/>
            <a:ahLst/>
            <a:cxnLst/>
            <a:rect l="l" t="t" r="r" b="b"/>
            <a:pathLst>
              <a:path w="6442" h="11094" extrusionOk="0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1" name="Google Shape;12721;p66"/>
          <p:cNvGrpSpPr/>
          <p:nvPr/>
        </p:nvGrpSpPr>
        <p:grpSpPr>
          <a:xfrm>
            <a:off x="5833775" y="3809445"/>
            <a:ext cx="235185" cy="352253"/>
            <a:chOff x="5833775" y="3809445"/>
            <a:chExt cx="235185" cy="352253"/>
          </a:xfrm>
          <a:solidFill>
            <a:srgbClr val="000000"/>
          </a:solidFill>
        </p:grpSpPr>
        <p:sp>
          <p:nvSpPr>
            <p:cNvPr id="12722" name="Google Shape;12722;p66"/>
            <p:cNvSpPr/>
            <p:nvPr/>
          </p:nvSpPr>
          <p:spPr>
            <a:xfrm>
              <a:off x="5859195" y="3855953"/>
              <a:ext cx="168417" cy="206866"/>
            </a:xfrm>
            <a:custGeom>
              <a:avLst/>
              <a:gdLst/>
              <a:ahLst/>
              <a:cxnLst/>
              <a:rect l="l" t="t" r="r" b="b"/>
              <a:pathLst>
                <a:path w="5287" h="6494" extrusionOk="0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66"/>
            <p:cNvSpPr/>
            <p:nvPr/>
          </p:nvSpPr>
          <p:spPr>
            <a:xfrm>
              <a:off x="5833775" y="4034946"/>
              <a:ext cx="128981" cy="126751"/>
            </a:xfrm>
            <a:custGeom>
              <a:avLst/>
              <a:gdLst/>
              <a:ahLst/>
              <a:cxnLst/>
              <a:rect l="l" t="t" r="r" b="b"/>
              <a:pathLst>
                <a:path w="4049" h="3979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66"/>
            <p:cNvSpPr/>
            <p:nvPr/>
          </p:nvSpPr>
          <p:spPr>
            <a:xfrm>
              <a:off x="5836068" y="3809445"/>
              <a:ext cx="232892" cy="278285"/>
            </a:xfrm>
            <a:custGeom>
              <a:avLst/>
              <a:gdLst/>
              <a:ahLst/>
              <a:cxnLst/>
              <a:rect l="l" t="t" r="r" b="b"/>
              <a:pathLst>
                <a:path w="7311" h="8736" extrusionOk="0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5" name="Google Shape;12725;p66"/>
          <p:cNvGrpSpPr/>
          <p:nvPr/>
        </p:nvGrpSpPr>
        <p:grpSpPr>
          <a:xfrm>
            <a:off x="4942472" y="3809318"/>
            <a:ext cx="238976" cy="352762"/>
            <a:chOff x="4942472" y="3809318"/>
            <a:chExt cx="238976" cy="352762"/>
          </a:xfrm>
          <a:solidFill>
            <a:srgbClr val="000000"/>
          </a:solidFill>
        </p:grpSpPr>
        <p:sp>
          <p:nvSpPr>
            <p:cNvPr id="12726" name="Google Shape;12726;p66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66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66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66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66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66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66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3" name="Google Shape;12733;p66"/>
          <p:cNvGrpSpPr/>
          <p:nvPr/>
        </p:nvGrpSpPr>
        <p:grpSpPr>
          <a:xfrm>
            <a:off x="6266525" y="3807788"/>
            <a:ext cx="260223" cy="353527"/>
            <a:chOff x="6266525" y="3807788"/>
            <a:chExt cx="260223" cy="353527"/>
          </a:xfrm>
          <a:solidFill>
            <a:srgbClr val="000000"/>
          </a:solidFill>
        </p:grpSpPr>
        <p:sp>
          <p:nvSpPr>
            <p:cNvPr id="12734" name="Google Shape;12734;p66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66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66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66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38" name="Google Shape;12738;p66"/>
          <p:cNvSpPr/>
          <p:nvPr/>
        </p:nvSpPr>
        <p:spPr>
          <a:xfrm>
            <a:off x="7972870" y="3808967"/>
            <a:ext cx="348749" cy="353877"/>
          </a:xfrm>
          <a:custGeom>
            <a:avLst/>
            <a:gdLst/>
            <a:ahLst/>
            <a:cxnLst/>
            <a:rect l="l" t="t" r="r" b="b"/>
            <a:pathLst>
              <a:path w="10948" h="11109" extrusionOk="0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9" name="Google Shape;12739;p66"/>
          <p:cNvGrpSpPr/>
          <p:nvPr/>
        </p:nvGrpSpPr>
        <p:grpSpPr>
          <a:xfrm>
            <a:off x="7184363" y="3809604"/>
            <a:ext cx="202184" cy="352762"/>
            <a:chOff x="7184363" y="3809604"/>
            <a:chExt cx="202184" cy="352762"/>
          </a:xfrm>
          <a:solidFill>
            <a:srgbClr val="000000"/>
          </a:solidFill>
        </p:grpSpPr>
        <p:sp>
          <p:nvSpPr>
            <p:cNvPr id="12740" name="Google Shape;12740;p66"/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66"/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2" name="Google Shape;12742;p66"/>
          <p:cNvGrpSpPr/>
          <p:nvPr/>
        </p:nvGrpSpPr>
        <p:grpSpPr>
          <a:xfrm>
            <a:off x="7571624" y="3808935"/>
            <a:ext cx="292047" cy="352762"/>
            <a:chOff x="7571624" y="3808935"/>
            <a:chExt cx="292047" cy="352762"/>
          </a:xfrm>
          <a:solidFill>
            <a:srgbClr val="000000"/>
          </a:solidFill>
        </p:grpSpPr>
        <p:sp>
          <p:nvSpPr>
            <p:cNvPr id="12743" name="Google Shape;12743;p66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66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66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66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66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66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9" name="Google Shape;12749;p66"/>
          <p:cNvGrpSpPr/>
          <p:nvPr/>
        </p:nvGrpSpPr>
        <p:grpSpPr>
          <a:xfrm>
            <a:off x="2174559" y="3356116"/>
            <a:ext cx="364135" cy="359930"/>
            <a:chOff x="2174559" y="3356116"/>
            <a:chExt cx="364135" cy="359930"/>
          </a:xfrm>
          <a:solidFill>
            <a:srgbClr val="000000"/>
          </a:solidFill>
        </p:grpSpPr>
        <p:sp>
          <p:nvSpPr>
            <p:cNvPr id="12750" name="Google Shape;12750;p66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66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2" name="Google Shape;12752;p66"/>
          <p:cNvGrpSpPr/>
          <p:nvPr/>
        </p:nvGrpSpPr>
        <p:grpSpPr>
          <a:xfrm>
            <a:off x="1731934" y="3355639"/>
            <a:ext cx="368371" cy="361554"/>
            <a:chOff x="1731934" y="3355639"/>
            <a:chExt cx="368371" cy="361554"/>
          </a:xfrm>
          <a:solidFill>
            <a:srgbClr val="000000"/>
          </a:solidFill>
        </p:grpSpPr>
        <p:sp>
          <p:nvSpPr>
            <p:cNvPr id="12753" name="Google Shape;12753;p66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66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5" name="Google Shape;12755;p66"/>
          <p:cNvGrpSpPr/>
          <p:nvPr/>
        </p:nvGrpSpPr>
        <p:grpSpPr>
          <a:xfrm>
            <a:off x="3990517" y="3354173"/>
            <a:ext cx="279559" cy="363402"/>
            <a:chOff x="3990517" y="3354173"/>
            <a:chExt cx="279559" cy="363402"/>
          </a:xfrm>
          <a:solidFill>
            <a:srgbClr val="000000"/>
          </a:solidFill>
        </p:grpSpPr>
        <p:sp>
          <p:nvSpPr>
            <p:cNvPr id="12756" name="Google Shape;12756;p66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66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66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9" name="Google Shape;12759;p66"/>
          <p:cNvGrpSpPr/>
          <p:nvPr/>
        </p:nvGrpSpPr>
        <p:grpSpPr>
          <a:xfrm>
            <a:off x="3497847" y="3417374"/>
            <a:ext cx="379680" cy="237606"/>
            <a:chOff x="3497847" y="3417374"/>
            <a:chExt cx="379680" cy="237606"/>
          </a:xfrm>
          <a:solidFill>
            <a:srgbClr val="000000"/>
          </a:solidFill>
        </p:grpSpPr>
        <p:sp>
          <p:nvSpPr>
            <p:cNvPr id="12760" name="Google Shape;12760;p66"/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66"/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66"/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66"/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4" name="Google Shape;12764;p66"/>
          <p:cNvGrpSpPr/>
          <p:nvPr/>
        </p:nvGrpSpPr>
        <p:grpSpPr>
          <a:xfrm>
            <a:off x="2612597" y="3367075"/>
            <a:ext cx="376271" cy="337982"/>
            <a:chOff x="2612597" y="3367075"/>
            <a:chExt cx="376271" cy="337982"/>
          </a:xfrm>
          <a:solidFill>
            <a:srgbClr val="000000"/>
          </a:solidFill>
        </p:grpSpPr>
        <p:sp>
          <p:nvSpPr>
            <p:cNvPr id="12765" name="Google Shape;12765;p66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66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7" name="Google Shape;12767;p66"/>
          <p:cNvGrpSpPr/>
          <p:nvPr/>
        </p:nvGrpSpPr>
        <p:grpSpPr>
          <a:xfrm>
            <a:off x="3071914" y="3364431"/>
            <a:ext cx="343652" cy="342505"/>
            <a:chOff x="3071914" y="3364431"/>
            <a:chExt cx="343652" cy="342505"/>
          </a:xfrm>
          <a:solidFill>
            <a:srgbClr val="000000"/>
          </a:solidFill>
        </p:grpSpPr>
        <p:sp>
          <p:nvSpPr>
            <p:cNvPr id="12768" name="Google Shape;12768;p66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66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66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66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66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3" name="Google Shape;12773;p66"/>
          <p:cNvGrpSpPr/>
          <p:nvPr/>
        </p:nvGrpSpPr>
        <p:grpSpPr>
          <a:xfrm>
            <a:off x="897141" y="3359875"/>
            <a:ext cx="257962" cy="352762"/>
            <a:chOff x="897141" y="3359875"/>
            <a:chExt cx="257962" cy="352762"/>
          </a:xfrm>
          <a:solidFill>
            <a:srgbClr val="000000"/>
          </a:solidFill>
        </p:grpSpPr>
        <p:sp>
          <p:nvSpPr>
            <p:cNvPr id="12774" name="Google Shape;12774;p66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66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66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66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66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66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66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66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2" name="Google Shape;12782;p66"/>
          <p:cNvGrpSpPr/>
          <p:nvPr/>
        </p:nvGrpSpPr>
        <p:grpSpPr>
          <a:xfrm>
            <a:off x="1333682" y="3344330"/>
            <a:ext cx="271213" cy="383088"/>
            <a:chOff x="1333682" y="3344330"/>
            <a:chExt cx="271213" cy="383088"/>
          </a:xfrm>
          <a:solidFill>
            <a:srgbClr val="000000"/>
          </a:solidFill>
        </p:grpSpPr>
        <p:sp>
          <p:nvSpPr>
            <p:cNvPr id="12783" name="Google Shape;12783;p66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66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66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66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66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66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66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66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66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66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66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4" name="Google Shape;12794;p66"/>
          <p:cNvGrpSpPr/>
          <p:nvPr/>
        </p:nvGrpSpPr>
        <p:grpSpPr>
          <a:xfrm>
            <a:off x="6664394" y="3346974"/>
            <a:ext cx="353113" cy="351998"/>
            <a:chOff x="6664394" y="3346974"/>
            <a:chExt cx="353113" cy="351998"/>
          </a:xfrm>
          <a:solidFill>
            <a:srgbClr val="000000"/>
          </a:solidFill>
        </p:grpSpPr>
        <p:sp>
          <p:nvSpPr>
            <p:cNvPr id="12795" name="Google Shape;12795;p66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66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66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66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66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0" name="Google Shape;12800;p66"/>
          <p:cNvGrpSpPr/>
          <p:nvPr/>
        </p:nvGrpSpPr>
        <p:grpSpPr>
          <a:xfrm>
            <a:off x="849741" y="1959307"/>
            <a:ext cx="399398" cy="375443"/>
            <a:chOff x="849741" y="1959307"/>
            <a:chExt cx="399398" cy="375443"/>
          </a:xfrm>
          <a:solidFill>
            <a:srgbClr val="000000"/>
          </a:solidFill>
        </p:grpSpPr>
        <p:sp>
          <p:nvSpPr>
            <p:cNvPr id="12801" name="Google Shape;12801;p66"/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66"/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3" name="Google Shape;12803;p66"/>
          <p:cNvGrpSpPr/>
          <p:nvPr/>
        </p:nvGrpSpPr>
        <p:grpSpPr>
          <a:xfrm>
            <a:off x="1284212" y="1963766"/>
            <a:ext cx="379489" cy="366046"/>
            <a:chOff x="1284212" y="1963766"/>
            <a:chExt cx="379489" cy="366046"/>
          </a:xfrm>
          <a:solidFill>
            <a:srgbClr val="000000"/>
          </a:solidFill>
        </p:grpSpPr>
        <p:sp>
          <p:nvSpPr>
            <p:cNvPr id="12804" name="Google Shape;12804;p66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66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6" name="Google Shape;12806;p66"/>
          <p:cNvGrpSpPr/>
          <p:nvPr/>
        </p:nvGrpSpPr>
        <p:grpSpPr>
          <a:xfrm>
            <a:off x="3037766" y="1969564"/>
            <a:ext cx="370219" cy="354928"/>
            <a:chOff x="3037766" y="1969564"/>
            <a:chExt cx="370219" cy="354928"/>
          </a:xfrm>
          <a:solidFill>
            <a:srgbClr val="000000"/>
          </a:solidFill>
        </p:grpSpPr>
        <p:sp>
          <p:nvSpPr>
            <p:cNvPr id="12807" name="Google Shape;12807;p66"/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66"/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66"/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66"/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1" name="Google Shape;12811;p66"/>
          <p:cNvGrpSpPr/>
          <p:nvPr/>
        </p:nvGrpSpPr>
        <p:grpSpPr>
          <a:xfrm>
            <a:off x="3982553" y="1971730"/>
            <a:ext cx="304566" cy="350501"/>
            <a:chOff x="3982553" y="1971730"/>
            <a:chExt cx="304566" cy="350501"/>
          </a:xfrm>
          <a:solidFill>
            <a:srgbClr val="000000"/>
          </a:solidFill>
        </p:grpSpPr>
        <p:sp>
          <p:nvSpPr>
            <p:cNvPr id="12812" name="Google Shape;12812;p66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66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4" name="Google Shape;12814;p66"/>
          <p:cNvGrpSpPr/>
          <p:nvPr/>
        </p:nvGrpSpPr>
        <p:grpSpPr>
          <a:xfrm>
            <a:off x="2567841" y="1994124"/>
            <a:ext cx="399812" cy="306477"/>
            <a:chOff x="2567841" y="1994124"/>
            <a:chExt cx="399812" cy="306477"/>
          </a:xfrm>
          <a:solidFill>
            <a:srgbClr val="000000"/>
          </a:solidFill>
        </p:grpSpPr>
        <p:sp>
          <p:nvSpPr>
            <p:cNvPr id="12815" name="Google Shape;12815;p66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66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66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8" name="Google Shape;12818;p66"/>
          <p:cNvGrpSpPr/>
          <p:nvPr/>
        </p:nvGrpSpPr>
        <p:grpSpPr>
          <a:xfrm>
            <a:off x="2212084" y="1960358"/>
            <a:ext cx="324698" cy="372863"/>
            <a:chOff x="2212084" y="1960358"/>
            <a:chExt cx="324698" cy="372863"/>
          </a:xfrm>
          <a:solidFill>
            <a:srgbClr val="000000"/>
          </a:solidFill>
        </p:grpSpPr>
        <p:sp>
          <p:nvSpPr>
            <p:cNvPr id="12819" name="Google Shape;12819;p66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66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66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2" name="Google Shape;12822;p66"/>
          <p:cNvGrpSpPr/>
          <p:nvPr/>
        </p:nvGrpSpPr>
        <p:grpSpPr>
          <a:xfrm>
            <a:off x="1805901" y="1960358"/>
            <a:ext cx="284847" cy="373627"/>
            <a:chOff x="1805901" y="1960358"/>
            <a:chExt cx="284847" cy="373627"/>
          </a:xfrm>
          <a:solidFill>
            <a:srgbClr val="000000"/>
          </a:solidFill>
        </p:grpSpPr>
        <p:sp>
          <p:nvSpPr>
            <p:cNvPr id="12823" name="Google Shape;12823;p66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66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25" name="Google Shape;12825;p66"/>
          <p:cNvSpPr/>
          <p:nvPr/>
        </p:nvSpPr>
        <p:spPr>
          <a:xfrm>
            <a:off x="3505429" y="1980076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6" name="Google Shape;12826;p66"/>
          <p:cNvSpPr/>
          <p:nvPr/>
        </p:nvSpPr>
        <p:spPr>
          <a:xfrm>
            <a:off x="7100552" y="1984249"/>
            <a:ext cx="368690" cy="334541"/>
          </a:xfrm>
          <a:custGeom>
            <a:avLst/>
            <a:gdLst/>
            <a:ahLst/>
            <a:cxnLst/>
            <a:rect l="l" t="t" r="r" b="b"/>
            <a:pathLst>
              <a:path w="11574" h="10502" extrusionOk="0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7" name="Google Shape;12827;p66"/>
          <p:cNvSpPr/>
          <p:nvPr/>
        </p:nvSpPr>
        <p:spPr>
          <a:xfrm>
            <a:off x="7955445" y="2011198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28" name="Google Shape;12828;p66"/>
          <p:cNvGrpSpPr/>
          <p:nvPr/>
        </p:nvGrpSpPr>
        <p:grpSpPr>
          <a:xfrm>
            <a:off x="6656812" y="2029388"/>
            <a:ext cx="368690" cy="245793"/>
            <a:chOff x="6656812" y="2029388"/>
            <a:chExt cx="368690" cy="245793"/>
          </a:xfrm>
          <a:solidFill>
            <a:srgbClr val="000000"/>
          </a:solidFill>
        </p:grpSpPr>
        <p:sp>
          <p:nvSpPr>
            <p:cNvPr id="12829" name="Google Shape;12829;p66"/>
            <p:cNvSpPr/>
            <p:nvPr/>
          </p:nvSpPr>
          <p:spPr>
            <a:xfrm>
              <a:off x="6915475" y="2164007"/>
              <a:ext cx="73967" cy="73999"/>
            </a:xfrm>
            <a:custGeom>
              <a:avLst/>
              <a:gdLst/>
              <a:ahLst/>
              <a:cxnLst/>
              <a:rect l="l" t="t" r="r" b="b"/>
              <a:pathLst>
                <a:path w="2322" h="2323" extrusionOk="0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66"/>
            <p:cNvSpPr/>
            <p:nvPr/>
          </p:nvSpPr>
          <p:spPr>
            <a:xfrm>
              <a:off x="6901427" y="2057070"/>
              <a:ext cx="51605" cy="31154"/>
            </a:xfrm>
            <a:custGeom>
              <a:avLst/>
              <a:gdLst/>
              <a:ahLst/>
              <a:cxnLst/>
              <a:rect l="l" t="t" r="r" b="b"/>
              <a:pathLst>
                <a:path w="1620" h="978" extrusionOk="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66"/>
            <p:cNvSpPr/>
            <p:nvPr/>
          </p:nvSpPr>
          <p:spPr>
            <a:xfrm>
              <a:off x="6901809" y="2091983"/>
              <a:ext cx="51605" cy="30358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66"/>
            <p:cNvSpPr/>
            <p:nvPr/>
          </p:nvSpPr>
          <p:spPr>
            <a:xfrm>
              <a:off x="6901809" y="2126099"/>
              <a:ext cx="51605" cy="30772"/>
            </a:xfrm>
            <a:custGeom>
              <a:avLst/>
              <a:gdLst/>
              <a:ahLst/>
              <a:cxnLst/>
              <a:rect l="l" t="t" r="r" b="b"/>
              <a:pathLst>
                <a:path w="1620" h="966" extrusionOk="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66"/>
            <p:cNvSpPr/>
            <p:nvPr/>
          </p:nvSpPr>
          <p:spPr>
            <a:xfrm>
              <a:off x="6959849" y="2057452"/>
              <a:ext cx="43641" cy="99419"/>
            </a:xfrm>
            <a:custGeom>
              <a:avLst/>
              <a:gdLst/>
              <a:ahLst/>
              <a:cxnLst/>
              <a:rect l="l" t="t" r="r" b="b"/>
              <a:pathLst>
                <a:path w="1370" h="3121" extrusionOk="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66"/>
            <p:cNvSpPr/>
            <p:nvPr/>
          </p:nvSpPr>
          <p:spPr>
            <a:xfrm>
              <a:off x="6835805" y="2075291"/>
              <a:ext cx="29243" cy="10257"/>
            </a:xfrm>
            <a:custGeom>
              <a:avLst/>
              <a:gdLst/>
              <a:ahLst/>
              <a:cxnLst/>
              <a:rect l="l" t="t" r="r" b="b"/>
              <a:pathLst>
                <a:path w="918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66"/>
            <p:cNvSpPr/>
            <p:nvPr/>
          </p:nvSpPr>
          <p:spPr>
            <a:xfrm>
              <a:off x="6700422" y="2074908"/>
              <a:ext cx="11022" cy="10257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66"/>
            <p:cNvSpPr/>
            <p:nvPr/>
          </p:nvSpPr>
          <p:spPr>
            <a:xfrm>
              <a:off x="6706092" y="2098417"/>
              <a:ext cx="151375" cy="89162"/>
            </a:xfrm>
            <a:custGeom>
              <a:avLst/>
              <a:gdLst/>
              <a:ahLst/>
              <a:cxnLst/>
              <a:rect l="l" t="t" r="r" b="b"/>
              <a:pathLst>
                <a:path w="4752" h="2799" extrusionOk="0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66"/>
            <p:cNvSpPr/>
            <p:nvPr/>
          </p:nvSpPr>
          <p:spPr>
            <a:xfrm>
              <a:off x="6656812" y="2029388"/>
              <a:ext cx="368690" cy="245793"/>
            </a:xfrm>
            <a:custGeom>
              <a:avLst/>
              <a:gdLst/>
              <a:ahLst/>
              <a:cxnLst/>
              <a:rect l="l" t="t" r="r" b="b"/>
              <a:pathLst>
                <a:path w="11574" h="7716" extrusionOk="0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66"/>
            <p:cNvSpPr/>
            <p:nvPr/>
          </p:nvSpPr>
          <p:spPr>
            <a:xfrm>
              <a:off x="6681818" y="2057070"/>
              <a:ext cx="199540" cy="172622"/>
            </a:xfrm>
            <a:custGeom>
              <a:avLst/>
              <a:gdLst/>
              <a:ahLst/>
              <a:cxnLst/>
              <a:rect l="l" t="t" r="r" b="b"/>
              <a:pathLst>
                <a:path w="6264" h="5419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9" name="Google Shape;12839;p66"/>
          <p:cNvGrpSpPr/>
          <p:nvPr/>
        </p:nvGrpSpPr>
        <p:grpSpPr>
          <a:xfrm>
            <a:off x="4869651" y="2012218"/>
            <a:ext cx="376654" cy="281566"/>
            <a:chOff x="4869651" y="2012218"/>
            <a:chExt cx="376654" cy="281566"/>
          </a:xfrm>
          <a:solidFill>
            <a:srgbClr val="000000"/>
          </a:solidFill>
        </p:grpSpPr>
        <p:sp>
          <p:nvSpPr>
            <p:cNvPr id="12840" name="Google Shape;12840;p66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66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66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66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4" name="Google Shape;12844;p66"/>
          <p:cNvGrpSpPr/>
          <p:nvPr/>
        </p:nvGrpSpPr>
        <p:grpSpPr>
          <a:xfrm>
            <a:off x="5306224" y="2012313"/>
            <a:ext cx="367925" cy="281694"/>
            <a:chOff x="5306224" y="2012313"/>
            <a:chExt cx="367925" cy="281694"/>
          </a:xfrm>
          <a:solidFill>
            <a:srgbClr val="000000"/>
          </a:solidFill>
        </p:grpSpPr>
        <p:sp>
          <p:nvSpPr>
            <p:cNvPr id="12845" name="Google Shape;12845;p66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66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7" name="Google Shape;12847;p66"/>
          <p:cNvSpPr/>
          <p:nvPr/>
        </p:nvSpPr>
        <p:spPr>
          <a:xfrm>
            <a:off x="5754137" y="2005815"/>
            <a:ext cx="370569" cy="293958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8" name="Google Shape;12848;p66"/>
          <p:cNvGrpSpPr/>
          <p:nvPr/>
        </p:nvGrpSpPr>
        <p:grpSpPr>
          <a:xfrm>
            <a:off x="6195998" y="1983102"/>
            <a:ext cx="368308" cy="338746"/>
            <a:chOff x="6195998" y="1983102"/>
            <a:chExt cx="368308" cy="338746"/>
          </a:xfrm>
          <a:solidFill>
            <a:srgbClr val="000000"/>
          </a:solidFill>
        </p:grpSpPr>
        <p:sp>
          <p:nvSpPr>
            <p:cNvPr id="12849" name="Google Shape;12849;p66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66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66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2" name="Google Shape;12852;p66"/>
          <p:cNvGrpSpPr/>
          <p:nvPr/>
        </p:nvGrpSpPr>
        <p:grpSpPr>
          <a:xfrm>
            <a:off x="7542031" y="2011835"/>
            <a:ext cx="369072" cy="280037"/>
            <a:chOff x="7542031" y="2011835"/>
            <a:chExt cx="369072" cy="280037"/>
          </a:xfrm>
          <a:solidFill>
            <a:srgbClr val="000000"/>
          </a:solidFill>
        </p:grpSpPr>
        <p:sp>
          <p:nvSpPr>
            <p:cNvPr id="12853" name="Google Shape;12853;p66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66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66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66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66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66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66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66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66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2" name="Google Shape;12862;p66"/>
          <p:cNvGrpSpPr/>
          <p:nvPr/>
        </p:nvGrpSpPr>
        <p:grpSpPr>
          <a:xfrm>
            <a:off x="8010427" y="3348503"/>
            <a:ext cx="278795" cy="351615"/>
            <a:chOff x="8010427" y="3348503"/>
            <a:chExt cx="278795" cy="351615"/>
          </a:xfrm>
          <a:solidFill>
            <a:srgbClr val="000000"/>
          </a:solidFill>
        </p:grpSpPr>
        <p:sp>
          <p:nvSpPr>
            <p:cNvPr id="12863" name="Google Shape;12863;p66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66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66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66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7" name="Google Shape;12867;p66"/>
          <p:cNvSpPr/>
          <p:nvPr/>
        </p:nvSpPr>
        <p:spPr>
          <a:xfrm>
            <a:off x="7615138" y="3348917"/>
            <a:ext cx="223304" cy="351201"/>
          </a:xfrm>
          <a:custGeom>
            <a:avLst/>
            <a:gdLst/>
            <a:ahLst/>
            <a:cxnLst/>
            <a:rect l="l" t="t" r="r" b="b"/>
            <a:pathLst>
              <a:path w="7010" h="11025" extrusionOk="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68" name="Google Shape;12868;p66"/>
          <p:cNvGrpSpPr/>
          <p:nvPr/>
        </p:nvGrpSpPr>
        <p:grpSpPr>
          <a:xfrm>
            <a:off x="7141900" y="3349204"/>
            <a:ext cx="281057" cy="351010"/>
            <a:chOff x="7141900" y="3349204"/>
            <a:chExt cx="281057" cy="351010"/>
          </a:xfrm>
          <a:solidFill>
            <a:srgbClr val="000000"/>
          </a:solidFill>
        </p:grpSpPr>
        <p:sp>
          <p:nvSpPr>
            <p:cNvPr id="12869" name="Google Shape;12869;p66"/>
            <p:cNvSpPr/>
            <p:nvPr/>
          </p:nvSpPr>
          <p:spPr>
            <a:xfrm>
              <a:off x="7191944" y="3636186"/>
              <a:ext cx="66418" cy="37111"/>
            </a:xfrm>
            <a:custGeom>
              <a:avLst/>
              <a:gdLst/>
              <a:ahLst/>
              <a:cxnLst/>
              <a:rect l="l" t="t" r="r" b="b"/>
              <a:pathLst>
                <a:path w="2085" h="1165" extrusionOk="0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66"/>
            <p:cNvSpPr/>
            <p:nvPr/>
          </p:nvSpPr>
          <p:spPr>
            <a:xfrm>
              <a:off x="7311432" y="3636886"/>
              <a:ext cx="66386" cy="36538"/>
            </a:xfrm>
            <a:custGeom>
              <a:avLst/>
              <a:gdLst/>
              <a:ahLst/>
              <a:cxnLst/>
              <a:rect l="l" t="t" r="r" b="b"/>
              <a:pathLst>
                <a:path w="2084" h="1147" extrusionOk="0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66"/>
            <p:cNvSpPr/>
            <p:nvPr/>
          </p:nvSpPr>
          <p:spPr>
            <a:xfrm>
              <a:off x="7141900" y="3349204"/>
              <a:ext cx="281057" cy="351010"/>
            </a:xfrm>
            <a:custGeom>
              <a:avLst/>
              <a:gdLst/>
              <a:ahLst/>
              <a:cxnLst/>
              <a:rect l="l" t="t" r="r" b="b"/>
              <a:pathLst>
                <a:path w="8823" h="11019" extrusionOk="0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2" name="Google Shape;12872;p66"/>
          <p:cNvGrpSpPr/>
          <p:nvPr/>
        </p:nvGrpSpPr>
        <p:grpSpPr>
          <a:xfrm>
            <a:off x="5314188" y="3350032"/>
            <a:ext cx="363752" cy="353113"/>
            <a:chOff x="5314188" y="3350032"/>
            <a:chExt cx="363752" cy="353113"/>
          </a:xfrm>
          <a:solidFill>
            <a:srgbClr val="000000"/>
          </a:solidFill>
        </p:grpSpPr>
        <p:sp>
          <p:nvSpPr>
            <p:cNvPr id="12873" name="Google Shape;12873;p66"/>
            <p:cNvSpPr/>
            <p:nvPr/>
          </p:nvSpPr>
          <p:spPr>
            <a:xfrm>
              <a:off x="5314188" y="3350032"/>
              <a:ext cx="363752" cy="353113"/>
            </a:xfrm>
            <a:custGeom>
              <a:avLst/>
              <a:gdLst/>
              <a:ahLst/>
              <a:cxnLst/>
              <a:rect l="l" t="t" r="r" b="b"/>
              <a:pathLst>
                <a:path w="11419" h="11085" extrusionOk="0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66"/>
            <p:cNvSpPr/>
            <p:nvPr/>
          </p:nvSpPr>
          <p:spPr>
            <a:xfrm>
              <a:off x="5615313" y="3481243"/>
              <a:ext cx="10289" cy="26567"/>
            </a:xfrm>
            <a:custGeom>
              <a:avLst/>
              <a:gdLst/>
              <a:ahLst/>
              <a:cxnLst/>
              <a:rect l="l" t="t" r="r" b="b"/>
              <a:pathLst>
                <a:path w="323" h="834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5" name="Google Shape;12875;p66"/>
          <p:cNvGrpSpPr/>
          <p:nvPr/>
        </p:nvGrpSpPr>
        <p:grpSpPr>
          <a:xfrm>
            <a:off x="6203579" y="3348981"/>
            <a:ext cx="351615" cy="350373"/>
            <a:chOff x="6203579" y="3348981"/>
            <a:chExt cx="351615" cy="350373"/>
          </a:xfrm>
          <a:solidFill>
            <a:srgbClr val="000000"/>
          </a:solidFill>
        </p:grpSpPr>
        <p:sp>
          <p:nvSpPr>
            <p:cNvPr id="12876" name="Google Shape;12876;p66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66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66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66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66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1" name="Google Shape;12881;p66"/>
          <p:cNvGrpSpPr/>
          <p:nvPr/>
        </p:nvGrpSpPr>
        <p:grpSpPr>
          <a:xfrm>
            <a:off x="5829984" y="3350032"/>
            <a:ext cx="220755" cy="352348"/>
            <a:chOff x="5829984" y="3350032"/>
            <a:chExt cx="220755" cy="352348"/>
          </a:xfrm>
          <a:solidFill>
            <a:srgbClr val="000000"/>
          </a:solidFill>
        </p:grpSpPr>
        <p:sp>
          <p:nvSpPr>
            <p:cNvPr id="12882" name="Google Shape;12882;p66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66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66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66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6" name="Google Shape;12886;p66"/>
          <p:cNvGrpSpPr/>
          <p:nvPr/>
        </p:nvGrpSpPr>
        <p:grpSpPr>
          <a:xfrm>
            <a:off x="4882170" y="3349841"/>
            <a:ext cx="358464" cy="352316"/>
            <a:chOff x="4882170" y="3349841"/>
            <a:chExt cx="358464" cy="352316"/>
          </a:xfrm>
          <a:solidFill>
            <a:srgbClr val="000000"/>
          </a:solidFill>
        </p:grpSpPr>
        <p:sp>
          <p:nvSpPr>
            <p:cNvPr id="12887" name="Google Shape;12887;p66"/>
            <p:cNvSpPr/>
            <p:nvPr/>
          </p:nvSpPr>
          <p:spPr>
            <a:xfrm>
              <a:off x="5024403" y="3395521"/>
              <a:ext cx="174119" cy="166156"/>
            </a:xfrm>
            <a:custGeom>
              <a:avLst/>
              <a:gdLst/>
              <a:ahLst/>
              <a:cxnLst/>
              <a:rect l="l" t="t" r="r" b="b"/>
              <a:pathLst>
                <a:path w="5466" h="5216" extrusionOk="0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66"/>
            <p:cNvSpPr/>
            <p:nvPr/>
          </p:nvSpPr>
          <p:spPr>
            <a:xfrm>
              <a:off x="4882170" y="3349841"/>
              <a:ext cx="358464" cy="352316"/>
            </a:xfrm>
            <a:custGeom>
              <a:avLst/>
              <a:gdLst/>
              <a:ahLst/>
              <a:cxnLst/>
              <a:rect l="l" t="t" r="r" b="b"/>
              <a:pathLst>
                <a:path w="11253" h="11060" extrusionOk="0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9" name="Google Shape;12889;p66"/>
          <p:cNvSpPr/>
          <p:nvPr/>
        </p:nvSpPr>
        <p:spPr>
          <a:xfrm>
            <a:off x="3955221" y="2893008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0" name="Google Shape;12890;p66"/>
          <p:cNvSpPr/>
          <p:nvPr/>
        </p:nvSpPr>
        <p:spPr>
          <a:xfrm>
            <a:off x="3499727" y="2442228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91" name="Google Shape;12891;p66"/>
          <p:cNvGrpSpPr/>
          <p:nvPr/>
        </p:nvGrpSpPr>
        <p:grpSpPr>
          <a:xfrm>
            <a:off x="3044965" y="2435220"/>
            <a:ext cx="400194" cy="324316"/>
            <a:chOff x="3044965" y="2435220"/>
            <a:chExt cx="400194" cy="324316"/>
          </a:xfrm>
          <a:solidFill>
            <a:srgbClr val="000000"/>
          </a:solidFill>
        </p:grpSpPr>
        <p:sp>
          <p:nvSpPr>
            <p:cNvPr id="12892" name="Google Shape;12892;p66"/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66"/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66"/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5" name="Google Shape;12895;p66"/>
          <p:cNvGrpSpPr/>
          <p:nvPr/>
        </p:nvGrpSpPr>
        <p:grpSpPr>
          <a:xfrm>
            <a:off x="4878379" y="2473892"/>
            <a:ext cx="367161" cy="287523"/>
            <a:chOff x="4878379" y="2473892"/>
            <a:chExt cx="367161" cy="287523"/>
          </a:xfrm>
          <a:solidFill>
            <a:srgbClr val="000000"/>
          </a:solidFill>
        </p:grpSpPr>
        <p:sp>
          <p:nvSpPr>
            <p:cNvPr id="12896" name="Google Shape;12896;p66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66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66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66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66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1" name="Google Shape;12901;p66"/>
          <p:cNvGrpSpPr/>
          <p:nvPr/>
        </p:nvGrpSpPr>
        <p:grpSpPr>
          <a:xfrm>
            <a:off x="1325719" y="2887689"/>
            <a:ext cx="290581" cy="372481"/>
            <a:chOff x="1325719" y="2887689"/>
            <a:chExt cx="290581" cy="372481"/>
          </a:xfrm>
          <a:solidFill>
            <a:srgbClr val="000000"/>
          </a:solidFill>
        </p:grpSpPr>
        <p:sp>
          <p:nvSpPr>
            <p:cNvPr id="12902" name="Google Shape;12902;p66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66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04" name="Google Shape;12904;p66"/>
          <p:cNvSpPr/>
          <p:nvPr/>
        </p:nvSpPr>
        <p:spPr>
          <a:xfrm>
            <a:off x="1819153" y="2882369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05" name="Google Shape;12905;p66"/>
          <p:cNvGrpSpPr/>
          <p:nvPr/>
        </p:nvGrpSpPr>
        <p:grpSpPr>
          <a:xfrm>
            <a:off x="3510335" y="2892499"/>
            <a:ext cx="360726" cy="361204"/>
            <a:chOff x="3510335" y="2892499"/>
            <a:chExt cx="360726" cy="361204"/>
          </a:xfrm>
          <a:solidFill>
            <a:srgbClr val="000000"/>
          </a:solidFill>
        </p:grpSpPr>
        <p:sp>
          <p:nvSpPr>
            <p:cNvPr id="12906" name="Google Shape;12906;p66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66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66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66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66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1" name="Google Shape;12911;p66"/>
          <p:cNvGrpSpPr/>
          <p:nvPr/>
        </p:nvGrpSpPr>
        <p:grpSpPr>
          <a:xfrm>
            <a:off x="3086313" y="2877049"/>
            <a:ext cx="320143" cy="392581"/>
            <a:chOff x="3086313" y="2877049"/>
            <a:chExt cx="320143" cy="392581"/>
          </a:xfrm>
          <a:solidFill>
            <a:srgbClr val="000000"/>
          </a:solidFill>
        </p:grpSpPr>
        <p:sp>
          <p:nvSpPr>
            <p:cNvPr id="12912" name="Google Shape;12912;p6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6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6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6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6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6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6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6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6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6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6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6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4" name="Google Shape;12924;p66"/>
          <p:cNvSpPr/>
          <p:nvPr/>
        </p:nvSpPr>
        <p:spPr>
          <a:xfrm>
            <a:off x="2253814" y="2894123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25" name="Google Shape;12925;p66"/>
          <p:cNvGrpSpPr/>
          <p:nvPr/>
        </p:nvGrpSpPr>
        <p:grpSpPr>
          <a:xfrm>
            <a:off x="861113" y="2885746"/>
            <a:ext cx="333809" cy="373277"/>
            <a:chOff x="861113" y="2885746"/>
            <a:chExt cx="333809" cy="373277"/>
          </a:xfrm>
          <a:solidFill>
            <a:srgbClr val="000000"/>
          </a:solidFill>
        </p:grpSpPr>
        <p:sp>
          <p:nvSpPr>
            <p:cNvPr id="12926" name="Google Shape;12926;p66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66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66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9" name="Google Shape;12929;p66"/>
          <p:cNvSpPr/>
          <p:nvPr/>
        </p:nvSpPr>
        <p:spPr>
          <a:xfrm>
            <a:off x="2616005" y="2886542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0" name="Google Shape;12930;p66"/>
          <p:cNvSpPr/>
          <p:nvPr/>
        </p:nvSpPr>
        <p:spPr>
          <a:xfrm>
            <a:off x="2160129" y="1516235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31" name="Google Shape;12931;p66"/>
          <p:cNvGrpSpPr/>
          <p:nvPr/>
        </p:nvGrpSpPr>
        <p:grpSpPr>
          <a:xfrm>
            <a:off x="1297654" y="1504481"/>
            <a:ext cx="349354" cy="362223"/>
            <a:chOff x="1297654" y="1504481"/>
            <a:chExt cx="349354" cy="362223"/>
          </a:xfrm>
          <a:solidFill>
            <a:srgbClr val="000000"/>
          </a:solidFill>
        </p:grpSpPr>
        <p:sp>
          <p:nvSpPr>
            <p:cNvPr id="12932" name="Google Shape;12932;p66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66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66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35" name="Google Shape;12935;p66"/>
          <p:cNvSpPr/>
          <p:nvPr/>
        </p:nvSpPr>
        <p:spPr>
          <a:xfrm>
            <a:off x="3945378" y="153072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36" name="Google Shape;12936;p66"/>
          <p:cNvGrpSpPr/>
          <p:nvPr/>
        </p:nvGrpSpPr>
        <p:grpSpPr>
          <a:xfrm>
            <a:off x="852385" y="1510916"/>
            <a:ext cx="353145" cy="351998"/>
            <a:chOff x="852385" y="1510916"/>
            <a:chExt cx="353145" cy="351998"/>
          </a:xfrm>
          <a:solidFill>
            <a:srgbClr val="000000"/>
          </a:solidFill>
        </p:grpSpPr>
        <p:sp>
          <p:nvSpPr>
            <p:cNvPr id="12937" name="Google Shape;12937;p66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66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66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0" name="Google Shape;12940;p66"/>
          <p:cNvGrpSpPr/>
          <p:nvPr/>
        </p:nvGrpSpPr>
        <p:grpSpPr>
          <a:xfrm>
            <a:off x="1745217" y="1515471"/>
            <a:ext cx="343269" cy="342505"/>
            <a:chOff x="1745217" y="1515471"/>
            <a:chExt cx="343269" cy="342505"/>
          </a:xfrm>
          <a:solidFill>
            <a:srgbClr val="000000"/>
          </a:solidFill>
        </p:grpSpPr>
        <p:sp>
          <p:nvSpPr>
            <p:cNvPr id="12941" name="Google Shape;12941;p66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66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66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66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45" name="Google Shape;12945;p66"/>
          <p:cNvSpPr/>
          <p:nvPr/>
        </p:nvSpPr>
        <p:spPr>
          <a:xfrm>
            <a:off x="3509220" y="1505437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46" name="Google Shape;12946;p66"/>
          <p:cNvGrpSpPr/>
          <p:nvPr/>
        </p:nvGrpSpPr>
        <p:grpSpPr>
          <a:xfrm>
            <a:off x="3042703" y="1529137"/>
            <a:ext cx="411535" cy="315587"/>
            <a:chOff x="3042703" y="1529137"/>
            <a:chExt cx="411535" cy="315587"/>
          </a:xfrm>
          <a:solidFill>
            <a:srgbClr val="000000"/>
          </a:solidFill>
        </p:grpSpPr>
        <p:sp>
          <p:nvSpPr>
            <p:cNvPr id="12947" name="Google Shape;12947;p66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66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66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66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66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66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66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66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66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66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7" name="Google Shape;12957;p66"/>
          <p:cNvGrpSpPr/>
          <p:nvPr/>
        </p:nvGrpSpPr>
        <p:grpSpPr>
          <a:xfrm>
            <a:off x="2629289" y="1544682"/>
            <a:ext cx="350501" cy="284497"/>
            <a:chOff x="2629289" y="1544682"/>
            <a:chExt cx="350501" cy="284497"/>
          </a:xfrm>
          <a:solidFill>
            <a:srgbClr val="000000"/>
          </a:solidFill>
        </p:grpSpPr>
        <p:sp>
          <p:nvSpPr>
            <p:cNvPr id="12958" name="Google Shape;12958;p66"/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66"/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66"/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66"/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66"/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3" name="Google Shape;12963;p66"/>
          <p:cNvGrpSpPr/>
          <p:nvPr/>
        </p:nvGrpSpPr>
        <p:grpSpPr>
          <a:xfrm>
            <a:off x="5305077" y="1502633"/>
            <a:ext cx="367893" cy="365218"/>
            <a:chOff x="5305077" y="1502633"/>
            <a:chExt cx="367893" cy="365218"/>
          </a:xfrm>
          <a:solidFill>
            <a:srgbClr val="000000"/>
          </a:solidFill>
        </p:grpSpPr>
        <p:sp>
          <p:nvSpPr>
            <p:cNvPr id="12964" name="Google Shape;12964;p66"/>
            <p:cNvSpPr/>
            <p:nvPr/>
          </p:nvSpPr>
          <p:spPr>
            <a:xfrm>
              <a:off x="5305077" y="1502633"/>
              <a:ext cx="261338" cy="365218"/>
            </a:xfrm>
            <a:custGeom>
              <a:avLst/>
              <a:gdLst/>
              <a:ahLst/>
              <a:cxnLst/>
              <a:rect l="l" t="t" r="r" b="b"/>
              <a:pathLst>
                <a:path w="8204" h="11465" extrusionOk="0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66"/>
            <p:cNvSpPr/>
            <p:nvPr/>
          </p:nvSpPr>
          <p:spPr>
            <a:xfrm>
              <a:off x="5495092" y="1503111"/>
              <a:ext cx="177878" cy="233147"/>
            </a:xfrm>
            <a:custGeom>
              <a:avLst/>
              <a:gdLst/>
              <a:ahLst/>
              <a:cxnLst/>
              <a:rect l="l" t="t" r="r" b="b"/>
              <a:pathLst>
                <a:path w="5584" h="7319" extrusionOk="0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6" name="Google Shape;12966;p66"/>
          <p:cNvGrpSpPr/>
          <p:nvPr/>
        </p:nvGrpSpPr>
        <p:grpSpPr>
          <a:xfrm>
            <a:off x="7100170" y="1500117"/>
            <a:ext cx="368308" cy="367033"/>
            <a:chOff x="7100170" y="1500117"/>
            <a:chExt cx="368308" cy="367033"/>
          </a:xfrm>
          <a:solidFill>
            <a:srgbClr val="000000"/>
          </a:solidFill>
        </p:grpSpPr>
        <p:sp>
          <p:nvSpPr>
            <p:cNvPr id="12967" name="Google Shape;12967;p66"/>
            <p:cNvSpPr/>
            <p:nvPr/>
          </p:nvSpPr>
          <p:spPr>
            <a:xfrm>
              <a:off x="7328698" y="1501041"/>
              <a:ext cx="139780" cy="97126"/>
            </a:xfrm>
            <a:custGeom>
              <a:avLst/>
              <a:gdLst/>
              <a:ahLst/>
              <a:cxnLst/>
              <a:rect l="l" t="t" r="r" b="b"/>
              <a:pathLst>
                <a:path w="4388" h="3049" extrusionOk="0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66"/>
            <p:cNvSpPr/>
            <p:nvPr/>
          </p:nvSpPr>
          <p:spPr>
            <a:xfrm>
              <a:off x="7100170" y="1500117"/>
              <a:ext cx="192691" cy="307942"/>
            </a:xfrm>
            <a:custGeom>
              <a:avLst/>
              <a:gdLst/>
              <a:ahLst/>
              <a:cxnLst/>
              <a:rect l="l" t="t" r="r" b="b"/>
              <a:pathLst>
                <a:path w="6049" h="9667" extrusionOk="0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66"/>
            <p:cNvSpPr/>
            <p:nvPr/>
          </p:nvSpPr>
          <p:spPr>
            <a:xfrm>
              <a:off x="7160089" y="1766170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66"/>
            <p:cNvSpPr/>
            <p:nvPr/>
          </p:nvSpPr>
          <p:spPr>
            <a:xfrm>
              <a:off x="7295505" y="1540031"/>
              <a:ext cx="18986" cy="19081"/>
            </a:xfrm>
            <a:custGeom>
              <a:avLst/>
              <a:gdLst/>
              <a:ahLst/>
              <a:cxnLst/>
              <a:rect l="l" t="t" r="r" b="b"/>
              <a:pathLst>
                <a:path w="596" h="599" extrusionOk="0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66"/>
            <p:cNvSpPr/>
            <p:nvPr/>
          </p:nvSpPr>
          <p:spPr>
            <a:xfrm>
              <a:off x="7337968" y="163151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66"/>
            <p:cNvSpPr/>
            <p:nvPr/>
          </p:nvSpPr>
          <p:spPr>
            <a:xfrm>
              <a:off x="7275404" y="1612947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66"/>
            <p:cNvSpPr/>
            <p:nvPr/>
          </p:nvSpPr>
          <p:spPr>
            <a:xfrm>
              <a:off x="7248837" y="168802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66"/>
            <p:cNvSpPr/>
            <p:nvPr/>
          </p:nvSpPr>
          <p:spPr>
            <a:xfrm>
              <a:off x="7413464" y="1587527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66"/>
            <p:cNvSpPr/>
            <p:nvPr/>
          </p:nvSpPr>
          <p:spPr>
            <a:xfrm>
              <a:off x="7114218" y="18329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66"/>
            <p:cNvSpPr/>
            <p:nvPr/>
          </p:nvSpPr>
          <p:spPr>
            <a:xfrm>
              <a:off x="7128999" y="17855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66"/>
            <p:cNvSpPr/>
            <p:nvPr/>
          </p:nvSpPr>
          <p:spPr>
            <a:xfrm>
              <a:off x="7148335" y="1815481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66"/>
            <p:cNvSpPr/>
            <p:nvPr/>
          </p:nvSpPr>
          <p:spPr>
            <a:xfrm>
              <a:off x="7158592" y="1661494"/>
              <a:ext cx="208236" cy="205656"/>
            </a:xfrm>
            <a:custGeom>
              <a:avLst/>
              <a:gdLst/>
              <a:ahLst/>
              <a:cxnLst/>
              <a:rect l="l" t="t" r="r" b="b"/>
              <a:pathLst>
                <a:path w="6537" h="6456" extrusionOk="0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66"/>
            <p:cNvSpPr/>
            <p:nvPr/>
          </p:nvSpPr>
          <p:spPr>
            <a:xfrm>
              <a:off x="7374696" y="1635660"/>
              <a:ext cx="93781" cy="28478"/>
            </a:xfrm>
            <a:custGeom>
              <a:avLst/>
              <a:gdLst/>
              <a:ahLst/>
              <a:cxnLst/>
              <a:rect l="l" t="t" r="r" b="b"/>
              <a:pathLst>
                <a:path w="2944" h="894" extrusionOk="0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0" name="Google Shape;12980;p66"/>
          <p:cNvSpPr/>
          <p:nvPr/>
        </p:nvSpPr>
        <p:spPr>
          <a:xfrm>
            <a:off x="7539642" y="1500180"/>
            <a:ext cx="372958" cy="366747"/>
          </a:xfrm>
          <a:custGeom>
            <a:avLst/>
            <a:gdLst/>
            <a:ahLst/>
            <a:cxnLst/>
            <a:rect l="l" t="t" r="r" b="b"/>
            <a:pathLst>
              <a:path w="11708" h="11513" extrusionOk="0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1" name="Google Shape;12981;p66"/>
          <p:cNvGrpSpPr/>
          <p:nvPr/>
        </p:nvGrpSpPr>
        <p:grpSpPr>
          <a:xfrm>
            <a:off x="6649231" y="1500021"/>
            <a:ext cx="390287" cy="367065"/>
            <a:chOff x="6649231" y="1500021"/>
            <a:chExt cx="390287" cy="367065"/>
          </a:xfrm>
          <a:solidFill>
            <a:srgbClr val="000000"/>
          </a:solidFill>
        </p:grpSpPr>
        <p:sp>
          <p:nvSpPr>
            <p:cNvPr id="12982" name="Google Shape;12982;p66"/>
            <p:cNvSpPr/>
            <p:nvPr/>
          </p:nvSpPr>
          <p:spPr>
            <a:xfrm>
              <a:off x="6649231" y="1500021"/>
              <a:ext cx="390287" cy="367065"/>
            </a:xfrm>
            <a:custGeom>
              <a:avLst/>
              <a:gdLst/>
              <a:ahLst/>
              <a:cxnLst/>
              <a:rect l="l" t="t" r="r" b="b"/>
              <a:pathLst>
                <a:path w="12252" h="11523" extrusionOk="0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66"/>
            <p:cNvSpPr/>
            <p:nvPr/>
          </p:nvSpPr>
          <p:spPr>
            <a:xfrm>
              <a:off x="6759194" y="1602435"/>
              <a:ext cx="161983" cy="161409"/>
            </a:xfrm>
            <a:custGeom>
              <a:avLst/>
              <a:gdLst/>
              <a:ahLst/>
              <a:cxnLst/>
              <a:rect l="l" t="t" r="r" b="b"/>
              <a:pathLst>
                <a:path w="5085" h="5067" extrusionOk="0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66"/>
            <p:cNvSpPr/>
            <p:nvPr/>
          </p:nvSpPr>
          <p:spPr>
            <a:xfrm>
              <a:off x="6718229" y="1625179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66"/>
            <p:cNvSpPr/>
            <p:nvPr/>
          </p:nvSpPr>
          <p:spPr>
            <a:xfrm>
              <a:off x="6712176" y="1588005"/>
              <a:ext cx="16533" cy="14048"/>
            </a:xfrm>
            <a:custGeom>
              <a:avLst/>
              <a:gdLst/>
              <a:ahLst/>
              <a:cxnLst/>
              <a:rect l="l" t="t" r="r" b="b"/>
              <a:pathLst>
                <a:path w="519" h="44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66"/>
            <p:cNvSpPr/>
            <p:nvPr/>
          </p:nvSpPr>
          <p:spPr>
            <a:xfrm>
              <a:off x="6744796" y="1555003"/>
              <a:ext cx="16628" cy="14367"/>
            </a:xfrm>
            <a:custGeom>
              <a:avLst/>
              <a:gdLst/>
              <a:ahLst/>
              <a:cxnLst/>
              <a:rect l="l" t="t" r="r" b="b"/>
              <a:pathLst>
                <a:path w="522" h="45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66"/>
            <p:cNvSpPr/>
            <p:nvPr/>
          </p:nvSpPr>
          <p:spPr>
            <a:xfrm>
              <a:off x="6750115" y="1593707"/>
              <a:ext cx="15577" cy="13952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66"/>
            <p:cNvSpPr/>
            <p:nvPr/>
          </p:nvSpPr>
          <p:spPr>
            <a:xfrm>
              <a:off x="6782353" y="1561852"/>
              <a:ext cx="16692" cy="14335"/>
            </a:xfrm>
            <a:custGeom>
              <a:avLst/>
              <a:gdLst/>
              <a:ahLst/>
              <a:cxnLst/>
              <a:rect l="l" t="t" r="r" b="b"/>
              <a:pathLst>
                <a:path w="524" h="450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66"/>
            <p:cNvSpPr/>
            <p:nvPr/>
          </p:nvSpPr>
          <p:spPr>
            <a:xfrm>
              <a:off x="6884735" y="1791686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66"/>
            <p:cNvSpPr/>
            <p:nvPr/>
          </p:nvSpPr>
          <p:spPr>
            <a:xfrm>
              <a:off x="6922292" y="179773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66"/>
            <p:cNvSpPr/>
            <p:nvPr/>
          </p:nvSpPr>
          <p:spPr>
            <a:xfrm>
              <a:off x="6954911" y="176511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66"/>
            <p:cNvSpPr/>
            <p:nvPr/>
          </p:nvSpPr>
          <p:spPr>
            <a:xfrm>
              <a:off x="6916590" y="1759831"/>
              <a:ext cx="16724" cy="14335"/>
            </a:xfrm>
            <a:custGeom>
              <a:avLst/>
              <a:gdLst/>
              <a:ahLst/>
              <a:cxnLst/>
              <a:rect l="l" t="t" r="r" b="b"/>
              <a:pathLst>
                <a:path w="525" h="45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66"/>
            <p:cNvSpPr/>
            <p:nvPr/>
          </p:nvSpPr>
          <p:spPr>
            <a:xfrm>
              <a:off x="6948477" y="1727593"/>
              <a:ext cx="16979" cy="14367"/>
            </a:xfrm>
            <a:custGeom>
              <a:avLst/>
              <a:gdLst/>
              <a:ahLst/>
              <a:cxnLst/>
              <a:rect l="l" t="t" r="r" b="b"/>
              <a:pathLst>
                <a:path w="533" h="451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4" name="Google Shape;12994;p66"/>
          <p:cNvGrpSpPr/>
          <p:nvPr/>
        </p:nvGrpSpPr>
        <p:grpSpPr>
          <a:xfrm>
            <a:off x="5746938" y="1543503"/>
            <a:ext cx="387261" cy="280356"/>
            <a:chOff x="5746938" y="1543503"/>
            <a:chExt cx="387261" cy="280356"/>
          </a:xfrm>
          <a:solidFill>
            <a:srgbClr val="000000"/>
          </a:solidFill>
        </p:grpSpPr>
        <p:sp>
          <p:nvSpPr>
            <p:cNvPr id="12995" name="Google Shape;12995;p66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66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7" name="Google Shape;12997;p66"/>
          <p:cNvGrpSpPr/>
          <p:nvPr/>
        </p:nvGrpSpPr>
        <p:grpSpPr>
          <a:xfrm>
            <a:off x="6196730" y="1525346"/>
            <a:ext cx="369072" cy="317467"/>
            <a:chOff x="6196730" y="1525346"/>
            <a:chExt cx="369072" cy="317467"/>
          </a:xfrm>
          <a:solidFill>
            <a:srgbClr val="000000"/>
          </a:solidFill>
        </p:grpSpPr>
        <p:sp>
          <p:nvSpPr>
            <p:cNvPr id="12998" name="Google Shape;12998;p66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66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66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1" name="Google Shape;13001;p66"/>
          <p:cNvGrpSpPr/>
          <p:nvPr/>
        </p:nvGrpSpPr>
        <p:grpSpPr>
          <a:xfrm>
            <a:off x="4940592" y="1500690"/>
            <a:ext cx="246558" cy="367161"/>
            <a:chOff x="4940592" y="1500690"/>
            <a:chExt cx="246558" cy="367161"/>
          </a:xfrm>
          <a:solidFill>
            <a:srgbClr val="000000"/>
          </a:solidFill>
        </p:grpSpPr>
        <p:sp>
          <p:nvSpPr>
            <p:cNvPr id="13002" name="Google Shape;13002;p66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66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66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66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6" name="Google Shape;13006;p66"/>
          <p:cNvGrpSpPr/>
          <p:nvPr/>
        </p:nvGrpSpPr>
        <p:grpSpPr>
          <a:xfrm>
            <a:off x="7964906" y="1499894"/>
            <a:ext cx="380858" cy="367575"/>
            <a:chOff x="7964906" y="1499894"/>
            <a:chExt cx="380858" cy="367575"/>
          </a:xfrm>
          <a:solidFill>
            <a:srgbClr val="000000"/>
          </a:solidFill>
        </p:grpSpPr>
        <p:sp>
          <p:nvSpPr>
            <p:cNvPr id="13007" name="Google Shape;13007;p66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66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66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0" name="Google Shape;13010;p66"/>
          <p:cNvSpPr/>
          <p:nvPr/>
        </p:nvSpPr>
        <p:spPr>
          <a:xfrm>
            <a:off x="5779557" y="2902087"/>
            <a:ext cx="322787" cy="355788"/>
          </a:xfrm>
          <a:custGeom>
            <a:avLst/>
            <a:gdLst/>
            <a:ahLst/>
            <a:cxnLst/>
            <a:rect l="l" t="t" r="r" b="b"/>
            <a:pathLst>
              <a:path w="10133" h="11169" extrusionOk="0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1" name="Google Shape;13011;p66"/>
          <p:cNvGrpSpPr/>
          <p:nvPr/>
        </p:nvGrpSpPr>
        <p:grpSpPr>
          <a:xfrm>
            <a:off x="8007400" y="2902278"/>
            <a:ext cx="285230" cy="355597"/>
            <a:chOff x="8007400" y="2902278"/>
            <a:chExt cx="285230" cy="355597"/>
          </a:xfrm>
          <a:solidFill>
            <a:srgbClr val="000000"/>
          </a:solidFill>
        </p:grpSpPr>
        <p:sp>
          <p:nvSpPr>
            <p:cNvPr id="13012" name="Google Shape;13012;p66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66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4" name="Google Shape;13014;p66"/>
          <p:cNvGrpSpPr/>
          <p:nvPr/>
        </p:nvGrpSpPr>
        <p:grpSpPr>
          <a:xfrm>
            <a:off x="6219124" y="2902788"/>
            <a:ext cx="318231" cy="355470"/>
            <a:chOff x="6219124" y="2902788"/>
            <a:chExt cx="318231" cy="355470"/>
          </a:xfrm>
          <a:solidFill>
            <a:srgbClr val="000000"/>
          </a:solidFill>
        </p:grpSpPr>
        <p:sp>
          <p:nvSpPr>
            <p:cNvPr id="13015" name="Google Shape;13015;p66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66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66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8" name="Google Shape;13018;p66"/>
          <p:cNvGrpSpPr/>
          <p:nvPr/>
        </p:nvGrpSpPr>
        <p:grpSpPr>
          <a:xfrm>
            <a:off x="4969421" y="2902852"/>
            <a:ext cx="185109" cy="355406"/>
            <a:chOff x="4969421" y="2902852"/>
            <a:chExt cx="185109" cy="355406"/>
          </a:xfrm>
          <a:solidFill>
            <a:srgbClr val="000000"/>
          </a:solidFill>
        </p:grpSpPr>
        <p:sp>
          <p:nvSpPr>
            <p:cNvPr id="13019" name="Google Shape;13019;p66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66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66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66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66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66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25" name="Google Shape;13025;p66"/>
          <p:cNvSpPr/>
          <p:nvPr/>
        </p:nvSpPr>
        <p:spPr>
          <a:xfrm>
            <a:off x="7574555" y="2903043"/>
            <a:ext cx="303387" cy="355597"/>
          </a:xfrm>
          <a:custGeom>
            <a:avLst/>
            <a:gdLst/>
            <a:ahLst/>
            <a:cxnLst/>
            <a:rect l="l" t="t" r="r" b="b"/>
            <a:pathLst>
              <a:path w="9524" h="11163" extrusionOk="0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6" name="Google Shape;13026;p66"/>
          <p:cNvSpPr/>
          <p:nvPr/>
        </p:nvSpPr>
        <p:spPr>
          <a:xfrm>
            <a:off x="7121800" y="2902852"/>
            <a:ext cx="318231" cy="354642"/>
          </a:xfrm>
          <a:custGeom>
            <a:avLst/>
            <a:gdLst/>
            <a:ahLst/>
            <a:cxnLst/>
            <a:rect l="l" t="t" r="r" b="b"/>
            <a:pathLst>
              <a:path w="9990" h="11133" extrusionOk="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27" name="Google Shape;13027;p66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  <a:solidFill>
            <a:srgbClr val="000000"/>
          </a:solidFill>
        </p:grpSpPr>
        <p:sp>
          <p:nvSpPr>
            <p:cNvPr id="13028" name="Google Shape;13028;p66"/>
            <p:cNvSpPr/>
            <p:nvPr/>
          </p:nvSpPr>
          <p:spPr>
            <a:xfrm>
              <a:off x="6835805" y="3045466"/>
              <a:ext cx="10671" cy="155134"/>
            </a:xfrm>
            <a:custGeom>
              <a:avLst/>
              <a:gdLst/>
              <a:ahLst/>
              <a:cxnLst/>
              <a:rect l="l" t="t" r="r" b="b"/>
              <a:pathLst>
                <a:path w="335" h="4870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66"/>
            <p:cNvSpPr/>
            <p:nvPr/>
          </p:nvSpPr>
          <p:spPr>
            <a:xfrm>
              <a:off x="6765661" y="2938497"/>
              <a:ext cx="149846" cy="63774"/>
            </a:xfrm>
            <a:custGeom>
              <a:avLst/>
              <a:gdLst/>
              <a:ahLst/>
              <a:cxnLst/>
              <a:rect l="l" t="t" r="r" b="b"/>
              <a:pathLst>
                <a:path w="4704" h="200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66"/>
            <p:cNvSpPr/>
            <p:nvPr/>
          </p:nvSpPr>
          <p:spPr>
            <a:xfrm>
              <a:off x="6685259" y="2902852"/>
              <a:ext cx="311414" cy="355406"/>
            </a:xfrm>
            <a:custGeom>
              <a:avLst/>
              <a:gdLst/>
              <a:ahLst/>
              <a:cxnLst/>
              <a:rect l="l" t="t" r="r" b="b"/>
              <a:pathLst>
                <a:path w="9776" h="11157" extrusionOk="0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1" name="Google Shape;13031;p66"/>
          <p:cNvGrpSpPr/>
          <p:nvPr/>
        </p:nvGrpSpPr>
        <p:grpSpPr>
          <a:xfrm>
            <a:off x="5309250" y="2903170"/>
            <a:ext cx="359579" cy="355852"/>
            <a:chOff x="5309250" y="2903170"/>
            <a:chExt cx="359579" cy="355852"/>
          </a:xfrm>
          <a:solidFill>
            <a:srgbClr val="000000"/>
          </a:solidFill>
        </p:grpSpPr>
        <p:sp>
          <p:nvSpPr>
            <p:cNvPr id="13032" name="Google Shape;13032;p66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66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66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5" name="Google Shape;13035;p66"/>
          <p:cNvGrpSpPr/>
          <p:nvPr/>
        </p:nvGrpSpPr>
        <p:grpSpPr>
          <a:xfrm>
            <a:off x="2199565" y="2421172"/>
            <a:ext cx="312179" cy="353431"/>
            <a:chOff x="2199565" y="2421172"/>
            <a:chExt cx="312179" cy="353431"/>
          </a:xfrm>
          <a:solidFill>
            <a:srgbClr val="000000"/>
          </a:solidFill>
        </p:grpSpPr>
        <p:sp>
          <p:nvSpPr>
            <p:cNvPr id="13036" name="Google Shape;13036;p6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6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8" name="Google Shape;13038;p66"/>
          <p:cNvGrpSpPr/>
          <p:nvPr/>
        </p:nvGrpSpPr>
        <p:grpSpPr>
          <a:xfrm>
            <a:off x="1750887" y="2425727"/>
            <a:ext cx="320143" cy="343269"/>
            <a:chOff x="1750887" y="2425727"/>
            <a:chExt cx="320143" cy="343269"/>
          </a:xfrm>
          <a:solidFill>
            <a:srgbClr val="000000"/>
          </a:solidFill>
        </p:grpSpPr>
        <p:sp>
          <p:nvSpPr>
            <p:cNvPr id="13039" name="Google Shape;13039;p66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66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1" name="Google Shape;13041;p66"/>
          <p:cNvGrpSpPr/>
          <p:nvPr/>
        </p:nvGrpSpPr>
        <p:grpSpPr>
          <a:xfrm>
            <a:off x="1298037" y="2425727"/>
            <a:ext cx="338364" cy="342887"/>
            <a:chOff x="1298037" y="2425727"/>
            <a:chExt cx="338364" cy="342887"/>
          </a:xfrm>
          <a:solidFill>
            <a:srgbClr val="000000"/>
          </a:solidFill>
        </p:grpSpPr>
        <p:sp>
          <p:nvSpPr>
            <p:cNvPr id="13042" name="Google Shape;13042;p66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66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66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66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6" name="Google Shape;13046;p66"/>
          <p:cNvSpPr/>
          <p:nvPr/>
        </p:nvSpPr>
        <p:spPr>
          <a:xfrm>
            <a:off x="848977" y="2418528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7" name="Google Shape;13047;p66"/>
          <p:cNvGrpSpPr/>
          <p:nvPr/>
        </p:nvGrpSpPr>
        <p:grpSpPr>
          <a:xfrm>
            <a:off x="3974207" y="2429009"/>
            <a:ext cx="320143" cy="338491"/>
            <a:chOff x="3974207" y="2429009"/>
            <a:chExt cx="320143" cy="338491"/>
          </a:xfrm>
          <a:solidFill>
            <a:srgbClr val="000000"/>
          </a:solidFill>
        </p:grpSpPr>
        <p:sp>
          <p:nvSpPr>
            <p:cNvPr id="13048" name="Google Shape;13048;p66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66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0" name="Google Shape;13050;p66"/>
          <p:cNvGrpSpPr/>
          <p:nvPr/>
        </p:nvGrpSpPr>
        <p:grpSpPr>
          <a:xfrm>
            <a:off x="2623237" y="2431047"/>
            <a:ext cx="355024" cy="332630"/>
            <a:chOff x="2623237" y="2431047"/>
            <a:chExt cx="355024" cy="332630"/>
          </a:xfrm>
          <a:solidFill>
            <a:srgbClr val="000000"/>
          </a:solidFill>
        </p:grpSpPr>
        <p:sp>
          <p:nvSpPr>
            <p:cNvPr id="13051" name="Google Shape;13051;p66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66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66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66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5" name="Google Shape;13055;p66"/>
          <p:cNvGrpSpPr/>
          <p:nvPr/>
        </p:nvGrpSpPr>
        <p:grpSpPr>
          <a:xfrm>
            <a:off x="6657194" y="2434073"/>
            <a:ext cx="375507" cy="367925"/>
            <a:chOff x="6657194" y="2434073"/>
            <a:chExt cx="375507" cy="367925"/>
          </a:xfrm>
          <a:solidFill>
            <a:srgbClr val="000000"/>
          </a:solidFill>
        </p:grpSpPr>
        <p:sp>
          <p:nvSpPr>
            <p:cNvPr id="13056" name="Google Shape;13056;p66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66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66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9" name="Google Shape;13059;p66"/>
          <p:cNvGrpSpPr/>
          <p:nvPr/>
        </p:nvGrpSpPr>
        <p:grpSpPr>
          <a:xfrm>
            <a:off x="7101317" y="2441655"/>
            <a:ext cx="367925" cy="352380"/>
            <a:chOff x="7101317" y="2441655"/>
            <a:chExt cx="367925" cy="352380"/>
          </a:xfrm>
          <a:solidFill>
            <a:srgbClr val="000000"/>
          </a:solidFill>
        </p:grpSpPr>
        <p:sp>
          <p:nvSpPr>
            <p:cNvPr id="13060" name="Google Shape;13060;p66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66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2" name="Google Shape;13062;p66"/>
          <p:cNvGrpSpPr/>
          <p:nvPr/>
        </p:nvGrpSpPr>
        <p:grpSpPr>
          <a:xfrm>
            <a:off x="5756399" y="2434456"/>
            <a:ext cx="367925" cy="367161"/>
            <a:chOff x="5756399" y="2434456"/>
            <a:chExt cx="367925" cy="367161"/>
          </a:xfrm>
          <a:solidFill>
            <a:srgbClr val="000000"/>
          </a:solidFill>
        </p:grpSpPr>
        <p:sp>
          <p:nvSpPr>
            <p:cNvPr id="13063" name="Google Shape;13063;p66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66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66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66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66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66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66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0" name="Google Shape;13070;p66"/>
          <p:cNvSpPr/>
          <p:nvPr/>
        </p:nvSpPr>
        <p:spPr>
          <a:xfrm>
            <a:off x="5304695" y="2434551"/>
            <a:ext cx="368308" cy="366970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1" name="Google Shape;13071;p66"/>
          <p:cNvSpPr/>
          <p:nvPr/>
        </p:nvSpPr>
        <p:spPr>
          <a:xfrm>
            <a:off x="7542031" y="2445541"/>
            <a:ext cx="370187" cy="344034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2" name="Google Shape;13072;p66"/>
          <p:cNvGrpSpPr/>
          <p:nvPr/>
        </p:nvGrpSpPr>
        <p:grpSpPr>
          <a:xfrm>
            <a:off x="7964906" y="2434073"/>
            <a:ext cx="373627" cy="367925"/>
            <a:chOff x="7964906" y="2434073"/>
            <a:chExt cx="373627" cy="367925"/>
          </a:xfrm>
          <a:solidFill>
            <a:srgbClr val="000000"/>
          </a:solidFill>
        </p:grpSpPr>
        <p:sp>
          <p:nvSpPr>
            <p:cNvPr id="13073" name="Google Shape;13073;p66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66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5" name="Google Shape;13075;p66"/>
          <p:cNvGrpSpPr/>
          <p:nvPr/>
        </p:nvGrpSpPr>
        <p:grpSpPr>
          <a:xfrm>
            <a:off x="6194086" y="2437737"/>
            <a:ext cx="369837" cy="360471"/>
            <a:chOff x="6194086" y="2437737"/>
            <a:chExt cx="369837" cy="360471"/>
          </a:xfrm>
          <a:solidFill>
            <a:srgbClr val="000000"/>
          </a:solidFill>
        </p:grpSpPr>
        <p:sp>
          <p:nvSpPr>
            <p:cNvPr id="13076" name="Google Shape;13076;p66"/>
            <p:cNvSpPr/>
            <p:nvPr/>
          </p:nvSpPr>
          <p:spPr>
            <a:xfrm>
              <a:off x="6194086" y="2437737"/>
              <a:ext cx="369837" cy="360471"/>
            </a:xfrm>
            <a:custGeom>
              <a:avLst/>
              <a:gdLst/>
              <a:ahLst/>
              <a:cxnLst/>
              <a:rect l="l" t="t" r="r" b="b"/>
              <a:pathLst>
                <a:path w="11610" h="11316" extrusionOk="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66"/>
            <p:cNvSpPr/>
            <p:nvPr/>
          </p:nvSpPr>
          <p:spPr>
            <a:xfrm>
              <a:off x="6251362" y="2655721"/>
              <a:ext cx="89927" cy="88621"/>
            </a:xfrm>
            <a:custGeom>
              <a:avLst/>
              <a:gdLst/>
              <a:ahLst/>
              <a:cxnLst/>
              <a:rect l="l" t="t" r="r" b="b"/>
              <a:pathLst>
                <a:path w="2823" h="2782" extrusionOk="0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2" name="Google Shape;13082;p67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3" name="Google Shape;13083;p67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84" name="Google Shape;13084;p67"/>
          <p:cNvGrpSpPr/>
          <p:nvPr/>
        </p:nvGrpSpPr>
        <p:grpSpPr>
          <a:xfrm>
            <a:off x="3541011" y="1508594"/>
            <a:ext cx="350166" cy="349434"/>
            <a:chOff x="3541011" y="1508594"/>
            <a:chExt cx="350166" cy="349434"/>
          </a:xfrm>
          <a:solidFill>
            <a:srgbClr val="000000"/>
          </a:solidFill>
        </p:grpSpPr>
        <p:sp>
          <p:nvSpPr>
            <p:cNvPr id="13085" name="Google Shape;13085;p67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67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67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67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67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67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67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67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67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67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67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67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67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8" name="Google Shape;13098;p67"/>
          <p:cNvGrpSpPr/>
          <p:nvPr/>
        </p:nvGrpSpPr>
        <p:grpSpPr>
          <a:xfrm>
            <a:off x="3122257" y="1508594"/>
            <a:ext cx="294850" cy="349434"/>
            <a:chOff x="3122257" y="1508594"/>
            <a:chExt cx="294850" cy="349434"/>
          </a:xfrm>
          <a:solidFill>
            <a:srgbClr val="000000"/>
          </a:solidFill>
        </p:grpSpPr>
        <p:sp>
          <p:nvSpPr>
            <p:cNvPr id="13099" name="Google Shape;13099;p67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67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67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67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67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4" name="Google Shape;13104;p67"/>
          <p:cNvGrpSpPr/>
          <p:nvPr/>
        </p:nvGrpSpPr>
        <p:grpSpPr>
          <a:xfrm>
            <a:off x="910723" y="1508212"/>
            <a:ext cx="251660" cy="350166"/>
            <a:chOff x="910723" y="1508212"/>
            <a:chExt cx="251660" cy="350166"/>
          </a:xfrm>
          <a:solidFill>
            <a:srgbClr val="000000"/>
          </a:solidFill>
        </p:grpSpPr>
        <p:sp>
          <p:nvSpPr>
            <p:cNvPr id="13105" name="Google Shape;13105;p67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67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67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67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67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67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67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67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67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67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67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67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67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67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67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67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67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2" name="Google Shape;13122;p67"/>
          <p:cNvGrpSpPr/>
          <p:nvPr/>
        </p:nvGrpSpPr>
        <p:grpSpPr>
          <a:xfrm>
            <a:off x="1308631" y="1507830"/>
            <a:ext cx="350166" cy="350198"/>
            <a:chOff x="1308631" y="1507830"/>
            <a:chExt cx="350166" cy="350198"/>
          </a:xfrm>
          <a:solidFill>
            <a:srgbClr val="000000"/>
          </a:solidFill>
        </p:grpSpPr>
        <p:sp>
          <p:nvSpPr>
            <p:cNvPr id="13123" name="Google Shape;13123;p67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67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67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67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7" name="Google Shape;13127;p67"/>
          <p:cNvGrpSpPr/>
          <p:nvPr/>
        </p:nvGrpSpPr>
        <p:grpSpPr>
          <a:xfrm>
            <a:off x="1756921" y="1509739"/>
            <a:ext cx="345997" cy="345997"/>
            <a:chOff x="1756921" y="1509739"/>
            <a:chExt cx="345997" cy="345997"/>
          </a:xfrm>
          <a:solidFill>
            <a:srgbClr val="000000"/>
          </a:solidFill>
        </p:grpSpPr>
        <p:sp>
          <p:nvSpPr>
            <p:cNvPr id="13128" name="Google Shape;13128;p67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67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67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67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67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67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67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67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67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67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67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67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67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67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67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67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67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5" name="Google Shape;13145;p67"/>
          <p:cNvGrpSpPr/>
          <p:nvPr/>
        </p:nvGrpSpPr>
        <p:grpSpPr>
          <a:xfrm>
            <a:off x="2216956" y="1510503"/>
            <a:ext cx="318721" cy="345615"/>
            <a:chOff x="2216956" y="1510503"/>
            <a:chExt cx="318721" cy="345615"/>
          </a:xfrm>
          <a:solidFill>
            <a:srgbClr val="000000"/>
          </a:solidFill>
        </p:grpSpPr>
        <p:sp>
          <p:nvSpPr>
            <p:cNvPr id="13146" name="Google Shape;13146;p67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67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67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67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67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1" name="Google Shape;13151;p67"/>
          <p:cNvGrpSpPr/>
          <p:nvPr/>
        </p:nvGrpSpPr>
        <p:grpSpPr>
          <a:xfrm>
            <a:off x="3988156" y="1568461"/>
            <a:ext cx="349052" cy="230049"/>
            <a:chOff x="3988156" y="1568461"/>
            <a:chExt cx="349052" cy="230049"/>
          </a:xfrm>
          <a:solidFill>
            <a:srgbClr val="000000"/>
          </a:solidFill>
        </p:grpSpPr>
        <p:sp>
          <p:nvSpPr>
            <p:cNvPr id="13152" name="Google Shape;13152;p67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67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67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67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67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67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67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9" name="Google Shape;13159;p67"/>
          <p:cNvGrpSpPr/>
          <p:nvPr/>
        </p:nvGrpSpPr>
        <p:grpSpPr>
          <a:xfrm>
            <a:off x="2633037" y="1499873"/>
            <a:ext cx="379002" cy="366112"/>
            <a:chOff x="2633037" y="1499873"/>
            <a:chExt cx="379002" cy="366112"/>
          </a:xfrm>
          <a:solidFill>
            <a:srgbClr val="000000"/>
          </a:solidFill>
        </p:grpSpPr>
        <p:sp>
          <p:nvSpPr>
            <p:cNvPr id="13160" name="Google Shape;13160;p67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67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67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67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67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67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6" name="Google Shape;13166;p67"/>
          <p:cNvGrpSpPr/>
          <p:nvPr/>
        </p:nvGrpSpPr>
        <p:grpSpPr>
          <a:xfrm>
            <a:off x="6675256" y="1516169"/>
            <a:ext cx="327823" cy="357009"/>
            <a:chOff x="6675256" y="1516169"/>
            <a:chExt cx="327823" cy="357009"/>
          </a:xfrm>
          <a:solidFill>
            <a:srgbClr val="000000"/>
          </a:solidFill>
        </p:grpSpPr>
        <p:sp>
          <p:nvSpPr>
            <p:cNvPr id="13167" name="Google Shape;13167;p67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67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67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67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67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67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67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67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67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6" name="Google Shape;13176;p67"/>
          <p:cNvGrpSpPr/>
          <p:nvPr/>
        </p:nvGrpSpPr>
        <p:grpSpPr>
          <a:xfrm>
            <a:off x="8020159" y="1516551"/>
            <a:ext cx="300897" cy="356627"/>
            <a:chOff x="8020159" y="1516551"/>
            <a:chExt cx="300897" cy="356627"/>
          </a:xfrm>
          <a:solidFill>
            <a:srgbClr val="000000"/>
          </a:solidFill>
        </p:grpSpPr>
        <p:sp>
          <p:nvSpPr>
            <p:cNvPr id="13177" name="Google Shape;13177;p67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67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67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67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67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2" name="Google Shape;13182;p67"/>
          <p:cNvGrpSpPr/>
          <p:nvPr/>
        </p:nvGrpSpPr>
        <p:grpSpPr>
          <a:xfrm>
            <a:off x="5377363" y="1516169"/>
            <a:ext cx="257357" cy="356627"/>
            <a:chOff x="5377363" y="1516169"/>
            <a:chExt cx="257357" cy="356627"/>
          </a:xfrm>
          <a:solidFill>
            <a:srgbClr val="000000"/>
          </a:solidFill>
        </p:grpSpPr>
        <p:sp>
          <p:nvSpPr>
            <p:cNvPr id="13183" name="Google Shape;13183;p67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67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67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67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67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67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67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67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67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67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67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67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67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67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67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67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67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0" name="Google Shape;13200;p67"/>
          <p:cNvGrpSpPr/>
          <p:nvPr/>
        </p:nvGrpSpPr>
        <p:grpSpPr>
          <a:xfrm>
            <a:off x="4880567" y="1535870"/>
            <a:ext cx="356245" cy="317607"/>
            <a:chOff x="4880567" y="1535870"/>
            <a:chExt cx="356245" cy="317607"/>
          </a:xfrm>
          <a:solidFill>
            <a:srgbClr val="000000"/>
          </a:solidFill>
        </p:grpSpPr>
        <p:sp>
          <p:nvSpPr>
            <p:cNvPr id="13201" name="Google Shape;13201;p67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67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67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67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67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6" name="Google Shape;13206;p67"/>
          <p:cNvGrpSpPr/>
          <p:nvPr/>
        </p:nvGrpSpPr>
        <p:grpSpPr>
          <a:xfrm>
            <a:off x="5771483" y="1515787"/>
            <a:ext cx="357359" cy="357391"/>
            <a:chOff x="5771483" y="1515787"/>
            <a:chExt cx="357359" cy="357391"/>
          </a:xfrm>
          <a:solidFill>
            <a:srgbClr val="000000"/>
          </a:solidFill>
        </p:grpSpPr>
        <p:sp>
          <p:nvSpPr>
            <p:cNvPr id="13207" name="Google Shape;13207;p67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67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67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67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1" name="Google Shape;13211;p67"/>
          <p:cNvGrpSpPr/>
          <p:nvPr/>
        </p:nvGrpSpPr>
        <p:grpSpPr>
          <a:xfrm>
            <a:off x="7121669" y="1533610"/>
            <a:ext cx="321362" cy="321362"/>
            <a:chOff x="7121669" y="1533610"/>
            <a:chExt cx="321362" cy="321362"/>
          </a:xfrm>
          <a:solidFill>
            <a:srgbClr val="000000"/>
          </a:solidFill>
        </p:grpSpPr>
        <p:sp>
          <p:nvSpPr>
            <p:cNvPr id="13212" name="Google Shape;13212;p67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67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67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67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6" name="Google Shape;13216;p67"/>
          <p:cNvGrpSpPr/>
          <p:nvPr/>
        </p:nvGrpSpPr>
        <p:grpSpPr>
          <a:xfrm>
            <a:off x="7562766" y="1514864"/>
            <a:ext cx="327059" cy="360192"/>
            <a:chOff x="7562766" y="1514864"/>
            <a:chExt cx="327059" cy="360192"/>
          </a:xfrm>
          <a:solidFill>
            <a:srgbClr val="000000"/>
          </a:solidFill>
        </p:grpSpPr>
        <p:sp>
          <p:nvSpPr>
            <p:cNvPr id="13217" name="Google Shape;13217;p67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67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67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67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1" name="Google Shape;13221;p67"/>
          <p:cNvGrpSpPr/>
          <p:nvPr/>
        </p:nvGrpSpPr>
        <p:grpSpPr>
          <a:xfrm>
            <a:off x="6221229" y="1498673"/>
            <a:ext cx="361636" cy="362183"/>
            <a:chOff x="6259175" y="1559008"/>
            <a:chExt cx="271743" cy="272093"/>
          </a:xfrm>
          <a:solidFill>
            <a:srgbClr val="000000"/>
          </a:solidFill>
        </p:grpSpPr>
        <p:sp>
          <p:nvSpPr>
            <p:cNvPr id="13222" name="Google Shape;13222;p67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67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67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67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67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67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67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67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67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67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67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67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67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67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67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67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67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9" name="Google Shape;13239;p67"/>
          <p:cNvGrpSpPr/>
          <p:nvPr/>
        </p:nvGrpSpPr>
        <p:grpSpPr>
          <a:xfrm>
            <a:off x="2661459" y="2015001"/>
            <a:ext cx="322508" cy="273494"/>
            <a:chOff x="2661459" y="2015001"/>
            <a:chExt cx="322508" cy="273494"/>
          </a:xfrm>
          <a:solidFill>
            <a:srgbClr val="000000"/>
          </a:solidFill>
        </p:grpSpPr>
        <p:sp>
          <p:nvSpPr>
            <p:cNvPr id="13240" name="Google Shape;13240;p67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67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2" name="Google Shape;13242;p67"/>
          <p:cNvGrpSpPr/>
          <p:nvPr/>
        </p:nvGrpSpPr>
        <p:grpSpPr>
          <a:xfrm>
            <a:off x="6671087" y="2009304"/>
            <a:ext cx="332757" cy="281833"/>
            <a:chOff x="6671087" y="2009304"/>
            <a:chExt cx="332757" cy="281833"/>
          </a:xfrm>
          <a:solidFill>
            <a:srgbClr val="000000"/>
          </a:solidFill>
        </p:grpSpPr>
        <p:sp>
          <p:nvSpPr>
            <p:cNvPr id="13243" name="Google Shape;13243;p67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67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5" name="Google Shape;13245;p67"/>
          <p:cNvSpPr/>
          <p:nvPr/>
        </p:nvSpPr>
        <p:spPr>
          <a:xfrm>
            <a:off x="1745940" y="196713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46" name="Google Shape;13246;p67"/>
          <p:cNvGrpSpPr/>
          <p:nvPr/>
        </p:nvGrpSpPr>
        <p:grpSpPr>
          <a:xfrm>
            <a:off x="2201806" y="1976585"/>
            <a:ext cx="349784" cy="349434"/>
            <a:chOff x="2201806" y="1976585"/>
            <a:chExt cx="349784" cy="349434"/>
          </a:xfrm>
          <a:solidFill>
            <a:srgbClr val="000000"/>
          </a:solidFill>
        </p:grpSpPr>
        <p:sp>
          <p:nvSpPr>
            <p:cNvPr id="13247" name="Google Shape;13247;p67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67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67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67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1" name="Google Shape;13251;p67"/>
          <p:cNvGrpSpPr/>
          <p:nvPr/>
        </p:nvGrpSpPr>
        <p:grpSpPr>
          <a:xfrm>
            <a:off x="3094217" y="1976585"/>
            <a:ext cx="350198" cy="350548"/>
            <a:chOff x="3094217" y="1976585"/>
            <a:chExt cx="350198" cy="350548"/>
          </a:xfrm>
          <a:solidFill>
            <a:srgbClr val="000000"/>
          </a:solidFill>
        </p:grpSpPr>
        <p:sp>
          <p:nvSpPr>
            <p:cNvPr id="13252" name="Google Shape;13252;p67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67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67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67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67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67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67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67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67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67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67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67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67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5" name="Google Shape;13265;p67"/>
          <p:cNvGrpSpPr/>
          <p:nvPr/>
        </p:nvGrpSpPr>
        <p:grpSpPr>
          <a:xfrm>
            <a:off x="870939" y="1975821"/>
            <a:ext cx="332375" cy="350071"/>
            <a:chOff x="870939" y="1975821"/>
            <a:chExt cx="332375" cy="350071"/>
          </a:xfrm>
          <a:solidFill>
            <a:srgbClr val="000000"/>
          </a:solidFill>
        </p:grpSpPr>
        <p:sp>
          <p:nvSpPr>
            <p:cNvPr id="13266" name="Google Shape;13266;p67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67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67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67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70" name="Google Shape;13270;p67"/>
          <p:cNvSpPr/>
          <p:nvPr/>
        </p:nvSpPr>
        <p:spPr>
          <a:xfrm>
            <a:off x="1276039" y="1961817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71" name="Google Shape;13271;p67"/>
          <p:cNvGrpSpPr/>
          <p:nvPr/>
        </p:nvGrpSpPr>
        <p:grpSpPr>
          <a:xfrm>
            <a:off x="3979435" y="1976585"/>
            <a:ext cx="345265" cy="349848"/>
            <a:chOff x="3979435" y="1976585"/>
            <a:chExt cx="345265" cy="349848"/>
          </a:xfrm>
          <a:solidFill>
            <a:srgbClr val="000000"/>
          </a:solidFill>
        </p:grpSpPr>
        <p:sp>
          <p:nvSpPr>
            <p:cNvPr id="13272" name="Google Shape;13272;p67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67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67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67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67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67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67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67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67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67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67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67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67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67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67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67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67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9" name="Google Shape;13289;p67"/>
          <p:cNvGrpSpPr/>
          <p:nvPr/>
        </p:nvGrpSpPr>
        <p:grpSpPr>
          <a:xfrm>
            <a:off x="3576626" y="1975821"/>
            <a:ext cx="284251" cy="351694"/>
            <a:chOff x="3576626" y="1975821"/>
            <a:chExt cx="284251" cy="351694"/>
          </a:xfrm>
          <a:solidFill>
            <a:srgbClr val="000000"/>
          </a:solidFill>
        </p:grpSpPr>
        <p:sp>
          <p:nvSpPr>
            <p:cNvPr id="13290" name="Google Shape;13290;p67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67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67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3" name="Google Shape;13293;p67"/>
          <p:cNvGrpSpPr/>
          <p:nvPr/>
        </p:nvGrpSpPr>
        <p:grpSpPr>
          <a:xfrm>
            <a:off x="2722090" y="2890162"/>
            <a:ext cx="238770" cy="371841"/>
            <a:chOff x="2722090" y="2890162"/>
            <a:chExt cx="238770" cy="371841"/>
          </a:xfrm>
          <a:solidFill>
            <a:srgbClr val="000000"/>
          </a:solidFill>
        </p:grpSpPr>
        <p:sp>
          <p:nvSpPr>
            <p:cNvPr id="13294" name="Google Shape;13294;p67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67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67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7" name="Google Shape;13297;p67"/>
          <p:cNvSpPr/>
          <p:nvPr/>
        </p:nvSpPr>
        <p:spPr>
          <a:xfrm>
            <a:off x="5775652" y="1969392"/>
            <a:ext cx="361147" cy="360797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8" name="Google Shape;13298;p67"/>
          <p:cNvGrpSpPr/>
          <p:nvPr/>
        </p:nvGrpSpPr>
        <p:grpSpPr>
          <a:xfrm>
            <a:off x="6216367" y="1970156"/>
            <a:ext cx="361147" cy="361147"/>
            <a:chOff x="6216367" y="1970156"/>
            <a:chExt cx="361147" cy="361147"/>
          </a:xfrm>
          <a:solidFill>
            <a:srgbClr val="000000"/>
          </a:solidFill>
        </p:grpSpPr>
        <p:sp>
          <p:nvSpPr>
            <p:cNvPr id="13299" name="Google Shape;13299;p67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67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67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67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3" name="Google Shape;13303;p67"/>
          <p:cNvGrpSpPr/>
          <p:nvPr/>
        </p:nvGrpSpPr>
        <p:grpSpPr>
          <a:xfrm>
            <a:off x="1289311" y="2926222"/>
            <a:ext cx="408156" cy="299783"/>
            <a:chOff x="1289311" y="2926222"/>
            <a:chExt cx="408156" cy="299783"/>
          </a:xfrm>
          <a:solidFill>
            <a:srgbClr val="000000"/>
          </a:solidFill>
        </p:grpSpPr>
        <p:sp>
          <p:nvSpPr>
            <p:cNvPr id="13304" name="Google Shape;13304;p67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67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6" name="Google Shape;13306;p67"/>
          <p:cNvGrpSpPr/>
          <p:nvPr/>
        </p:nvGrpSpPr>
        <p:grpSpPr>
          <a:xfrm>
            <a:off x="7978465" y="1969392"/>
            <a:ext cx="361147" cy="360797"/>
            <a:chOff x="7978465" y="1969392"/>
            <a:chExt cx="361147" cy="360797"/>
          </a:xfrm>
          <a:solidFill>
            <a:srgbClr val="000000"/>
          </a:solidFill>
        </p:grpSpPr>
        <p:sp>
          <p:nvSpPr>
            <p:cNvPr id="13307" name="Google Shape;13307;p67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67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67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67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67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67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67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67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67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16" name="Google Shape;13316;p67"/>
          <p:cNvSpPr/>
          <p:nvPr/>
        </p:nvSpPr>
        <p:spPr>
          <a:xfrm>
            <a:off x="2206357" y="2890607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17" name="Google Shape;13317;p67"/>
          <p:cNvGrpSpPr/>
          <p:nvPr/>
        </p:nvGrpSpPr>
        <p:grpSpPr>
          <a:xfrm>
            <a:off x="854261" y="2908813"/>
            <a:ext cx="377474" cy="335748"/>
            <a:chOff x="854261" y="2908813"/>
            <a:chExt cx="377474" cy="335748"/>
          </a:xfrm>
          <a:solidFill>
            <a:srgbClr val="000000"/>
          </a:solidFill>
        </p:grpSpPr>
        <p:sp>
          <p:nvSpPr>
            <p:cNvPr id="13318" name="Google Shape;13318;p67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67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67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67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67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3" name="Google Shape;13323;p67"/>
          <p:cNvGrpSpPr/>
          <p:nvPr/>
        </p:nvGrpSpPr>
        <p:grpSpPr>
          <a:xfrm>
            <a:off x="1749728" y="2894777"/>
            <a:ext cx="386927" cy="363438"/>
            <a:chOff x="1749728" y="2894777"/>
            <a:chExt cx="386927" cy="363438"/>
          </a:xfrm>
          <a:solidFill>
            <a:srgbClr val="000000"/>
          </a:solidFill>
        </p:grpSpPr>
        <p:sp>
          <p:nvSpPr>
            <p:cNvPr id="13324" name="Google Shape;13324;p67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67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67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67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67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67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67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1" name="Google Shape;13331;p67"/>
          <p:cNvGrpSpPr/>
          <p:nvPr/>
        </p:nvGrpSpPr>
        <p:grpSpPr>
          <a:xfrm>
            <a:off x="7098912" y="1969392"/>
            <a:ext cx="359651" cy="361560"/>
            <a:chOff x="7098912" y="1969392"/>
            <a:chExt cx="359651" cy="361560"/>
          </a:xfrm>
          <a:solidFill>
            <a:srgbClr val="000000"/>
          </a:solidFill>
        </p:grpSpPr>
        <p:sp>
          <p:nvSpPr>
            <p:cNvPr id="13332" name="Google Shape;13332;p67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67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67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67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67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67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67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67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67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67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67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67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67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5" name="Google Shape;13345;p67"/>
          <p:cNvSpPr/>
          <p:nvPr/>
        </p:nvSpPr>
        <p:spPr>
          <a:xfrm>
            <a:off x="3094217" y="2895159"/>
            <a:ext cx="394152" cy="361529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46" name="Google Shape;13346;p67"/>
          <p:cNvGrpSpPr/>
          <p:nvPr/>
        </p:nvGrpSpPr>
        <p:grpSpPr>
          <a:xfrm>
            <a:off x="5352728" y="1990239"/>
            <a:ext cx="327091" cy="322508"/>
            <a:chOff x="5352728" y="1990239"/>
            <a:chExt cx="327091" cy="322508"/>
          </a:xfrm>
          <a:solidFill>
            <a:srgbClr val="000000"/>
          </a:solidFill>
        </p:grpSpPr>
        <p:sp>
          <p:nvSpPr>
            <p:cNvPr id="13347" name="Google Shape;13347;p67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67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67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0" name="Google Shape;13350;p67"/>
          <p:cNvGrpSpPr/>
          <p:nvPr/>
        </p:nvGrpSpPr>
        <p:grpSpPr>
          <a:xfrm>
            <a:off x="7538896" y="1970156"/>
            <a:ext cx="361147" cy="361529"/>
            <a:chOff x="7538896" y="1970156"/>
            <a:chExt cx="361147" cy="361529"/>
          </a:xfrm>
          <a:solidFill>
            <a:srgbClr val="000000"/>
          </a:solidFill>
        </p:grpSpPr>
        <p:sp>
          <p:nvSpPr>
            <p:cNvPr id="13351" name="Google Shape;13351;p67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67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67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67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67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67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7" name="Google Shape;13357;p67"/>
          <p:cNvGrpSpPr/>
          <p:nvPr/>
        </p:nvGrpSpPr>
        <p:grpSpPr>
          <a:xfrm>
            <a:off x="4896099" y="1970920"/>
            <a:ext cx="358155" cy="358123"/>
            <a:chOff x="4896099" y="1970920"/>
            <a:chExt cx="358155" cy="358123"/>
          </a:xfrm>
          <a:solidFill>
            <a:srgbClr val="000000"/>
          </a:solidFill>
        </p:grpSpPr>
        <p:sp>
          <p:nvSpPr>
            <p:cNvPr id="13358" name="Google Shape;13358;p67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67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67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1" name="Google Shape;13361;p67"/>
          <p:cNvGrpSpPr/>
          <p:nvPr/>
        </p:nvGrpSpPr>
        <p:grpSpPr>
          <a:xfrm>
            <a:off x="4048787" y="2977019"/>
            <a:ext cx="283488" cy="198604"/>
            <a:chOff x="4048787" y="2977019"/>
            <a:chExt cx="283488" cy="198604"/>
          </a:xfrm>
          <a:solidFill>
            <a:srgbClr val="000000"/>
          </a:solidFill>
        </p:grpSpPr>
        <p:sp>
          <p:nvSpPr>
            <p:cNvPr id="13362" name="Google Shape;13362;p67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67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67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67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67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67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8" name="Google Shape;13368;p67"/>
          <p:cNvGrpSpPr/>
          <p:nvPr/>
        </p:nvGrpSpPr>
        <p:grpSpPr>
          <a:xfrm>
            <a:off x="4054103" y="2430191"/>
            <a:ext cx="218687" cy="349052"/>
            <a:chOff x="4054103" y="2430191"/>
            <a:chExt cx="218687" cy="349052"/>
          </a:xfrm>
          <a:solidFill>
            <a:srgbClr val="000000"/>
          </a:solidFill>
        </p:grpSpPr>
        <p:sp>
          <p:nvSpPr>
            <p:cNvPr id="13369" name="Google Shape;13369;p67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67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1" name="Google Shape;13371;p67"/>
          <p:cNvGrpSpPr/>
          <p:nvPr/>
        </p:nvGrpSpPr>
        <p:grpSpPr>
          <a:xfrm>
            <a:off x="2185128" y="2427549"/>
            <a:ext cx="382758" cy="356595"/>
            <a:chOff x="2185128" y="2427549"/>
            <a:chExt cx="382758" cy="356595"/>
          </a:xfrm>
          <a:solidFill>
            <a:srgbClr val="000000"/>
          </a:solidFill>
        </p:grpSpPr>
        <p:sp>
          <p:nvSpPr>
            <p:cNvPr id="13372" name="Google Shape;13372;p67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67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67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67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6" name="Google Shape;13376;p67"/>
          <p:cNvGrpSpPr/>
          <p:nvPr/>
        </p:nvGrpSpPr>
        <p:grpSpPr>
          <a:xfrm>
            <a:off x="3539102" y="2427549"/>
            <a:ext cx="355099" cy="355481"/>
            <a:chOff x="3539102" y="2427549"/>
            <a:chExt cx="355099" cy="355481"/>
          </a:xfrm>
          <a:solidFill>
            <a:srgbClr val="000000"/>
          </a:solidFill>
        </p:grpSpPr>
        <p:sp>
          <p:nvSpPr>
            <p:cNvPr id="13377" name="Google Shape;13377;p67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67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9" name="Google Shape;13379;p67"/>
          <p:cNvGrpSpPr/>
          <p:nvPr/>
        </p:nvGrpSpPr>
        <p:grpSpPr>
          <a:xfrm>
            <a:off x="2656907" y="2439293"/>
            <a:ext cx="332757" cy="332343"/>
            <a:chOff x="2656907" y="2439293"/>
            <a:chExt cx="332757" cy="332343"/>
          </a:xfrm>
          <a:solidFill>
            <a:srgbClr val="000000"/>
          </a:solidFill>
        </p:grpSpPr>
        <p:sp>
          <p:nvSpPr>
            <p:cNvPr id="13380" name="Google Shape;13380;p67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67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67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67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67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67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67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7" name="Google Shape;13387;p67"/>
          <p:cNvGrpSpPr/>
          <p:nvPr/>
        </p:nvGrpSpPr>
        <p:grpSpPr>
          <a:xfrm>
            <a:off x="1731523" y="2422616"/>
            <a:ext cx="399435" cy="365698"/>
            <a:chOff x="1731523" y="2422616"/>
            <a:chExt cx="399435" cy="365698"/>
          </a:xfrm>
          <a:solidFill>
            <a:srgbClr val="000000"/>
          </a:solidFill>
        </p:grpSpPr>
        <p:sp>
          <p:nvSpPr>
            <p:cNvPr id="13388" name="Google Shape;13388;p67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67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67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1" name="Google Shape;13391;p67"/>
          <p:cNvGrpSpPr/>
          <p:nvPr/>
        </p:nvGrpSpPr>
        <p:grpSpPr>
          <a:xfrm>
            <a:off x="3097241" y="2433564"/>
            <a:ext cx="344883" cy="343387"/>
            <a:chOff x="3097241" y="2433564"/>
            <a:chExt cx="344883" cy="343387"/>
          </a:xfrm>
          <a:solidFill>
            <a:srgbClr val="000000"/>
          </a:solidFill>
        </p:grpSpPr>
        <p:sp>
          <p:nvSpPr>
            <p:cNvPr id="13392" name="Google Shape;13392;p67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67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67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67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67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67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67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67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67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1" name="Google Shape;13401;p67"/>
          <p:cNvGrpSpPr/>
          <p:nvPr/>
        </p:nvGrpSpPr>
        <p:grpSpPr>
          <a:xfrm>
            <a:off x="1278299" y="2439293"/>
            <a:ext cx="410829" cy="332343"/>
            <a:chOff x="1278299" y="2439293"/>
            <a:chExt cx="410829" cy="332343"/>
          </a:xfrm>
          <a:solidFill>
            <a:srgbClr val="000000"/>
          </a:solidFill>
        </p:grpSpPr>
        <p:sp>
          <p:nvSpPr>
            <p:cNvPr id="13402" name="Google Shape;13402;p67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67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67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67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67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67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67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67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0" name="Google Shape;13410;p67"/>
          <p:cNvGrpSpPr/>
          <p:nvPr/>
        </p:nvGrpSpPr>
        <p:grpSpPr>
          <a:xfrm>
            <a:off x="870939" y="2439293"/>
            <a:ext cx="331993" cy="331993"/>
            <a:chOff x="870939" y="2439293"/>
            <a:chExt cx="331993" cy="331993"/>
          </a:xfrm>
          <a:solidFill>
            <a:srgbClr val="000000"/>
          </a:solidFill>
        </p:grpSpPr>
        <p:sp>
          <p:nvSpPr>
            <p:cNvPr id="13411" name="Google Shape;13411;p67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67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67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67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67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67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67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67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67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67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67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67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67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67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67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67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7" name="Google Shape;13427;p67"/>
          <p:cNvGrpSpPr/>
          <p:nvPr/>
        </p:nvGrpSpPr>
        <p:grpSpPr>
          <a:xfrm>
            <a:off x="6644957" y="2456353"/>
            <a:ext cx="371395" cy="278904"/>
            <a:chOff x="6644957" y="2456353"/>
            <a:chExt cx="371395" cy="278904"/>
          </a:xfrm>
          <a:solidFill>
            <a:srgbClr val="000000"/>
          </a:solidFill>
        </p:grpSpPr>
        <p:sp>
          <p:nvSpPr>
            <p:cNvPr id="13428" name="Google Shape;13428;p67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67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67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67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67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3" name="Google Shape;13433;p67"/>
          <p:cNvGrpSpPr/>
          <p:nvPr/>
        </p:nvGrpSpPr>
        <p:grpSpPr>
          <a:xfrm>
            <a:off x="5388757" y="2414659"/>
            <a:ext cx="260349" cy="362292"/>
            <a:chOff x="5388757" y="2414659"/>
            <a:chExt cx="260349" cy="362292"/>
          </a:xfrm>
          <a:solidFill>
            <a:srgbClr val="000000"/>
          </a:solidFill>
        </p:grpSpPr>
        <p:sp>
          <p:nvSpPr>
            <p:cNvPr id="13434" name="Google Shape;13434;p67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67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67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67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67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67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67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67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67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67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67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67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67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67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67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67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67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67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67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67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4" name="Google Shape;13454;p67"/>
          <p:cNvGrpSpPr/>
          <p:nvPr/>
        </p:nvGrpSpPr>
        <p:grpSpPr>
          <a:xfrm>
            <a:off x="3567142" y="2905757"/>
            <a:ext cx="348288" cy="340331"/>
            <a:chOff x="3567142" y="2905757"/>
            <a:chExt cx="348288" cy="340331"/>
          </a:xfrm>
          <a:solidFill>
            <a:srgbClr val="000000"/>
          </a:solidFill>
        </p:grpSpPr>
        <p:sp>
          <p:nvSpPr>
            <p:cNvPr id="13455" name="Google Shape;13455;p67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67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67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67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67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0" name="Google Shape;13460;p67"/>
          <p:cNvGrpSpPr/>
          <p:nvPr/>
        </p:nvGrpSpPr>
        <p:grpSpPr>
          <a:xfrm>
            <a:off x="7967103" y="2415041"/>
            <a:ext cx="355863" cy="361911"/>
            <a:chOff x="7967103" y="2415041"/>
            <a:chExt cx="355863" cy="361911"/>
          </a:xfrm>
          <a:solidFill>
            <a:srgbClr val="000000"/>
          </a:solidFill>
        </p:grpSpPr>
        <p:sp>
          <p:nvSpPr>
            <p:cNvPr id="13461" name="Google Shape;13461;p67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67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67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67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67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67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67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67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67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67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67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2" name="Google Shape;13472;p67"/>
          <p:cNvGrpSpPr/>
          <p:nvPr/>
        </p:nvGrpSpPr>
        <p:grpSpPr>
          <a:xfrm>
            <a:off x="7529411" y="2414659"/>
            <a:ext cx="355863" cy="362292"/>
            <a:chOff x="7529411" y="2414659"/>
            <a:chExt cx="355863" cy="362292"/>
          </a:xfrm>
          <a:solidFill>
            <a:srgbClr val="000000"/>
          </a:solidFill>
        </p:grpSpPr>
        <p:sp>
          <p:nvSpPr>
            <p:cNvPr id="13473" name="Google Shape;13473;p67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67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67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67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67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67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67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67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67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67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67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67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5" name="Google Shape;13485;p67"/>
          <p:cNvGrpSpPr/>
          <p:nvPr/>
        </p:nvGrpSpPr>
        <p:grpSpPr>
          <a:xfrm>
            <a:off x="5733194" y="2431718"/>
            <a:ext cx="446826" cy="327059"/>
            <a:chOff x="5733194" y="2431718"/>
            <a:chExt cx="446826" cy="327059"/>
          </a:xfrm>
          <a:solidFill>
            <a:srgbClr val="000000"/>
          </a:solidFill>
        </p:grpSpPr>
        <p:sp>
          <p:nvSpPr>
            <p:cNvPr id="13486" name="Google Shape;13486;p67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67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67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9" name="Google Shape;13489;p67"/>
          <p:cNvGrpSpPr/>
          <p:nvPr/>
        </p:nvGrpSpPr>
        <p:grpSpPr>
          <a:xfrm>
            <a:off x="4876780" y="2418064"/>
            <a:ext cx="407774" cy="356627"/>
            <a:chOff x="4876780" y="2418064"/>
            <a:chExt cx="407774" cy="356627"/>
          </a:xfrm>
          <a:solidFill>
            <a:srgbClr val="000000"/>
          </a:solidFill>
        </p:grpSpPr>
        <p:sp>
          <p:nvSpPr>
            <p:cNvPr id="13490" name="Google Shape;13490;p67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67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67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67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67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67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67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67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8" name="Google Shape;13498;p67"/>
          <p:cNvGrpSpPr/>
          <p:nvPr/>
        </p:nvGrpSpPr>
        <p:grpSpPr>
          <a:xfrm>
            <a:off x="7070872" y="2410871"/>
            <a:ext cx="398321" cy="371013"/>
            <a:chOff x="7070872" y="2410871"/>
            <a:chExt cx="398321" cy="371013"/>
          </a:xfrm>
          <a:solidFill>
            <a:srgbClr val="000000"/>
          </a:solidFill>
        </p:grpSpPr>
        <p:sp>
          <p:nvSpPr>
            <p:cNvPr id="13499" name="Google Shape;13499;p67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67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67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67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3" name="Google Shape;13503;p67"/>
          <p:cNvSpPr/>
          <p:nvPr/>
        </p:nvSpPr>
        <p:spPr>
          <a:xfrm>
            <a:off x="6238328" y="2433596"/>
            <a:ext cx="316461" cy="324036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04" name="Google Shape;13504;p67"/>
          <p:cNvGrpSpPr/>
          <p:nvPr/>
        </p:nvGrpSpPr>
        <p:grpSpPr>
          <a:xfrm>
            <a:off x="5318259" y="2982111"/>
            <a:ext cx="371013" cy="220787"/>
            <a:chOff x="5318259" y="2982111"/>
            <a:chExt cx="371013" cy="220787"/>
          </a:xfrm>
          <a:solidFill>
            <a:srgbClr val="000000"/>
          </a:solidFill>
        </p:grpSpPr>
        <p:sp>
          <p:nvSpPr>
            <p:cNvPr id="13505" name="Google Shape;13505;p67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67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67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67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67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67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67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67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3" name="Google Shape;13513;p67"/>
          <p:cNvGrpSpPr/>
          <p:nvPr/>
        </p:nvGrpSpPr>
        <p:grpSpPr>
          <a:xfrm>
            <a:off x="7073928" y="2905757"/>
            <a:ext cx="371395" cy="371809"/>
            <a:chOff x="7073928" y="2905757"/>
            <a:chExt cx="371395" cy="371809"/>
          </a:xfrm>
          <a:solidFill>
            <a:srgbClr val="000000"/>
          </a:solidFill>
        </p:grpSpPr>
        <p:sp>
          <p:nvSpPr>
            <p:cNvPr id="13514" name="Google Shape;13514;p67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67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67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7" name="Google Shape;13517;p67"/>
          <p:cNvGrpSpPr/>
          <p:nvPr/>
        </p:nvGrpSpPr>
        <p:grpSpPr>
          <a:xfrm>
            <a:off x="6188327" y="2955408"/>
            <a:ext cx="371395" cy="272857"/>
            <a:chOff x="6188327" y="2955408"/>
            <a:chExt cx="371395" cy="272857"/>
          </a:xfrm>
          <a:solidFill>
            <a:srgbClr val="000000"/>
          </a:solidFill>
        </p:grpSpPr>
        <p:sp>
          <p:nvSpPr>
            <p:cNvPr id="13518" name="Google Shape;13518;p67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67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0" name="Google Shape;13520;p67"/>
          <p:cNvGrpSpPr/>
          <p:nvPr/>
        </p:nvGrpSpPr>
        <p:grpSpPr>
          <a:xfrm>
            <a:off x="7521454" y="2906139"/>
            <a:ext cx="359651" cy="371013"/>
            <a:chOff x="7521454" y="2906139"/>
            <a:chExt cx="359651" cy="371013"/>
          </a:xfrm>
          <a:solidFill>
            <a:srgbClr val="000000"/>
          </a:solidFill>
        </p:grpSpPr>
        <p:sp>
          <p:nvSpPr>
            <p:cNvPr id="13521" name="Google Shape;13521;p67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67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67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67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67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6" name="Google Shape;13526;p67"/>
          <p:cNvGrpSpPr/>
          <p:nvPr/>
        </p:nvGrpSpPr>
        <p:grpSpPr>
          <a:xfrm>
            <a:off x="5782845" y="2906521"/>
            <a:ext cx="301661" cy="371013"/>
            <a:chOff x="5782845" y="2906521"/>
            <a:chExt cx="301661" cy="371013"/>
          </a:xfrm>
          <a:solidFill>
            <a:srgbClr val="000000"/>
          </a:solidFill>
        </p:grpSpPr>
        <p:sp>
          <p:nvSpPr>
            <p:cNvPr id="13527" name="Google Shape;13527;p67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67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67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0" name="Google Shape;13530;p67"/>
          <p:cNvGrpSpPr/>
          <p:nvPr/>
        </p:nvGrpSpPr>
        <p:grpSpPr>
          <a:xfrm>
            <a:off x="6630539" y="2917502"/>
            <a:ext cx="371777" cy="349434"/>
            <a:chOff x="6630539" y="2917502"/>
            <a:chExt cx="371777" cy="349434"/>
          </a:xfrm>
          <a:solidFill>
            <a:srgbClr val="000000"/>
          </a:solidFill>
        </p:grpSpPr>
        <p:sp>
          <p:nvSpPr>
            <p:cNvPr id="13531" name="Google Shape;13531;p67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67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67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67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67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67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67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8" name="Google Shape;13538;p67"/>
          <p:cNvGrpSpPr/>
          <p:nvPr/>
        </p:nvGrpSpPr>
        <p:grpSpPr>
          <a:xfrm>
            <a:off x="2171474" y="3369229"/>
            <a:ext cx="408156" cy="343737"/>
            <a:chOff x="2171474" y="3369229"/>
            <a:chExt cx="408156" cy="343737"/>
          </a:xfrm>
          <a:solidFill>
            <a:srgbClr val="000000"/>
          </a:solidFill>
        </p:grpSpPr>
        <p:sp>
          <p:nvSpPr>
            <p:cNvPr id="13539" name="Google Shape;13539;p67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67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67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67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3" name="Google Shape;13543;p67"/>
          <p:cNvGrpSpPr/>
          <p:nvPr/>
        </p:nvGrpSpPr>
        <p:grpSpPr>
          <a:xfrm>
            <a:off x="4891198" y="2925108"/>
            <a:ext cx="334634" cy="334634"/>
            <a:chOff x="4891198" y="2925108"/>
            <a:chExt cx="334634" cy="334634"/>
          </a:xfrm>
          <a:solidFill>
            <a:srgbClr val="000000"/>
          </a:solidFill>
        </p:grpSpPr>
        <p:sp>
          <p:nvSpPr>
            <p:cNvPr id="13544" name="Google Shape;13544;p67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67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67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67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67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67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67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67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2" name="Google Shape;13552;p67"/>
          <p:cNvGrpSpPr/>
          <p:nvPr/>
        </p:nvGrpSpPr>
        <p:grpSpPr>
          <a:xfrm>
            <a:off x="7976174" y="2925108"/>
            <a:ext cx="334666" cy="334634"/>
            <a:chOff x="7976174" y="2925108"/>
            <a:chExt cx="334666" cy="334634"/>
          </a:xfrm>
          <a:solidFill>
            <a:srgbClr val="000000"/>
          </a:solidFill>
        </p:grpSpPr>
        <p:sp>
          <p:nvSpPr>
            <p:cNvPr id="13553" name="Google Shape;13553;p67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67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67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67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67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67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67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67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67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2" name="Google Shape;13562;p67"/>
          <p:cNvGrpSpPr/>
          <p:nvPr/>
        </p:nvGrpSpPr>
        <p:grpSpPr>
          <a:xfrm>
            <a:off x="3091957" y="3374131"/>
            <a:ext cx="354717" cy="332757"/>
            <a:chOff x="3091957" y="3374131"/>
            <a:chExt cx="354717" cy="332757"/>
          </a:xfrm>
          <a:solidFill>
            <a:srgbClr val="000000"/>
          </a:solidFill>
        </p:grpSpPr>
        <p:sp>
          <p:nvSpPr>
            <p:cNvPr id="13563" name="Google Shape;13563;p67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67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67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67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67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67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9" name="Google Shape;13569;p67"/>
          <p:cNvGrpSpPr/>
          <p:nvPr/>
        </p:nvGrpSpPr>
        <p:grpSpPr>
          <a:xfrm>
            <a:off x="3988156" y="3380210"/>
            <a:ext cx="353954" cy="318880"/>
            <a:chOff x="3988156" y="3380210"/>
            <a:chExt cx="353954" cy="318880"/>
          </a:xfrm>
          <a:solidFill>
            <a:srgbClr val="000000"/>
          </a:solidFill>
        </p:grpSpPr>
        <p:sp>
          <p:nvSpPr>
            <p:cNvPr id="13570" name="Google Shape;13570;p67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67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67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67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67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5" name="Google Shape;13575;p67"/>
          <p:cNvGrpSpPr/>
          <p:nvPr/>
        </p:nvGrpSpPr>
        <p:grpSpPr>
          <a:xfrm>
            <a:off x="3541011" y="3367320"/>
            <a:ext cx="348257" cy="346188"/>
            <a:chOff x="3541011" y="3367320"/>
            <a:chExt cx="348257" cy="346188"/>
          </a:xfrm>
          <a:solidFill>
            <a:srgbClr val="000000"/>
          </a:solidFill>
        </p:grpSpPr>
        <p:sp>
          <p:nvSpPr>
            <p:cNvPr id="13576" name="Google Shape;13576;p67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67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67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67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0" name="Google Shape;13580;p67"/>
          <p:cNvGrpSpPr/>
          <p:nvPr/>
        </p:nvGrpSpPr>
        <p:grpSpPr>
          <a:xfrm>
            <a:off x="850092" y="3352934"/>
            <a:ext cx="369517" cy="375660"/>
            <a:chOff x="850092" y="3352934"/>
            <a:chExt cx="369517" cy="375660"/>
          </a:xfrm>
          <a:solidFill>
            <a:srgbClr val="000000"/>
          </a:solidFill>
        </p:grpSpPr>
        <p:sp>
          <p:nvSpPr>
            <p:cNvPr id="13581" name="Google Shape;13581;p67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67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67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67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67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6" name="Google Shape;13586;p67"/>
          <p:cNvGrpSpPr/>
          <p:nvPr/>
        </p:nvGrpSpPr>
        <p:grpSpPr>
          <a:xfrm>
            <a:off x="1314678" y="3358217"/>
            <a:ext cx="334666" cy="365348"/>
            <a:chOff x="1314678" y="3358217"/>
            <a:chExt cx="334666" cy="365348"/>
          </a:xfrm>
          <a:solidFill>
            <a:srgbClr val="000000"/>
          </a:solidFill>
        </p:grpSpPr>
        <p:sp>
          <p:nvSpPr>
            <p:cNvPr id="13587" name="Google Shape;13587;p67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67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67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67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67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2" name="Google Shape;13592;p67"/>
          <p:cNvGrpSpPr/>
          <p:nvPr/>
        </p:nvGrpSpPr>
        <p:grpSpPr>
          <a:xfrm>
            <a:off x="1748582" y="3372635"/>
            <a:ext cx="359269" cy="335780"/>
            <a:chOff x="1748582" y="3372635"/>
            <a:chExt cx="359269" cy="335780"/>
          </a:xfrm>
          <a:solidFill>
            <a:srgbClr val="000000"/>
          </a:solidFill>
        </p:grpSpPr>
        <p:sp>
          <p:nvSpPr>
            <p:cNvPr id="13593" name="Google Shape;13593;p67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4" name="Google Shape;13594;p67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13595" name="Google Shape;13595;p67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6" name="Google Shape;13596;p67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7" name="Google Shape;13597;p67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98" name="Google Shape;13598;p67"/>
          <p:cNvGrpSpPr/>
          <p:nvPr/>
        </p:nvGrpSpPr>
        <p:grpSpPr>
          <a:xfrm>
            <a:off x="2640993" y="3357835"/>
            <a:ext cx="365348" cy="364966"/>
            <a:chOff x="2640993" y="3357835"/>
            <a:chExt cx="365348" cy="364966"/>
          </a:xfrm>
          <a:solidFill>
            <a:srgbClr val="000000"/>
          </a:solidFill>
        </p:grpSpPr>
        <p:sp>
          <p:nvSpPr>
            <p:cNvPr id="13599" name="Google Shape;13599;p67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67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67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67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67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67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67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67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67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67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9" name="Google Shape;13609;p67"/>
          <p:cNvGrpSpPr/>
          <p:nvPr/>
        </p:nvGrpSpPr>
        <p:grpSpPr>
          <a:xfrm>
            <a:off x="4886264" y="3366174"/>
            <a:ext cx="350548" cy="350198"/>
            <a:chOff x="4886264" y="3366174"/>
            <a:chExt cx="350548" cy="350198"/>
          </a:xfrm>
          <a:solidFill>
            <a:srgbClr val="000000"/>
          </a:solidFill>
        </p:grpSpPr>
        <p:sp>
          <p:nvSpPr>
            <p:cNvPr id="13610" name="Google Shape;13610;p67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67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67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67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67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67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67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67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67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67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67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67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67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3" name="Google Shape;13623;p67"/>
          <p:cNvGrpSpPr/>
          <p:nvPr/>
        </p:nvGrpSpPr>
        <p:grpSpPr>
          <a:xfrm>
            <a:off x="5331913" y="3413947"/>
            <a:ext cx="347143" cy="254684"/>
            <a:chOff x="5331913" y="3413947"/>
            <a:chExt cx="347143" cy="254684"/>
          </a:xfrm>
          <a:solidFill>
            <a:srgbClr val="000000"/>
          </a:solidFill>
        </p:grpSpPr>
        <p:sp>
          <p:nvSpPr>
            <p:cNvPr id="13624" name="Google Shape;13624;p67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67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67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67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67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67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0" name="Google Shape;13630;p67"/>
          <p:cNvGrpSpPr/>
          <p:nvPr/>
        </p:nvGrpSpPr>
        <p:grpSpPr>
          <a:xfrm>
            <a:off x="5776798" y="3409778"/>
            <a:ext cx="346379" cy="264518"/>
            <a:chOff x="5776798" y="3409778"/>
            <a:chExt cx="346379" cy="264518"/>
          </a:xfrm>
          <a:solidFill>
            <a:srgbClr val="000000"/>
          </a:solidFill>
        </p:grpSpPr>
        <p:sp>
          <p:nvSpPr>
            <p:cNvPr id="13631" name="Google Shape;13631;p67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67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67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67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67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67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7" name="Google Shape;13637;p67"/>
          <p:cNvGrpSpPr/>
          <p:nvPr/>
        </p:nvGrpSpPr>
        <p:grpSpPr>
          <a:xfrm>
            <a:off x="7108015" y="3396505"/>
            <a:ext cx="344883" cy="290299"/>
            <a:chOff x="7108015" y="3396505"/>
            <a:chExt cx="344883" cy="290299"/>
          </a:xfrm>
          <a:solidFill>
            <a:srgbClr val="000000"/>
          </a:solidFill>
        </p:grpSpPr>
        <p:sp>
          <p:nvSpPr>
            <p:cNvPr id="13638" name="Google Shape;13638;p67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67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67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67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2" name="Google Shape;13642;p67"/>
          <p:cNvGrpSpPr/>
          <p:nvPr/>
        </p:nvGrpSpPr>
        <p:grpSpPr>
          <a:xfrm>
            <a:off x="7551754" y="3390808"/>
            <a:ext cx="344883" cy="301311"/>
            <a:chOff x="7551754" y="3390808"/>
            <a:chExt cx="344883" cy="301311"/>
          </a:xfrm>
          <a:solidFill>
            <a:srgbClr val="000000"/>
          </a:solidFill>
        </p:grpSpPr>
        <p:sp>
          <p:nvSpPr>
            <p:cNvPr id="13643" name="Google Shape;13643;p67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67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67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67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67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67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67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67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67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67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67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4" name="Google Shape;13654;p67"/>
          <p:cNvGrpSpPr/>
          <p:nvPr/>
        </p:nvGrpSpPr>
        <p:grpSpPr>
          <a:xfrm>
            <a:off x="6707084" y="3387403"/>
            <a:ext cx="261145" cy="308504"/>
            <a:chOff x="6707084" y="3387403"/>
            <a:chExt cx="261145" cy="308504"/>
          </a:xfrm>
          <a:solidFill>
            <a:srgbClr val="000000"/>
          </a:solidFill>
        </p:grpSpPr>
        <p:sp>
          <p:nvSpPr>
            <p:cNvPr id="13655" name="Google Shape;13655;p67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67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67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67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9" name="Google Shape;13659;p67"/>
          <p:cNvGrpSpPr/>
          <p:nvPr/>
        </p:nvGrpSpPr>
        <p:grpSpPr>
          <a:xfrm>
            <a:off x="848978" y="4297637"/>
            <a:ext cx="377824" cy="324418"/>
            <a:chOff x="848978" y="4297637"/>
            <a:chExt cx="377824" cy="324418"/>
          </a:xfrm>
          <a:solidFill>
            <a:srgbClr val="000000"/>
          </a:solidFill>
        </p:grpSpPr>
        <p:sp>
          <p:nvSpPr>
            <p:cNvPr id="13660" name="Google Shape;13660;p67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67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2" name="Google Shape;13662;p67"/>
          <p:cNvGrpSpPr/>
          <p:nvPr/>
        </p:nvGrpSpPr>
        <p:grpSpPr>
          <a:xfrm>
            <a:off x="1754279" y="4286593"/>
            <a:ext cx="351439" cy="345965"/>
            <a:chOff x="1754279" y="4286593"/>
            <a:chExt cx="351439" cy="345965"/>
          </a:xfrm>
          <a:solidFill>
            <a:srgbClr val="000000"/>
          </a:solidFill>
        </p:grpSpPr>
        <p:sp>
          <p:nvSpPr>
            <p:cNvPr id="13663" name="Google Shape;13663;p67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67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67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67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67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8" name="Google Shape;13668;p67"/>
          <p:cNvGrpSpPr/>
          <p:nvPr/>
        </p:nvGrpSpPr>
        <p:grpSpPr>
          <a:xfrm>
            <a:off x="3996113" y="4291176"/>
            <a:ext cx="336512" cy="335048"/>
            <a:chOff x="3996113" y="4291176"/>
            <a:chExt cx="336512" cy="335048"/>
          </a:xfrm>
          <a:solidFill>
            <a:srgbClr val="000000"/>
          </a:solidFill>
        </p:grpSpPr>
        <p:sp>
          <p:nvSpPr>
            <p:cNvPr id="13669" name="Google Shape;13669;p67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67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67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72" name="Google Shape;13672;p67"/>
          <p:cNvSpPr/>
          <p:nvPr/>
        </p:nvSpPr>
        <p:spPr>
          <a:xfrm>
            <a:off x="1331737" y="4307377"/>
            <a:ext cx="304716" cy="30404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3" name="Google Shape;13673;p67"/>
          <p:cNvGrpSpPr/>
          <p:nvPr/>
        </p:nvGrpSpPr>
        <p:grpSpPr>
          <a:xfrm>
            <a:off x="2179081" y="4285511"/>
            <a:ext cx="397525" cy="348670"/>
            <a:chOff x="2179081" y="4285511"/>
            <a:chExt cx="397525" cy="348670"/>
          </a:xfrm>
          <a:solidFill>
            <a:srgbClr val="000000"/>
          </a:solidFill>
        </p:grpSpPr>
        <p:sp>
          <p:nvSpPr>
            <p:cNvPr id="13674" name="Google Shape;13674;p67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67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6" name="Google Shape;13676;p67"/>
          <p:cNvGrpSpPr/>
          <p:nvPr/>
        </p:nvGrpSpPr>
        <p:grpSpPr>
          <a:xfrm>
            <a:off x="3584201" y="4294996"/>
            <a:ext cx="267574" cy="329415"/>
            <a:chOff x="3584201" y="4294996"/>
            <a:chExt cx="267574" cy="329415"/>
          </a:xfrm>
          <a:solidFill>
            <a:srgbClr val="000000"/>
          </a:solidFill>
        </p:grpSpPr>
        <p:sp>
          <p:nvSpPr>
            <p:cNvPr id="13677" name="Google Shape;13677;p67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67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67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67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1" name="Google Shape;13681;p67"/>
          <p:cNvGrpSpPr/>
          <p:nvPr/>
        </p:nvGrpSpPr>
        <p:grpSpPr>
          <a:xfrm>
            <a:off x="3082855" y="4295728"/>
            <a:ext cx="375946" cy="327823"/>
            <a:chOff x="3082855" y="4295728"/>
            <a:chExt cx="375946" cy="327823"/>
          </a:xfrm>
          <a:solidFill>
            <a:srgbClr val="000000"/>
          </a:solidFill>
        </p:grpSpPr>
        <p:sp>
          <p:nvSpPr>
            <p:cNvPr id="13682" name="Google Shape;13682;p67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67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67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67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67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67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67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67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67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67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67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3" name="Google Shape;13693;p67"/>
          <p:cNvGrpSpPr/>
          <p:nvPr/>
        </p:nvGrpSpPr>
        <p:grpSpPr>
          <a:xfrm>
            <a:off x="2749016" y="4291176"/>
            <a:ext cx="150831" cy="336926"/>
            <a:chOff x="2749016" y="4291176"/>
            <a:chExt cx="150831" cy="336926"/>
          </a:xfrm>
          <a:solidFill>
            <a:srgbClr val="000000"/>
          </a:solidFill>
        </p:grpSpPr>
        <p:sp>
          <p:nvSpPr>
            <p:cNvPr id="13694" name="Google Shape;13694;p67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67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67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67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8" name="Google Shape;13698;p67"/>
          <p:cNvGrpSpPr/>
          <p:nvPr/>
        </p:nvGrpSpPr>
        <p:grpSpPr>
          <a:xfrm>
            <a:off x="7127716" y="4279432"/>
            <a:ext cx="248254" cy="361942"/>
            <a:chOff x="7127716" y="4279432"/>
            <a:chExt cx="248254" cy="361942"/>
          </a:xfrm>
          <a:solidFill>
            <a:srgbClr val="000000"/>
          </a:solidFill>
        </p:grpSpPr>
        <p:sp>
          <p:nvSpPr>
            <p:cNvPr id="13699" name="Google Shape;13699;p67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67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67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67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67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67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67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67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67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8" name="Google Shape;13708;p67"/>
          <p:cNvGrpSpPr/>
          <p:nvPr/>
        </p:nvGrpSpPr>
        <p:grpSpPr>
          <a:xfrm>
            <a:off x="7565408" y="4279432"/>
            <a:ext cx="248255" cy="361942"/>
            <a:chOff x="7565408" y="4279432"/>
            <a:chExt cx="248255" cy="361942"/>
          </a:xfrm>
          <a:solidFill>
            <a:srgbClr val="000000"/>
          </a:solidFill>
        </p:grpSpPr>
        <p:sp>
          <p:nvSpPr>
            <p:cNvPr id="13709" name="Google Shape;13709;p67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67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67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67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67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67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67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67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7" name="Google Shape;13717;p67"/>
          <p:cNvGrpSpPr/>
          <p:nvPr/>
        </p:nvGrpSpPr>
        <p:grpSpPr>
          <a:xfrm>
            <a:off x="6264109" y="4279432"/>
            <a:ext cx="225498" cy="361560"/>
            <a:chOff x="6264109" y="4279432"/>
            <a:chExt cx="225498" cy="361560"/>
          </a:xfrm>
          <a:solidFill>
            <a:srgbClr val="000000"/>
          </a:solidFill>
        </p:grpSpPr>
        <p:sp>
          <p:nvSpPr>
            <p:cNvPr id="13718" name="Google Shape;13718;p67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67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0" name="Google Shape;13720;p67"/>
          <p:cNvGrpSpPr/>
          <p:nvPr/>
        </p:nvGrpSpPr>
        <p:grpSpPr>
          <a:xfrm>
            <a:off x="7929578" y="4284365"/>
            <a:ext cx="395266" cy="351312"/>
            <a:chOff x="7929578" y="4284365"/>
            <a:chExt cx="395266" cy="351312"/>
          </a:xfrm>
          <a:solidFill>
            <a:srgbClr val="000000"/>
          </a:solidFill>
        </p:grpSpPr>
        <p:sp>
          <p:nvSpPr>
            <p:cNvPr id="13721" name="Google Shape;13721;p67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67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67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67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5" name="Google Shape;13725;p67"/>
          <p:cNvGrpSpPr/>
          <p:nvPr/>
        </p:nvGrpSpPr>
        <p:grpSpPr>
          <a:xfrm>
            <a:off x="6595502" y="4323777"/>
            <a:ext cx="426315" cy="332826"/>
            <a:chOff x="6639652" y="4323777"/>
            <a:chExt cx="426315" cy="332826"/>
          </a:xfrm>
          <a:solidFill>
            <a:srgbClr val="000000"/>
          </a:solidFill>
        </p:grpSpPr>
        <p:sp>
          <p:nvSpPr>
            <p:cNvPr id="13726" name="Google Shape;13726;p67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67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67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67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67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67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67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67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67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67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6" name="Google Shape;13736;p67"/>
          <p:cNvGrpSpPr/>
          <p:nvPr/>
        </p:nvGrpSpPr>
        <p:grpSpPr>
          <a:xfrm>
            <a:off x="5357662" y="4297637"/>
            <a:ext cx="287275" cy="326296"/>
            <a:chOff x="5357662" y="4297637"/>
            <a:chExt cx="287275" cy="326296"/>
          </a:xfrm>
          <a:solidFill>
            <a:srgbClr val="000000"/>
          </a:solidFill>
        </p:grpSpPr>
        <p:sp>
          <p:nvSpPr>
            <p:cNvPr id="13737" name="Google Shape;13737;p67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67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67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67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67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2" name="Google Shape;13742;p67"/>
          <p:cNvGrpSpPr/>
          <p:nvPr/>
        </p:nvGrpSpPr>
        <p:grpSpPr>
          <a:xfrm>
            <a:off x="5774124" y="4294550"/>
            <a:ext cx="331611" cy="331674"/>
            <a:chOff x="5774124" y="4294550"/>
            <a:chExt cx="331611" cy="331674"/>
          </a:xfrm>
          <a:solidFill>
            <a:srgbClr val="000000"/>
          </a:solidFill>
        </p:grpSpPr>
        <p:sp>
          <p:nvSpPr>
            <p:cNvPr id="13743" name="Google Shape;13743;p67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67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5" name="Google Shape;13745;p67"/>
          <p:cNvGrpSpPr/>
          <p:nvPr/>
        </p:nvGrpSpPr>
        <p:grpSpPr>
          <a:xfrm>
            <a:off x="4890434" y="4287389"/>
            <a:ext cx="345997" cy="346029"/>
            <a:chOff x="4890434" y="4287389"/>
            <a:chExt cx="345997" cy="346029"/>
          </a:xfrm>
          <a:solidFill>
            <a:srgbClr val="000000"/>
          </a:solidFill>
        </p:grpSpPr>
        <p:sp>
          <p:nvSpPr>
            <p:cNvPr id="13746" name="Google Shape;13746;p67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67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67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67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67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67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67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3" name="Google Shape;13753;p67"/>
          <p:cNvGrpSpPr/>
          <p:nvPr/>
        </p:nvGrpSpPr>
        <p:grpSpPr>
          <a:xfrm>
            <a:off x="2165809" y="3811059"/>
            <a:ext cx="422542" cy="342973"/>
            <a:chOff x="2165809" y="3811059"/>
            <a:chExt cx="422542" cy="342973"/>
          </a:xfrm>
          <a:solidFill>
            <a:srgbClr val="000000"/>
          </a:solidFill>
        </p:grpSpPr>
        <p:sp>
          <p:nvSpPr>
            <p:cNvPr id="13754" name="Google Shape;13754;p6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6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6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6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6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6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6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6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6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6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6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6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6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6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6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6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6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6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2" name="Google Shape;13772;p67"/>
          <p:cNvSpPr/>
          <p:nvPr/>
        </p:nvSpPr>
        <p:spPr>
          <a:xfrm>
            <a:off x="6217513" y="3397651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73" name="Google Shape;13773;p67"/>
          <p:cNvGrpSpPr/>
          <p:nvPr/>
        </p:nvGrpSpPr>
        <p:grpSpPr>
          <a:xfrm>
            <a:off x="903530" y="3806125"/>
            <a:ext cx="264550" cy="353222"/>
            <a:chOff x="903530" y="3806125"/>
            <a:chExt cx="264550" cy="353222"/>
          </a:xfrm>
          <a:solidFill>
            <a:srgbClr val="000000"/>
          </a:solidFill>
        </p:grpSpPr>
        <p:sp>
          <p:nvSpPr>
            <p:cNvPr id="13774" name="Google Shape;13774;p67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67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67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67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8" name="Google Shape;13778;p67"/>
          <p:cNvGrpSpPr/>
          <p:nvPr/>
        </p:nvGrpSpPr>
        <p:grpSpPr>
          <a:xfrm>
            <a:off x="2611458" y="3816374"/>
            <a:ext cx="426329" cy="332375"/>
            <a:chOff x="2611458" y="3816374"/>
            <a:chExt cx="426329" cy="332375"/>
          </a:xfrm>
          <a:solidFill>
            <a:srgbClr val="000000"/>
          </a:solidFill>
        </p:grpSpPr>
        <p:sp>
          <p:nvSpPr>
            <p:cNvPr id="13779" name="Google Shape;13779;p67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67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67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67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67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67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67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67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67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67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89" name="Google Shape;13789;p67"/>
          <p:cNvSpPr/>
          <p:nvPr/>
        </p:nvSpPr>
        <p:spPr>
          <a:xfrm>
            <a:off x="1752752" y="3803866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90" name="Google Shape;13790;p67"/>
          <p:cNvGrpSpPr/>
          <p:nvPr/>
        </p:nvGrpSpPr>
        <p:grpSpPr>
          <a:xfrm>
            <a:off x="4019984" y="3805393"/>
            <a:ext cx="293704" cy="353954"/>
            <a:chOff x="4019984" y="3805393"/>
            <a:chExt cx="293704" cy="353954"/>
          </a:xfrm>
          <a:solidFill>
            <a:srgbClr val="000000"/>
          </a:solidFill>
        </p:grpSpPr>
        <p:sp>
          <p:nvSpPr>
            <p:cNvPr id="13791" name="Google Shape;13791;p67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67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3" name="Google Shape;13793;p67"/>
          <p:cNvGrpSpPr/>
          <p:nvPr/>
        </p:nvGrpSpPr>
        <p:grpSpPr>
          <a:xfrm>
            <a:off x="8006505" y="3390044"/>
            <a:ext cx="323654" cy="303189"/>
            <a:chOff x="8006505" y="3390044"/>
            <a:chExt cx="323654" cy="303189"/>
          </a:xfrm>
          <a:solidFill>
            <a:srgbClr val="000000"/>
          </a:solidFill>
        </p:grpSpPr>
        <p:sp>
          <p:nvSpPr>
            <p:cNvPr id="13794" name="Google Shape;13794;p67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67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67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67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67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67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0" name="Google Shape;13800;p67"/>
          <p:cNvGrpSpPr/>
          <p:nvPr/>
        </p:nvGrpSpPr>
        <p:grpSpPr>
          <a:xfrm>
            <a:off x="1299146" y="3806507"/>
            <a:ext cx="367990" cy="351312"/>
            <a:chOff x="1299146" y="3806507"/>
            <a:chExt cx="367990" cy="351312"/>
          </a:xfrm>
          <a:solidFill>
            <a:srgbClr val="000000"/>
          </a:solidFill>
        </p:grpSpPr>
        <p:sp>
          <p:nvSpPr>
            <p:cNvPr id="13801" name="Google Shape;13801;p67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67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3" name="Google Shape;13803;p67"/>
          <p:cNvSpPr/>
          <p:nvPr/>
        </p:nvSpPr>
        <p:spPr>
          <a:xfrm>
            <a:off x="3524716" y="3804184"/>
            <a:ext cx="389187" cy="35592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4" name="Google Shape;13804;p67"/>
          <p:cNvGrpSpPr/>
          <p:nvPr/>
        </p:nvGrpSpPr>
        <p:grpSpPr>
          <a:xfrm>
            <a:off x="3095745" y="3805393"/>
            <a:ext cx="352840" cy="354717"/>
            <a:chOff x="3095745" y="3805393"/>
            <a:chExt cx="352840" cy="354717"/>
          </a:xfrm>
          <a:solidFill>
            <a:srgbClr val="000000"/>
          </a:solidFill>
        </p:grpSpPr>
        <p:sp>
          <p:nvSpPr>
            <p:cNvPr id="13805" name="Google Shape;13805;p67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67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67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67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67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67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1" name="Google Shape;13811;p67"/>
          <p:cNvGrpSpPr/>
          <p:nvPr/>
        </p:nvGrpSpPr>
        <p:grpSpPr>
          <a:xfrm>
            <a:off x="7550258" y="3832670"/>
            <a:ext cx="371395" cy="301279"/>
            <a:chOff x="7550258" y="3832670"/>
            <a:chExt cx="371395" cy="301279"/>
          </a:xfrm>
          <a:solidFill>
            <a:srgbClr val="000000"/>
          </a:solidFill>
        </p:grpSpPr>
        <p:sp>
          <p:nvSpPr>
            <p:cNvPr id="13812" name="Google Shape;13812;p67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67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67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67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67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67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67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67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67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67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67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67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67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67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67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67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67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67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0" name="Google Shape;13830;p67"/>
          <p:cNvSpPr/>
          <p:nvPr/>
        </p:nvSpPr>
        <p:spPr>
          <a:xfrm>
            <a:off x="7114476" y="3808799"/>
            <a:ext cx="350548" cy="350548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31" name="Google Shape;13831;p67"/>
          <p:cNvGrpSpPr/>
          <p:nvPr/>
        </p:nvGrpSpPr>
        <p:grpSpPr>
          <a:xfrm>
            <a:off x="6659725" y="3808035"/>
            <a:ext cx="367608" cy="350548"/>
            <a:chOff x="6659725" y="3808035"/>
            <a:chExt cx="367608" cy="350548"/>
          </a:xfrm>
          <a:solidFill>
            <a:srgbClr val="000000"/>
          </a:solidFill>
        </p:grpSpPr>
        <p:sp>
          <p:nvSpPr>
            <p:cNvPr id="13832" name="Google Shape;13832;p67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67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4" name="Google Shape;13834;p67"/>
          <p:cNvGrpSpPr/>
          <p:nvPr/>
        </p:nvGrpSpPr>
        <p:grpSpPr>
          <a:xfrm>
            <a:off x="6219391" y="3816756"/>
            <a:ext cx="356627" cy="334252"/>
            <a:chOff x="6219391" y="3816756"/>
            <a:chExt cx="356627" cy="334252"/>
          </a:xfrm>
          <a:solidFill>
            <a:srgbClr val="000000"/>
          </a:solidFill>
        </p:grpSpPr>
        <p:sp>
          <p:nvSpPr>
            <p:cNvPr id="13835" name="Google Shape;13835;p67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67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67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67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9" name="Google Shape;13839;p67"/>
          <p:cNvGrpSpPr/>
          <p:nvPr/>
        </p:nvGrpSpPr>
        <p:grpSpPr>
          <a:xfrm>
            <a:off x="5778676" y="3826972"/>
            <a:ext cx="349052" cy="313055"/>
            <a:chOff x="5778676" y="3826972"/>
            <a:chExt cx="349052" cy="313055"/>
          </a:xfrm>
          <a:solidFill>
            <a:srgbClr val="000000"/>
          </a:solidFill>
        </p:grpSpPr>
        <p:sp>
          <p:nvSpPr>
            <p:cNvPr id="13840" name="Google Shape;13840;p67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67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67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67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67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5" name="Google Shape;13845;p67"/>
          <p:cNvGrpSpPr/>
          <p:nvPr/>
        </p:nvGrpSpPr>
        <p:grpSpPr>
          <a:xfrm>
            <a:off x="5355784" y="3834547"/>
            <a:ext cx="299019" cy="297905"/>
            <a:chOff x="5355784" y="3834547"/>
            <a:chExt cx="299019" cy="297905"/>
          </a:xfrm>
          <a:solidFill>
            <a:srgbClr val="000000"/>
          </a:solidFill>
        </p:grpSpPr>
        <p:sp>
          <p:nvSpPr>
            <p:cNvPr id="13846" name="Google Shape;13846;p67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67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67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67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0" name="Google Shape;13850;p67"/>
          <p:cNvGrpSpPr/>
          <p:nvPr/>
        </p:nvGrpSpPr>
        <p:grpSpPr>
          <a:xfrm>
            <a:off x="8036455" y="3807271"/>
            <a:ext cx="292176" cy="353985"/>
            <a:chOff x="8036455" y="3807271"/>
            <a:chExt cx="292176" cy="353985"/>
          </a:xfrm>
          <a:solidFill>
            <a:srgbClr val="000000"/>
          </a:solidFill>
        </p:grpSpPr>
        <p:sp>
          <p:nvSpPr>
            <p:cNvPr id="13851" name="Google Shape;13851;p67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67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3" name="Google Shape;13853;p67"/>
          <p:cNvGrpSpPr/>
          <p:nvPr/>
        </p:nvGrpSpPr>
        <p:grpSpPr>
          <a:xfrm>
            <a:off x="4874902" y="3808799"/>
            <a:ext cx="345615" cy="350835"/>
            <a:chOff x="4874902" y="3808799"/>
            <a:chExt cx="345615" cy="350835"/>
          </a:xfrm>
          <a:solidFill>
            <a:srgbClr val="000000"/>
          </a:solidFill>
        </p:grpSpPr>
        <p:sp>
          <p:nvSpPr>
            <p:cNvPr id="13854" name="Google Shape;13854;p67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67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67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67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67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67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67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67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67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67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67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67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67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67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67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67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67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1" name="Google Shape;1791;p30"/>
          <p:cNvGrpSpPr/>
          <p:nvPr/>
        </p:nvGrpSpPr>
        <p:grpSpPr>
          <a:xfrm>
            <a:off x="7186519" y="2428281"/>
            <a:ext cx="693000" cy="693600"/>
            <a:chOff x="6743169" y="2677606"/>
            <a:chExt cx="693000" cy="693600"/>
          </a:xfrm>
        </p:grpSpPr>
        <p:sp>
          <p:nvSpPr>
            <p:cNvPr id="1792" name="Google Shape;1792;p30"/>
            <p:cNvSpPr/>
            <p:nvPr/>
          </p:nvSpPr>
          <p:spPr>
            <a:xfrm>
              <a:off x="6743169" y="2677606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3" name="Google Shape;1793;p30"/>
            <p:cNvGrpSpPr/>
            <p:nvPr/>
          </p:nvGrpSpPr>
          <p:grpSpPr>
            <a:xfrm>
              <a:off x="6858710" y="2878822"/>
              <a:ext cx="461918" cy="291187"/>
              <a:chOff x="3740917" y="3285001"/>
              <a:chExt cx="461918" cy="291187"/>
            </a:xfrm>
          </p:grpSpPr>
          <p:sp>
            <p:nvSpPr>
              <p:cNvPr id="1794" name="Google Shape;1794;p30"/>
              <p:cNvSpPr/>
              <p:nvPr/>
            </p:nvSpPr>
            <p:spPr>
              <a:xfrm>
                <a:off x="3930644" y="3295859"/>
                <a:ext cx="23778" cy="1799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794" extrusionOk="0">
                    <a:moveTo>
                      <a:pt x="524" y="0"/>
                    </a:moveTo>
                    <a:cubicBezTo>
                      <a:pt x="0" y="0"/>
                      <a:pt x="0" y="794"/>
                      <a:pt x="524" y="794"/>
                    </a:cubicBezTo>
                    <a:cubicBezTo>
                      <a:pt x="1048" y="794"/>
                      <a:pt x="1048" y="15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3740917" y="3285001"/>
                <a:ext cx="461918" cy="291187"/>
              </a:xfrm>
              <a:custGeom>
                <a:avLst/>
                <a:gdLst/>
                <a:ahLst/>
                <a:cxnLst/>
                <a:rect l="l" t="t" r="r" b="b"/>
                <a:pathLst>
                  <a:path w="20378" h="12846" extrusionOk="0">
                    <a:moveTo>
                      <a:pt x="13520" y="2336"/>
                    </a:moveTo>
                    <a:cubicBezTo>
                      <a:pt x="14000" y="2560"/>
                      <a:pt x="14464" y="2815"/>
                      <a:pt x="14928" y="3099"/>
                    </a:cubicBezTo>
                    <a:cubicBezTo>
                      <a:pt x="14494" y="3818"/>
                      <a:pt x="13745" y="4297"/>
                      <a:pt x="12922" y="4402"/>
                    </a:cubicBezTo>
                    <a:lnTo>
                      <a:pt x="12907" y="4402"/>
                    </a:lnTo>
                    <a:cubicBezTo>
                      <a:pt x="12607" y="4237"/>
                      <a:pt x="12293" y="4072"/>
                      <a:pt x="11948" y="3938"/>
                    </a:cubicBezTo>
                    <a:cubicBezTo>
                      <a:pt x="12413" y="3698"/>
                      <a:pt x="12817" y="3354"/>
                      <a:pt x="13131" y="2950"/>
                    </a:cubicBezTo>
                    <a:cubicBezTo>
                      <a:pt x="13281" y="2755"/>
                      <a:pt x="13416" y="2545"/>
                      <a:pt x="13520" y="2336"/>
                    </a:cubicBezTo>
                    <a:close/>
                    <a:moveTo>
                      <a:pt x="15587" y="3533"/>
                    </a:moveTo>
                    <a:cubicBezTo>
                      <a:pt x="15931" y="3788"/>
                      <a:pt x="16245" y="4042"/>
                      <a:pt x="16530" y="4267"/>
                    </a:cubicBezTo>
                    <a:cubicBezTo>
                      <a:pt x="16679" y="4387"/>
                      <a:pt x="16814" y="4507"/>
                      <a:pt x="16934" y="4626"/>
                    </a:cubicBezTo>
                    <a:cubicBezTo>
                      <a:pt x="16919" y="4641"/>
                      <a:pt x="16919" y="4656"/>
                      <a:pt x="16904" y="4671"/>
                    </a:cubicBezTo>
                    <a:cubicBezTo>
                      <a:pt x="16425" y="5285"/>
                      <a:pt x="15736" y="5704"/>
                      <a:pt x="14973" y="5809"/>
                    </a:cubicBezTo>
                    <a:cubicBezTo>
                      <a:pt x="14823" y="5689"/>
                      <a:pt x="14673" y="5570"/>
                      <a:pt x="14509" y="5450"/>
                    </a:cubicBezTo>
                    <a:cubicBezTo>
                      <a:pt x="14299" y="5285"/>
                      <a:pt x="14074" y="5135"/>
                      <a:pt x="13835" y="4971"/>
                    </a:cubicBezTo>
                    <a:cubicBezTo>
                      <a:pt x="14553" y="4701"/>
                      <a:pt x="15167" y="4192"/>
                      <a:pt x="15587" y="3533"/>
                    </a:cubicBezTo>
                    <a:close/>
                    <a:moveTo>
                      <a:pt x="17518" y="5165"/>
                    </a:moveTo>
                    <a:cubicBezTo>
                      <a:pt x="17937" y="5570"/>
                      <a:pt x="18311" y="6004"/>
                      <a:pt x="18671" y="6453"/>
                    </a:cubicBezTo>
                    <a:cubicBezTo>
                      <a:pt x="18207" y="7052"/>
                      <a:pt x="17548" y="7441"/>
                      <a:pt x="16814" y="7591"/>
                    </a:cubicBezTo>
                    <a:lnTo>
                      <a:pt x="16784" y="7546"/>
                    </a:lnTo>
                    <a:cubicBezTo>
                      <a:pt x="16679" y="7426"/>
                      <a:pt x="16515" y="7246"/>
                      <a:pt x="16290" y="7007"/>
                    </a:cubicBezTo>
                    <a:cubicBezTo>
                      <a:pt x="16125" y="6857"/>
                      <a:pt x="15931" y="6662"/>
                      <a:pt x="15706" y="6438"/>
                    </a:cubicBezTo>
                    <a:cubicBezTo>
                      <a:pt x="16425" y="6213"/>
                      <a:pt x="17054" y="5764"/>
                      <a:pt x="17518" y="5165"/>
                    </a:cubicBezTo>
                    <a:close/>
                    <a:moveTo>
                      <a:pt x="4762" y="4956"/>
                    </a:moveTo>
                    <a:cubicBezTo>
                      <a:pt x="3325" y="6737"/>
                      <a:pt x="3310" y="9268"/>
                      <a:pt x="4747" y="11034"/>
                    </a:cubicBezTo>
                    <a:cubicBezTo>
                      <a:pt x="4193" y="10750"/>
                      <a:pt x="3654" y="10405"/>
                      <a:pt x="3145" y="10031"/>
                    </a:cubicBezTo>
                    <a:cubicBezTo>
                      <a:pt x="2337" y="9432"/>
                      <a:pt x="1573" y="8759"/>
                      <a:pt x="899" y="7995"/>
                    </a:cubicBezTo>
                    <a:cubicBezTo>
                      <a:pt x="1573" y="7246"/>
                      <a:pt x="2337" y="6558"/>
                      <a:pt x="3160" y="5959"/>
                    </a:cubicBezTo>
                    <a:cubicBezTo>
                      <a:pt x="3669" y="5585"/>
                      <a:pt x="4193" y="5255"/>
                      <a:pt x="4762" y="4956"/>
                    </a:cubicBezTo>
                    <a:close/>
                    <a:moveTo>
                      <a:pt x="12293" y="4971"/>
                    </a:moveTo>
                    <a:lnTo>
                      <a:pt x="12293" y="4971"/>
                    </a:lnTo>
                    <a:cubicBezTo>
                      <a:pt x="12847" y="5270"/>
                      <a:pt x="13386" y="5599"/>
                      <a:pt x="13895" y="5974"/>
                    </a:cubicBezTo>
                    <a:cubicBezTo>
                      <a:pt x="14718" y="6573"/>
                      <a:pt x="15467" y="7261"/>
                      <a:pt x="16140" y="8010"/>
                    </a:cubicBezTo>
                    <a:cubicBezTo>
                      <a:pt x="15467" y="8773"/>
                      <a:pt x="14703" y="9462"/>
                      <a:pt x="13880" y="10061"/>
                    </a:cubicBezTo>
                    <a:cubicBezTo>
                      <a:pt x="13371" y="10435"/>
                      <a:pt x="12847" y="10765"/>
                      <a:pt x="12293" y="11049"/>
                    </a:cubicBezTo>
                    <a:cubicBezTo>
                      <a:pt x="13730" y="9283"/>
                      <a:pt x="13730" y="6752"/>
                      <a:pt x="12293" y="4971"/>
                    </a:cubicBezTo>
                    <a:close/>
                    <a:moveTo>
                      <a:pt x="8640" y="3953"/>
                    </a:moveTo>
                    <a:cubicBezTo>
                      <a:pt x="10840" y="4012"/>
                      <a:pt x="12577" y="5809"/>
                      <a:pt x="12577" y="8010"/>
                    </a:cubicBezTo>
                    <a:cubicBezTo>
                      <a:pt x="12577" y="10196"/>
                      <a:pt x="10840" y="11992"/>
                      <a:pt x="8640" y="12067"/>
                    </a:cubicBezTo>
                    <a:lnTo>
                      <a:pt x="8400" y="12067"/>
                    </a:lnTo>
                    <a:cubicBezTo>
                      <a:pt x="6214" y="11992"/>
                      <a:pt x="4463" y="10196"/>
                      <a:pt x="4463" y="8010"/>
                    </a:cubicBezTo>
                    <a:cubicBezTo>
                      <a:pt x="4463" y="5809"/>
                      <a:pt x="6214" y="4012"/>
                      <a:pt x="8400" y="3953"/>
                    </a:cubicBezTo>
                    <a:close/>
                    <a:moveTo>
                      <a:pt x="13446" y="0"/>
                    </a:moveTo>
                    <a:cubicBezTo>
                      <a:pt x="13206" y="0"/>
                      <a:pt x="13011" y="210"/>
                      <a:pt x="13056" y="434"/>
                    </a:cubicBezTo>
                    <a:cubicBezTo>
                      <a:pt x="13086" y="719"/>
                      <a:pt x="13086" y="1003"/>
                      <a:pt x="13026" y="1273"/>
                    </a:cubicBezTo>
                    <a:cubicBezTo>
                      <a:pt x="12308" y="1003"/>
                      <a:pt x="11544" y="779"/>
                      <a:pt x="10781" y="659"/>
                    </a:cubicBezTo>
                    <a:cubicBezTo>
                      <a:pt x="10752" y="654"/>
                      <a:pt x="10724" y="652"/>
                      <a:pt x="10697" y="652"/>
                    </a:cubicBezTo>
                    <a:cubicBezTo>
                      <a:pt x="10245" y="652"/>
                      <a:pt x="10165" y="1338"/>
                      <a:pt x="10646" y="1422"/>
                    </a:cubicBezTo>
                    <a:cubicBezTo>
                      <a:pt x="11379" y="1557"/>
                      <a:pt x="12098" y="1752"/>
                      <a:pt x="12787" y="2021"/>
                    </a:cubicBezTo>
                    <a:cubicBezTo>
                      <a:pt x="12712" y="2186"/>
                      <a:pt x="12607" y="2336"/>
                      <a:pt x="12502" y="2470"/>
                    </a:cubicBezTo>
                    <a:cubicBezTo>
                      <a:pt x="12083" y="3024"/>
                      <a:pt x="11454" y="3399"/>
                      <a:pt x="10766" y="3503"/>
                    </a:cubicBezTo>
                    <a:cubicBezTo>
                      <a:pt x="10077" y="3294"/>
                      <a:pt x="9373" y="3189"/>
                      <a:pt x="8655" y="3159"/>
                    </a:cubicBezTo>
                    <a:lnTo>
                      <a:pt x="8370" y="3159"/>
                    </a:lnTo>
                    <a:cubicBezTo>
                      <a:pt x="5990" y="3204"/>
                      <a:pt x="3894" y="4417"/>
                      <a:pt x="2531" y="5435"/>
                    </a:cubicBezTo>
                    <a:cubicBezTo>
                      <a:pt x="2217" y="5674"/>
                      <a:pt x="1932" y="5914"/>
                      <a:pt x="1678" y="6124"/>
                    </a:cubicBezTo>
                    <a:cubicBezTo>
                      <a:pt x="1857" y="5824"/>
                      <a:pt x="2052" y="5480"/>
                      <a:pt x="2277" y="5150"/>
                    </a:cubicBezTo>
                    <a:cubicBezTo>
                      <a:pt x="3669" y="3129"/>
                      <a:pt x="5361" y="1872"/>
                      <a:pt x="7322" y="1452"/>
                    </a:cubicBezTo>
                    <a:cubicBezTo>
                      <a:pt x="7799" y="1340"/>
                      <a:pt x="7685" y="664"/>
                      <a:pt x="7251" y="664"/>
                    </a:cubicBezTo>
                    <a:cubicBezTo>
                      <a:pt x="7221" y="664"/>
                      <a:pt x="7190" y="667"/>
                      <a:pt x="7157" y="674"/>
                    </a:cubicBezTo>
                    <a:cubicBezTo>
                      <a:pt x="5930" y="958"/>
                      <a:pt x="4792" y="1512"/>
                      <a:pt x="3819" y="2306"/>
                    </a:cubicBezTo>
                    <a:cubicBezTo>
                      <a:pt x="2965" y="2994"/>
                      <a:pt x="2232" y="3818"/>
                      <a:pt x="1618" y="4731"/>
                    </a:cubicBezTo>
                    <a:cubicBezTo>
                      <a:pt x="944" y="5704"/>
                      <a:pt x="420" y="6767"/>
                      <a:pt x="16" y="7875"/>
                    </a:cubicBezTo>
                    <a:cubicBezTo>
                      <a:pt x="1" y="7920"/>
                      <a:pt x="1" y="7965"/>
                      <a:pt x="1" y="8010"/>
                    </a:cubicBezTo>
                    <a:cubicBezTo>
                      <a:pt x="1" y="8175"/>
                      <a:pt x="76" y="8264"/>
                      <a:pt x="255" y="8474"/>
                    </a:cubicBezTo>
                    <a:cubicBezTo>
                      <a:pt x="360" y="8579"/>
                      <a:pt x="525" y="8773"/>
                      <a:pt x="750" y="8998"/>
                    </a:cubicBezTo>
                    <a:cubicBezTo>
                      <a:pt x="1304" y="9567"/>
                      <a:pt x="1902" y="10091"/>
                      <a:pt x="2531" y="10570"/>
                    </a:cubicBezTo>
                    <a:cubicBezTo>
                      <a:pt x="3894" y="11588"/>
                      <a:pt x="6005" y="12801"/>
                      <a:pt x="8370" y="12846"/>
                    </a:cubicBezTo>
                    <a:lnTo>
                      <a:pt x="8655" y="12846"/>
                    </a:lnTo>
                    <a:cubicBezTo>
                      <a:pt x="11035" y="12801"/>
                      <a:pt x="13146" y="11603"/>
                      <a:pt x="14494" y="10585"/>
                    </a:cubicBezTo>
                    <a:cubicBezTo>
                      <a:pt x="15137" y="10106"/>
                      <a:pt x="15736" y="9582"/>
                      <a:pt x="16290" y="9013"/>
                    </a:cubicBezTo>
                    <a:cubicBezTo>
                      <a:pt x="16485" y="8818"/>
                      <a:pt x="16679" y="8594"/>
                      <a:pt x="16859" y="8384"/>
                    </a:cubicBezTo>
                    <a:cubicBezTo>
                      <a:pt x="18940" y="8040"/>
                      <a:pt x="20377" y="6094"/>
                      <a:pt x="20108" y="3998"/>
                    </a:cubicBezTo>
                    <a:cubicBezTo>
                      <a:pt x="20082" y="3800"/>
                      <a:pt x="19904" y="3660"/>
                      <a:pt x="19709" y="3660"/>
                    </a:cubicBezTo>
                    <a:cubicBezTo>
                      <a:pt x="19683" y="3660"/>
                      <a:pt x="19656" y="3663"/>
                      <a:pt x="19629" y="3668"/>
                    </a:cubicBezTo>
                    <a:cubicBezTo>
                      <a:pt x="19434" y="3713"/>
                      <a:pt x="19299" y="3908"/>
                      <a:pt x="19329" y="4117"/>
                    </a:cubicBezTo>
                    <a:cubicBezTo>
                      <a:pt x="19389" y="4656"/>
                      <a:pt x="19314" y="5225"/>
                      <a:pt x="19105" y="5734"/>
                    </a:cubicBezTo>
                    <a:cubicBezTo>
                      <a:pt x="18731" y="5300"/>
                      <a:pt x="18341" y="4866"/>
                      <a:pt x="17937" y="4477"/>
                    </a:cubicBezTo>
                    <a:cubicBezTo>
                      <a:pt x="18251" y="3818"/>
                      <a:pt x="18356" y="3084"/>
                      <a:pt x="18266" y="2351"/>
                    </a:cubicBezTo>
                    <a:cubicBezTo>
                      <a:pt x="18233" y="2122"/>
                      <a:pt x="18057" y="2017"/>
                      <a:pt x="17881" y="2017"/>
                    </a:cubicBezTo>
                    <a:cubicBezTo>
                      <a:pt x="17664" y="2017"/>
                      <a:pt x="17447" y="2175"/>
                      <a:pt x="17488" y="2455"/>
                    </a:cubicBezTo>
                    <a:cubicBezTo>
                      <a:pt x="17548" y="2950"/>
                      <a:pt x="17488" y="3444"/>
                      <a:pt x="17323" y="3908"/>
                    </a:cubicBezTo>
                    <a:cubicBezTo>
                      <a:pt x="17233" y="3833"/>
                      <a:pt x="17144" y="3758"/>
                      <a:pt x="17054" y="3683"/>
                    </a:cubicBezTo>
                    <a:cubicBezTo>
                      <a:pt x="16724" y="3414"/>
                      <a:pt x="16335" y="3114"/>
                      <a:pt x="15916" y="2815"/>
                    </a:cubicBezTo>
                    <a:cubicBezTo>
                      <a:pt x="16096" y="2306"/>
                      <a:pt x="16155" y="1752"/>
                      <a:pt x="16081" y="1213"/>
                    </a:cubicBezTo>
                    <a:cubicBezTo>
                      <a:pt x="16066" y="1003"/>
                      <a:pt x="15901" y="853"/>
                      <a:pt x="15691" y="853"/>
                    </a:cubicBezTo>
                    <a:cubicBezTo>
                      <a:pt x="15684" y="853"/>
                      <a:pt x="15676" y="853"/>
                      <a:pt x="15669" y="853"/>
                    </a:cubicBezTo>
                    <a:cubicBezTo>
                      <a:pt x="15454" y="853"/>
                      <a:pt x="15273" y="1056"/>
                      <a:pt x="15302" y="1288"/>
                    </a:cubicBezTo>
                    <a:cubicBezTo>
                      <a:pt x="15347" y="1647"/>
                      <a:pt x="15332" y="2021"/>
                      <a:pt x="15227" y="2381"/>
                    </a:cubicBezTo>
                    <a:cubicBezTo>
                      <a:pt x="14763" y="2081"/>
                      <a:pt x="14269" y="1827"/>
                      <a:pt x="13775" y="1587"/>
                    </a:cubicBezTo>
                    <a:cubicBezTo>
                      <a:pt x="13865" y="1183"/>
                      <a:pt x="13880" y="764"/>
                      <a:pt x="13835" y="359"/>
                    </a:cubicBezTo>
                    <a:cubicBezTo>
                      <a:pt x="13805" y="150"/>
                      <a:pt x="13640" y="0"/>
                      <a:pt x="13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3853212" y="3407088"/>
                <a:ext cx="148404" cy="119231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5260" extrusionOk="0">
                    <a:moveTo>
                      <a:pt x="4632" y="784"/>
                    </a:moveTo>
                    <a:cubicBezTo>
                      <a:pt x="5021" y="784"/>
                      <a:pt x="5392" y="1089"/>
                      <a:pt x="5392" y="1546"/>
                    </a:cubicBezTo>
                    <a:cubicBezTo>
                      <a:pt x="5392" y="1965"/>
                      <a:pt x="5063" y="2310"/>
                      <a:pt x="4644" y="2310"/>
                    </a:cubicBezTo>
                    <a:cubicBezTo>
                      <a:pt x="3955" y="2310"/>
                      <a:pt x="3626" y="1486"/>
                      <a:pt x="4105" y="1007"/>
                    </a:cubicBezTo>
                    <a:cubicBezTo>
                      <a:pt x="4259" y="853"/>
                      <a:pt x="4448" y="784"/>
                      <a:pt x="4632" y="784"/>
                    </a:cubicBezTo>
                    <a:close/>
                    <a:moveTo>
                      <a:pt x="3281" y="812"/>
                    </a:moveTo>
                    <a:cubicBezTo>
                      <a:pt x="2682" y="1913"/>
                      <a:pt x="3561" y="3103"/>
                      <a:pt x="4637" y="3103"/>
                    </a:cubicBezTo>
                    <a:cubicBezTo>
                      <a:pt x="4879" y="3103"/>
                      <a:pt x="5130" y="3043"/>
                      <a:pt x="5377" y="2908"/>
                    </a:cubicBezTo>
                    <a:lnTo>
                      <a:pt x="5377" y="2908"/>
                    </a:lnTo>
                    <a:cubicBezTo>
                      <a:pt x="5228" y="3792"/>
                      <a:pt x="4464" y="4450"/>
                      <a:pt x="3566" y="4450"/>
                    </a:cubicBezTo>
                    <a:cubicBezTo>
                      <a:pt x="2608" y="4450"/>
                      <a:pt x="1814" y="3717"/>
                      <a:pt x="1739" y="2759"/>
                    </a:cubicBezTo>
                    <a:cubicBezTo>
                      <a:pt x="1664" y="1815"/>
                      <a:pt x="2338" y="962"/>
                      <a:pt x="3281" y="812"/>
                    </a:cubicBezTo>
                    <a:close/>
                    <a:moveTo>
                      <a:pt x="3530" y="1"/>
                    </a:moveTo>
                    <a:cubicBezTo>
                      <a:pt x="1326" y="1"/>
                      <a:pt x="0" y="2771"/>
                      <a:pt x="1709" y="4480"/>
                    </a:cubicBezTo>
                    <a:cubicBezTo>
                      <a:pt x="2252" y="5023"/>
                      <a:pt x="2901" y="5260"/>
                      <a:pt x="3535" y="5260"/>
                    </a:cubicBezTo>
                    <a:cubicBezTo>
                      <a:pt x="5088" y="5260"/>
                      <a:pt x="6547" y="3839"/>
                      <a:pt x="6111" y="2010"/>
                    </a:cubicBezTo>
                    <a:cubicBezTo>
                      <a:pt x="6156" y="1860"/>
                      <a:pt x="6186" y="1711"/>
                      <a:pt x="6186" y="1546"/>
                    </a:cubicBezTo>
                    <a:cubicBezTo>
                      <a:pt x="6186" y="664"/>
                      <a:pt x="5466" y="5"/>
                      <a:pt x="4649" y="5"/>
                    </a:cubicBezTo>
                    <a:cubicBezTo>
                      <a:pt x="4494" y="5"/>
                      <a:pt x="4337" y="29"/>
                      <a:pt x="4180" y="79"/>
                    </a:cubicBezTo>
                    <a:cubicBezTo>
                      <a:pt x="3956" y="26"/>
                      <a:pt x="3739" y="1"/>
                      <a:pt x="3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30"/>
          <p:cNvGrpSpPr/>
          <p:nvPr/>
        </p:nvGrpSpPr>
        <p:grpSpPr>
          <a:xfrm>
            <a:off x="5203794" y="2428281"/>
            <a:ext cx="693000" cy="693600"/>
            <a:chOff x="4654144" y="2677606"/>
            <a:chExt cx="693000" cy="693600"/>
          </a:xfrm>
        </p:grpSpPr>
        <p:sp>
          <p:nvSpPr>
            <p:cNvPr id="1798" name="Google Shape;1798;p30"/>
            <p:cNvSpPr/>
            <p:nvPr/>
          </p:nvSpPr>
          <p:spPr>
            <a:xfrm>
              <a:off x="4654144" y="2677606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9" name="Google Shape;1799;p30"/>
            <p:cNvGrpSpPr/>
            <p:nvPr/>
          </p:nvGrpSpPr>
          <p:grpSpPr>
            <a:xfrm>
              <a:off x="4768599" y="2855713"/>
              <a:ext cx="464094" cy="337406"/>
              <a:chOff x="2992957" y="3238941"/>
              <a:chExt cx="464094" cy="337406"/>
            </a:xfrm>
          </p:grpSpPr>
          <p:sp>
            <p:nvSpPr>
              <p:cNvPr id="1800" name="Google Shape;1800;p30"/>
              <p:cNvSpPr/>
              <p:nvPr/>
            </p:nvSpPr>
            <p:spPr>
              <a:xfrm>
                <a:off x="2992957" y="3238941"/>
                <a:ext cx="464094" cy="171004"/>
              </a:xfrm>
              <a:custGeom>
                <a:avLst/>
                <a:gdLst/>
                <a:ahLst/>
                <a:cxnLst/>
                <a:rect l="l" t="t" r="r" b="b"/>
                <a:pathLst>
                  <a:path w="20474" h="7544" extrusionOk="0">
                    <a:moveTo>
                      <a:pt x="12787" y="1"/>
                    </a:moveTo>
                    <a:cubicBezTo>
                      <a:pt x="12166" y="1"/>
                      <a:pt x="11537" y="111"/>
                      <a:pt x="10930" y="340"/>
                    </a:cubicBezTo>
                    <a:lnTo>
                      <a:pt x="8040" y="1448"/>
                    </a:lnTo>
                    <a:cubicBezTo>
                      <a:pt x="7603" y="1620"/>
                      <a:pt x="7775" y="2214"/>
                      <a:pt x="8163" y="2214"/>
                    </a:cubicBezTo>
                    <a:cubicBezTo>
                      <a:pt x="8213" y="2214"/>
                      <a:pt x="8268" y="2204"/>
                      <a:pt x="8325" y="2182"/>
                    </a:cubicBezTo>
                    <a:lnTo>
                      <a:pt x="11199" y="1089"/>
                    </a:lnTo>
                    <a:cubicBezTo>
                      <a:pt x="11723" y="886"/>
                      <a:pt x="12265" y="789"/>
                      <a:pt x="12801" y="789"/>
                    </a:cubicBezTo>
                    <a:cubicBezTo>
                      <a:pt x="14240" y="789"/>
                      <a:pt x="15629" y="1492"/>
                      <a:pt x="16469" y="2736"/>
                    </a:cubicBezTo>
                    <a:lnTo>
                      <a:pt x="18416" y="5580"/>
                    </a:lnTo>
                    <a:lnTo>
                      <a:pt x="14927" y="3125"/>
                    </a:lnTo>
                    <a:cubicBezTo>
                      <a:pt x="14447" y="2792"/>
                      <a:pt x="13884" y="2619"/>
                      <a:pt x="13313" y="2619"/>
                    </a:cubicBezTo>
                    <a:cubicBezTo>
                      <a:pt x="13011" y="2619"/>
                      <a:pt x="12707" y="2667"/>
                      <a:pt x="12412" y="2766"/>
                    </a:cubicBezTo>
                    <a:lnTo>
                      <a:pt x="1947" y="6344"/>
                    </a:lnTo>
                    <a:cubicBezTo>
                      <a:pt x="1872" y="6368"/>
                      <a:pt x="1796" y="6379"/>
                      <a:pt x="1721" y="6379"/>
                    </a:cubicBezTo>
                    <a:cubicBezTo>
                      <a:pt x="1422" y="6379"/>
                      <a:pt x="1144" y="6197"/>
                      <a:pt x="1048" y="5910"/>
                    </a:cubicBezTo>
                    <a:cubicBezTo>
                      <a:pt x="884" y="5446"/>
                      <a:pt x="1123" y="4937"/>
                      <a:pt x="1572" y="4757"/>
                    </a:cubicBezTo>
                    <a:lnTo>
                      <a:pt x="5181" y="3380"/>
                    </a:lnTo>
                    <a:cubicBezTo>
                      <a:pt x="5621" y="3219"/>
                      <a:pt x="5442" y="2618"/>
                      <a:pt x="5048" y="2618"/>
                    </a:cubicBezTo>
                    <a:cubicBezTo>
                      <a:pt x="5000" y="2618"/>
                      <a:pt x="4949" y="2627"/>
                      <a:pt x="4896" y="2646"/>
                    </a:cubicBezTo>
                    <a:lnTo>
                      <a:pt x="1288" y="4023"/>
                    </a:lnTo>
                    <a:cubicBezTo>
                      <a:pt x="435" y="4353"/>
                      <a:pt x="0" y="5311"/>
                      <a:pt x="300" y="6164"/>
                    </a:cubicBezTo>
                    <a:cubicBezTo>
                      <a:pt x="527" y="6786"/>
                      <a:pt x="1107" y="7168"/>
                      <a:pt x="1720" y="7168"/>
                    </a:cubicBezTo>
                    <a:cubicBezTo>
                      <a:pt x="1875" y="7168"/>
                      <a:pt x="2032" y="7144"/>
                      <a:pt x="2186" y="7093"/>
                    </a:cubicBezTo>
                    <a:lnTo>
                      <a:pt x="12666" y="3514"/>
                    </a:lnTo>
                    <a:cubicBezTo>
                      <a:pt x="12878" y="3442"/>
                      <a:pt x="13097" y="3407"/>
                      <a:pt x="13314" y="3407"/>
                    </a:cubicBezTo>
                    <a:cubicBezTo>
                      <a:pt x="13727" y="3407"/>
                      <a:pt x="14135" y="3533"/>
                      <a:pt x="14478" y="3769"/>
                    </a:cubicBezTo>
                    <a:lnTo>
                      <a:pt x="19718" y="7467"/>
                    </a:lnTo>
                    <a:cubicBezTo>
                      <a:pt x="19793" y="7520"/>
                      <a:pt x="19872" y="7543"/>
                      <a:pt x="19948" y="7543"/>
                    </a:cubicBezTo>
                    <a:cubicBezTo>
                      <a:pt x="20234" y="7543"/>
                      <a:pt x="20473" y="7212"/>
                      <a:pt x="20272" y="6928"/>
                    </a:cubicBezTo>
                    <a:lnTo>
                      <a:pt x="17113" y="2287"/>
                    </a:lnTo>
                    <a:cubicBezTo>
                      <a:pt x="16117" y="819"/>
                      <a:pt x="14479" y="1"/>
                      <a:pt x="127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3134130" y="3283913"/>
                <a:ext cx="19698" cy="1790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0" extrusionOk="0">
                    <a:moveTo>
                      <a:pt x="483" y="0"/>
                    </a:moveTo>
                    <a:cubicBezTo>
                      <a:pt x="229" y="0"/>
                      <a:pt x="1" y="259"/>
                      <a:pt x="120" y="542"/>
                    </a:cubicBezTo>
                    <a:cubicBezTo>
                      <a:pt x="190" y="712"/>
                      <a:pt x="333" y="790"/>
                      <a:pt x="477" y="790"/>
                    </a:cubicBezTo>
                    <a:cubicBezTo>
                      <a:pt x="673" y="790"/>
                      <a:pt x="869" y="644"/>
                      <a:pt x="869" y="392"/>
                    </a:cubicBezTo>
                    <a:cubicBezTo>
                      <a:pt x="869" y="288"/>
                      <a:pt x="824" y="198"/>
                      <a:pt x="764" y="123"/>
                    </a:cubicBezTo>
                    <a:cubicBezTo>
                      <a:pt x="678" y="37"/>
                      <a:pt x="579" y="0"/>
                      <a:pt x="4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3024510" y="3429711"/>
                <a:ext cx="368596" cy="146636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469" extrusionOk="0">
                    <a:moveTo>
                      <a:pt x="907" y="1"/>
                    </a:moveTo>
                    <a:cubicBezTo>
                      <a:pt x="789" y="1"/>
                      <a:pt x="673" y="53"/>
                      <a:pt x="600" y="159"/>
                    </a:cubicBezTo>
                    <a:cubicBezTo>
                      <a:pt x="480" y="323"/>
                      <a:pt x="495" y="548"/>
                      <a:pt x="644" y="683"/>
                    </a:cubicBezTo>
                    <a:cubicBezTo>
                      <a:pt x="914" y="952"/>
                      <a:pt x="1183" y="1207"/>
                      <a:pt x="1483" y="1431"/>
                    </a:cubicBezTo>
                    <a:cubicBezTo>
                      <a:pt x="1198" y="1836"/>
                      <a:pt x="779" y="2135"/>
                      <a:pt x="315" y="2270"/>
                    </a:cubicBezTo>
                    <a:cubicBezTo>
                      <a:pt x="120" y="2330"/>
                      <a:pt x="1" y="2539"/>
                      <a:pt x="31" y="2734"/>
                    </a:cubicBezTo>
                    <a:cubicBezTo>
                      <a:pt x="68" y="2919"/>
                      <a:pt x="236" y="3053"/>
                      <a:pt x="420" y="3053"/>
                    </a:cubicBezTo>
                    <a:cubicBezTo>
                      <a:pt x="460" y="3053"/>
                      <a:pt x="500" y="3047"/>
                      <a:pt x="540" y="3033"/>
                    </a:cubicBezTo>
                    <a:lnTo>
                      <a:pt x="555" y="3033"/>
                    </a:lnTo>
                    <a:cubicBezTo>
                      <a:pt x="1183" y="2839"/>
                      <a:pt x="1722" y="2434"/>
                      <a:pt x="2112" y="1910"/>
                    </a:cubicBezTo>
                    <a:cubicBezTo>
                      <a:pt x="2246" y="2000"/>
                      <a:pt x="2381" y="2090"/>
                      <a:pt x="2531" y="2180"/>
                    </a:cubicBezTo>
                    <a:cubicBezTo>
                      <a:pt x="2336" y="2779"/>
                      <a:pt x="1872" y="3273"/>
                      <a:pt x="1288" y="3497"/>
                    </a:cubicBezTo>
                    <a:lnTo>
                      <a:pt x="1168" y="3542"/>
                    </a:lnTo>
                    <a:cubicBezTo>
                      <a:pt x="989" y="3617"/>
                      <a:pt x="884" y="3812"/>
                      <a:pt x="929" y="3991"/>
                    </a:cubicBezTo>
                    <a:cubicBezTo>
                      <a:pt x="964" y="4180"/>
                      <a:pt x="1130" y="4304"/>
                      <a:pt x="1308" y="4304"/>
                    </a:cubicBezTo>
                    <a:cubicBezTo>
                      <a:pt x="1356" y="4304"/>
                      <a:pt x="1405" y="4295"/>
                      <a:pt x="1453" y="4276"/>
                    </a:cubicBezTo>
                    <a:lnTo>
                      <a:pt x="1573" y="4231"/>
                    </a:lnTo>
                    <a:cubicBezTo>
                      <a:pt x="2336" y="3932"/>
                      <a:pt x="2935" y="3333"/>
                      <a:pt x="3220" y="2569"/>
                    </a:cubicBezTo>
                    <a:cubicBezTo>
                      <a:pt x="3369" y="2644"/>
                      <a:pt x="3519" y="2719"/>
                      <a:pt x="3684" y="2794"/>
                    </a:cubicBezTo>
                    <a:cubicBezTo>
                      <a:pt x="3639" y="3467"/>
                      <a:pt x="3235" y="4081"/>
                      <a:pt x="2636" y="4396"/>
                    </a:cubicBezTo>
                    <a:lnTo>
                      <a:pt x="2621" y="4396"/>
                    </a:lnTo>
                    <a:cubicBezTo>
                      <a:pt x="2441" y="4486"/>
                      <a:pt x="2366" y="4695"/>
                      <a:pt x="2426" y="4890"/>
                    </a:cubicBezTo>
                    <a:cubicBezTo>
                      <a:pt x="2480" y="5051"/>
                      <a:pt x="2634" y="5143"/>
                      <a:pt x="2795" y="5143"/>
                    </a:cubicBezTo>
                    <a:cubicBezTo>
                      <a:pt x="2857" y="5143"/>
                      <a:pt x="2921" y="5129"/>
                      <a:pt x="2980" y="5099"/>
                    </a:cubicBezTo>
                    <a:lnTo>
                      <a:pt x="2995" y="5084"/>
                    </a:lnTo>
                    <a:cubicBezTo>
                      <a:pt x="3759" y="4695"/>
                      <a:pt x="4298" y="3962"/>
                      <a:pt x="4432" y="3108"/>
                    </a:cubicBezTo>
                    <a:cubicBezTo>
                      <a:pt x="4597" y="3168"/>
                      <a:pt x="4762" y="3228"/>
                      <a:pt x="4941" y="3273"/>
                    </a:cubicBezTo>
                    <a:cubicBezTo>
                      <a:pt x="4911" y="3902"/>
                      <a:pt x="4672" y="4486"/>
                      <a:pt x="4253" y="4950"/>
                    </a:cubicBezTo>
                    <a:cubicBezTo>
                      <a:pt x="4118" y="5099"/>
                      <a:pt x="4118" y="5324"/>
                      <a:pt x="4253" y="5489"/>
                    </a:cubicBezTo>
                    <a:cubicBezTo>
                      <a:pt x="4328" y="5571"/>
                      <a:pt x="4432" y="5612"/>
                      <a:pt x="4539" y="5612"/>
                    </a:cubicBezTo>
                    <a:cubicBezTo>
                      <a:pt x="4646" y="5612"/>
                      <a:pt x="4754" y="5571"/>
                      <a:pt x="4837" y="5489"/>
                    </a:cubicBezTo>
                    <a:cubicBezTo>
                      <a:pt x="5331" y="4935"/>
                      <a:pt x="5645" y="4231"/>
                      <a:pt x="5720" y="3482"/>
                    </a:cubicBezTo>
                    <a:cubicBezTo>
                      <a:pt x="5944" y="3542"/>
                      <a:pt x="6169" y="3587"/>
                      <a:pt x="6394" y="3617"/>
                    </a:cubicBezTo>
                    <a:cubicBezTo>
                      <a:pt x="6349" y="4216"/>
                      <a:pt x="6154" y="4815"/>
                      <a:pt x="5855" y="5339"/>
                    </a:cubicBezTo>
                    <a:lnTo>
                      <a:pt x="5810" y="5414"/>
                    </a:lnTo>
                    <a:cubicBezTo>
                      <a:pt x="5705" y="5578"/>
                      <a:pt x="5735" y="5803"/>
                      <a:pt x="5900" y="5938"/>
                    </a:cubicBezTo>
                    <a:cubicBezTo>
                      <a:pt x="5974" y="5989"/>
                      <a:pt x="6059" y="6014"/>
                      <a:pt x="6142" y="6014"/>
                    </a:cubicBezTo>
                    <a:cubicBezTo>
                      <a:pt x="6278" y="6014"/>
                      <a:pt x="6409" y="5948"/>
                      <a:pt x="6483" y="5818"/>
                    </a:cubicBezTo>
                    <a:lnTo>
                      <a:pt x="6528" y="5728"/>
                    </a:lnTo>
                    <a:cubicBezTo>
                      <a:pt x="6888" y="5114"/>
                      <a:pt x="7112" y="4426"/>
                      <a:pt x="7172" y="3707"/>
                    </a:cubicBezTo>
                    <a:cubicBezTo>
                      <a:pt x="7337" y="3722"/>
                      <a:pt x="7502" y="3737"/>
                      <a:pt x="7666" y="3737"/>
                    </a:cubicBezTo>
                    <a:lnTo>
                      <a:pt x="7666" y="6058"/>
                    </a:lnTo>
                    <a:cubicBezTo>
                      <a:pt x="7651" y="6267"/>
                      <a:pt x="7801" y="6432"/>
                      <a:pt x="7996" y="6462"/>
                    </a:cubicBezTo>
                    <a:cubicBezTo>
                      <a:pt x="8019" y="6466"/>
                      <a:pt x="8042" y="6468"/>
                      <a:pt x="8065" y="6468"/>
                    </a:cubicBezTo>
                    <a:cubicBezTo>
                      <a:pt x="8274" y="6468"/>
                      <a:pt x="8445" y="6289"/>
                      <a:pt x="8445" y="6073"/>
                    </a:cubicBezTo>
                    <a:lnTo>
                      <a:pt x="8445" y="3737"/>
                    </a:lnTo>
                    <a:cubicBezTo>
                      <a:pt x="8609" y="3737"/>
                      <a:pt x="8774" y="3722"/>
                      <a:pt x="8924" y="3707"/>
                    </a:cubicBezTo>
                    <a:cubicBezTo>
                      <a:pt x="8984" y="4426"/>
                      <a:pt x="9208" y="5114"/>
                      <a:pt x="9568" y="5728"/>
                    </a:cubicBezTo>
                    <a:lnTo>
                      <a:pt x="9628" y="5818"/>
                    </a:lnTo>
                    <a:cubicBezTo>
                      <a:pt x="9702" y="5948"/>
                      <a:pt x="9833" y="6014"/>
                      <a:pt x="9969" y="6014"/>
                    </a:cubicBezTo>
                    <a:cubicBezTo>
                      <a:pt x="10052" y="6014"/>
                      <a:pt x="10137" y="5989"/>
                      <a:pt x="10211" y="5938"/>
                    </a:cubicBezTo>
                    <a:cubicBezTo>
                      <a:pt x="10361" y="5803"/>
                      <a:pt x="10406" y="5578"/>
                      <a:pt x="10301" y="5414"/>
                    </a:cubicBezTo>
                    <a:lnTo>
                      <a:pt x="10256" y="5339"/>
                    </a:lnTo>
                    <a:cubicBezTo>
                      <a:pt x="9942" y="4815"/>
                      <a:pt x="9762" y="4216"/>
                      <a:pt x="9702" y="3617"/>
                    </a:cubicBezTo>
                    <a:cubicBezTo>
                      <a:pt x="9942" y="3572"/>
                      <a:pt x="10166" y="3542"/>
                      <a:pt x="10391" y="3482"/>
                    </a:cubicBezTo>
                    <a:cubicBezTo>
                      <a:pt x="10466" y="4231"/>
                      <a:pt x="10765" y="4935"/>
                      <a:pt x="11274" y="5489"/>
                    </a:cubicBezTo>
                    <a:cubicBezTo>
                      <a:pt x="11357" y="5571"/>
                      <a:pt x="11465" y="5612"/>
                      <a:pt x="11572" y="5612"/>
                    </a:cubicBezTo>
                    <a:cubicBezTo>
                      <a:pt x="11679" y="5612"/>
                      <a:pt x="11783" y="5571"/>
                      <a:pt x="11858" y="5489"/>
                    </a:cubicBezTo>
                    <a:cubicBezTo>
                      <a:pt x="11993" y="5324"/>
                      <a:pt x="11993" y="5099"/>
                      <a:pt x="11858" y="4950"/>
                    </a:cubicBezTo>
                    <a:cubicBezTo>
                      <a:pt x="11439" y="4486"/>
                      <a:pt x="11185" y="3902"/>
                      <a:pt x="11170" y="3273"/>
                    </a:cubicBezTo>
                    <a:cubicBezTo>
                      <a:pt x="11334" y="3228"/>
                      <a:pt x="11514" y="3168"/>
                      <a:pt x="11679" y="3108"/>
                    </a:cubicBezTo>
                    <a:cubicBezTo>
                      <a:pt x="11813" y="3947"/>
                      <a:pt x="12337" y="4695"/>
                      <a:pt x="13101" y="5084"/>
                    </a:cubicBezTo>
                    <a:lnTo>
                      <a:pt x="13131" y="5099"/>
                    </a:lnTo>
                    <a:cubicBezTo>
                      <a:pt x="13186" y="5127"/>
                      <a:pt x="13245" y="5140"/>
                      <a:pt x="13303" y="5140"/>
                    </a:cubicBezTo>
                    <a:cubicBezTo>
                      <a:pt x="13464" y="5140"/>
                      <a:pt x="13619" y="5040"/>
                      <a:pt x="13685" y="4875"/>
                    </a:cubicBezTo>
                    <a:cubicBezTo>
                      <a:pt x="13745" y="4695"/>
                      <a:pt x="13655" y="4486"/>
                      <a:pt x="13475" y="4396"/>
                    </a:cubicBezTo>
                    <a:lnTo>
                      <a:pt x="13475" y="4381"/>
                    </a:lnTo>
                    <a:cubicBezTo>
                      <a:pt x="12861" y="4081"/>
                      <a:pt x="12472" y="3467"/>
                      <a:pt x="12427" y="2794"/>
                    </a:cubicBezTo>
                    <a:cubicBezTo>
                      <a:pt x="12577" y="2719"/>
                      <a:pt x="12742" y="2644"/>
                      <a:pt x="12891" y="2569"/>
                    </a:cubicBezTo>
                    <a:cubicBezTo>
                      <a:pt x="13176" y="3333"/>
                      <a:pt x="13775" y="3932"/>
                      <a:pt x="14523" y="4231"/>
                    </a:cubicBezTo>
                    <a:lnTo>
                      <a:pt x="14658" y="4276"/>
                    </a:lnTo>
                    <a:cubicBezTo>
                      <a:pt x="14706" y="4295"/>
                      <a:pt x="14755" y="4304"/>
                      <a:pt x="14803" y="4304"/>
                    </a:cubicBezTo>
                    <a:cubicBezTo>
                      <a:pt x="14981" y="4304"/>
                      <a:pt x="15147" y="4180"/>
                      <a:pt x="15182" y="3991"/>
                    </a:cubicBezTo>
                    <a:cubicBezTo>
                      <a:pt x="15212" y="3797"/>
                      <a:pt x="15107" y="3617"/>
                      <a:pt x="14927" y="3542"/>
                    </a:cubicBezTo>
                    <a:lnTo>
                      <a:pt x="14823" y="3497"/>
                    </a:lnTo>
                    <a:cubicBezTo>
                      <a:pt x="14224" y="3273"/>
                      <a:pt x="13775" y="2779"/>
                      <a:pt x="13580" y="2180"/>
                    </a:cubicBezTo>
                    <a:cubicBezTo>
                      <a:pt x="13715" y="2090"/>
                      <a:pt x="13850" y="2000"/>
                      <a:pt x="13984" y="1910"/>
                    </a:cubicBezTo>
                    <a:cubicBezTo>
                      <a:pt x="14374" y="2434"/>
                      <a:pt x="14927" y="2839"/>
                      <a:pt x="15556" y="3033"/>
                    </a:cubicBezTo>
                    <a:lnTo>
                      <a:pt x="15571" y="3033"/>
                    </a:lnTo>
                    <a:cubicBezTo>
                      <a:pt x="15616" y="3047"/>
                      <a:pt x="15658" y="3053"/>
                      <a:pt x="15698" y="3053"/>
                    </a:cubicBezTo>
                    <a:cubicBezTo>
                      <a:pt x="16103" y="3053"/>
                      <a:pt x="16260" y="2421"/>
                      <a:pt x="15811" y="2285"/>
                    </a:cubicBezTo>
                    <a:lnTo>
                      <a:pt x="15796" y="2270"/>
                    </a:lnTo>
                    <a:cubicBezTo>
                      <a:pt x="15317" y="2135"/>
                      <a:pt x="14913" y="1836"/>
                      <a:pt x="14628" y="1431"/>
                    </a:cubicBezTo>
                    <a:cubicBezTo>
                      <a:pt x="14913" y="1207"/>
                      <a:pt x="15197" y="952"/>
                      <a:pt x="15466" y="683"/>
                    </a:cubicBezTo>
                    <a:cubicBezTo>
                      <a:pt x="15601" y="548"/>
                      <a:pt x="15631" y="323"/>
                      <a:pt x="15511" y="159"/>
                    </a:cubicBezTo>
                    <a:cubicBezTo>
                      <a:pt x="15430" y="53"/>
                      <a:pt x="15314" y="1"/>
                      <a:pt x="15196" y="1"/>
                    </a:cubicBezTo>
                    <a:cubicBezTo>
                      <a:pt x="15096" y="1"/>
                      <a:pt x="14995" y="38"/>
                      <a:pt x="14913" y="114"/>
                    </a:cubicBezTo>
                    <a:cubicBezTo>
                      <a:pt x="13400" y="1641"/>
                      <a:pt x="11409" y="2614"/>
                      <a:pt x="9268" y="2884"/>
                    </a:cubicBezTo>
                    <a:lnTo>
                      <a:pt x="9238" y="2884"/>
                    </a:lnTo>
                    <a:cubicBezTo>
                      <a:pt x="8834" y="2928"/>
                      <a:pt x="8445" y="2958"/>
                      <a:pt x="8055" y="2958"/>
                    </a:cubicBezTo>
                    <a:cubicBezTo>
                      <a:pt x="7651" y="2958"/>
                      <a:pt x="7262" y="2928"/>
                      <a:pt x="6873" y="2884"/>
                    </a:cubicBezTo>
                    <a:lnTo>
                      <a:pt x="6828" y="2884"/>
                    </a:lnTo>
                    <a:cubicBezTo>
                      <a:pt x="4702" y="2614"/>
                      <a:pt x="2711" y="1641"/>
                      <a:pt x="1183" y="114"/>
                    </a:cubicBezTo>
                    <a:cubicBezTo>
                      <a:pt x="1108" y="38"/>
                      <a:pt x="1007" y="1"/>
                      <a:pt x="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4" name="Google Shape;1804;p30"/>
          <p:cNvSpPr txBox="1">
            <a:spLocks noGrp="1"/>
          </p:cNvSpPr>
          <p:nvPr>
            <p:ph type="title"/>
          </p:nvPr>
        </p:nvSpPr>
        <p:spPr>
          <a:xfrm>
            <a:off x="4772175" y="925550"/>
            <a:ext cx="35160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PHILOSOPHY</a:t>
            </a:r>
            <a:endParaRPr/>
          </a:p>
        </p:txBody>
      </p:sp>
      <p:sp>
        <p:nvSpPr>
          <p:cNvPr id="1805" name="Google Shape;1805;p30"/>
          <p:cNvSpPr txBox="1">
            <a:spLocks noGrp="1"/>
          </p:cNvSpPr>
          <p:nvPr>
            <p:ph type="subTitle" idx="1"/>
          </p:nvPr>
        </p:nvSpPr>
        <p:spPr>
          <a:xfrm>
            <a:off x="4865700" y="3560800"/>
            <a:ext cx="13692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indeed a cold place</a:t>
            </a:r>
            <a:endParaRPr/>
          </a:p>
        </p:txBody>
      </p:sp>
      <p:sp>
        <p:nvSpPr>
          <p:cNvPr id="1806" name="Google Shape;1806;p30"/>
          <p:cNvSpPr txBox="1">
            <a:spLocks noGrp="1"/>
          </p:cNvSpPr>
          <p:nvPr>
            <p:ph type="subTitle" idx="2"/>
          </p:nvPr>
        </p:nvSpPr>
        <p:spPr>
          <a:xfrm>
            <a:off x="4865700" y="3200875"/>
            <a:ext cx="1369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/>
          </a:p>
        </p:txBody>
      </p:sp>
      <p:sp>
        <p:nvSpPr>
          <p:cNvPr id="1807" name="Google Shape;1807;p30"/>
          <p:cNvSpPr txBox="1">
            <a:spLocks noGrp="1"/>
          </p:cNvSpPr>
          <p:nvPr>
            <p:ph type="subTitle" idx="3"/>
          </p:nvPr>
        </p:nvSpPr>
        <p:spPr>
          <a:xfrm>
            <a:off x="6848426" y="3560803"/>
            <a:ext cx="13692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pretty name</a:t>
            </a:r>
            <a:endParaRPr/>
          </a:p>
        </p:txBody>
      </p:sp>
      <p:sp>
        <p:nvSpPr>
          <p:cNvPr id="1808" name="Google Shape;1808;p30"/>
          <p:cNvSpPr txBox="1">
            <a:spLocks noGrp="1"/>
          </p:cNvSpPr>
          <p:nvPr>
            <p:ph type="subTitle" idx="4"/>
          </p:nvPr>
        </p:nvSpPr>
        <p:spPr>
          <a:xfrm>
            <a:off x="6848426" y="3200875"/>
            <a:ext cx="1369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76" y="1018685"/>
            <a:ext cx="3346262" cy="385021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" name="Google Shape;13875;p68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Help &amp; Support Icons</a:t>
            </a:r>
            <a:endParaRPr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6" name="Google Shape;13876;p68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77" name="Google Shape;13877;p68"/>
          <p:cNvGrpSpPr/>
          <p:nvPr/>
        </p:nvGrpSpPr>
        <p:grpSpPr>
          <a:xfrm>
            <a:off x="2704005" y="4258781"/>
            <a:ext cx="342144" cy="362704"/>
            <a:chOff x="2704005" y="4258781"/>
            <a:chExt cx="342144" cy="362704"/>
          </a:xfrm>
          <a:solidFill>
            <a:srgbClr val="000000"/>
          </a:solidFill>
        </p:grpSpPr>
        <p:sp>
          <p:nvSpPr>
            <p:cNvPr id="13878" name="Google Shape;13878;p68"/>
            <p:cNvSpPr/>
            <p:nvPr/>
          </p:nvSpPr>
          <p:spPr>
            <a:xfrm>
              <a:off x="2704005" y="4258781"/>
              <a:ext cx="173543" cy="183554"/>
            </a:xfrm>
            <a:custGeom>
              <a:avLst/>
              <a:gdLst/>
              <a:ahLst/>
              <a:cxnLst/>
              <a:rect l="l" t="t" r="r" b="b"/>
              <a:pathLst>
                <a:path w="5478" h="5794" extrusionOk="0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68"/>
            <p:cNvSpPr/>
            <p:nvPr/>
          </p:nvSpPr>
          <p:spPr>
            <a:xfrm>
              <a:off x="2733816" y="4278961"/>
              <a:ext cx="112052" cy="122633"/>
            </a:xfrm>
            <a:custGeom>
              <a:avLst/>
              <a:gdLst/>
              <a:ahLst/>
              <a:cxnLst/>
              <a:rect l="l" t="t" r="r" b="b"/>
              <a:pathLst>
                <a:path w="3537" h="3871" extrusionOk="0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68"/>
            <p:cNvSpPr/>
            <p:nvPr/>
          </p:nvSpPr>
          <p:spPr>
            <a:xfrm>
              <a:off x="2759445" y="4322711"/>
              <a:ext cx="33993" cy="44542"/>
            </a:xfrm>
            <a:custGeom>
              <a:avLst/>
              <a:gdLst/>
              <a:ahLst/>
              <a:cxnLst/>
              <a:rect l="l" t="t" r="r" b="b"/>
              <a:pathLst>
                <a:path w="1073" h="1406" extrusionOk="0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68"/>
            <p:cNvSpPr/>
            <p:nvPr/>
          </p:nvSpPr>
          <p:spPr>
            <a:xfrm>
              <a:off x="2791885" y="4321951"/>
              <a:ext cx="26073" cy="44922"/>
            </a:xfrm>
            <a:custGeom>
              <a:avLst/>
              <a:gdLst/>
              <a:ahLst/>
              <a:cxnLst/>
              <a:rect l="l" t="t" r="r" b="b"/>
              <a:pathLst>
                <a:path w="823" h="1418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68"/>
            <p:cNvSpPr/>
            <p:nvPr/>
          </p:nvSpPr>
          <p:spPr>
            <a:xfrm>
              <a:off x="2828095" y="4322648"/>
              <a:ext cx="218053" cy="170597"/>
            </a:xfrm>
            <a:custGeom>
              <a:avLst/>
              <a:gdLst/>
              <a:ahLst/>
              <a:cxnLst/>
              <a:rect l="l" t="t" r="r" b="b"/>
              <a:pathLst>
                <a:path w="6883" h="5385" extrusionOk="0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68"/>
            <p:cNvSpPr/>
            <p:nvPr/>
          </p:nvSpPr>
          <p:spPr>
            <a:xfrm>
              <a:off x="2746995" y="4480034"/>
              <a:ext cx="232404" cy="141451"/>
            </a:xfrm>
            <a:custGeom>
              <a:avLst/>
              <a:gdLst/>
              <a:ahLst/>
              <a:cxnLst/>
              <a:rect l="l" t="t" r="r" b="b"/>
              <a:pathLst>
                <a:path w="7336" h="4465" extrusionOk="0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68"/>
            <p:cNvSpPr/>
            <p:nvPr/>
          </p:nvSpPr>
          <p:spPr>
            <a:xfrm>
              <a:off x="2889206" y="4345046"/>
              <a:ext cx="46411" cy="47488"/>
            </a:xfrm>
            <a:custGeom>
              <a:avLst/>
              <a:gdLst/>
              <a:ahLst/>
              <a:cxnLst/>
              <a:rect l="l" t="t" r="r" b="b"/>
              <a:pathLst>
                <a:path w="1465" h="1499" extrusionOk="0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5" name="Google Shape;13885;p68"/>
          <p:cNvGrpSpPr/>
          <p:nvPr/>
        </p:nvGrpSpPr>
        <p:grpSpPr>
          <a:xfrm>
            <a:off x="2157462" y="4258496"/>
            <a:ext cx="347435" cy="363370"/>
            <a:chOff x="2157462" y="4258496"/>
            <a:chExt cx="347435" cy="363370"/>
          </a:xfrm>
          <a:solidFill>
            <a:srgbClr val="000000"/>
          </a:solidFill>
        </p:grpSpPr>
        <p:sp>
          <p:nvSpPr>
            <p:cNvPr id="13886" name="Google Shape;13886;p68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68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68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9" name="Google Shape;13889;p68"/>
          <p:cNvGrpSpPr/>
          <p:nvPr/>
        </p:nvGrpSpPr>
        <p:grpSpPr>
          <a:xfrm>
            <a:off x="4010963" y="3763781"/>
            <a:ext cx="343665" cy="363211"/>
            <a:chOff x="4010963" y="3763781"/>
            <a:chExt cx="343665" cy="363211"/>
          </a:xfrm>
          <a:solidFill>
            <a:srgbClr val="000000"/>
          </a:solidFill>
        </p:grpSpPr>
        <p:sp>
          <p:nvSpPr>
            <p:cNvPr id="13890" name="Google Shape;13890;p68"/>
            <p:cNvSpPr/>
            <p:nvPr/>
          </p:nvSpPr>
          <p:spPr>
            <a:xfrm>
              <a:off x="4152415" y="3763781"/>
              <a:ext cx="202213" cy="221760"/>
            </a:xfrm>
            <a:custGeom>
              <a:avLst/>
              <a:gdLst/>
              <a:ahLst/>
              <a:cxnLst/>
              <a:rect l="l" t="t" r="r" b="b"/>
              <a:pathLst>
                <a:path w="6383" h="7000" extrusionOk="0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68"/>
            <p:cNvSpPr/>
            <p:nvPr/>
          </p:nvSpPr>
          <p:spPr>
            <a:xfrm>
              <a:off x="4010963" y="3828662"/>
              <a:ext cx="299154" cy="298331"/>
            </a:xfrm>
            <a:custGeom>
              <a:avLst/>
              <a:gdLst/>
              <a:ahLst/>
              <a:cxnLst/>
              <a:rect l="l" t="t" r="r" b="b"/>
              <a:pathLst>
                <a:path w="9443" h="9417" extrusionOk="0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68"/>
            <p:cNvSpPr/>
            <p:nvPr/>
          </p:nvSpPr>
          <p:spPr>
            <a:xfrm>
              <a:off x="4187104" y="3787731"/>
              <a:ext cx="133943" cy="146520"/>
            </a:xfrm>
            <a:custGeom>
              <a:avLst/>
              <a:gdLst/>
              <a:ahLst/>
              <a:cxnLst/>
              <a:rect l="l" t="t" r="r" b="b"/>
              <a:pathLst>
                <a:path w="4228" h="4625" extrusionOk="0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68"/>
            <p:cNvSpPr/>
            <p:nvPr/>
          </p:nvSpPr>
          <p:spPr>
            <a:xfrm>
              <a:off x="4220685" y="3840669"/>
              <a:ext cx="39632" cy="52462"/>
            </a:xfrm>
            <a:custGeom>
              <a:avLst/>
              <a:gdLst/>
              <a:ahLst/>
              <a:cxnLst/>
              <a:rect l="l" t="t" r="r" b="b"/>
              <a:pathLst>
                <a:path w="1251" h="1656" extrusionOk="0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68"/>
            <p:cNvSpPr/>
            <p:nvPr/>
          </p:nvSpPr>
          <p:spPr>
            <a:xfrm>
              <a:off x="4259905" y="3840669"/>
              <a:ext cx="29082" cy="52082"/>
            </a:xfrm>
            <a:custGeom>
              <a:avLst/>
              <a:gdLst/>
              <a:ahLst/>
              <a:cxnLst/>
              <a:rect l="l" t="t" r="r" b="b"/>
              <a:pathLst>
                <a:path w="918" h="164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5" name="Google Shape;13895;p68"/>
          <p:cNvGrpSpPr/>
          <p:nvPr/>
        </p:nvGrpSpPr>
        <p:grpSpPr>
          <a:xfrm>
            <a:off x="2214042" y="3810509"/>
            <a:ext cx="368153" cy="311193"/>
            <a:chOff x="2214042" y="3810509"/>
            <a:chExt cx="368153" cy="311193"/>
          </a:xfrm>
          <a:solidFill>
            <a:srgbClr val="000000"/>
          </a:solidFill>
        </p:grpSpPr>
        <p:sp>
          <p:nvSpPr>
            <p:cNvPr id="13896" name="Google Shape;13896;p68"/>
            <p:cNvSpPr/>
            <p:nvPr/>
          </p:nvSpPr>
          <p:spPr>
            <a:xfrm>
              <a:off x="2214042" y="3810509"/>
              <a:ext cx="368153" cy="311193"/>
            </a:xfrm>
            <a:custGeom>
              <a:avLst/>
              <a:gdLst/>
              <a:ahLst/>
              <a:cxnLst/>
              <a:rect l="l" t="t" r="r" b="b"/>
              <a:pathLst>
                <a:path w="11621" h="9823" extrusionOk="0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68"/>
            <p:cNvSpPr/>
            <p:nvPr/>
          </p:nvSpPr>
          <p:spPr>
            <a:xfrm>
              <a:off x="2451674" y="3927060"/>
              <a:ext cx="70932" cy="32092"/>
            </a:xfrm>
            <a:custGeom>
              <a:avLst/>
              <a:gdLst/>
              <a:ahLst/>
              <a:cxnLst/>
              <a:rect l="l" t="t" r="r" b="b"/>
              <a:pathLst>
                <a:path w="2239" h="1013" extrusionOk="0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8" name="Google Shape;13898;p68"/>
          <p:cNvGrpSpPr/>
          <p:nvPr/>
        </p:nvGrpSpPr>
        <p:grpSpPr>
          <a:xfrm>
            <a:off x="1768938" y="3782219"/>
            <a:ext cx="367805" cy="367773"/>
            <a:chOff x="1768938" y="3782219"/>
            <a:chExt cx="367805" cy="367773"/>
          </a:xfrm>
          <a:solidFill>
            <a:srgbClr val="000000"/>
          </a:solidFill>
        </p:grpSpPr>
        <p:sp>
          <p:nvSpPr>
            <p:cNvPr id="13899" name="Google Shape;13899;p68"/>
            <p:cNvSpPr/>
            <p:nvPr/>
          </p:nvSpPr>
          <p:spPr>
            <a:xfrm>
              <a:off x="1884380" y="3782219"/>
              <a:ext cx="252363" cy="198412"/>
            </a:xfrm>
            <a:custGeom>
              <a:avLst/>
              <a:gdLst/>
              <a:ahLst/>
              <a:cxnLst/>
              <a:rect l="l" t="t" r="r" b="b"/>
              <a:pathLst>
                <a:path w="7966" h="6263" extrusionOk="0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68"/>
            <p:cNvSpPr/>
            <p:nvPr/>
          </p:nvSpPr>
          <p:spPr>
            <a:xfrm>
              <a:off x="2034480" y="3821914"/>
              <a:ext cx="31743" cy="31236"/>
            </a:xfrm>
            <a:custGeom>
              <a:avLst/>
              <a:gdLst/>
              <a:ahLst/>
              <a:cxnLst/>
              <a:rect l="l" t="t" r="r" b="b"/>
              <a:pathLst>
                <a:path w="1002" h="986" extrusionOk="0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68"/>
            <p:cNvSpPr/>
            <p:nvPr/>
          </p:nvSpPr>
          <p:spPr>
            <a:xfrm>
              <a:off x="2065431" y="3852359"/>
              <a:ext cx="31712" cy="31332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68"/>
            <p:cNvSpPr/>
            <p:nvPr/>
          </p:nvSpPr>
          <p:spPr>
            <a:xfrm>
              <a:off x="1768938" y="3922625"/>
              <a:ext cx="281413" cy="227367"/>
            </a:xfrm>
            <a:custGeom>
              <a:avLst/>
              <a:gdLst/>
              <a:ahLst/>
              <a:cxnLst/>
              <a:rect l="l" t="t" r="r" b="b"/>
              <a:pathLst>
                <a:path w="8883" h="7177" extrusionOk="0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68"/>
            <p:cNvSpPr/>
            <p:nvPr/>
          </p:nvSpPr>
          <p:spPr>
            <a:xfrm>
              <a:off x="1847790" y="3937704"/>
              <a:ext cx="143352" cy="127417"/>
            </a:xfrm>
            <a:custGeom>
              <a:avLst/>
              <a:gdLst/>
              <a:ahLst/>
              <a:cxnLst/>
              <a:rect l="l" t="t" r="r" b="b"/>
              <a:pathLst>
                <a:path w="4525" h="4022" extrusionOk="0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4" name="Google Shape;13904;p68"/>
          <p:cNvGrpSpPr/>
          <p:nvPr/>
        </p:nvGrpSpPr>
        <p:grpSpPr>
          <a:xfrm>
            <a:off x="2681385" y="3798439"/>
            <a:ext cx="325544" cy="327413"/>
            <a:chOff x="2681385" y="3798439"/>
            <a:chExt cx="325544" cy="327413"/>
          </a:xfrm>
          <a:solidFill>
            <a:srgbClr val="000000"/>
          </a:solidFill>
        </p:grpSpPr>
        <p:sp>
          <p:nvSpPr>
            <p:cNvPr id="13905" name="Google Shape;13905;p68"/>
            <p:cNvSpPr/>
            <p:nvPr/>
          </p:nvSpPr>
          <p:spPr>
            <a:xfrm>
              <a:off x="2713826" y="3830975"/>
              <a:ext cx="58101" cy="5686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68"/>
            <p:cNvSpPr/>
            <p:nvPr/>
          </p:nvSpPr>
          <p:spPr>
            <a:xfrm>
              <a:off x="2683255" y="3880110"/>
              <a:ext cx="75462" cy="28100"/>
            </a:xfrm>
            <a:custGeom>
              <a:avLst/>
              <a:gdLst/>
              <a:ahLst/>
              <a:cxnLst/>
              <a:rect l="l" t="t" r="r" b="b"/>
              <a:pathLst>
                <a:path w="2382" h="887" extrusionOk="0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68"/>
            <p:cNvSpPr/>
            <p:nvPr/>
          </p:nvSpPr>
          <p:spPr>
            <a:xfrm>
              <a:off x="2681385" y="3918918"/>
              <a:ext cx="75082" cy="29272"/>
            </a:xfrm>
            <a:custGeom>
              <a:avLst/>
              <a:gdLst/>
              <a:ahLst/>
              <a:cxnLst/>
              <a:rect l="l" t="t" r="r" b="b"/>
              <a:pathLst>
                <a:path w="2370" h="924" extrusionOk="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68"/>
            <p:cNvSpPr/>
            <p:nvPr/>
          </p:nvSpPr>
          <p:spPr>
            <a:xfrm>
              <a:off x="2762835" y="3800340"/>
              <a:ext cx="29462" cy="74321"/>
            </a:xfrm>
            <a:custGeom>
              <a:avLst/>
              <a:gdLst/>
              <a:ahLst/>
              <a:cxnLst/>
              <a:rect l="l" t="t" r="r" b="b"/>
              <a:pathLst>
                <a:path w="930" h="2346" extrusionOk="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68"/>
            <p:cNvSpPr/>
            <p:nvPr/>
          </p:nvSpPr>
          <p:spPr>
            <a:xfrm>
              <a:off x="2801326" y="3798439"/>
              <a:ext cx="30951" cy="73941"/>
            </a:xfrm>
            <a:custGeom>
              <a:avLst/>
              <a:gdLst/>
              <a:ahLst/>
              <a:cxnLst/>
              <a:rect l="l" t="t" r="r" b="b"/>
              <a:pathLst>
                <a:path w="977" h="2334" extrusionOk="0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68"/>
            <p:cNvSpPr/>
            <p:nvPr/>
          </p:nvSpPr>
          <p:spPr>
            <a:xfrm>
              <a:off x="2851095" y="3944262"/>
              <a:ext cx="124534" cy="127670"/>
            </a:xfrm>
            <a:custGeom>
              <a:avLst/>
              <a:gdLst/>
              <a:ahLst/>
              <a:cxnLst/>
              <a:rect l="l" t="t" r="r" b="b"/>
              <a:pathLst>
                <a:path w="3931" h="4030" extrusionOk="0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68"/>
            <p:cNvSpPr/>
            <p:nvPr/>
          </p:nvSpPr>
          <p:spPr>
            <a:xfrm>
              <a:off x="2750416" y="3870163"/>
              <a:ext cx="256513" cy="255689"/>
            </a:xfrm>
            <a:custGeom>
              <a:avLst/>
              <a:gdLst/>
              <a:ahLst/>
              <a:cxnLst/>
              <a:rect l="l" t="t" r="r" b="b"/>
              <a:pathLst>
                <a:path w="8097" h="8071" extrusionOk="0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2" name="Google Shape;13912;p68"/>
          <p:cNvGrpSpPr/>
          <p:nvPr/>
        </p:nvGrpSpPr>
        <p:grpSpPr>
          <a:xfrm>
            <a:off x="6243928" y="4263502"/>
            <a:ext cx="274254" cy="350824"/>
            <a:chOff x="6243928" y="4263502"/>
            <a:chExt cx="274254" cy="350824"/>
          </a:xfrm>
          <a:solidFill>
            <a:srgbClr val="000000"/>
          </a:solidFill>
        </p:grpSpPr>
        <p:sp>
          <p:nvSpPr>
            <p:cNvPr id="13913" name="Google Shape;13913;p68"/>
            <p:cNvSpPr/>
            <p:nvPr/>
          </p:nvSpPr>
          <p:spPr>
            <a:xfrm>
              <a:off x="6342390" y="437365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68"/>
            <p:cNvSpPr/>
            <p:nvPr/>
          </p:nvSpPr>
          <p:spPr>
            <a:xfrm>
              <a:off x="6407999" y="43736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68"/>
            <p:cNvSpPr/>
            <p:nvPr/>
          </p:nvSpPr>
          <p:spPr>
            <a:xfrm>
              <a:off x="6336719" y="4357053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68"/>
            <p:cNvSpPr/>
            <p:nvPr/>
          </p:nvSpPr>
          <p:spPr>
            <a:xfrm>
              <a:off x="6402740" y="4357053"/>
              <a:ext cx="21131" cy="10201"/>
            </a:xfrm>
            <a:custGeom>
              <a:avLst/>
              <a:gdLst/>
              <a:ahLst/>
              <a:cxnLst/>
              <a:rect l="l" t="t" r="r" b="b"/>
              <a:pathLst>
                <a:path w="667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68"/>
            <p:cNvSpPr/>
            <p:nvPr/>
          </p:nvSpPr>
          <p:spPr>
            <a:xfrm>
              <a:off x="6243928" y="4263502"/>
              <a:ext cx="274254" cy="350824"/>
            </a:xfrm>
            <a:custGeom>
              <a:avLst/>
              <a:gdLst/>
              <a:ahLst/>
              <a:cxnLst/>
              <a:rect l="l" t="t" r="r" b="b"/>
              <a:pathLst>
                <a:path w="8657" h="11074" extrusionOk="0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68"/>
            <p:cNvSpPr/>
            <p:nvPr/>
          </p:nvSpPr>
          <p:spPr>
            <a:xfrm>
              <a:off x="6375559" y="4549033"/>
              <a:ext cx="10233" cy="10201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68"/>
            <p:cNvSpPr/>
            <p:nvPr/>
          </p:nvSpPr>
          <p:spPr>
            <a:xfrm>
              <a:off x="6375559" y="4587493"/>
              <a:ext cx="10233" cy="10613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68"/>
            <p:cNvSpPr/>
            <p:nvPr/>
          </p:nvSpPr>
          <p:spPr>
            <a:xfrm>
              <a:off x="6342009" y="4406442"/>
              <a:ext cx="76222" cy="32472"/>
            </a:xfrm>
            <a:custGeom>
              <a:avLst/>
              <a:gdLst/>
              <a:ahLst/>
              <a:cxnLst/>
              <a:rect l="l" t="t" r="r" b="b"/>
              <a:pathLst>
                <a:path w="2406" h="1025" extrusionOk="0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1" name="Google Shape;13921;p68"/>
          <p:cNvGrpSpPr/>
          <p:nvPr/>
        </p:nvGrpSpPr>
        <p:grpSpPr>
          <a:xfrm>
            <a:off x="3560600" y="3763338"/>
            <a:ext cx="352345" cy="363655"/>
            <a:chOff x="3560600" y="3763338"/>
            <a:chExt cx="352345" cy="363655"/>
          </a:xfrm>
          <a:solidFill>
            <a:srgbClr val="000000"/>
          </a:solidFill>
        </p:grpSpPr>
        <p:sp>
          <p:nvSpPr>
            <p:cNvPr id="13922" name="Google Shape;13922;p68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68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68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5" name="Google Shape;13925;p68"/>
          <p:cNvGrpSpPr/>
          <p:nvPr/>
        </p:nvGrpSpPr>
        <p:grpSpPr>
          <a:xfrm>
            <a:off x="5790556" y="4261252"/>
            <a:ext cx="279513" cy="356083"/>
            <a:chOff x="5790556" y="4261252"/>
            <a:chExt cx="279513" cy="356083"/>
          </a:xfrm>
          <a:solidFill>
            <a:srgbClr val="000000"/>
          </a:solidFill>
        </p:grpSpPr>
        <p:sp>
          <p:nvSpPr>
            <p:cNvPr id="13926" name="Google Shape;13926;p68"/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68"/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68"/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68"/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68"/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68"/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68"/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3" name="Google Shape;13933;p68"/>
          <p:cNvGrpSpPr/>
          <p:nvPr/>
        </p:nvGrpSpPr>
        <p:grpSpPr>
          <a:xfrm>
            <a:off x="5341333" y="4261252"/>
            <a:ext cx="278752" cy="356463"/>
            <a:chOff x="5341333" y="4261252"/>
            <a:chExt cx="278752" cy="356463"/>
          </a:xfrm>
          <a:solidFill>
            <a:srgbClr val="000000"/>
          </a:solidFill>
        </p:grpSpPr>
        <p:sp>
          <p:nvSpPr>
            <p:cNvPr id="13934" name="Google Shape;13934;p68"/>
            <p:cNvSpPr/>
            <p:nvPr/>
          </p:nvSpPr>
          <p:spPr>
            <a:xfrm>
              <a:off x="5442773" y="4383442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68"/>
            <p:cNvSpPr/>
            <p:nvPr/>
          </p:nvSpPr>
          <p:spPr>
            <a:xfrm>
              <a:off x="5509174" y="4383442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68"/>
            <p:cNvSpPr/>
            <p:nvPr/>
          </p:nvSpPr>
          <p:spPr>
            <a:xfrm>
              <a:off x="5458232" y="4422377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68"/>
            <p:cNvSpPr/>
            <p:nvPr/>
          </p:nvSpPr>
          <p:spPr>
            <a:xfrm>
              <a:off x="5437134" y="4572793"/>
              <a:ext cx="10581" cy="44162"/>
            </a:xfrm>
            <a:custGeom>
              <a:avLst/>
              <a:gdLst/>
              <a:ahLst/>
              <a:cxnLst/>
              <a:rect l="l" t="t" r="r" b="b"/>
              <a:pathLst>
                <a:path w="334" h="139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68"/>
            <p:cNvSpPr/>
            <p:nvPr/>
          </p:nvSpPr>
          <p:spPr>
            <a:xfrm>
              <a:off x="5341333" y="4261252"/>
              <a:ext cx="278752" cy="356463"/>
            </a:xfrm>
            <a:custGeom>
              <a:avLst/>
              <a:gdLst/>
              <a:ahLst/>
              <a:cxnLst/>
              <a:rect l="l" t="t" r="r" b="b"/>
              <a:pathLst>
                <a:path w="8799" h="11252" extrusionOk="0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68"/>
            <p:cNvSpPr/>
            <p:nvPr/>
          </p:nvSpPr>
          <p:spPr>
            <a:xfrm>
              <a:off x="5436753" y="4366842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68"/>
            <p:cNvSpPr/>
            <p:nvPr/>
          </p:nvSpPr>
          <p:spPr>
            <a:xfrm>
              <a:off x="5503503" y="4366842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41" name="Google Shape;13941;p68"/>
          <p:cNvSpPr/>
          <p:nvPr/>
        </p:nvSpPr>
        <p:spPr>
          <a:xfrm>
            <a:off x="1322345" y="3836582"/>
            <a:ext cx="367805" cy="25987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2" name="Google Shape;13942;p68"/>
          <p:cNvGrpSpPr/>
          <p:nvPr/>
        </p:nvGrpSpPr>
        <p:grpSpPr>
          <a:xfrm>
            <a:off x="3103646" y="3766076"/>
            <a:ext cx="360233" cy="362451"/>
            <a:chOff x="3107608" y="3763401"/>
            <a:chExt cx="360233" cy="362451"/>
          </a:xfrm>
          <a:solidFill>
            <a:srgbClr val="000000"/>
          </a:solidFill>
        </p:grpSpPr>
        <p:sp>
          <p:nvSpPr>
            <p:cNvPr id="13943" name="Google Shape;13943;p68"/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68"/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68"/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6" name="Google Shape;13946;p68"/>
          <p:cNvGrpSpPr/>
          <p:nvPr/>
        </p:nvGrpSpPr>
        <p:grpSpPr>
          <a:xfrm>
            <a:off x="889343" y="3801227"/>
            <a:ext cx="351585" cy="339705"/>
            <a:chOff x="889343" y="3801227"/>
            <a:chExt cx="351585" cy="339705"/>
          </a:xfrm>
          <a:solidFill>
            <a:srgbClr val="000000"/>
          </a:solidFill>
        </p:grpSpPr>
        <p:sp>
          <p:nvSpPr>
            <p:cNvPr id="13947" name="Google Shape;13947;p68"/>
            <p:cNvSpPr/>
            <p:nvPr/>
          </p:nvSpPr>
          <p:spPr>
            <a:xfrm>
              <a:off x="1014954" y="4068479"/>
              <a:ext cx="35862" cy="10233"/>
            </a:xfrm>
            <a:custGeom>
              <a:avLst/>
              <a:gdLst/>
              <a:ahLst/>
              <a:cxnLst/>
              <a:rect l="l" t="t" r="r" b="b"/>
              <a:pathLst>
                <a:path w="1132" h="32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68"/>
            <p:cNvSpPr/>
            <p:nvPr/>
          </p:nvSpPr>
          <p:spPr>
            <a:xfrm>
              <a:off x="889343" y="3801227"/>
              <a:ext cx="351585" cy="339705"/>
            </a:xfrm>
            <a:custGeom>
              <a:avLst/>
              <a:gdLst/>
              <a:ahLst/>
              <a:cxnLst/>
              <a:rect l="l" t="t" r="r" b="b"/>
              <a:pathLst>
                <a:path w="11098" h="10723" extrusionOk="0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68"/>
            <p:cNvSpPr/>
            <p:nvPr/>
          </p:nvSpPr>
          <p:spPr>
            <a:xfrm>
              <a:off x="1148865" y="3851598"/>
              <a:ext cx="27181" cy="51733"/>
            </a:xfrm>
            <a:custGeom>
              <a:avLst/>
              <a:gdLst/>
              <a:ahLst/>
              <a:cxnLst/>
              <a:rect l="l" t="t" r="r" b="b"/>
              <a:pathLst>
                <a:path w="858" h="1633" extrusionOk="0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68"/>
            <p:cNvSpPr/>
            <p:nvPr/>
          </p:nvSpPr>
          <p:spPr>
            <a:xfrm>
              <a:off x="1152255" y="3836138"/>
              <a:ext cx="15111" cy="15111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68"/>
            <p:cNvSpPr/>
            <p:nvPr/>
          </p:nvSpPr>
          <p:spPr>
            <a:xfrm>
              <a:off x="1022494" y="3867438"/>
              <a:ext cx="19642" cy="29843"/>
            </a:xfrm>
            <a:custGeom>
              <a:avLst/>
              <a:gdLst/>
              <a:ahLst/>
              <a:cxnLst/>
              <a:rect l="l" t="t" r="r" b="b"/>
              <a:pathLst>
                <a:path w="620" h="942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2" name="Google Shape;13952;p68"/>
          <p:cNvGrpSpPr/>
          <p:nvPr/>
        </p:nvGrpSpPr>
        <p:grpSpPr>
          <a:xfrm>
            <a:off x="4896609" y="4260872"/>
            <a:ext cx="278784" cy="355323"/>
            <a:chOff x="4896609" y="4260872"/>
            <a:chExt cx="278784" cy="355323"/>
          </a:xfrm>
          <a:solidFill>
            <a:srgbClr val="000000"/>
          </a:solidFill>
        </p:grpSpPr>
        <p:sp>
          <p:nvSpPr>
            <p:cNvPr id="13953" name="Google Shape;13953;p68"/>
            <p:cNvSpPr/>
            <p:nvPr/>
          </p:nvSpPr>
          <p:spPr>
            <a:xfrm>
              <a:off x="4997700" y="43781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68"/>
            <p:cNvSpPr/>
            <p:nvPr/>
          </p:nvSpPr>
          <p:spPr>
            <a:xfrm>
              <a:off x="5064830" y="43781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68"/>
            <p:cNvSpPr/>
            <p:nvPr/>
          </p:nvSpPr>
          <p:spPr>
            <a:xfrm>
              <a:off x="5013160" y="4417498"/>
              <a:ext cx="46063" cy="15777"/>
            </a:xfrm>
            <a:custGeom>
              <a:avLst/>
              <a:gdLst/>
              <a:ahLst/>
              <a:cxnLst/>
              <a:rect l="l" t="t" r="r" b="b"/>
              <a:pathLst>
                <a:path w="1454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68"/>
            <p:cNvSpPr/>
            <p:nvPr/>
          </p:nvSpPr>
          <p:spPr>
            <a:xfrm>
              <a:off x="4896609" y="4260872"/>
              <a:ext cx="278784" cy="355323"/>
            </a:xfrm>
            <a:custGeom>
              <a:avLst/>
              <a:gdLst/>
              <a:ahLst/>
              <a:cxnLst/>
              <a:rect l="l" t="t" r="r" b="b"/>
              <a:pathLst>
                <a:path w="8800" h="11216" extrusionOk="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68"/>
            <p:cNvSpPr/>
            <p:nvPr/>
          </p:nvSpPr>
          <p:spPr>
            <a:xfrm>
              <a:off x="4992030" y="4361203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68"/>
            <p:cNvSpPr/>
            <p:nvPr/>
          </p:nvSpPr>
          <p:spPr>
            <a:xfrm>
              <a:off x="5059191" y="4361203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9" name="Google Shape;13959;p68"/>
          <p:cNvGrpSpPr/>
          <p:nvPr/>
        </p:nvGrpSpPr>
        <p:grpSpPr>
          <a:xfrm>
            <a:off x="7598438" y="4266131"/>
            <a:ext cx="260283" cy="345914"/>
            <a:chOff x="7598438" y="4266131"/>
            <a:chExt cx="260283" cy="345914"/>
          </a:xfrm>
          <a:solidFill>
            <a:srgbClr val="000000"/>
          </a:solidFill>
        </p:grpSpPr>
        <p:sp>
          <p:nvSpPr>
            <p:cNvPr id="13960" name="Google Shape;13960;p68"/>
            <p:cNvSpPr/>
            <p:nvPr/>
          </p:nvSpPr>
          <p:spPr>
            <a:xfrm>
              <a:off x="7598438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68"/>
            <p:cNvSpPr/>
            <p:nvPr/>
          </p:nvSpPr>
          <p:spPr>
            <a:xfrm>
              <a:off x="768631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68"/>
            <p:cNvSpPr/>
            <p:nvPr/>
          </p:nvSpPr>
          <p:spPr>
            <a:xfrm>
              <a:off x="775119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68"/>
            <p:cNvSpPr/>
            <p:nvPr/>
          </p:nvSpPr>
          <p:spPr>
            <a:xfrm>
              <a:off x="7794189" y="4558474"/>
              <a:ext cx="37731" cy="377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68"/>
            <p:cNvSpPr/>
            <p:nvPr/>
          </p:nvSpPr>
          <p:spPr>
            <a:xfrm>
              <a:off x="7691197" y="438534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68"/>
            <p:cNvSpPr/>
            <p:nvPr/>
          </p:nvSpPr>
          <p:spPr>
            <a:xfrm>
              <a:off x="7756458" y="4385343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68"/>
            <p:cNvSpPr/>
            <p:nvPr/>
          </p:nvSpPr>
          <p:spPr>
            <a:xfrm>
              <a:off x="7699878" y="4415122"/>
              <a:ext cx="58893" cy="32092"/>
            </a:xfrm>
            <a:custGeom>
              <a:avLst/>
              <a:gdLst/>
              <a:ahLst/>
              <a:cxnLst/>
              <a:rect l="l" t="t" r="r" b="b"/>
              <a:pathLst>
                <a:path w="1859" h="1013" extrusionOk="0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7" name="Google Shape;13967;p68"/>
          <p:cNvGrpSpPr/>
          <p:nvPr/>
        </p:nvGrpSpPr>
        <p:grpSpPr>
          <a:xfrm>
            <a:off x="1767069" y="3360146"/>
            <a:ext cx="286324" cy="348163"/>
            <a:chOff x="1767069" y="3360146"/>
            <a:chExt cx="286324" cy="348163"/>
          </a:xfrm>
          <a:solidFill>
            <a:srgbClr val="000000"/>
          </a:solidFill>
        </p:grpSpPr>
        <p:sp>
          <p:nvSpPr>
            <p:cNvPr id="13968" name="Google Shape;13968;p68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68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68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68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68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68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68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5" name="Google Shape;13975;p68"/>
          <p:cNvGrpSpPr/>
          <p:nvPr/>
        </p:nvGrpSpPr>
        <p:grpSpPr>
          <a:xfrm>
            <a:off x="7149944" y="4266131"/>
            <a:ext cx="260283" cy="345914"/>
            <a:chOff x="7149944" y="4266131"/>
            <a:chExt cx="260283" cy="345914"/>
          </a:xfrm>
          <a:solidFill>
            <a:srgbClr val="000000"/>
          </a:solidFill>
        </p:grpSpPr>
        <p:sp>
          <p:nvSpPr>
            <p:cNvPr id="13976" name="Google Shape;13976;p68"/>
            <p:cNvSpPr/>
            <p:nvPr/>
          </p:nvSpPr>
          <p:spPr>
            <a:xfrm>
              <a:off x="7149944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68"/>
            <p:cNvSpPr/>
            <p:nvPr/>
          </p:nvSpPr>
          <p:spPr>
            <a:xfrm>
              <a:off x="7257815" y="4428808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68"/>
            <p:cNvSpPr/>
            <p:nvPr/>
          </p:nvSpPr>
          <p:spPr>
            <a:xfrm>
              <a:off x="7241975" y="4390602"/>
              <a:ext cx="10581" cy="15523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68"/>
            <p:cNvSpPr/>
            <p:nvPr/>
          </p:nvSpPr>
          <p:spPr>
            <a:xfrm>
              <a:off x="7307236" y="4390602"/>
              <a:ext cx="10201" cy="15523"/>
            </a:xfrm>
            <a:custGeom>
              <a:avLst/>
              <a:gdLst/>
              <a:ahLst/>
              <a:cxnLst/>
              <a:rect l="l" t="t" r="r" b="b"/>
              <a:pathLst>
                <a:path w="322" h="49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68"/>
            <p:cNvSpPr/>
            <p:nvPr/>
          </p:nvSpPr>
          <p:spPr>
            <a:xfrm>
              <a:off x="7236336" y="4374382"/>
              <a:ext cx="21131" cy="10613"/>
            </a:xfrm>
            <a:custGeom>
              <a:avLst/>
              <a:gdLst/>
              <a:ahLst/>
              <a:cxnLst/>
              <a:rect l="l" t="t" r="r" b="b"/>
              <a:pathLst>
                <a:path w="667" h="335" extrusionOk="0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68"/>
            <p:cNvSpPr/>
            <p:nvPr/>
          </p:nvSpPr>
          <p:spPr>
            <a:xfrm>
              <a:off x="7301565" y="4374382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2" name="Google Shape;13982;p68"/>
          <p:cNvGrpSpPr/>
          <p:nvPr/>
        </p:nvGrpSpPr>
        <p:grpSpPr>
          <a:xfrm>
            <a:off x="6695051" y="4259351"/>
            <a:ext cx="270104" cy="360233"/>
            <a:chOff x="6695051" y="4259351"/>
            <a:chExt cx="270104" cy="360233"/>
          </a:xfrm>
          <a:solidFill>
            <a:srgbClr val="000000"/>
          </a:solidFill>
        </p:grpSpPr>
        <p:sp>
          <p:nvSpPr>
            <p:cNvPr id="13983" name="Google Shape;13983;p68"/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68"/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68"/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68"/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7" name="Google Shape;13987;p68"/>
          <p:cNvGrpSpPr/>
          <p:nvPr/>
        </p:nvGrpSpPr>
        <p:grpSpPr>
          <a:xfrm>
            <a:off x="8047661" y="4257451"/>
            <a:ext cx="277263" cy="362514"/>
            <a:chOff x="8047661" y="4257451"/>
            <a:chExt cx="277263" cy="362514"/>
          </a:xfrm>
          <a:solidFill>
            <a:srgbClr val="000000"/>
          </a:solidFill>
        </p:grpSpPr>
        <p:sp>
          <p:nvSpPr>
            <p:cNvPr id="13988" name="Google Shape;13988;p68"/>
            <p:cNvSpPr/>
            <p:nvPr/>
          </p:nvSpPr>
          <p:spPr>
            <a:xfrm>
              <a:off x="8164211" y="4425418"/>
              <a:ext cx="44542" cy="16157"/>
            </a:xfrm>
            <a:custGeom>
              <a:avLst/>
              <a:gdLst/>
              <a:ahLst/>
              <a:cxnLst/>
              <a:rect l="l" t="t" r="r" b="b"/>
              <a:pathLst>
                <a:path w="1406" h="510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68"/>
            <p:cNvSpPr/>
            <p:nvPr/>
          </p:nvSpPr>
          <p:spPr>
            <a:xfrm>
              <a:off x="8141940" y="4575423"/>
              <a:ext cx="10613" cy="43813"/>
            </a:xfrm>
            <a:custGeom>
              <a:avLst/>
              <a:gdLst/>
              <a:ahLst/>
              <a:cxnLst/>
              <a:rect l="l" t="t" r="r" b="b"/>
              <a:pathLst>
                <a:path w="335" h="1383" extrusionOk="0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68"/>
            <p:cNvSpPr/>
            <p:nvPr/>
          </p:nvSpPr>
          <p:spPr>
            <a:xfrm>
              <a:off x="8125720" y="4375522"/>
              <a:ext cx="121873" cy="42293"/>
            </a:xfrm>
            <a:custGeom>
              <a:avLst/>
              <a:gdLst/>
              <a:ahLst/>
              <a:cxnLst/>
              <a:rect l="l" t="t" r="r" b="b"/>
              <a:pathLst>
                <a:path w="3847" h="1335" extrusionOk="0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68"/>
            <p:cNvSpPr/>
            <p:nvPr/>
          </p:nvSpPr>
          <p:spPr>
            <a:xfrm>
              <a:off x="8047661" y="4257451"/>
              <a:ext cx="277263" cy="362514"/>
            </a:xfrm>
            <a:custGeom>
              <a:avLst/>
              <a:gdLst/>
              <a:ahLst/>
              <a:cxnLst/>
              <a:rect l="l" t="t" r="r" b="b"/>
              <a:pathLst>
                <a:path w="8752" h="11443" extrusionOk="0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2" name="Google Shape;13992;p68"/>
          <p:cNvGrpSpPr/>
          <p:nvPr/>
        </p:nvGrpSpPr>
        <p:grpSpPr>
          <a:xfrm>
            <a:off x="6248078" y="3784468"/>
            <a:ext cx="277263" cy="356115"/>
            <a:chOff x="6248078" y="3784468"/>
            <a:chExt cx="277263" cy="356115"/>
          </a:xfrm>
          <a:solidFill>
            <a:srgbClr val="000000"/>
          </a:solidFill>
        </p:grpSpPr>
        <p:sp>
          <p:nvSpPr>
            <p:cNvPr id="13993" name="Google Shape;13993;p68"/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68"/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68"/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68"/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68"/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8" name="Google Shape;13998;p68"/>
          <p:cNvGrpSpPr/>
          <p:nvPr/>
        </p:nvGrpSpPr>
        <p:grpSpPr>
          <a:xfrm>
            <a:off x="5800725" y="3785989"/>
            <a:ext cx="277644" cy="354594"/>
            <a:chOff x="5800725" y="3785989"/>
            <a:chExt cx="277644" cy="354594"/>
          </a:xfrm>
          <a:solidFill>
            <a:srgbClr val="000000"/>
          </a:solidFill>
        </p:grpSpPr>
        <p:sp>
          <p:nvSpPr>
            <p:cNvPr id="13999" name="Google Shape;13999;p68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68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68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68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68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68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68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6" name="Google Shape;14006;p68"/>
          <p:cNvGrpSpPr/>
          <p:nvPr/>
        </p:nvGrpSpPr>
        <p:grpSpPr>
          <a:xfrm>
            <a:off x="2206122" y="3360748"/>
            <a:ext cx="308183" cy="347561"/>
            <a:chOff x="2206122" y="3360748"/>
            <a:chExt cx="308183" cy="347561"/>
          </a:xfrm>
          <a:solidFill>
            <a:srgbClr val="000000"/>
          </a:solidFill>
        </p:grpSpPr>
        <p:sp>
          <p:nvSpPr>
            <p:cNvPr id="14007" name="Google Shape;14007;p68"/>
            <p:cNvSpPr/>
            <p:nvPr/>
          </p:nvSpPr>
          <p:spPr>
            <a:xfrm>
              <a:off x="2206122" y="3543859"/>
              <a:ext cx="199932" cy="164451"/>
            </a:xfrm>
            <a:custGeom>
              <a:avLst/>
              <a:gdLst/>
              <a:ahLst/>
              <a:cxnLst/>
              <a:rect l="l" t="t" r="r" b="b"/>
              <a:pathLst>
                <a:path w="6311" h="5191" extrusionOk="0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68"/>
            <p:cNvSpPr/>
            <p:nvPr/>
          </p:nvSpPr>
          <p:spPr>
            <a:xfrm>
              <a:off x="2216291" y="3360748"/>
              <a:ext cx="298014" cy="312872"/>
            </a:xfrm>
            <a:custGeom>
              <a:avLst/>
              <a:gdLst/>
              <a:ahLst/>
              <a:cxnLst/>
              <a:rect l="l" t="t" r="r" b="b"/>
              <a:pathLst>
                <a:path w="9407" h="9876" extrusionOk="0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68"/>
            <p:cNvSpPr/>
            <p:nvPr/>
          </p:nvSpPr>
          <p:spPr>
            <a:xfrm>
              <a:off x="2392812" y="3401615"/>
              <a:ext cx="83033" cy="80372"/>
            </a:xfrm>
            <a:custGeom>
              <a:avLst/>
              <a:gdLst/>
              <a:ahLst/>
              <a:cxnLst/>
              <a:rect l="l" t="t" r="r" b="b"/>
              <a:pathLst>
                <a:path w="2621" h="2537" extrusionOk="0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68"/>
            <p:cNvSpPr/>
            <p:nvPr/>
          </p:nvSpPr>
          <p:spPr>
            <a:xfrm>
              <a:off x="2229502" y="3535147"/>
              <a:ext cx="201833" cy="94723"/>
            </a:xfrm>
            <a:custGeom>
              <a:avLst/>
              <a:gdLst/>
              <a:ahLst/>
              <a:cxnLst/>
              <a:rect l="l" t="t" r="r" b="b"/>
              <a:pathLst>
                <a:path w="6371" h="2990" extrusionOk="0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68"/>
            <p:cNvSpPr/>
            <p:nvPr/>
          </p:nvSpPr>
          <p:spPr>
            <a:xfrm>
              <a:off x="2236281" y="3609215"/>
              <a:ext cx="81893" cy="38364"/>
            </a:xfrm>
            <a:custGeom>
              <a:avLst/>
              <a:gdLst/>
              <a:ahLst/>
              <a:cxnLst/>
              <a:rect l="l" t="t" r="r" b="b"/>
              <a:pathLst>
                <a:path w="2585" h="1211" extrusionOk="0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2" name="Google Shape;14012;p68"/>
          <p:cNvGrpSpPr/>
          <p:nvPr/>
        </p:nvGrpSpPr>
        <p:grpSpPr>
          <a:xfrm>
            <a:off x="5353403" y="3785609"/>
            <a:ext cx="277992" cy="354974"/>
            <a:chOff x="5353403" y="3785609"/>
            <a:chExt cx="277992" cy="354974"/>
          </a:xfrm>
          <a:solidFill>
            <a:srgbClr val="000000"/>
          </a:solidFill>
        </p:grpSpPr>
        <p:sp>
          <p:nvSpPr>
            <p:cNvPr id="14013" name="Google Shape;14013;p68"/>
            <p:cNvSpPr/>
            <p:nvPr/>
          </p:nvSpPr>
          <p:spPr>
            <a:xfrm>
              <a:off x="5476734" y="3952562"/>
              <a:ext cx="33232" cy="15998"/>
            </a:xfrm>
            <a:custGeom>
              <a:avLst/>
              <a:gdLst/>
              <a:ahLst/>
              <a:cxnLst/>
              <a:rect l="l" t="t" r="r" b="b"/>
              <a:pathLst>
                <a:path w="1049" h="505" extrusionOk="0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68"/>
            <p:cNvSpPr/>
            <p:nvPr/>
          </p:nvSpPr>
          <p:spPr>
            <a:xfrm>
              <a:off x="5457124" y="390254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68"/>
            <p:cNvSpPr/>
            <p:nvPr/>
          </p:nvSpPr>
          <p:spPr>
            <a:xfrm>
              <a:off x="5518234" y="390254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68"/>
            <p:cNvSpPr/>
            <p:nvPr/>
          </p:nvSpPr>
          <p:spPr>
            <a:xfrm>
              <a:off x="5353403" y="3785609"/>
              <a:ext cx="277992" cy="354974"/>
            </a:xfrm>
            <a:custGeom>
              <a:avLst/>
              <a:gdLst/>
              <a:ahLst/>
              <a:cxnLst/>
              <a:rect l="l" t="t" r="r" b="b"/>
              <a:pathLst>
                <a:path w="8775" h="11205" extrusionOk="0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68"/>
            <p:cNvSpPr/>
            <p:nvPr/>
          </p:nvSpPr>
          <p:spPr>
            <a:xfrm>
              <a:off x="5420533" y="4102440"/>
              <a:ext cx="10581" cy="1020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68"/>
            <p:cNvSpPr/>
            <p:nvPr/>
          </p:nvSpPr>
          <p:spPr>
            <a:xfrm>
              <a:off x="5554064" y="4102440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9" name="Google Shape;14019;p68"/>
          <p:cNvGrpSpPr/>
          <p:nvPr/>
        </p:nvGrpSpPr>
        <p:grpSpPr>
          <a:xfrm>
            <a:off x="4896229" y="3785989"/>
            <a:ext cx="278784" cy="354594"/>
            <a:chOff x="4896229" y="3785989"/>
            <a:chExt cx="278784" cy="354594"/>
          </a:xfrm>
          <a:solidFill>
            <a:srgbClr val="000000"/>
          </a:solidFill>
        </p:grpSpPr>
        <p:sp>
          <p:nvSpPr>
            <p:cNvPr id="14020" name="Google Shape;14020;p68"/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68"/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68"/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68"/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68"/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68"/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6" name="Google Shape;14026;p68"/>
          <p:cNvGrpSpPr/>
          <p:nvPr/>
        </p:nvGrpSpPr>
        <p:grpSpPr>
          <a:xfrm>
            <a:off x="7592387" y="3787858"/>
            <a:ext cx="273874" cy="351204"/>
            <a:chOff x="7592387" y="3787858"/>
            <a:chExt cx="273874" cy="351204"/>
          </a:xfrm>
          <a:solidFill>
            <a:srgbClr val="000000"/>
          </a:solidFill>
        </p:grpSpPr>
        <p:sp>
          <p:nvSpPr>
            <p:cNvPr id="14027" name="Google Shape;14027;p68"/>
            <p:cNvSpPr/>
            <p:nvPr/>
          </p:nvSpPr>
          <p:spPr>
            <a:xfrm>
              <a:off x="7592387" y="3787858"/>
              <a:ext cx="273874" cy="351204"/>
            </a:xfrm>
            <a:custGeom>
              <a:avLst/>
              <a:gdLst/>
              <a:ahLst/>
              <a:cxnLst/>
              <a:rect l="l" t="t" r="r" b="b"/>
              <a:pathLst>
                <a:path w="8645" h="11086" extrusionOk="0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68"/>
            <p:cNvSpPr/>
            <p:nvPr/>
          </p:nvSpPr>
          <p:spPr>
            <a:xfrm>
              <a:off x="7691197" y="393083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68"/>
            <p:cNvSpPr/>
            <p:nvPr/>
          </p:nvSpPr>
          <p:spPr>
            <a:xfrm>
              <a:off x="7757218" y="393083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68"/>
            <p:cNvSpPr/>
            <p:nvPr/>
          </p:nvSpPr>
          <p:spPr>
            <a:xfrm>
              <a:off x="7713088" y="3974580"/>
              <a:ext cx="32472" cy="10581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1" name="Google Shape;14031;p68"/>
          <p:cNvGrpSpPr/>
          <p:nvPr/>
        </p:nvGrpSpPr>
        <p:grpSpPr>
          <a:xfrm>
            <a:off x="7145794" y="3787858"/>
            <a:ext cx="274254" cy="350444"/>
            <a:chOff x="7145794" y="3787858"/>
            <a:chExt cx="274254" cy="350444"/>
          </a:xfrm>
          <a:solidFill>
            <a:srgbClr val="000000"/>
          </a:solidFill>
        </p:grpSpPr>
        <p:sp>
          <p:nvSpPr>
            <p:cNvPr id="14032" name="Google Shape;14032;p68"/>
            <p:cNvSpPr/>
            <p:nvPr/>
          </p:nvSpPr>
          <p:spPr>
            <a:xfrm>
              <a:off x="7247265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68"/>
            <p:cNvSpPr/>
            <p:nvPr/>
          </p:nvSpPr>
          <p:spPr>
            <a:xfrm>
              <a:off x="7307616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68"/>
            <p:cNvSpPr/>
            <p:nvPr/>
          </p:nvSpPr>
          <p:spPr>
            <a:xfrm>
              <a:off x="7145794" y="3787858"/>
              <a:ext cx="274254" cy="350444"/>
            </a:xfrm>
            <a:custGeom>
              <a:avLst/>
              <a:gdLst/>
              <a:ahLst/>
              <a:cxnLst/>
              <a:rect l="l" t="t" r="r" b="b"/>
              <a:pathLst>
                <a:path w="8657" h="11062" extrusionOk="0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68"/>
            <p:cNvSpPr/>
            <p:nvPr/>
          </p:nvSpPr>
          <p:spPr>
            <a:xfrm>
              <a:off x="7260824" y="3930925"/>
              <a:ext cx="43813" cy="15396"/>
            </a:xfrm>
            <a:custGeom>
              <a:avLst/>
              <a:gdLst/>
              <a:ahLst/>
              <a:cxnLst/>
              <a:rect l="l" t="t" r="r" b="b"/>
              <a:pathLst>
                <a:path w="1383" h="486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68"/>
            <p:cNvSpPr/>
            <p:nvPr/>
          </p:nvSpPr>
          <p:spPr>
            <a:xfrm>
              <a:off x="7260476" y="3837532"/>
              <a:ext cx="44162" cy="21289"/>
            </a:xfrm>
            <a:custGeom>
              <a:avLst/>
              <a:gdLst/>
              <a:ahLst/>
              <a:cxnLst/>
              <a:rect l="l" t="t" r="r" b="b"/>
              <a:pathLst>
                <a:path w="1394" h="672" extrusionOk="0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68"/>
            <p:cNvSpPr/>
            <p:nvPr/>
          </p:nvSpPr>
          <p:spPr>
            <a:xfrm>
              <a:off x="7277425" y="382105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8" name="Google Shape;14038;p68"/>
          <p:cNvGrpSpPr/>
          <p:nvPr/>
        </p:nvGrpSpPr>
        <p:grpSpPr>
          <a:xfrm>
            <a:off x="8054060" y="3787098"/>
            <a:ext cx="266334" cy="353834"/>
            <a:chOff x="8054060" y="3787098"/>
            <a:chExt cx="266334" cy="353834"/>
          </a:xfrm>
          <a:solidFill>
            <a:srgbClr val="000000"/>
          </a:solidFill>
        </p:grpSpPr>
        <p:sp>
          <p:nvSpPr>
            <p:cNvPr id="14039" name="Google Shape;14039;p68"/>
            <p:cNvSpPr/>
            <p:nvPr/>
          </p:nvSpPr>
          <p:spPr>
            <a:xfrm>
              <a:off x="8164972" y="3974675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68"/>
            <p:cNvSpPr/>
            <p:nvPr/>
          </p:nvSpPr>
          <p:spPr>
            <a:xfrm>
              <a:off x="8148371" y="393045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68"/>
            <p:cNvSpPr/>
            <p:nvPr/>
          </p:nvSpPr>
          <p:spPr>
            <a:xfrm>
              <a:off x="8214361" y="3930450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68"/>
            <p:cNvSpPr/>
            <p:nvPr/>
          </p:nvSpPr>
          <p:spPr>
            <a:xfrm>
              <a:off x="8054060" y="3787098"/>
              <a:ext cx="266334" cy="353834"/>
            </a:xfrm>
            <a:custGeom>
              <a:avLst/>
              <a:gdLst/>
              <a:ahLst/>
              <a:cxnLst/>
              <a:rect l="l" t="t" r="r" b="b"/>
              <a:pathLst>
                <a:path w="8407" h="11169" extrusionOk="0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3" name="Google Shape;14043;p68"/>
          <p:cNvGrpSpPr/>
          <p:nvPr/>
        </p:nvGrpSpPr>
        <p:grpSpPr>
          <a:xfrm>
            <a:off x="6702211" y="3782599"/>
            <a:ext cx="270104" cy="361754"/>
            <a:chOff x="6702211" y="3782599"/>
            <a:chExt cx="270104" cy="361754"/>
          </a:xfrm>
          <a:solidFill>
            <a:srgbClr val="000000"/>
          </a:solidFill>
        </p:grpSpPr>
        <p:sp>
          <p:nvSpPr>
            <p:cNvPr id="14044" name="Google Shape;14044;p68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68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68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68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68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9" name="Google Shape;14049;p68"/>
          <p:cNvGrpSpPr/>
          <p:nvPr/>
        </p:nvGrpSpPr>
        <p:grpSpPr>
          <a:xfrm>
            <a:off x="3516886" y="3438727"/>
            <a:ext cx="391854" cy="269922"/>
            <a:chOff x="3516850" y="3406526"/>
            <a:chExt cx="369674" cy="254644"/>
          </a:xfrm>
          <a:solidFill>
            <a:srgbClr val="000000"/>
          </a:solidFill>
        </p:grpSpPr>
        <p:sp>
          <p:nvSpPr>
            <p:cNvPr id="14050" name="Google Shape;14050;p68"/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68"/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68"/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68"/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4" name="Google Shape;14054;p68"/>
          <p:cNvGrpSpPr/>
          <p:nvPr/>
        </p:nvGrpSpPr>
        <p:grpSpPr>
          <a:xfrm>
            <a:off x="1310655" y="3360527"/>
            <a:ext cx="306314" cy="347403"/>
            <a:chOff x="1310655" y="3360527"/>
            <a:chExt cx="306314" cy="347403"/>
          </a:xfrm>
          <a:solidFill>
            <a:srgbClr val="000000"/>
          </a:solidFill>
        </p:grpSpPr>
        <p:sp>
          <p:nvSpPr>
            <p:cNvPr id="14055" name="Google Shape;14055;p68"/>
            <p:cNvSpPr/>
            <p:nvPr/>
          </p:nvSpPr>
          <p:spPr>
            <a:xfrm>
              <a:off x="1440416" y="3531630"/>
              <a:ext cx="151652" cy="176299"/>
            </a:xfrm>
            <a:custGeom>
              <a:avLst/>
              <a:gdLst/>
              <a:ahLst/>
              <a:cxnLst/>
              <a:rect l="l" t="t" r="r" b="b"/>
              <a:pathLst>
                <a:path w="4787" h="5565" extrusionOk="0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68"/>
            <p:cNvSpPr/>
            <p:nvPr/>
          </p:nvSpPr>
          <p:spPr>
            <a:xfrm>
              <a:off x="1486447" y="3589478"/>
              <a:ext cx="64152" cy="75842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68"/>
            <p:cNvSpPr/>
            <p:nvPr/>
          </p:nvSpPr>
          <p:spPr>
            <a:xfrm>
              <a:off x="1310655" y="3360527"/>
              <a:ext cx="306314" cy="334572"/>
            </a:xfrm>
            <a:custGeom>
              <a:avLst/>
              <a:gdLst/>
              <a:ahLst/>
              <a:cxnLst/>
              <a:rect l="l" t="t" r="r" b="b"/>
              <a:pathLst>
                <a:path w="9669" h="10561" extrusionOk="0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68"/>
            <p:cNvSpPr/>
            <p:nvPr/>
          </p:nvSpPr>
          <p:spPr>
            <a:xfrm>
              <a:off x="1474377" y="3380453"/>
              <a:ext cx="122221" cy="118895"/>
            </a:xfrm>
            <a:custGeom>
              <a:avLst/>
              <a:gdLst/>
              <a:ahLst/>
              <a:cxnLst/>
              <a:rect l="l" t="t" r="r" b="b"/>
              <a:pathLst>
                <a:path w="3858" h="3753" extrusionOk="0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68"/>
            <p:cNvSpPr/>
            <p:nvPr/>
          </p:nvSpPr>
          <p:spPr>
            <a:xfrm>
              <a:off x="1510207" y="3632848"/>
              <a:ext cx="15492" cy="17741"/>
            </a:xfrm>
            <a:custGeom>
              <a:avLst/>
              <a:gdLst/>
              <a:ahLst/>
              <a:cxnLst/>
              <a:rect l="l" t="t" r="r" b="b"/>
              <a:pathLst>
                <a:path w="489" h="560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0" name="Google Shape;14060;p68"/>
          <p:cNvGrpSpPr/>
          <p:nvPr/>
        </p:nvGrpSpPr>
        <p:grpSpPr>
          <a:xfrm>
            <a:off x="3119678" y="3360146"/>
            <a:ext cx="269343" cy="348543"/>
            <a:chOff x="3119678" y="3360146"/>
            <a:chExt cx="269343" cy="348543"/>
          </a:xfrm>
          <a:solidFill>
            <a:srgbClr val="000000"/>
          </a:solidFill>
        </p:grpSpPr>
        <p:sp>
          <p:nvSpPr>
            <p:cNvPr id="14061" name="Google Shape;14061;p68"/>
            <p:cNvSpPr/>
            <p:nvPr/>
          </p:nvSpPr>
          <p:spPr>
            <a:xfrm>
              <a:off x="3268289" y="3498271"/>
              <a:ext cx="43782" cy="46728"/>
            </a:xfrm>
            <a:custGeom>
              <a:avLst/>
              <a:gdLst/>
              <a:ahLst/>
              <a:cxnLst/>
              <a:rect l="l" t="t" r="r" b="b"/>
              <a:pathLst>
                <a:path w="1382" h="1475" extrusionOk="0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68"/>
            <p:cNvSpPr/>
            <p:nvPr/>
          </p:nvSpPr>
          <p:spPr>
            <a:xfrm>
              <a:off x="3147208" y="3475176"/>
              <a:ext cx="214664" cy="233513"/>
            </a:xfrm>
            <a:custGeom>
              <a:avLst/>
              <a:gdLst/>
              <a:ahLst/>
              <a:cxnLst/>
              <a:rect l="l" t="t" r="r" b="b"/>
              <a:pathLst>
                <a:path w="6776" h="7371" extrusionOk="0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68"/>
            <p:cNvSpPr/>
            <p:nvPr/>
          </p:nvSpPr>
          <p:spPr>
            <a:xfrm>
              <a:off x="3249408" y="3360146"/>
              <a:ext cx="10613" cy="97321"/>
            </a:xfrm>
            <a:custGeom>
              <a:avLst/>
              <a:gdLst/>
              <a:ahLst/>
              <a:cxnLst/>
              <a:rect l="l" t="t" r="r" b="b"/>
              <a:pathLst>
                <a:path w="335" h="3072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68"/>
            <p:cNvSpPr/>
            <p:nvPr/>
          </p:nvSpPr>
          <p:spPr>
            <a:xfrm>
              <a:off x="3175879" y="3377919"/>
              <a:ext cx="54331" cy="86740"/>
            </a:xfrm>
            <a:custGeom>
              <a:avLst/>
              <a:gdLst/>
              <a:ahLst/>
              <a:cxnLst/>
              <a:rect l="l" t="t" r="r" b="b"/>
              <a:pathLst>
                <a:path w="1715" h="2738" extrusionOk="0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68"/>
            <p:cNvSpPr/>
            <p:nvPr/>
          </p:nvSpPr>
          <p:spPr>
            <a:xfrm>
              <a:off x="3119678" y="3429399"/>
              <a:ext cx="89401" cy="50720"/>
            </a:xfrm>
            <a:custGeom>
              <a:avLst/>
              <a:gdLst/>
              <a:ahLst/>
              <a:cxnLst/>
              <a:rect l="l" t="t" r="r" b="b"/>
              <a:pathLst>
                <a:path w="2822" h="1601" extrusionOk="0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68"/>
            <p:cNvSpPr/>
            <p:nvPr/>
          </p:nvSpPr>
          <p:spPr>
            <a:xfrm>
              <a:off x="3279219" y="3377919"/>
              <a:ext cx="54363" cy="85980"/>
            </a:xfrm>
            <a:custGeom>
              <a:avLst/>
              <a:gdLst/>
              <a:ahLst/>
              <a:cxnLst/>
              <a:rect l="l" t="t" r="r" b="b"/>
              <a:pathLst>
                <a:path w="1716" h="2714" extrusionOk="0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68"/>
            <p:cNvSpPr/>
            <p:nvPr/>
          </p:nvSpPr>
          <p:spPr>
            <a:xfrm>
              <a:off x="3300349" y="3429399"/>
              <a:ext cx="88672" cy="51100"/>
            </a:xfrm>
            <a:custGeom>
              <a:avLst/>
              <a:gdLst/>
              <a:ahLst/>
              <a:cxnLst/>
              <a:rect l="l" t="t" r="r" b="b"/>
              <a:pathLst>
                <a:path w="2799" h="1613" extrusionOk="0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8" name="Google Shape;14068;p68"/>
          <p:cNvGrpSpPr/>
          <p:nvPr/>
        </p:nvGrpSpPr>
        <p:grpSpPr>
          <a:xfrm>
            <a:off x="3967213" y="3356947"/>
            <a:ext cx="368185" cy="354753"/>
            <a:chOff x="3967213" y="3356947"/>
            <a:chExt cx="368185" cy="354753"/>
          </a:xfrm>
          <a:solidFill>
            <a:srgbClr val="000000"/>
          </a:solidFill>
        </p:grpSpPr>
        <p:sp>
          <p:nvSpPr>
            <p:cNvPr id="14069" name="Google Shape;14069;p68"/>
            <p:cNvSpPr/>
            <p:nvPr/>
          </p:nvSpPr>
          <p:spPr>
            <a:xfrm>
              <a:off x="4180705" y="3356947"/>
              <a:ext cx="154693" cy="164292"/>
            </a:xfrm>
            <a:custGeom>
              <a:avLst/>
              <a:gdLst/>
              <a:ahLst/>
              <a:cxnLst/>
              <a:rect l="l" t="t" r="r" b="b"/>
              <a:pathLst>
                <a:path w="4883" h="5186" extrusionOk="0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68"/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68"/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68"/>
            <p:cNvSpPr/>
            <p:nvPr/>
          </p:nvSpPr>
          <p:spPr>
            <a:xfrm>
              <a:off x="4239154" y="3387518"/>
              <a:ext cx="44922" cy="65071"/>
            </a:xfrm>
            <a:custGeom>
              <a:avLst/>
              <a:gdLst/>
              <a:ahLst/>
              <a:cxnLst/>
              <a:rect l="l" t="t" r="r" b="b"/>
              <a:pathLst>
                <a:path w="1418" h="2054" extrusionOk="0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68"/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4" name="Google Shape;14074;p68"/>
          <p:cNvGrpSpPr/>
          <p:nvPr/>
        </p:nvGrpSpPr>
        <p:grpSpPr>
          <a:xfrm>
            <a:off x="871254" y="3360146"/>
            <a:ext cx="285183" cy="347023"/>
            <a:chOff x="871254" y="3360146"/>
            <a:chExt cx="285183" cy="347023"/>
          </a:xfrm>
          <a:solidFill>
            <a:srgbClr val="000000"/>
          </a:solidFill>
        </p:grpSpPr>
        <p:sp>
          <p:nvSpPr>
            <p:cNvPr id="14075" name="Google Shape;14075;p68"/>
            <p:cNvSpPr/>
            <p:nvPr/>
          </p:nvSpPr>
          <p:spPr>
            <a:xfrm>
              <a:off x="871254" y="3360146"/>
              <a:ext cx="135052" cy="164863"/>
            </a:xfrm>
            <a:custGeom>
              <a:avLst/>
              <a:gdLst/>
              <a:ahLst/>
              <a:cxnLst/>
              <a:rect l="l" t="t" r="r" b="b"/>
              <a:pathLst>
                <a:path w="4263" h="5204" extrusionOk="0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68"/>
            <p:cNvSpPr/>
            <p:nvPr/>
          </p:nvSpPr>
          <p:spPr>
            <a:xfrm>
              <a:off x="876132" y="3360146"/>
              <a:ext cx="280305" cy="347023"/>
            </a:xfrm>
            <a:custGeom>
              <a:avLst/>
              <a:gdLst/>
              <a:ahLst/>
              <a:cxnLst/>
              <a:rect l="l" t="t" r="r" b="b"/>
              <a:pathLst>
                <a:path w="8848" h="10954" extrusionOk="0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68"/>
            <p:cNvSpPr/>
            <p:nvPr/>
          </p:nvSpPr>
          <p:spPr>
            <a:xfrm>
              <a:off x="950073" y="3450656"/>
              <a:ext cx="792" cy="1172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68"/>
            <p:cNvSpPr/>
            <p:nvPr/>
          </p:nvSpPr>
          <p:spPr>
            <a:xfrm>
              <a:off x="923304" y="3434784"/>
              <a:ext cx="178042" cy="156594"/>
            </a:xfrm>
            <a:custGeom>
              <a:avLst/>
              <a:gdLst/>
              <a:ahLst/>
              <a:cxnLst/>
              <a:rect l="l" t="t" r="r" b="b"/>
              <a:pathLst>
                <a:path w="5620" h="4943" extrusionOk="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9" name="Google Shape;14079;p68"/>
          <p:cNvGrpSpPr/>
          <p:nvPr/>
        </p:nvGrpSpPr>
        <p:grpSpPr>
          <a:xfrm>
            <a:off x="2665165" y="3360146"/>
            <a:ext cx="281794" cy="349684"/>
            <a:chOff x="2665165" y="3360146"/>
            <a:chExt cx="281794" cy="349684"/>
          </a:xfrm>
          <a:solidFill>
            <a:srgbClr val="000000"/>
          </a:solidFill>
        </p:grpSpPr>
        <p:sp>
          <p:nvSpPr>
            <p:cNvPr id="14080" name="Google Shape;14080;p68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68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68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68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68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5" name="Google Shape;14085;p68"/>
          <p:cNvGrpSpPr/>
          <p:nvPr/>
        </p:nvGrpSpPr>
        <p:grpSpPr>
          <a:xfrm>
            <a:off x="7156344" y="3347696"/>
            <a:ext cx="264465" cy="353074"/>
            <a:chOff x="7156344" y="3347696"/>
            <a:chExt cx="264465" cy="353074"/>
          </a:xfrm>
          <a:solidFill>
            <a:srgbClr val="000000"/>
          </a:solidFill>
        </p:grpSpPr>
        <p:sp>
          <p:nvSpPr>
            <p:cNvPr id="14086" name="Google Shape;14086;p68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68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68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68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68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1" name="Google Shape;14091;p68"/>
          <p:cNvGrpSpPr/>
          <p:nvPr/>
        </p:nvGrpSpPr>
        <p:grpSpPr>
          <a:xfrm>
            <a:off x="6703732" y="3346936"/>
            <a:ext cx="264813" cy="352693"/>
            <a:chOff x="6703732" y="3346936"/>
            <a:chExt cx="264813" cy="352693"/>
          </a:xfrm>
          <a:solidFill>
            <a:srgbClr val="000000"/>
          </a:solidFill>
        </p:grpSpPr>
        <p:sp>
          <p:nvSpPr>
            <p:cNvPr id="14092" name="Google Shape;14092;p68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68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68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68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68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7" name="Google Shape;14097;p68"/>
          <p:cNvGrpSpPr/>
          <p:nvPr/>
        </p:nvGrpSpPr>
        <p:grpSpPr>
          <a:xfrm>
            <a:off x="6252228" y="3346936"/>
            <a:ext cx="265193" cy="352693"/>
            <a:chOff x="6252228" y="3346936"/>
            <a:chExt cx="265193" cy="352693"/>
          </a:xfrm>
          <a:solidFill>
            <a:srgbClr val="000000"/>
          </a:solidFill>
        </p:grpSpPr>
        <p:sp>
          <p:nvSpPr>
            <p:cNvPr id="14098" name="Google Shape;14098;p68"/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68"/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68"/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1" name="Google Shape;14101;p68"/>
          <p:cNvGrpSpPr/>
          <p:nvPr/>
        </p:nvGrpSpPr>
        <p:grpSpPr>
          <a:xfrm>
            <a:off x="5801105" y="3347696"/>
            <a:ext cx="264813" cy="351933"/>
            <a:chOff x="5801105" y="3347696"/>
            <a:chExt cx="264813" cy="351933"/>
          </a:xfrm>
          <a:solidFill>
            <a:srgbClr val="000000"/>
          </a:solidFill>
        </p:grpSpPr>
        <p:sp>
          <p:nvSpPr>
            <p:cNvPr id="14102" name="Google Shape;14102;p68"/>
            <p:cNvSpPr/>
            <p:nvPr/>
          </p:nvSpPr>
          <p:spPr>
            <a:xfrm>
              <a:off x="5911256" y="3534862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68"/>
            <p:cNvSpPr/>
            <p:nvPr/>
          </p:nvSpPr>
          <p:spPr>
            <a:xfrm>
              <a:off x="5894656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68"/>
            <p:cNvSpPr/>
            <p:nvPr/>
          </p:nvSpPr>
          <p:spPr>
            <a:xfrm>
              <a:off x="5961057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68"/>
            <p:cNvSpPr/>
            <p:nvPr/>
          </p:nvSpPr>
          <p:spPr>
            <a:xfrm>
              <a:off x="5801105" y="3347696"/>
              <a:ext cx="264813" cy="351933"/>
            </a:xfrm>
            <a:custGeom>
              <a:avLst/>
              <a:gdLst/>
              <a:ahLst/>
              <a:cxnLst/>
              <a:rect l="l" t="t" r="r" b="b"/>
              <a:pathLst>
                <a:path w="8359" h="11109" extrusionOk="0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6" name="Google Shape;14106;p68"/>
          <p:cNvGrpSpPr/>
          <p:nvPr/>
        </p:nvGrpSpPr>
        <p:grpSpPr>
          <a:xfrm>
            <a:off x="5349253" y="3346936"/>
            <a:ext cx="265922" cy="352693"/>
            <a:chOff x="5349253" y="3346936"/>
            <a:chExt cx="265922" cy="352693"/>
          </a:xfrm>
          <a:solidFill>
            <a:srgbClr val="000000"/>
          </a:solidFill>
        </p:grpSpPr>
        <p:sp>
          <p:nvSpPr>
            <p:cNvPr id="14107" name="Google Shape;14107;p68"/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68"/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68"/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68"/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68"/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68"/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3" name="Google Shape;14113;p68"/>
          <p:cNvGrpSpPr/>
          <p:nvPr/>
        </p:nvGrpSpPr>
        <p:grpSpPr>
          <a:xfrm>
            <a:off x="4907159" y="3346936"/>
            <a:ext cx="264845" cy="354214"/>
            <a:chOff x="4907159" y="3346936"/>
            <a:chExt cx="264845" cy="354214"/>
          </a:xfrm>
          <a:solidFill>
            <a:srgbClr val="000000"/>
          </a:solidFill>
        </p:grpSpPr>
        <p:sp>
          <p:nvSpPr>
            <p:cNvPr id="14114" name="Google Shape;14114;p68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68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6" name="Google Shape;14116;p68"/>
          <p:cNvGrpSpPr/>
          <p:nvPr/>
        </p:nvGrpSpPr>
        <p:grpSpPr>
          <a:xfrm>
            <a:off x="8048421" y="3334486"/>
            <a:ext cx="276503" cy="369674"/>
            <a:chOff x="8048421" y="3334486"/>
            <a:chExt cx="276503" cy="369674"/>
          </a:xfrm>
          <a:solidFill>
            <a:srgbClr val="000000"/>
          </a:solidFill>
        </p:grpSpPr>
        <p:sp>
          <p:nvSpPr>
            <p:cNvPr id="14117" name="Google Shape;14117;p68"/>
            <p:cNvSpPr/>
            <p:nvPr/>
          </p:nvSpPr>
          <p:spPr>
            <a:xfrm>
              <a:off x="8146471" y="34563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68"/>
            <p:cNvSpPr/>
            <p:nvPr/>
          </p:nvSpPr>
          <p:spPr>
            <a:xfrm>
              <a:off x="8215501" y="3456327"/>
              <a:ext cx="10961" cy="16252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68"/>
            <p:cNvSpPr/>
            <p:nvPr/>
          </p:nvSpPr>
          <p:spPr>
            <a:xfrm>
              <a:off x="8048421" y="3334486"/>
              <a:ext cx="276503" cy="369674"/>
            </a:xfrm>
            <a:custGeom>
              <a:avLst/>
              <a:gdLst/>
              <a:ahLst/>
              <a:cxnLst/>
              <a:rect l="l" t="t" r="r" b="b"/>
              <a:pathLst>
                <a:path w="8728" h="11669" extrusionOk="0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68"/>
            <p:cNvSpPr/>
            <p:nvPr/>
          </p:nvSpPr>
          <p:spPr>
            <a:xfrm>
              <a:off x="8154771" y="3491016"/>
              <a:ext cx="63392" cy="33993"/>
            </a:xfrm>
            <a:custGeom>
              <a:avLst/>
              <a:gdLst/>
              <a:ahLst/>
              <a:cxnLst/>
              <a:rect l="l" t="t" r="r" b="b"/>
              <a:pathLst>
                <a:path w="2001" h="1073" extrusionOk="0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68"/>
            <p:cNvSpPr/>
            <p:nvPr/>
          </p:nvSpPr>
          <p:spPr>
            <a:xfrm>
              <a:off x="8139691" y="3435988"/>
              <a:ext cx="23792" cy="13939"/>
            </a:xfrm>
            <a:custGeom>
              <a:avLst/>
              <a:gdLst/>
              <a:ahLst/>
              <a:cxnLst/>
              <a:rect l="l" t="t" r="r" b="b"/>
              <a:pathLst>
                <a:path w="751" h="440" extrusionOk="0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68"/>
            <p:cNvSpPr/>
            <p:nvPr/>
          </p:nvSpPr>
          <p:spPr>
            <a:xfrm>
              <a:off x="8209102" y="3435418"/>
              <a:ext cx="23412" cy="13401"/>
            </a:xfrm>
            <a:custGeom>
              <a:avLst/>
              <a:gdLst/>
              <a:ahLst/>
              <a:cxnLst/>
              <a:rect l="l" t="t" r="r" b="b"/>
              <a:pathLst>
                <a:path w="739" h="423" extrusionOk="0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3" name="Google Shape;14123;p68"/>
          <p:cNvGrpSpPr/>
          <p:nvPr/>
        </p:nvGrpSpPr>
        <p:grpSpPr>
          <a:xfrm>
            <a:off x="7575787" y="3329955"/>
            <a:ext cx="295384" cy="376834"/>
            <a:chOff x="7575787" y="3329955"/>
            <a:chExt cx="295384" cy="376834"/>
          </a:xfrm>
          <a:solidFill>
            <a:srgbClr val="000000"/>
          </a:solidFill>
        </p:grpSpPr>
        <p:sp>
          <p:nvSpPr>
            <p:cNvPr id="14124" name="Google Shape;14124;p68"/>
            <p:cNvSpPr/>
            <p:nvPr/>
          </p:nvSpPr>
          <p:spPr>
            <a:xfrm>
              <a:off x="7682549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68"/>
            <p:cNvSpPr/>
            <p:nvPr/>
          </p:nvSpPr>
          <p:spPr>
            <a:xfrm>
              <a:off x="7753068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68"/>
            <p:cNvSpPr/>
            <p:nvPr/>
          </p:nvSpPr>
          <p:spPr>
            <a:xfrm>
              <a:off x="7699149" y="3494691"/>
              <a:ext cx="47932" cy="17487"/>
            </a:xfrm>
            <a:custGeom>
              <a:avLst/>
              <a:gdLst/>
              <a:ahLst/>
              <a:cxnLst/>
              <a:rect l="l" t="t" r="r" b="b"/>
              <a:pathLst>
                <a:path w="1513" h="552" extrusionOk="0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68"/>
            <p:cNvSpPr/>
            <p:nvPr/>
          </p:nvSpPr>
          <p:spPr>
            <a:xfrm>
              <a:off x="7575787" y="3329955"/>
              <a:ext cx="295384" cy="376834"/>
            </a:xfrm>
            <a:custGeom>
              <a:avLst/>
              <a:gdLst/>
              <a:ahLst/>
              <a:cxnLst/>
              <a:rect l="l" t="t" r="r" b="b"/>
              <a:pathLst>
                <a:path w="9324" h="11895" extrusionOk="0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68"/>
            <p:cNvSpPr/>
            <p:nvPr/>
          </p:nvSpPr>
          <p:spPr>
            <a:xfrm>
              <a:off x="7676118" y="3435576"/>
              <a:ext cx="23412" cy="11341"/>
            </a:xfrm>
            <a:custGeom>
              <a:avLst/>
              <a:gdLst/>
              <a:ahLst/>
              <a:cxnLst/>
              <a:rect l="l" t="t" r="r" b="b"/>
              <a:pathLst>
                <a:path w="739" h="358" extrusionOk="0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68"/>
            <p:cNvSpPr/>
            <p:nvPr/>
          </p:nvSpPr>
          <p:spPr>
            <a:xfrm>
              <a:off x="7747049" y="3435576"/>
              <a:ext cx="23031" cy="11341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0" name="Google Shape;14130;p68"/>
          <p:cNvGrpSpPr/>
          <p:nvPr/>
        </p:nvGrpSpPr>
        <p:grpSpPr>
          <a:xfrm>
            <a:off x="864062" y="2884503"/>
            <a:ext cx="264084" cy="347783"/>
            <a:chOff x="864062" y="2884503"/>
            <a:chExt cx="264084" cy="347783"/>
          </a:xfrm>
          <a:solidFill>
            <a:srgbClr val="000000"/>
          </a:solidFill>
        </p:grpSpPr>
        <p:sp>
          <p:nvSpPr>
            <p:cNvPr id="14131" name="Google Shape;14131;p68"/>
            <p:cNvSpPr/>
            <p:nvPr/>
          </p:nvSpPr>
          <p:spPr>
            <a:xfrm>
              <a:off x="944783" y="2884503"/>
              <a:ext cx="102263" cy="122982"/>
            </a:xfrm>
            <a:custGeom>
              <a:avLst/>
              <a:gdLst/>
              <a:ahLst/>
              <a:cxnLst/>
              <a:rect l="l" t="t" r="r" b="b"/>
              <a:pathLst>
                <a:path w="3228" h="3882" extrusionOk="0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68"/>
            <p:cNvSpPr/>
            <p:nvPr/>
          </p:nvSpPr>
          <p:spPr>
            <a:xfrm>
              <a:off x="963664" y="2903733"/>
              <a:ext cx="65261" cy="64152"/>
            </a:xfrm>
            <a:custGeom>
              <a:avLst/>
              <a:gdLst/>
              <a:ahLst/>
              <a:cxnLst/>
              <a:rect l="l" t="t" r="r" b="b"/>
              <a:pathLst>
                <a:path w="2060" h="2025" extrusionOk="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68"/>
            <p:cNvSpPr/>
            <p:nvPr/>
          </p:nvSpPr>
          <p:spPr>
            <a:xfrm>
              <a:off x="864062" y="2987843"/>
              <a:ext cx="264084" cy="244443"/>
            </a:xfrm>
            <a:custGeom>
              <a:avLst/>
              <a:gdLst/>
              <a:ahLst/>
              <a:cxnLst/>
              <a:rect l="l" t="t" r="r" b="b"/>
              <a:pathLst>
                <a:path w="8336" h="7716" extrusionOk="0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68"/>
            <p:cNvSpPr/>
            <p:nvPr/>
          </p:nvSpPr>
          <p:spPr>
            <a:xfrm>
              <a:off x="1022494" y="3006724"/>
              <a:ext cx="44162" cy="22271"/>
            </a:xfrm>
            <a:custGeom>
              <a:avLst/>
              <a:gdLst/>
              <a:ahLst/>
              <a:cxnLst/>
              <a:rect l="l" t="t" r="r" b="b"/>
              <a:pathLst>
                <a:path w="1394" h="703" extrusionOk="0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68"/>
            <p:cNvSpPr/>
            <p:nvPr/>
          </p:nvSpPr>
          <p:spPr>
            <a:xfrm>
              <a:off x="1086234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68"/>
            <p:cNvSpPr/>
            <p:nvPr/>
          </p:nvSpPr>
          <p:spPr>
            <a:xfrm>
              <a:off x="1023634" y="3077941"/>
              <a:ext cx="26041" cy="49167"/>
            </a:xfrm>
            <a:custGeom>
              <a:avLst/>
              <a:gdLst/>
              <a:ahLst/>
              <a:cxnLst/>
              <a:rect l="l" t="t" r="r" b="b"/>
              <a:pathLst>
                <a:path w="822" h="1552" extrusionOk="0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68"/>
            <p:cNvSpPr/>
            <p:nvPr/>
          </p:nvSpPr>
          <p:spPr>
            <a:xfrm>
              <a:off x="924413" y="3006819"/>
              <a:ext cx="44162" cy="22176"/>
            </a:xfrm>
            <a:custGeom>
              <a:avLst/>
              <a:gdLst/>
              <a:ahLst/>
              <a:cxnLst/>
              <a:rect l="l" t="t" r="r" b="b"/>
              <a:pathLst>
                <a:path w="1394" h="700" extrusionOk="0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68"/>
            <p:cNvSpPr/>
            <p:nvPr/>
          </p:nvSpPr>
          <p:spPr>
            <a:xfrm>
              <a:off x="929703" y="3158757"/>
              <a:ext cx="56232" cy="41849"/>
            </a:xfrm>
            <a:custGeom>
              <a:avLst/>
              <a:gdLst/>
              <a:ahLst/>
              <a:cxnLst/>
              <a:rect l="l" t="t" r="r" b="b"/>
              <a:pathLst>
                <a:path w="1775" h="1321" extrusionOk="0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68"/>
            <p:cNvSpPr/>
            <p:nvPr/>
          </p:nvSpPr>
          <p:spPr>
            <a:xfrm>
              <a:off x="876512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68"/>
            <p:cNvSpPr/>
            <p:nvPr/>
          </p:nvSpPr>
          <p:spPr>
            <a:xfrm>
              <a:off x="941393" y="3077941"/>
              <a:ext cx="26453" cy="49484"/>
            </a:xfrm>
            <a:custGeom>
              <a:avLst/>
              <a:gdLst/>
              <a:ahLst/>
              <a:cxnLst/>
              <a:rect l="l" t="t" r="r" b="b"/>
              <a:pathLst>
                <a:path w="835" h="1562" extrusionOk="0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1" name="Google Shape;14141;p68"/>
          <p:cNvGrpSpPr/>
          <p:nvPr/>
        </p:nvGrpSpPr>
        <p:grpSpPr>
          <a:xfrm>
            <a:off x="3978523" y="2884661"/>
            <a:ext cx="348955" cy="346516"/>
            <a:chOff x="3978523" y="2884661"/>
            <a:chExt cx="348955" cy="346516"/>
          </a:xfrm>
          <a:solidFill>
            <a:srgbClr val="000000"/>
          </a:solidFill>
        </p:grpSpPr>
        <p:sp>
          <p:nvSpPr>
            <p:cNvPr id="14142" name="Google Shape;14142;p68"/>
            <p:cNvSpPr/>
            <p:nvPr/>
          </p:nvSpPr>
          <p:spPr>
            <a:xfrm>
              <a:off x="4237285" y="2916658"/>
              <a:ext cx="58101" cy="56897"/>
            </a:xfrm>
            <a:custGeom>
              <a:avLst/>
              <a:gdLst/>
              <a:ahLst/>
              <a:cxnLst/>
              <a:rect l="l" t="t" r="r" b="b"/>
              <a:pathLst>
                <a:path w="1834" h="1796" extrusionOk="0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68"/>
            <p:cNvSpPr/>
            <p:nvPr/>
          </p:nvSpPr>
          <p:spPr>
            <a:xfrm>
              <a:off x="4216535" y="2886594"/>
              <a:ext cx="29843" cy="73751"/>
            </a:xfrm>
            <a:custGeom>
              <a:avLst/>
              <a:gdLst/>
              <a:ahLst/>
              <a:cxnLst/>
              <a:rect l="l" t="t" r="r" b="b"/>
              <a:pathLst>
                <a:path w="942" h="2328" extrusionOk="0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68"/>
            <p:cNvSpPr/>
            <p:nvPr/>
          </p:nvSpPr>
          <p:spPr>
            <a:xfrm>
              <a:off x="4176935" y="2884661"/>
              <a:ext cx="30571" cy="74163"/>
            </a:xfrm>
            <a:custGeom>
              <a:avLst/>
              <a:gdLst/>
              <a:ahLst/>
              <a:cxnLst/>
              <a:rect l="l" t="t" r="r" b="b"/>
              <a:pathLst>
                <a:path w="965" h="2341" extrusionOk="0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68"/>
            <p:cNvSpPr/>
            <p:nvPr/>
          </p:nvSpPr>
          <p:spPr>
            <a:xfrm>
              <a:off x="4250116" y="2965762"/>
              <a:ext cx="74701" cy="28544"/>
            </a:xfrm>
            <a:custGeom>
              <a:avLst/>
              <a:gdLst/>
              <a:ahLst/>
              <a:cxnLst/>
              <a:rect l="l" t="t" r="r" b="b"/>
              <a:pathLst>
                <a:path w="2358" h="901" extrusionOk="0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68"/>
            <p:cNvSpPr/>
            <p:nvPr/>
          </p:nvSpPr>
          <p:spPr>
            <a:xfrm>
              <a:off x="4251985" y="3004443"/>
              <a:ext cx="75493" cy="29462"/>
            </a:xfrm>
            <a:custGeom>
              <a:avLst/>
              <a:gdLst/>
              <a:ahLst/>
              <a:cxnLst/>
              <a:rect l="l" t="t" r="r" b="b"/>
              <a:pathLst>
                <a:path w="2383" h="930" extrusionOk="0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68"/>
            <p:cNvSpPr/>
            <p:nvPr/>
          </p:nvSpPr>
          <p:spPr>
            <a:xfrm>
              <a:off x="4033615" y="2996428"/>
              <a:ext cx="73941" cy="84237"/>
            </a:xfrm>
            <a:custGeom>
              <a:avLst/>
              <a:gdLst/>
              <a:ahLst/>
              <a:cxnLst/>
              <a:rect l="l" t="t" r="r" b="b"/>
              <a:pathLst>
                <a:path w="2334" h="2659" extrusionOk="0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68"/>
            <p:cNvSpPr/>
            <p:nvPr/>
          </p:nvSpPr>
          <p:spPr>
            <a:xfrm>
              <a:off x="3978523" y="2931738"/>
              <a:ext cx="303684" cy="299439"/>
            </a:xfrm>
            <a:custGeom>
              <a:avLst/>
              <a:gdLst/>
              <a:ahLst/>
              <a:cxnLst/>
              <a:rect l="l" t="t" r="r" b="b"/>
              <a:pathLst>
                <a:path w="9586" h="9452" extrusionOk="0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68"/>
            <p:cNvSpPr/>
            <p:nvPr/>
          </p:nvSpPr>
          <p:spPr>
            <a:xfrm>
              <a:off x="4116204" y="3078638"/>
              <a:ext cx="73973" cy="84269"/>
            </a:xfrm>
            <a:custGeom>
              <a:avLst/>
              <a:gdLst/>
              <a:ahLst/>
              <a:cxnLst/>
              <a:rect l="l" t="t" r="r" b="b"/>
              <a:pathLst>
                <a:path w="2335" h="2660" extrusionOk="0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0" name="Google Shape;14150;p68"/>
          <p:cNvGrpSpPr/>
          <p:nvPr/>
        </p:nvGrpSpPr>
        <p:grpSpPr>
          <a:xfrm>
            <a:off x="3527780" y="2885263"/>
            <a:ext cx="347435" cy="345534"/>
            <a:chOff x="3527780" y="2885263"/>
            <a:chExt cx="347435" cy="345534"/>
          </a:xfrm>
          <a:solidFill>
            <a:srgbClr val="000000"/>
          </a:solidFill>
        </p:grpSpPr>
        <p:sp>
          <p:nvSpPr>
            <p:cNvPr id="14151" name="Google Shape;14151;p68"/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68"/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68"/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68"/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68"/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68"/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68"/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68"/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68"/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68"/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68"/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68"/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68"/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68"/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68"/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68"/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68"/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68"/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68"/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68"/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68"/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68"/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68"/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4" name="Google Shape;14174;p68"/>
          <p:cNvGrpSpPr/>
          <p:nvPr/>
        </p:nvGrpSpPr>
        <p:grpSpPr>
          <a:xfrm>
            <a:off x="2239671" y="2884503"/>
            <a:ext cx="218053" cy="348543"/>
            <a:chOff x="2239671" y="2884503"/>
            <a:chExt cx="218053" cy="348543"/>
          </a:xfrm>
          <a:solidFill>
            <a:srgbClr val="000000"/>
          </a:solidFill>
        </p:grpSpPr>
        <p:sp>
          <p:nvSpPr>
            <p:cNvPr id="14175" name="Google Shape;14175;p68"/>
            <p:cNvSpPr/>
            <p:nvPr/>
          </p:nvSpPr>
          <p:spPr>
            <a:xfrm>
              <a:off x="2341903" y="2884503"/>
              <a:ext cx="115822" cy="268963"/>
            </a:xfrm>
            <a:custGeom>
              <a:avLst/>
              <a:gdLst/>
              <a:ahLst/>
              <a:cxnLst/>
              <a:rect l="l" t="t" r="r" b="b"/>
              <a:pathLst>
                <a:path w="3656" h="8490" extrusionOk="0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68"/>
            <p:cNvSpPr/>
            <p:nvPr/>
          </p:nvSpPr>
          <p:spPr>
            <a:xfrm>
              <a:off x="2275881" y="3157965"/>
              <a:ext cx="168284" cy="75082"/>
            </a:xfrm>
            <a:custGeom>
              <a:avLst/>
              <a:gdLst/>
              <a:ahLst/>
              <a:cxnLst/>
              <a:rect l="l" t="t" r="r" b="b"/>
              <a:pathLst>
                <a:path w="5312" h="2370" extrusionOk="0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68"/>
            <p:cNvSpPr/>
            <p:nvPr/>
          </p:nvSpPr>
          <p:spPr>
            <a:xfrm>
              <a:off x="2320012" y="3098755"/>
              <a:ext cx="10613" cy="54711"/>
            </a:xfrm>
            <a:custGeom>
              <a:avLst/>
              <a:gdLst/>
              <a:ahLst/>
              <a:cxnLst/>
              <a:rect l="l" t="t" r="r" b="b"/>
              <a:pathLst>
                <a:path w="335" h="1727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68"/>
            <p:cNvSpPr/>
            <p:nvPr/>
          </p:nvSpPr>
          <p:spPr>
            <a:xfrm>
              <a:off x="2267961" y="3116939"/>
              <a:ext cx="42293" cy="41437"/>
            </a:xfrm>
            <a:custGeom>
              <a:avLst/>
              <a:gdLst/>
              <a:ahLst/>
              <a:cxnLst/>
              <a:rect l="l" t="t" r="r" b="b"/>
              <a:pathLst>
                <a:path w="1335" h="1308" extrusionOk="0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68"/>
            <p:cNvSpPr/>
            <p:nvPr/>
          </p:nvSpPr>
          <p:spPr>
            <a:xfrm>
              <a:off x="2239671" y="3166645"/>
              <a:ext cx="54743" cy="10201"/>
            </a:xfrm>
            <a:custGeom>
              <a:avLst/>
              <a:gdLst/>
              <a:ahLst/>
              <a:cxnLst/>
              <a:rect l="l" t="t" r="r" b="b"/>
              <a:pathLst>
                <a:path w="172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0" name="Google Shape;14180;p68"/>
          <p:cNvGrpSpPr/>
          <p:nvPr/>
        </p:nvGrpSpPr>
        <p:grpSpPr>
          <a:xfrm>
            <a:off x="2691555" y="2884503"/>
            <a:ext cx="215044" cy="348924"/>
            <a:chOff x="2691555" y="2884503"/>
            <a:chExt cx="215044" cy="348924"/>
          </a:xfrm>
          <a:solidFill>
            <a:srgbClr val="000000"/>
          </a:solidFill>
        </p:grpSpPr>
        <p:sp>
          <p:nvSpPr>
            <p:cNvPr id="14181" name="Google Shape;14181;p68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68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68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4" name="Google Shape;14184;p68"/>
          <p:cNvGrpSpPr/>
          <p:nvPr/>
        </p:nvGrpSpPr>
        <p:grpSpPr>
          <a:xfrm>
            <a:off x="1770459" y="2884503"/>
            <a:ext cx="254644" cy="348828"/>
            <a:chOff x="1770459" y="2884503"/>
            <a:chExt cx="254644" cy="348828"/>
          </a:xfrm>
          <a:solidFill>
            <a:srgbClr val="000000"/>
          </a:solidFill>
        </p:grpSpPr>
        <p:sp>
          <p:nvSpPr>
            <p:cNvPr id="14185" name="Google Shape;14185;p68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68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68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68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68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68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68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68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3" name="Google Shape;14193;p68"/>
          <p:cNvGrpSpPr/>
          <p:nvPr/>
        </p:nvGrpSpPr>
        <p:grpSpPr>
          <a:xfrm>
            <a:off x="1317466" y="2884883"/>
            <a:ext cx="258382" cy="348543"/>
            <a:chOff x="1317466" y="2884883"/>
            <a:chExt cx="258382" cy="348543"/>
          </a:xfrm>
          <a:solidFill>
            <a:srgbClr val="000000"/>
          </a:solidFill>
        </p:grpSpPr>
        <p:sp>
          <p:nvSpPr>
            <p:cNvPr id="14194" name="Google Shape;14194;p68"/>
            <p:cNvSpPr/>
            <p:nvPr/>
          </p:nvSpPr>
          <p:spPr>
            <a:xfrm>
              <a:off x="1317847" y="2916943"/>
              <a:ext cx="51702" cy="278404"/>
            </a:xfrm>
            <a:custGeom>
              <a:avLst/>
              <a:gdLst/>
              <a:ahLst/>
              <a:cxnLst/>
              <a:rect l="l" t="t" r="r" b="b"/>
              <a:pathLst>
                <a:path w="1632" h="878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68"/>
            <p:cNvSpPr/>
            <p:nvPr/>
          </p:nvSpPr>
          <p:spPr>
            <a:xfrm>
              <a:off x="1394766" y="3181725"/>
              <a:ext cx="32852" cy="32852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68"/>
            <p:cNvSpPr/>
            <p:nvPr/>
          </p:nvSpPr>
          <p:spPr>
            <a:xfrm>
              <a:off x="1317466" y="2884883"/>
              <a:ext cx="258382" cy="348543"/>
            </a:xfrm>
            <a:custGeom>
              <a:avLst/>
              <a:gdLst/>
              <a:ahLst/>
              <a:cxnLst/>
              <a:rect l="l" t="t" r="r" b="b"/>
              <a:pathLst>
                <a:path w="8156" h="11002" extrusionOk="0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68"/>
            <p:cNvSpPr/>
            <p:nvPr/>
          </p:nvSpPr>
          <p:spPr>
            <a:xfrm>
              <a:off x="1467186" y="2912033"/>
              <a:ext cx="82653" cy="82273"/>
            </a:xfrm>
            <a:custGeom>
              <a:avLst/>
              <a:gdLst/>
              <a:ahLst/>
              <a:cxnLst/>
              <a:rect l="l" t="t" r="r" b="b"/>
              <a:pathLst>
                <a:path w="2609" h="2597" extrusionOk="0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68"/>
            <p:cNvSpPr/>
            <p:nvPr/>
          </p:nvSpPr>
          <p:spPr>
            <a:xfrm>
              <a:off x="1403066" y="2929393"/>
              <a:ext cx="15872" cy="1587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68"/>
            <p:cNvSpPr/>
            <p:nvPr/>
          </p:nvSpPr>
          <p:spPr>
            <a:xfrm>
              <a:off x="1361597" y="3023293"/>
              <a:ext cx="98461" cy="30983"/>
            </a:xfrm>
            <a:custGeom>
              <a:avLst/>
              <a:gdLst/>
              <a:ahLst/>
              <a:cxnLst/>
              <a:rect l="l" t="t" r="r" b="b"/>
              <a:pathLst>
                <a:path w="3108" h="978" extrusionOk="0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68"/>
            <p:cNvSpPr/>
            <p:nvPr/>
          </p:nvSpPr>
          <p:spPr>
            <a:xfrm>
              <a:off x="1361597" y="3061024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68"/>
            <p:cNvSpPr/>
            <p:nvPr/>
          </p:nvSpPr>
          <p:spPr>
            <a:xfrm>
              <a:off x="1361597" y="3098755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2" name="Google Shape;14202;p68"/>
          <p:cNvGrpSpPr/>
          <p:nvPr/>
        </p:nvGrpSpPr>
        <p:grpSpPr>
          <a:xfrm>
            <a:off x="3121167" y="2884883"/>
            <a:ext cx="258414" cy="348543"/>
            <a:chOff x="3121167" y="2884883"/>
            <a:chExt cx="258414" cy="348543"/>
          </a:xfrm>
          <a:solidFill>
            <a:srgbClr val="000000"/>
          </a:solidFill>
        </p:grpSpPr>
        <p:sp>
          <p:nvSpPr>
            <p:cNvPr id="14203" name="Google Shape;14203;p68"/>
            <p:cNvSpPr/>
            <p:nvPr/>
          </p:nvSpPr>
          <p:spPr>
            <a:xfrm>
              <a:off x="3196249" y="2932023"/>
              <a:ext cx="37351" cy="10581"/>
            </a:xfrm>
            <a:custGeom>
              <a:avLst/>
              <a:gdLst/>
              <a:ahLst/>
              <a:cxnLst/>
              <a:rect l="l" t="t" r="r" b="b"/>
              <a:pathLst>
                <a:path w="1179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68"/>
            <p:cNvSpPr/>
            <p:nvPr/>
          </p:nvSpPr>
          <p:spPr>
            <a:xfrm>
              <a:off x="3165297" y="3031593"/>
              <a:ext cx="98873" cy="31332"/>
            </a:xfrm>
            <a:custGeom>
              <a:avLst/>
              <a:gdLst/>
              <a:ahLst/>
              <a:cxnLst/>
              <a:rect l="l" t="t" r="r" b="b"/>
              <a:pathLst>
                <a:path w="3121" h="989" extrusionOk="0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68"/>
            <p:cNvSpPr/>
            <p:nvPr/>
          </p:nvSpPr>
          <p:spPr>
            <a:xfrm>
              <a:off x="3165297" y="307534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68"/>
            <p:cNvSpPr/>
            <p:nvPr/>
          </p:nvSpPr>
          <p:spPr>
            <a:xfrm>
              <a:off x="3165297" y="309986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68"/>
            <p:cNvSpPr/>
            <p:nvPr/>
          </p:nvSpPr>
          <p:spPr>
            <a:xfrm>
              <a:off x="3198498" y="3181725"/>
              <a:ext cx="33232" cy="3285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68"/>
            <p:cNvSpPr/>
            <p:nvPr/>
          </p:nvSpPr>
          <p:spPr>
            <a:xfrm>
              <a:off x="3121167" y="2884883"/>
              <a:ext cx="258414" cy="348543"/>
            </a:xfrm>
            <a:custGeom>
              <a:avLst/>
              <a:gdLst/>
              <a:ahLst/>
              <a:cxnLst/>
              <a:rect l="l" t="t" r="r" b="b"/>
              <a:pathLst>
                <a:path w="8157" h="11002" extrusionOk="0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68"/>
            <p:cNvSpPr/>
            <p:nvPr/>
          </p:nvSpPr>
          <p:spPr>
            <a:xfrm>
              <a:off x="3298448" y="2932403"/>
              <a:ext cx="28322" cy="54331"/>
            </a:xfrm>
            <a:custGeom>
              <a:avLst/>
              <a:gdLst/>
              <a:ahLst/>
              <a:cxnLst/>
              <a:rect l="l" t="t" r="r" b="b"/>
              <a:pathLst>
                <a:path w="894" h="1715" extrusionOk="0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68"/>
            <p:cNvSpPr/>
            <p:nvPr/>
          </p:nvSpPr>
          <p:spPr>
            <a:xfrm>
              <a:off x="3302218" y="2916183"/>
              <a:ext cx="15492" cy="15111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1" name="Google Shape;14211;p68"/>
          <p:cNvGrpSpPr/>
          <p:nvPr/>
        </p:nvGrpSpPr>
        <p:grpSpPr>
          <a:xfrm>
            <a:off x="4899999" y="2882095"/>
            <a:ext cx="271244" cy="346801"/>
            <a:chOff x="4899999" y="2882095"/>
            <a:chExt cx="271244" cy="346801"/>
          </a:xfrm>
          <a:solidFill>
            <a:srgbClr val="000000"/>
          </a:solidFill>
        </p:grpSpPr>
        <p:sp>
          <p:nvSpPr>
            <p:cNvPr id="14212" name="Google Shape;14212;p68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68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68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68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68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68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68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68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68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68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2" name="Google Shape;14222;p68"/>
          <p:cNvGrpSpPr/>
          <p:nvPr/>
        </p:nvGrpSpPr>
        <p:grpSpPr>
          <a:xfrm>
            <a:off x="7162775" y="2881113"/>
            <a:ext cx="259523" cy="346294"/>
            <a:chOff x="7162775" y="2881113"/>
            <a:chExt cx="259523" cy="346294"/>
          </a:xfrm>
          <a:solidFill>
            <a:srgbClr val="000000"/>
          </a:solidFill>
        </p:grpSpPr>
        <p:sp>
          <p:nvSpPr>
            <p:cNvPr id="14223" name="Google Shape;14223;p68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68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68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68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68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68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9" name="Google Shape;14229;p68"/>
          <p:cNvGrpSpPr/>
          <p:nvPr/>
        </p:nvGrpSpPr>
        <p:grpSpPr>
          <a:xfrm>
            <a:off x="6709751" y="2881842"/>
            <a:ext cx="261075" cy="347815"/>
            <a:chOff x="6709751" y="2881842"/>
            <a:chExt cx="261075" cy="347815"/>
          </a:xfrm>
          <a:solidFill>
            <a:srgbClr val="000000"/>
          </a:solidFill>
        </p:grpSpPr>
        <p:sp>
          <p:nvSpPr>
            <p:cNvPr id="14230" name="Google Shape;14230;p68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68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68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68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68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68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6" name="Google Shape;14236;p68"/>
          <p:cNvGrpSpPr/>
          <p:nvPr/>
        </p:nvGrpSpPr>
        <p:grpSpPr>
          <a:xfrm>
            <a:off x="5807156" y="2881113"/>
            <a:ext cx="261043" cy="348163"/>
            <a:chOff x="5807156" y="2881113"/>
            <a:chExt cx="261043" cy="348163"/>
          </a:xfrm>
          <a:solidFill>
            <a:srgbClr val="000000"/>
          </a:solidFill>
        </p:grpSpPr>
        <p:sp>
          <p:nvSpPr>
            <p:cNvPr id="14237" name="Google Shape;14237;p68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68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68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68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68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2" name="Google Shape;14242;p68"/>
          <p:cNvGrpSpPr/>
          <p:nvPr/>
        </p:nvGrpSpPr>
        <p:grpSpPr>
          <a:xfrm>
            <a:off x="5355653" y="2881493"/>
            <a:ext cx="262184" cy="346643"/>
            <a:chOff x="5355653" y="2881493"/>
            <a:chExt cx="262184" cy="346643"/>
          </a:xfrm>
          <a:solidFill>
            <a:srgbClr val="000000"/>
          </a:solidFill>
        </p:grpSpPr>
        <p:sp>
          <p:nvSpPr>
            <p:cNvPr id="14243" name="Google Shape;14243;p68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68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68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68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68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8" name="Google Shape;14248;p68"/>
          <p:cNvGrpSpPr/>
          <p:nvPr/>
        </p:nvGrpSpPr>
        <p:grpSpPr>
          <a:xfrm>
            <a:off x="8055961" y="2881842"/>
            <a:ext cx="260283" cy="345914"/>
            <a:chOff x="8055961" y="2881842"/>
            <a:chExt cx="260283" cy="345914"/>
          </a:xfrm>
          <a:solidFill>
            <a:srgbClr val="000000"/>
          </a:solidFill>
        </p:grpSpPr>
        <p:sp>
          <p:nvSpPr>
            <p:cNvPr id="14249" name="Google Shape;14249;p68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68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68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68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3" name="Google Shape;14253;p68"/>
          <p:cNvGrpSpPr/>
          <p:nvPr/>
        </p:nvGrpSpPr>
        <p:grpSpPr>
          <a:xfrm>
            <a:off x="7609368" y="2893912"/>
            <a:ext cx="264813" cy="353105"/>
            <a:chOff x="7609368" y="2893912"/>
            <a:chExt cx="264813" cy="353105"/>
          </a:xfrm>
          <a:solidFill>
            <a:srgbClr val="000000"/>
          </a:solidFill>
        </p:grpSpPr>
        <p:sp>
          <p:nvSpPr>
            <p:cNvPr id="14254" name="Google Shape;14254;p68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68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68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68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68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68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0" name="Google Shape;14260;p68"/>
          <p:cNvGrpSpPr/>
          <p:nvPr/>
        </p:nvGrpSpPr>
        <p:grpSpPr>
          <a:xfrm>
            <a:off x="6248458" y="2869772"/>
            <a:ext cx="270864" cy="360645"/>
            <a:chOff x="6248458" y="2869772"/>
            <a:chExt cx="270864" cy="360645"/>
          </a:xfrm>
          <a:solidFill>
            <a:srgbClr val="000000"/>
          </a:solidFill>
        </p:grpSpPr>
        <p:sp>
          <p:nvSpPr>
            <p:cNvPr id="14261" name="Google Shape;14261;p68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68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68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68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68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6" name="Google Shape;14266;p68"/>
          <p:cNvGrpSpPr/>
          <p:nvPr/>
        </p:nvGrpSpPr>
        <p:grpSpPr>
          <a:xfrm>
            <a:off x="3075928" y="2445798"/>
            <a:ext cx="363243" cy="300675"/>
            <a:chOff x="3075928" y="2445798"/>
            <a:chExt cx="363243" cy="300675"/>
          </a:xfrm>
          <a:solidFill>
            <a:srgbClr val="000000"/>
          </a:solidFill>
        </p:grpSpPr>
        <p:sp>
          <p:nvSpPr>
            <p:cNvPr id="14267" name="Google Shape;14267;p68"/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68"/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68"/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68"/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68"/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68"/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68"/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68"/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68"/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68"/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68"/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8" name="Google Shape;14278;p68"/>
          <p:cNvGrpSpPr/>
          <p:nvPr/>
        </p:nvGrpSpPr>
        <p:grpSpPr>
          <a:xfrm>
            <a:off x="2633105" y="2431859"/>
            <a:ext cx="363243" cy="328585"/>
            <a:chOff x="2633105" y="2431859"/>
            <a:chExt cx="363243" cy="328585"/>
          </a:xfrm>
          <a:solidFill>
            <a:srgbClr val="000000"/>
          </a:solidFill>
        </p:grpSpPr>
        <p:sp>
          <p:nvSpPr>
            <p:cNvPr id="14279" name="Google Shape;14279;p68"/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68"/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68"/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68"/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68"/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68"/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68"/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68"/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7" name="Google Shape;14287;p68"/>
          <p:cNvGrpSpPr/>
          <p:nvPr/>
        </p:nvGrpSpPr>
        <p:grpSpPr>
          <a:xfrm>
            <a:off x="2189142" y="2421310"/>
            <a:ext cx="365904" cy="350064"/>
            <a:chOff x="2189142" y="2421310"/>
            <a:chExt cx="365904" cy="350064"/>
          </a:xfrm>
          <a:solidFill>
            <a:srgbClr val="000000"/>
          </a:solidFill>
        </p:grpSpPr>
        <p:sp>
          <p:nvSpPr>
            <p:cNvPr id="14288" name="Google Shape;14288;p68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68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68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68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68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68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68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68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68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7" name="Google Shape;14297;p68"/>
          <p:cNvSpPr/>
          <p:nvPr/>
        </p:nvSpPr>
        <p:spPr>
          <a:xfrm>
            <a:off x="3518751" y="2415259"/>
            <a:ext cx="364003" cy="36140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98" name="Google Shape;14298;p68"/>
          <p:cNvGrpSpPr/>
          <p:nvPr/>
        </p:nvGrpSpPr>
        <p:grpSpPr>
          <a:xfrm>
            <a:off x="3961923" y="2486317"/>
            <a:ext cx="364415" cy="220936"/>
            <a:chOff x="3961923" y="2486317"/>
            <a:chExt cx="364415" cy="220936"/>
          </a:xfrm>
          <a:solidFill>
            <a:srgbClr val="000000"/>
          </a:solidFill>
        </p:grpSpPr>
        <p:sp>
          <p:nvSpPr>
            <p:cNvPr id="14299" name="Google Shape;14299;p68"/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68"/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68"/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68"/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3" name="Google Shape;14303;p68"/>
          <p:cNvSpPr/>
          <p:nvPr/>
        </p:nvSpPr>
        <p:spPr>
          <a:xfrm>
            <a:off x="1747839" y="2414150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4" name="Google Shape;14304;p68"/>
          <p:cNvGrpSpPr/>
          <p:nvPr/>
        </p:nvGrpSpPr>
        <p:grpSpPr>
          <a:xfrm>
            <a:off x="1303876" y="2419377"/>
            <a:ext cx="363275" cy="354626"/>
            <a:chOff x="1303876" y="2419377"/>
            <a:chExt cx="363275" cy="354626"/>
          </a:xfrm>
          <a:solidFill>
            <a:srgbClr val="000000"/>
          </a:solidFill>
        </p:grpSpPr>
        <p:sp>
          <p:nvSpPr>
            <p:cNvPr id="14305" name="Google Shape;14305;p68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68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68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68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68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68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68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68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3" name="Google Shape;14313;p68"/>
          <p:cNvGrpSpPr/>
          <p:nvPr/>
        </p:nvGrpSpPr>
        <p:grpSpPr>
          <a:xfrm>
            <a:off x="861053" y="2414910"/>
            <a:ext cx="362134" cy="363623"/>
            <a:chOff x="861053" y="2414910"/>
            <a:chExt cx="362134" cy="363623"/>
          </a:xfrm>
          <a:solidFill>
            <a:srgbClr val="000000"/>
          </a:solidFill>
        </p:grpSpPr>
        <p:sp>
          <p:nvSpPr>
            <p:cNvPr id="14314" name="Google Shape;14314;p68"/>
            <p:cNvSpPr/>
            <p:nvPr/>
          </p:nvSpPr>
          <p:spPr>
            <a:xfrm>
              <a:off x="965153" y="2609235"/>
              <a:ext cx="64912" cy="63677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68"/>
            <p:cNvSpPr/>
            <p:nvPr/>
          </p:nvSpPr>
          <p:spPr>
            <a:xfrm>
              <a:off x="861053" y="2479854"/>
              <a:ext cx="298394" cy="298679"/>
            </a:xfrm>
            <a:custGeom>
              <a:avLst/>
              <a:gdLst/>
              <a:ahLst/>
              <a:cxnLst/>
              <a:rect l="l" t="t" r="r" b="b"/>
              <a:pathLst>
                <a:path w="9419" h="9428" extrusionOk="0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68"/>
            <p:cNvSpPr/>
            <p:nvPr/>
          </p:nvSpPr>
          <p:spPr>
            <a:xfrm>
              <a:off x="1128875" y="2455366"/>
              <a:ext cx="54711" cy="53856"/>
            </a:xfrm>
            <a:custGeom>
              <a:avLst/>
              <a:gdLst/>
              <a:ahLst/>
              <a:cxnLst/>
              <a:rect l="l" t="t" r="r" b="b"/>
              <a:pathLst>
                <a:path w="1727" h="1700" extrusionOk="0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68"/>
            <p:cNvSpPr/>
            <p:nvPr/>
          </p:nvSpPr>
          <p:spPr>
            <a:xfrm>
              <a:off x="1099445" y="2414910"/>
              <a:ext cx="10581" cy="71692"/>
            </a:xfrm>
            <a:custGeom>
              <a:avLst/>
              <a:gdLst/>
              <a:ahLst/>
              <a:cxnLst/>
              <a:rect l="l" t="t" r="r" b="b"/>
              <a:pathLst>
                <a:path w="334" h="226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68"/>
            <p:cNvSpPr/>
            <p:nvPr/>
          </p:nvSpPr>
          <p:spPr>
            <a:xfrm>
              <a:off x="1151495" y="2528420"/>
              <a:ext cx="71692" cy="10613"/>
            </a:xfrm>
            <a:custGeom>
              <a:avLst/>
              <a:gdLst/>
              <a:ahLst/>
              <a:cxnLst/>
              <a:rect l="l" t="t" r="r" b="b"/>
              <a:pathLst>
                <a:path w="2263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9" name="Google Shape;14319;p68"/>
          <p:cNvGrpSpPr/>
          <p:nvPr/>
        </p:nvGrpSpPr>
        <p:grpSpPr>
          <a:xfrm>
            <a:off x="7594288" y="2415259"/>
            <a:ext cx="279513" cy="355735"/>
            <a:chOff x="7594288" y="2415259"/>
            <a:chExt cx="279513" cy="355735"/>
          </a:xfrm>
          <a:solidFill>
            <a:srgbClr val="000000"/>
          </a:solidFill>
        </p:grpSpPr>
        <p:sp>
          <p:nvSpPr>
            <p:cNvPr id="14320" name="Google Shape;14320;p68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68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68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68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68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68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6" name="Google Shape;14326;p68"/>
          <p:cNvGrpSpPr/>
          <p:nvPr/>
        </p:nvGrpSpPr>
        <p:grpSpPr>
          <a:xfrm>
            <a:off x="7145794" y="2415639"/>
            <a:ext cx="278784" cy="355735"/>
            <a:chOff x="7145794" y="2415639"/>
            <a:chExt cx="278784" cy="355735"/>
          </a:xfrm>
          <a:solidFill>
            <a:srgbClr val="000000"/>
          </a:solidFill>
        </p:grpSpPr>
        <p:sp>
          <p:nvSpPr>
            <p:cNvPr id="14327" name="Google Shape;14327;p68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68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68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68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68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68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68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68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68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68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7" name="Google Shape;14337;p68"/>
          <p:cNvGrpSpPr/>
          <p:nvPr/>
        </p:nvGrpSpPr>
        <p:grpSpPr>
          <a:xfrm>
            <a:off x="6698441" y="2414530"/>
            <a:ext cx="277644" cy="357984"/>
            <a:chOff x="6698441" y="2414530"/>
            <a:chExt cx="277644" cy="357984"/>
          </a:xfrm>
          <a:solidFill>
            <a:srgbClr val="000000"/>
          </a:solidFill>
        </p:grpSpPr>
        <p:sp>
          <p:nvSpPr>
            <p:cNvPr id="14338" name="Google Shape;14338;p68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68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68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68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68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68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4" name="Google Shape;14344;p68"/>
          <p:cNvGrpSpPr/>
          <p:nvPr/>
        </p:nvGrpSpPr>
        <p:grpSpPr>
          <a:xfrm>
            <a:off x="4897750" y="2415639"/>
            <a:ext cx="279513" cy="357255"/>
            <a:chOff x="4897750" y="2415639"/>
            <a:chExt cx="279513" cy="357255"/>
          </a:xfrm>
          <a:solidFill>
            <a:srgbClr val="000000"/>
          </a:solidFill>
        </p:grpSpPr>
        <p:sp>
          <p:nvSpPr>
            <p:cNvPr id="14345" name="Google Shape;14345;p68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68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68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68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68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68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68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68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3" name="Google Shape;14353;p68"/>
          <p:cNvGrpSpPr/>
          <p:nvPr/>
        </p:nvGrpSpPr>
        <p:grpSpPr>
          <a:xfrm>
            <a:off x="5812066" y="2416019"/>
            <a:ext cx="264813" cy="353454"/>
            <a:chOff x="5812066" y="2416019"/>
            <a:chExt cx="264813" cy="353454"/>
          </a:xfrm>
          <a:solidFill>
            <a:srgbClr val="000000"/>
          </a:solidFill>
        </p:grpSpPr>
        <p:sp>
          <p:nvSpPr>
            <p:cNvPr id="14354" name="Google Shape;14354;p68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68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68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68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68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68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68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1" name="Google Shape;14361;p68"/>
          <p:cNvGrpSpPr/>
          <p:nvPr/>
        </p:nvGrpSpPr>
        <p:grpSpPr>
          <a:xfrm>
            <a:off x="8054820" y="2416399"/>
            <a:ext cx="264433" cy="353454"/>
            <a:chOff x="8054820" y="2416399"/>
            <a:chExt cx="264433" cy="353454"/>
          </a:xfrm>
          <a:solidFill>
            <a:srgbClr val="000000"/>
          </a:solidFill>
        </p:grpSpPr>
        <p:sp>
          <p:nvSpPr>
            <p:cNvPr id="14362" name="Google Shape;14362;p68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68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68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68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68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68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8" name="Google Shape;14368;p68"/>
          <p:cNvGrpSpPr/>
          <p:nvPr/>
        </p:nvGrpSpPr>
        <p:grpSpPr>
          <a:xfrm>
            <a:off x="5356413" y="2413390"/>
            <a:ext cx="271212" cy="361374"/>
            <a:chOff x="5356413" y="2413390"/>
            <a:chExt cx="271212" cy="361374"/>
          </a:xfrm>
          <a:solidFill>
            <a:srgbClr val="000000"/>
          </a:solidFill>
        </p:grpSpPr>
        <p:sp>
          <p:nvSpPr>
            <p:cNvPr id="14369" name="Google Shape;14369;p68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68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68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68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3" name="Google Shape;14373;p68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4" name="Google Shape;14374;p68"/>
          <p:cNvGrpSpPr/>
          <p:nvPr/>
        </p:nvGrpSpPr>
        <p:grpSpPr>
          <a:xfrm>
            <a:off x="6255238" y="2412249"/>
            <a:ext cx="271244" cy="360994"/>
            <a:chOff x="6255238" y="2412249"/>
            <a:chExt cx="271244" cy="360994"/>
          </a:xfrm>
          <a:solidFill>
            <a:srgbClr val="000000"/>
          </a:solidFill>
        </p:grpSpPr>
        <p:sp>
          <p:nvSpPr>
            <p:cNvPr id="14375" name="Google Shape;14375;p68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68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68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68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68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68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1" name="Google Shape;14381;p68"/>
          <p:cNvGrpSpPr/>
          <p:nvPr/>
        </p:nvGrpSpPr>
        <p:grpSpPr>
          <a:xfrm>
            <a:off x="2185372" y="1957799"/>
            <a:ext cx="366664" cy="366981"/>
            <a:chOff x="2185372" y="1957799"/>
            <a:chExt cx="366664" cy="366981"/>
          </a:xfrm>
          <a:solidFill>
            <a:srgbClr val="000000"/>
          </a:solidFill>
        </p:grpSpPr>
        <p:sp>
          <p:nvSpPr>
            <p:cNvPr id="14382" name="Google Shape;14382;p68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68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68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68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68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68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68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68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0" name="Google Shape;14390;p68"/>
          <p:cNvGrpSpPr/>
          <p:nvPr/>
        </p:nvGrpSpPr>
        <p:grpSpPr>
          <a:xfrm>
            <a:off x="1737258" y="1988371"/>
            <a:ext cx="370814" cy="307359"/>
            <a:chOff x="1737258" y="1988371"/>
            <a:chExt cx="370814" cy="307359"/>
          </a:xfrm>
          <a:solidFill>
            <a:srgbClr val="000000"/>
          </a:solidFill>
        </p:grpSpPr>
        <p:sp>
          <p:nvSpPr>
            <p:cNvPr id="14391" name="Google Shape;14391;p68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68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68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68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5" name="Google Shape;14395;p68"/>
          <p:cNvGrpSpPr/>
          <p:nvPr/>
        </p:nvGrpSpPr>
        <p:grpSpPr>
          <a:xfrm>
            <a:off x="848983" y="1989511"/>
            <a:ext cx="369294" cy="304350"/>
            <a:chOff x="848983" y="1989511"/>
            <a:chExt cx="369294" cy="304350"/>
          </a:xfrm>
          <a:solidFill>
            <a:srgbClr val="000000"/>
          </a:solidFill>
        </p:grpSpPr>
        <p:sp>
          <p:nvSpPr>
            <p:cNvPr id="14396" name="Google Shape;14396;p68"/>
            <p:cNvSpPr/>
            <p:nvPr/>
          </p:nvSpPr>
          <p:spPr>
            <a:xfrm>
              <a:off x="890483" y="1989511"/>
              <a:ext cx="286704" cy="304350"/>
            </a:xfrm>
            <a:custGeom>
              <a:avLst/>
              <a:gdLst/>
              <a:ahLst/>
              <a:cxnLst/>
              <a:rect l="l" t="t" r="r" b="b"/>
              <a:pathLst>
                <a:path w="9050" h="9607" extrusionOk="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68"/>
            <p:cNvSpPr/>
            <p:nvPr/>
          </p:nvSpPr>
          <p:spPr>
            <a:xfrm>
              <a:off x="882943" y="2031107"/>
              <a:ext cx="42641" cy="56802"/>
            </a:xfrm>
            <a:custGeom>
              <a:avLst/>
              <a:gdLst/>
              <a:ahLst/>
              <a:cxnLst/>
              <a:rect l="l" t="t" r="r" b="b"/>
              <a:pathLst>
                <a:path w="1346" h="1793" extrusionOk="0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68"/>
            <p:cNvSpPr/>
            <p:nvPr/>
          </p:nvSpPr>
          <p:spPr>
            <a:xfrm>
              <a:off x="848983" y="2072354"/>
              <a:ext cx="59622" cy="30635"/>
            </a:xfrm>
            <a:custGeom>
              <a:avLst/>
              <a:gdLst/>
              <a:ahLst/>
              <a:cxnLst/>
              <a:rect l="l" t="t" r="r" b="b"/>
              <a:pathLst>
                <a:path w="1882" h="967" extrusionOk="0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68"/>
            <p:cNvSpPr/>
            <p:nvPr/>
          </p:nvSpPr>
          <p:spPr>
            <a:xfrm>
              <a:off x="1142054" y="2031265"/>
              <a:ext cx="41913" cy="56644"/>
            </a:xfrm>
            <a:custGeom>
              <a:avLst/>
              <a:gdLst/>
              <a:ahLst/>
              <a:cxnLst/>
              <a:rect l="l" t="t" r="r" b="b"/>
              <a:pathLst>
                <a:path w="1323" h="1788" extrusionOk="0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68"/>
            <p:cNvSpPr/>
            <p:nvPr/>
          </p:nvSpPr>
          <p:spPr>
            <a:xfrm>
              <a:off x="1158274" y="2072196"/>
              <a:ext cx="60002" cy="30413"/>
            </a:xfrm>
            <a:custGeom>
              <a:avLst/>
              <a:gdLst/>
              <a:ahLst/>
              <a:cxnLst/>
              <a:rect l="l" t="t" r="r" b="b"/>
              <a:pathLst>
                <a:path w="1894" h="960" extrusionOk="0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1" name="Google Shape;14401;p68"/>
          <p:cNvGrpSpPr/>
          <p:nvPr/>
        </p:nvGrpSpPr>
        <p:grpSpPr>
          <a:xfrm>
            <a:off x="3074027" y="1983777"/>
            <a:ext cx="380604" cy="313854"/>
            <a:chOff x="3074027" y="1983777"/>
            <a:chExt cx="380604" cy="313854"/>
          </a:xfrm>
          <a:solidFill>
            <a:srgbClr val="000000"/>
          </a:solidFill>
        </p:grpSpPr>
        <p:sp>
          <p:nvSpPr>
            <p:cNvPr id="14402" name="Google Shape;14402;p68"/>
            <p:cNvSpPr/>
            <p:nvPr/>
          </p:nvSpPr>
          <p:spPr>
            <a:xfrm>
              <a:off x="3130608" y="1984886"/>
              <a:ext cx="324023" cy="312745"/>
            </a:xfrm>
            <a:custGeom>
              <a:avLst/>
              <a:gdLst/>
              <a:ahLst/>
              <a:cxnLst/>
              <a:rect l="l" t="t" r="r" b="b"/>
              <a:pathLst>
                <a:path w="10228" h="9872" extrusionOk="0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68"/>
            <p:cNvSpPr/>
            <p:nvPr/>
          </p:nvSpPr>
          <p:spPr>
            <a:xfrm>
              <a:off x="3243008" y="2008678"/>
              <a:ext cx="185613" cy="169741"/>
            </a:xfrm>
            <a:custGeom>
              <a:avLst/>
              <a:gdLst/>
              <a:ahLst/>
              <a:cxnLst/>
              <a:rect l="l" t="t" r="r" b="b"/>
              <a:pathLst>
                <a:path w="5859" h="5358" extrusionOk="0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68"/>
            <p:cNvSpPr/>
            <p:nvPr/>
          </p:nvSpPr>
          <p:spPr>
            <a:xfrm>
              <a:off x="3074027" y="1983777"/>
              <a:ext cx="155802" cy="163342"/>
            </a:xfrm>
            <a:custGeom>
              <a:avLst/>
              <a:gdLst/>
              <a:ahLst/>
              <a:cxnLst/>
              <a:rect l="l" t="t" r="r" b="b"/>
              <a:pathLst>
                <a:path w="4918" h="5156" extrusionOk="0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68"/>
            <p:cNvSpPr/>
            <p:nvPr/>
          </p:nvSpPr>
          <p:spPr>
            <a:xfrm>
              <a:off x="3135518" y="2038077"/>
              <a:ext cx="28322" cy="54363"/>
            </a:xfrm>
            <a:custGeom>
              <a:avLst/>
              <a:gdLst/>
              <a:ahLst/>
              <a:cxnLst/>
              <a:rect l="l" t="t" r="r" b="b"/>
              <a:pathLst>
                <a:path w="894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68"/>
            <p:cNvSpPr/>
            <p:nvPr/>
          </p:nvSpPr>
          <p:spPr>
            <a:xfrm>
              <a:off x="3138908" y="2021096"/>
              <a:ext cx="16252" cy="1625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7" name="Google Shape;14407;p68"/>
          <p:cNvGrpSpPr/>
          <p:nvPr/>
        </p:nvGrpSpPr>
        <p:grpSpPr>
          <a:xfrm>
            <a:off x="3522521" y="1975857"/>
            <a:ext cx="367013" cy="331278"/>
            <a:chOff x="3522521" y="1975857"/>
            <a:chExt cx="367013" cy="331278"/>
          </a:xfrm>
          <a:solidFill>
            <a:srgbClr val="000000"/>
          </a:solidFill>
        </p:grpSpPr>
        <p:sp>
          <p:nvSpPr>
            <p:cNvPr id="14408" name="Google Shape;14408;p68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68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68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68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2" name="Google Shape;14412;p68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3" name="Google Shape;14413;p68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68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5" name="Google Shape;14415;p68"/>
          <p:cNvGrpSpPr/>
          <p:nvPr/>
        </p:nvGrpSpPr>
        <p:grpSpPr>
          <a:xfrm>
            <a:off x="2630824" y="1976966"/>
            <a:ext cx="368185" cy="330454"/>
            <a:chOff x="2630824" y="1976966"/>
            <a:chExt cx="368185" cy="330454"/>
          </a:xfrm>
          <a:solidFill>
            <a:srgbClr val="000000"/>
          </a:solidFill>
        </p:grpSpPr>
        <p:sp>
          <p:nvSpPr>
            <p:cNvPr id="14416" name="Google Shape;14416;p68"/>
            <p:cNvSpPr/>
            <p:nvPr/>
          </p:nvSpPr>
          <p:spPr>
            <a:xfrm>
              <a:off x="2630824" y="2059967"/>
              <a:ext cx="229743" cy="247072"/>
            </a:xfrm>
            <a:custGeom>
              <a:avLst/>
              <a:gdLst/>
              <a:ahLst/>
              <a:cxnLst/>
              <a:rect l="l" t="t" r="r" b="b"/>
              <a:pathLst>
                <a:path w="7252" h="779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68"/>
            <p:cNvSpPr/>
            <p:nvPr/>
          </p:nvSpPr>
          <p:spPr>
            <a:xfrm>
              <a:off x="2792646" y="1976966"/>
              <a:ext cx="206364" cy="330454"/>
            </a:xfrm>
            <a:custGeom>
              <a:avLst/>
              <a:gdLst/>
              <a:ahLst/>
              <a:cxnLst/>
              <a:rect l="l" t="t" r="r" b="b"/>
              <a:pathLst>
                <a:path w="6514" h="10431" extrusionOk="0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68"/>
            <p:cNvSpPr/>
            <p:nvPr/>
          </p:nvSpPr>
          <p:spPr>
            <a:xfrm>
              <a:off x="2876376" y="2005256"/>
              <a:ext cx="78123" cy="91333"/>
            </a:xfrm>
            <a:custGeom>
              <a:avLst/>
              <a:gdLst/>
              <a:ahLst/>
              <a:cxnLst/>
              <a:rect l="l" t="t" r="r" b="b"/>
              <a:pathLst>
                <a:path w="2466" h="2883" extrusionOk="0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68"/>
            <p:cNvSpPr/>
            <p:nvPr/>
          </p:nvSpPr>
          <p:spPr>
            <a:xfrm>
              <a:off x="2715695" y="2177659"/>
              <a:ext cx="43782" cy="43402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68"/>
            <p:cNvSpPr/>
            <p:nvPr/>
          </p:nvSpPr>
          <p:spPr>
            <a:xfrm>
              <a:off x="2770026" y="2177659"/>
              <a:ext cx="88292" cy="10581"/>
            </a:xfrm>
            <a:custGeom>
              <a:avLst/>
              <a:gdLst/>
              <a:ahLst/>
              <a:cxnLst/>
              <a:rect l="l" t="t" r="r" b="b"/>
              <a:pathLst>
                <a:path w="278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68"/>
            <p:cNvSpPr/>
            <p:nvPr/>
          </p:nvSpPr>
          <p:spPr>
            <a:xfrm>
              <a:off x="2770026" y="2194227"/>
              <a:ext cx="88292" cy="10613"/>
            </a:xfrm>
            <a:custGeom>
              <a:avLst/>
              <a:gdLst/>
              <a:ahLst/>
              <a:cxnLst/>
              <a:rect l="l" t="t" r="r" b="b"/>
              <a:pathLst>
                <a:path w="2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68"/>
            <p:cNvSpPr/>
            <p:nvPr/>
          </p:nvSpPr>
          <p:spPr>
            <a:xfrm>
              <a:off x="2770026" y="2210828"/>
              <a:ext cx="88292" cy="10233"/>
            </a:xfrm>
            <a:custGeom>
              <a:avLst/>
              <a:gdLst/>
              <a:ahLst/>
              <a:cxnLst/>
              <a:rect l="l" t="t" r="r" b="b"/>
              <a:pathLst>
                <a:path w="278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68"/>
            <p:cNvSpPr/>
            <p:nvPr/>
          </p:nvSpPr>
          <p:spPr>
            <a:xfrm>
              <a:off x="2908436" y="2058447"/>
              <a:ext cx="16252" cy="18913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4" name="Google Shape;14424;p68"/>
          <p:cNvGrpSpPr/>
          <p:nvPr/>
        </p:nvGrpSpPr>
        <p:grpSpPr>
          <a:xfrm>
            <a:off x="1293706" y="1966416"/>
            <a:ext cx="369294" cy="350444"/>
            <a:chOff x="1293706" y="1966416"/>
            <a:chExt cx="369294" cy="350444"/>
          </a:xfrm>
          <a:solidFill>
            <a:srgbClr val="000000"/>
          </a:solidFill>
        </p:grpSpPr>
        <p:sp>
          <p:nvSpPr>
            <p:cNvPr id="14425" name="Google Shape;14425;p68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68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68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68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68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68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68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68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3" name="Google Shape;14433;p68"/>
          <p:cNvGrpSpPr/>
          <p:nvPr/>
        </p:nvGrpSpPr>
        <p:grpSpPr>
          <a:xfrm>
            <a:off x="3967213" y="1975477"/>
            <a:ext cx="368185" cy="331816"/>
            <a:chOff x="3967213" y="1975477"/>
            <a:chExt cx="368185" cy="331816"/>
          </a:xfrm>
          <a:solidFill>
            <a:srgbClr val="000000"/>
          </a:solidFill>
        </p:grpSpPr>
        <p:sp>
          <p:nvSpPr>
            <p:cNvPr id="14434" name="Google Shape;14434;p68"/>
            <p:cNvSpPr/>
            <p:nvPr/>
          </p:nvSpPr>
          <p:spPr>
            <a:xfrm>
              <a:off x="3967213" y="1975477"/>
              <a:ext cx="368185" cy="331816"/>
            </a:xfrm>
            <a:custGeom>
              <a:avLst/>
              <a:gdLst/>
              <a:ahLst/>
              <a:cxnLst/>
              <a:rect l="l" t="t" r="r" b="b"/>
              <a:pathLst>
                <a:path w="11622" h="10474" extrusionOk="0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68"/>
            <p:cNvSpPr/>
            <p:nvPr/>
          </p:nvSpPr>
          <p:spPr>
            <a:xfrm>
              <a:off x="4237665" y="2034307"/>
              <a:ext cx="32092" cy="63772"/>
            </a:xfrm>
            <a:custGeom>
              <a:avLst/>
              <a:gdLst/>
              <a:ahLst/>
              <a:cxnLst/>
              <a:rect l="l" t="t" r="r" b="b"/>
              <a:pathLst>
                <a:path w="1013" h="2013" extrusionOk="0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68"/>
            <p:cNvSpPr/>
            <p:nvPr/>
          </p:nvSpPr>
          <p:spPr>
            <a:xfrm>
              <a:off x="4241815" y="2014317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7" name="Google Shape;14437;p68"/>
          <p:cNvGrpSpPr/>
          <p:nvPr/>
        </p:nvGrpSpPr>
        <p:grpSpPr>
          <a:xfrm>
            <a:off x="8047661" y="1969046"/>
            <a:ext cx="279132" cy="356875"/>
            <a:chOff x="8047661" y="1969046"/>
            <a:chExt cx="279132" cy="356875"/>
          </a:xfrm>
          <a:solidFill>
            <a:srgbClr val="000000"/>
          </a:solidFill>
        </p:grpSpPr>
        <p:sp>
          <p:nvSpPr>
            <p:cNvPr id="14438" name="Google Shape;14438;p68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68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68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68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2" name="Google Shape;14442;p68"/>
          <p:cNvGrpSpPr/>
          <p:nvPr/>
        </p:nvGrpSpPr>
        <p:grpSpPr>
          <a:xfrm>
            <a:off x="7596157" y="1968159"/>
            <a:ext cx="279544" cy="358142"/>
            <a:chOff x="7596157" y="1968159"/>
            <a:chExt cx="279544" cy="358142"/>
          </a:xfrm>
          <a:solidFill>
            <a:srgbClr val="000000"/>
          </a:solidFill>
        </p:grpSpPr>
        <p:sp>
          <p:nvSpPr>
            <p:cNvPr id="14443" name="Google Shape;14443;p68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68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68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68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68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68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9" name="Google Shape;14449;p68"/>
          <p:cNvGrpSpPr/>
          <p:nvPr/>
        </p:nvGrpSpPr>
        <p:grpSpPr>
          <a:xfrm>
            <a:off x="7147315" y="1969046"/>
            <a:ext cx="279513" cy="357636"/>
            <a:chOff x="7147315" y="1969046"/>
            <a:chExt cx="279513" cy="357636"/>
          </a:xfrm>
          <a:solidFill>
            <a:srgbClr val="000000"/>
          </a:solidFill>
        </p:grpSpPr>
        <p:sp>
          <p:nvSpPr>
            <p:cNvPr id="14450" name="Google Shape;14450;p68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68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68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68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68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68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68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7" name="Google Shape;14457;p68"/>
          <p:cNvGrpSpPr/>
          <p:nvPr/>
        </p:nvGrpSpPr>
        <p:grpSpPr>
          <a:xfrm>
            <a:off x="6697681" y="1968317"/>
            <a:ext cx="280305" cy="359093"/>
            <a:chOff x="6697681" y="1968317"/>
            <a:chExt cx="280305" cy="359093"/>
          </a:xfrm>
          <a:solidFill>
            <a:srgbClr val="000000"/>
          </a:solidFill>
        </p:grpSpPr>
        <p:sp>
          <p:nvSpPr>
            <p:cNvPr id="14458" name="Google Shape;14458;p68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68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68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68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68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68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68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5" name="Google Shape;14465;p68"/>
          <p:cNvGrpSpPr/>
          <p:nvPr/>
        </p:nvGrpSpPr>
        <p:grpSpPr>
          <a:xfrm>
            <a:off x="6248839" y="1967937"/>
            <a:ext cx="280273" cy="358744"/>
            <a:chOff x="6248839" y="1967937"/>
            <a:chExt cx="280273" cy="358744"/>
          </a:xfrm>
          <a:solidFill>
            <a:srgbClr val="000000"/>
          </a:solidFill>
        </p:grpSpPr>
        <p:sp>
          <p:nvSpPr>
            <p:cNvPr id="14466" name="Google Shape;14466;p68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68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68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68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68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68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2" name="Google Shape;14472;p68"/>
          <p:cNvGrpSpPr/>
          <p:nvPr/>
        </p:nvGrpSpPr>
        <p:grpSpPr>
          <a:xfrm>
            <a:off x="5801485" y="1969046"/>
            <a:ext cx="279164" cy="357794"/>
            <a:chOff x="5801485" y="1969046"/>
            <a:chExt cx="279164" cy="357794"/>
          </a:xfrm>
          <a:solidFill>
            <a:srgbClr val="000000"/>
          </a:solidFill>
        </p:grpSpPr>
        <p:sp>
          <p:nvSpPr>
            <p:cNvPr id="14473" name="Google Shape;14473;p68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68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68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68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68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68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68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68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68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68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68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68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68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6" name="Google Shape;14486;p68"/>
          <p:cNvGrpSpPr/>
          <p:nvPr/>
        </p:nvGrpSpPr>
        <p:grpSpPr>
          <a:xfrm>
            <a:off x="5352643" y="1969046"/>
            <a:ext cx="278404" cy="358364"/>
            <a:chOff x="5352643" y="1969046"/>
            <a:chExt cx="278404" cy="358364"/>
          </a:xfrm>
          <a:solidFill>
            <a:srgbClr val="000000"/>
          </a:solidFill>
        </p:grpSpPr>
        <p:sp>
          <p:nvSpPr>
            <p:cNvPr id="14487" name="Google Shape;14487;p68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8" name="Google Shape;14488;p68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9" name="Google Shape;14489;p68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68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1" name="Google Shape;14491;p68"/>
          <p:cNvGrpSpPr/>
          <p:nvPr/>
        </p:nvGrpSpPr>
        <p:grpSpPr>
          <a:xfrm>
            <a:off x="4897750" y="1968317"/>
            <a:ext cx="279132" cy="358364"/>
            <a:chOff x="4897750" y="1968317"/>
            <a:chExt cx="279132" cy="358364"/>
          </a:xfrm>
          <a:solidFill>
            <a:srgbClr val="000000"/>
          </a:solidFill>
        </p:grpSpPr>
        <p:sp>
          <p:nvSpPr>
            <p:cNvPr id="14492" name="Google Shape;14492;p68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68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68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5" name="Google Shape;14495;p68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6" name="Google Shape;14496;p68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68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68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68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68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68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2" name="Google Shape;14502;p68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3" name="Google Shape;14503;p68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68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5" name="Google Shape;14505;p68"/>
          <p:cNvSpPr/>
          <p:nvPr/>
        </p:nvSpPr>
        <p:spPr>
          <a:xfrm>
            <a:off x="872362" y="1513044"/>
            <a:ext cx="325164" cy="347783"/>
          </a:xfrm>
          <a:custGeom>
            <a:avLst/>
            <a:gdLst/>
            <a:ahLst/>
            <a:cxnLst/>
            <a:rect l="l" t="t" r="r" b="b"/>
            <a:pathLst>
              <a:path w="10264" h="10978" extrusionOk="0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06" name="Google Shape;14506;p68"/>
          <p:cNvGrpSpPr/>
          <p:nvPr/>
        </p:nvGrpSpPr>
        <p:grpSpPr>
          <a:xfrm>
            <a:off x="1767449" y="1513044"/>
            <a:ext cx="324403" cy="347783"/>
            <a:chOff x="1767449" y="1513044"/>
            <a:chExt cx="324403" cy="347783"/>
          </a:xfrm>
          <a:solidFill>
            <a:srgbClr val="000000"/>
          </a:solidFill>
        </p:grpSpPr>
        <p:sp>
          <p:nvSpPr>
            <p:cNvPr id="14507" name="Google Shape;14507;p68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68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68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68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68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68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68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4" name="Google Shape;14514;p68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5" name="Google Shape;14515;p68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6" name="Google Shape;14516;p68"/>
          <p:cNvGrpSpPr/>
          <p:nvPr/>
        </p:nvGrpSpPr>
        <p:grpSpPr>
          <a:xfrm>
            <a:off x="4007193" y="1512727"/>
            <a:ext cx="320633" cy="348100"/>
            <a:chOff x="4007193" y="1512727"/>
            <a:chExt cx="320633" cy="348100"/>
          </a:xfrm>
          <a:solidFill>
            <a:srgbClr val="000000"/>
          </a:solidFill>
        </p:grpSpPr>
        <p:sp>
          <p:nvSpPr>
            <p:cNvPr id="14517" name="Google Shape;14517;p68"/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68"/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68"/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68"/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68"/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2" name="Google Shape;14522;p68"/>
          <p:cNvGrpSpPr/>
          <p:nvPr/>
        </p:nvGrpSpPr>
        <p:grpSpPr>
          <a:xfrm>
            <a:off x="3530425" y="1508747"/>
            <a:ext cx="368175" cy="344594"/>
            <a:chOff x="3530425" y="1508747"/>
            <a:chExt cx="368175" cy="344594"/>
          </a:xfrm>
          <a:solidFill>
            <a:srgbClr val="000000"/>
          </a:solidFill>
        </p:grpSpPr>
        <p:sp>
          <p:nvSpPr>
            <p:cNvPr id="14523" name="Google Shape;14523;p68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4" name="Google Shape;14524;p68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5" name="Google Shape;14525;p68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68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7" name="Google Shape;14527;p68"/>
          <p:cNvGrpSpPr/>
          <p:nvPr/>
        </p:nvGrpSpPr>
        <p:grpSpPr>
          <a:xfrm>
            <a:off x="3127598" y="1513234"/>
            <a:ext cx="289714" cy="347593"/>
            <a:chOff x="3127598" y="1513234"/>
            <a:chExt cx="289714" cy="347593"/>
          </a:xfrm>
          <a:solidFill>
            <a:srgbClr val="000000"/>
          </a:solidFill>
        </p:grpSpPr>
        <p:sp>
          <p:nvSpPr>
            <p:cNvPr id="14528" name="Google Shape;14528;p68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68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68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1" name="Google Shape;14531;p68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2" name="Google Shape;14532;p68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3" name="Google Shape;14533;p68"/>
          <p:cNvGrpSpPr/>
          <p:nvPr/>
        </p:nvGrpSpPr>
        <p:grpSpPr>
          <a:xfrm>
            <a:off x="2662884" y="1513044"/>
            <a:ext cx="322914" cy="348543"/>
            <a:chOff x="2662884" y="1513044"/>
            <a:chExt cx="322914" cy="348543"/>
          </a:xfrm>
          <a:solidFill>
            <a:srgbClr val="000000"/>
          </a:solidFill>
        </p:grpSpPr>
        <p:sp>
          <p:nvSpPr>
            <p:cNvPr id="14534" name="Google Shape;14534;p68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5" name="Google Shape;14535;p68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6" name="Google Shape;14536;p68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68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68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68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68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68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68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68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4" name="Google Shape;14544;p68"/>
          <p:cNvGrpSpPr/>
          <p:nvPr/>
        </p:nvGrpSpPr>
        <p:grpSpPr>
          <a:xfrm>
            <a:off x="2232511" y="1512759"/>
            <a:ext cx="299534" cy="348068"/>
            <a:chOff x="2232511" y="1512759"/>
            <a:chExt cx="299534" cy="348068"/>
          </a:xfrm>
          <a:solidFill>
            <a:srgbClr val="000000"/>
          </a:solidFill>
        </p:grpSpPr>
        <p:sp>
          <p:nvSpPr>
            <p:cNvPr id="14545" name="Google Shape;14545;p68"/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68"/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7" name="Google Shape;14547;p68"/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8" name="Google Shape;14548;p68"/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68"/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68"/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1" name="Google Shape;14551;p68"/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2" name="Google Shape;14552;p68"/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68"/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68"/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68"/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6" name="Google Shape;14556;p68"/>
          <p:cNvGrpSpPr/>
          <p:nvPr/>
        </p:nvGrpSpPr>
        <p:grpSpPr>
          <a:xfrm>
            <a:off x="1331406" y="1513361"/>
            <a:ext cx="301784" cy="348607"/>
            <a:chOff x="1331406" y="1513361"/>
            <a:chExt cx="301784" cy="348607"/>
          </a:xfrm>
          <a:solidFill>
            <a:srgbClr val="000000"/>
          </a:solidFill>
        </p:grpSpPr>
        <p:sp>
          <p:nvSpPr>
            <p:cNvPr id="14557" name="Google Shape;14557;p68"/>
            <p:cNvSpPr/>
            <p:nvPr/>
          </p:nvSpPr>
          <p:spPr>
            <a:xfrm>
              <a:off x="1473237" y="1513361"/>
              <a:ext cx="159952" cy="169076"/>
            </a:xfrm>
            <a:custGeom>
              <a:avLst/>
              <a:gdLst/>
              <a:ahLst/>
              <a:cxnLst/>
              <a:rect l="l" t="t" r="r" b="b"/>
              <a:pathLst>
                <a:path w="5049" h="5337" extrusionOk="0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8" name="Google Shape;14558;p68"/>
            <p:cNvSpPr/>
            <p:nvPr/>
          </p:nvSpPr>
          <p:spPr>
            <a:xfrm>
              <a:off x="1331406" y="1579033"/>
              <a:ext cx="152412" cy="282934"/>
            </a:xfrm>
            <a:custGeom>
              <a:avLst/>
              <a:gdLst/>
              <a:ahLst/>
              <a:cxnLst/>
              <a:rect l="l" t="t" r="r" b="b"/>
              <a:pathLst>
                <a:path w="4811" h="8931" extrusionOk="0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9" name="Google Shape;14559;p68"/>
            <p:cNvSpPr/>
            <p:nvPr/>
          </p:nvSpPr>
          <p:spPr>
            <a:xfrm>
              <a:off x="1373667" y="1686935"/>
              <a:ext cx="66401" cy="10581"/>
            </a:xfrm>
            <a:custGeom>
              <a:avLst/>
              <a:gdLst/>
              <a:ahLst/>
              <a:cxnLst/>
              <a:rect l="l" t="t" r="r" b="b"/>
              <a:pathLst>
                <a:path w="2096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68"/>
            <p:cNvSpPr/>
            <p:nvPr/>
          </p:nvSpPr>
          <p:spPr>
            <a:xfrm>
              <a:off x="1518508" y="1536044"/>
              <a:ext cx="72452" cy="112812"/>
            </a:xfrm>
            <a:custGeom>
              <a:avLst/>
              <a:gdLst/>
              <a:ahLst/>
              <a:cxnLst/>
              <a:rect l="l" t="t" r="r" b="b"/>
              <a:pathLst>
                <a:path w="2287" h="3561" extrusionOk="0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1" name="Google Shape;14561;p68"/>
          <p:cNvGrpSpPr/>
          <p:nvPr/>
        </p:nvGrpSpPr>
        <p:grpSpPr>
          <a:xfrm>
            <a:off x="7144274" y="1500214"/>
            <a:ext cx="282174" cy="355735"/>
            <a:chOff x="7144274" y="1500214"/>
            <a:chExt cx="282174" cy="355735"/>
          </a:xfrm>
          <a:solidFill>
            <a:srgbClr val="000000"/>
          </a:solidFill>
        </p:grpSpPr>
        <p:sp>
          <p:nvSpPr>
            <p:cNvPr id="14562" name="Google Shape;14562;p68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68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68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68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6" name="Google Shape;14566;p68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7" name="Google Shape;14567;p68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8" name="Google Shape;14568;p68"/>
          <p:cNvGrpSpPr/>
          <p:nvPr/>
        </p:nvGrpSpPr>
        <p:grpSpPr>
          <a:xfrm>
            <a:off x="6685262" y="1500214"/>
            <a:ext cx="289682" cy="354594"/>
            <a:chOff x="6685262" y="1500214"/>
            <a:chExt cx="289682" cy="354594"/>
          </a:xfrm>
          <a:solidFill>
            <a:srgbClr val="000000"/>
          </a:solidFill>
        </p:grpSpPr>
        <p:sp>
          <p:nvSpPr>
            <p:cNvPr id="14569" name="Google Shape;14569;p68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68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68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68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3" name="Google Shape;14573;p68"/>
          <p:cNvGrpSpPr/>
          <p:nvPr/>
        </p:nvGrpSpPr>
        <p:grpSpPr>
          <a:xfrm>
            <a:off x="6200938" y="1500594"/>
            <a:ext cx="322154" cy="355355"/>
            <a:chOff x="6200938" y="1500594"/>
            <a:chExt cx="322154" cy="355355"/>
          </a:xfrm>
          <a:solidFill>
            <a:srgbClr val="000000"/>
          </a:solidFill>
        </p:grpSpPr>
        <p:sp>
          <p:nvSpPr>
            <p:cNvPr id="14574" name="Google Shape;14574;p68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68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68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68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68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9" name="Google Shape;14579;p68"/>
          <p:cNvGrpSpPr/>
          <p:nvPr/>
        </p:nvGrpSpPr>
        <p:grpSpPr>
          <a:xfrm>
            <a:off x="5289631" y="1500214"/>
            <a:ext cx="332355" cy="354974"/>
            <a:chOff x="5289631" y="1500214"/>
            <a:chExt cx="332355" cy="354974"/>
          </a:xfrm>
          <a:solidFill>
            <a:srgbClr val="000000"/>
          </a:solidFill>
        </p:grpSpPr>
        <p:sp>
          <p:nvSpPr>
            <p:cNvPr id="14580" name="Google Shape;14580;p68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68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2" name="Google Shape;14582;p68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3" name="Google Shape;14583;p68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68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68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6" name="Google Shape;14586;p68"/>
          <p:cNvGrpSpPr/>
          <p:nvPr/>
        </p:nvGrpSpPr>
        <p:grpSpPr>
          <a:xfrm>
            <a:off x="5748295" y="1499833"/>
            <a:ext cx="323294" cy="356115"/>
            <a:chOff x="5748295" y="1499833"/>
            <a:chExt cx="323294" cy="356115"/>
          </a:xfrm>
          <a:solidFill>
            <a:srgbClr val="000000"/>
          </a:solidFill>
        </p:grpSpPr>
        <p:sp>
          <p:nvSpPr>
            <p:cNvPr id="14587" name="Google Shape;14587;p68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68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9" name="Google Shape;14589;p68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0" name="Google Shape;14590;p68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68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68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68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4" name="Google Shape;14594;p68"/>
          <p:cNvGrpSpPr/>
          <p:nvPr/>
        </p:nvGrpSpPr>
        <p:grpSpPr>
          <a:xfrm>
            <a:off x="8047661" y="1501037"/>
            <a:ext cx="278404" cy="355260"/>
            <a:chOff x="8047661" y="1501037"/>
            <a:chExt cx="278404" cy="355260"/>
          </a:xfrm>
          <a:solidFill>
            <a:srgbClr val="000000"/>
          </a:solidFill>
        </p:grpSpPr>
        <p:sp>
          <p:nvSpPr>
            <p:cNvPr id="14595" name="Google Shape;14595;p68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68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68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68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9" name="Google Shape;14599;p68"/>
          <p:cNvGrpSpPr/>
          <p:nvPr/>
        </p:nvGrpSpPr>
        <p:grpSpPr>
          <a:xfrm>
            <a:off x="4903389" y="1500214"/>
            <a:ext cx="267854" cy="355735"/>
            <a:chOff x="4903389" y="1500214"/>
            <a:chExt cx="267854" cy="355735"/>
          </a:xfrm>
          <a:solidFill>
            <a:srgbClr val="000000"/>
          </a:solidFill>
        </p:grpSpPr>
        <p:sp>
          <p:nvSpPr>
            <p:cNvPr id="14600" name="Google Shape;14600;p68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68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68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3" name="Google Shape;14603;p68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4" name="Google Shape;14604;p68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5" name="Google Shape;14605;p68"/>
          <p:cNvGrpSpPr/>
          <p:nvPr/>
        </p:nvGrpSpPr>
        <p:grpSpPr>
          <a:xfrm>
            <a:off x="7613518" y="1501354"/>
            <a:ext cx="264433" cy="353074"/>
            <a:chOff x="7613518" y="1501354"/>
            <a:chExt cx="264433" cy="353074"/>
          </a:xfrm>
          <a:solidFill>
            <a:srgbClr val="000000"/>
          </a:solidFill>
        </p:grpSpPr>
        <p:sp>
          <p:nvSpPr>
            <p:cNvPr id="14606" name="Google Shape;14606;p68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68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68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9" name="Google Shape;14609;p68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0" name="Google Shape;14610;p68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1" name="Google Shape;14611;p68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PRODUCTS</a:t>
            </a:r>
            <a:endParaRPr/>
          </a:p>
        </p:txBody>
      </p:sp>
      <p:grpSp>
        <p:nvGrpSpPr>
          <p:cNvPr id="1814" name="Google Shape;1814;p31"/>
          <p:cNvGrpSpPr/>
          <p:nvPr/>
        </p:nvGrpSpPr>
        <p:grpSpPr>
          <a:xfrm>
            <a:off x="6176864" y="3286972"/>
            <a:ext cx="623700" cy="624240"/>
            <a:chOff x="6290131" y="3311306"/>
            <a:chExt cx="693000" cy="693600"/>
          </a:xfrm>
        </p:grpSpPr>
        <p:sp>
          <p:nvSpPr>
            <p:cNvPr id="1815" name="Google Shape;1815;p31"/>
            <p:cNvSpPr/>
            <p:nvPr/>
          </p:nvSpPr>
          <p:spPr>
            <a:xfrm>
              <a:off x="6290131" y="3311306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6" name="Google Shape;1816;p31"/>
            <p:cNvGrpSpPr/>
            <p:nvPr/>
          </p:nvGrpSpPr>
          <p:grpSpPr>
            <a:xfrm>
              <a:off x="6477793" y="3451383"/>
              <a:ext cx="317677" cy="402066"/>
              <a:chOff x="4684723" y="4488056"/>
              <a:chExt cx="360096" cy="456478"/>
            </a:xfrm>
          </p:grpSpPr>
          <p:sp>
            <p:nvSpPr>
              <p:cNvPr id="1817" name="Google Shape;1817;p31"/>
              <p:cNvSpPr/>
              <p:nvPr/>
            </p:nvSpPr>
            <p:spPr>
              <a:xfrm>
                <a:off x="4739692" y="4713666"/>
                <a:ext cx="19721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91" extrusionOk="0">
                    <a:moveTo>
                      <a:pt x="477" y="1"/>
                    </a:moveTo>
                    <a:cubicBezTo>
                      <a:pt x="229" y="1"/>
                      <a:pt x="1" y="260"/>
                      <a:pt x="120" y="543"/>
                    </a:cubicBezTo>
                    <a:cubicBezTo>
                      <a:pt x="190" y="713"/>
                      <a:pt x="334" y="790"/>
                      <a:pt x="477" y="790"/>
                    </a:cubicBezTo>
                    <a:cubicBezTo>
                      <a:pt x="673" y="790"/>
                      <a:pt x="869" y="644"/>
                      <a:pt x="869" y="393"/>
                    </a:cubicBezTo>
                    <a:cubicBezTo>
                      <a:pt x="869" y="288"/>
                      <a:pt x="824" y="199"/>
                      <a:pt x="749" y="124"/>
                    </a:cubicBezTo>
                    <a:cubicBezTo>
                      <a:pt x="667" y="38"/>
                      <a:pt x="571" y="1"/>
                      <a:pt x="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1"/>
              <p:cNvSpPr/>
              <p:nvPr/>
            </p:nvSpPr>
            <p:spPr>
              <a:xfrm>
                <a:off x="4684723" y="4488056"/>
                <a:ext cx="74689" cy="456478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20138" extrusionOk="0">
                    <a:moveTo>
                      <a:pt x="2516" y="749"/>
                    </a:moveTo>
                    <a:lnTo>
                      <a:pt x="2516" y="4956"/>
                    </a:lnTo>
                    <a:lnTo>
                      <a:pt x="779" y="4956"/>
                    </a:lnTo>
                    <a:lnTo>
                      <a:pt x="779" y="749"/>
                    </a:lnTo>
                    <a:close/>
                    <a:moveTo>
                      <a:pt x="779" y="1"/>
                    </a:moveTo>
                    <a:cubicBezTo>
                      <a:pt x="345" y="1"/>
                      <a:pt x="0" y="345"/>
                      <a:pt x="0" y="779"/>
                    </a:cubicBezTo>
                    <a:lnTo>
                      <a:pt x="0" y="19344"/>
                    </a:lnTo>
                    <a:cubicBezTo>
                      <a:pt x="0" y="19778"/>
                      <a:pt x="345" y="20138"/>
                      <a:pt x="779" y="20138"/>
                    </a:cubicBezTo>
                    <a:lnTo>
                      <a:pt x="2890" y="20138"/>
                    </a:lnTo>
                    <a:cubicBezTo>
                      <a:pt x="3114" y="20138"/>
                      <a:pt x="3294" y="19958"/>
                      <a:pt x="3294" y="19718"/>
                    </a:cubicBezTo>
                    <a:lnTo>
                      <a:pt x="3294" y="11993"/>
                    </a:lnTo>
                    <a:cubicBezTo>
                      <a:pt x="3294" y="11933"/>
                      <a:pt x="3279" y="11873"/>
                      <a:pt x="3219" y="11828"/>
                    </a:cubicBezTo>
                    <a:cubicBezTo>
                      <a:pt x="3138" y="11737"/>
                      <a:pt x="3030" y="11695"/>
                      <a:pt x="2924" y="11695"/>
                    </a:cubicBezTo>
                    <a:cubicBezTo>
                      <a:pt x="2718" y="11695"/>
                      <a:pt x="2516" y="11851"/>
                      <a:pt x="2516" y="12098"/>
                    </a:cubicBezTo>
                    <a:lnTo>
                      <a:pt x="2516" y="19314"/>
                    </a:lnTo>
                    <a:lnTo>
                      <a:pt x="779" y="19314"/>
                    </a:lnTo>
                    <a:lnTo>
                      <a:pt x="779" y="5735"/>
                    </a:lnTo>
                    <a:lnTo>
                      <a:pt x="2516" y="5735"/>
                    </a:lnTo>
                    <a:lnTo>
                      <a:pt x="2516" y="8744"/>
                    </a:lnTo>
                    <a:cubicBezTo>
                      <a:pt x="2516" y="8939"/>
                      <a:pt x="2650" y="9118"/>
                      <a:pt x="2845" y="9148"/>
                    </a:cubicBezTo>
                    <a:cubicBezTo>
                      <a:pt x="2862" y="9151"/>
                      <a:pt x="2880" y="9152"/>
                      <a:pt x="2897" y="9152"/>
                    </a:cubicBezTo>
                    <a:cubicBezTo>
                      <a:pt x="3114" y="9152"/>
                      <a:pt x="3294" y="8981"/>
                      <a:pt x="3294" y="8759"/>
                    </a:cubicBezTo>
                    <a:lnTo>
                      <a:pt x="3294" y="779"/>
                    </a:lnTo>
                    <a:cubicBezTo>
                      <a:pt x="3294" y="345"/>
                      <a:pt x="2950" y="1"/>
                      <a:pt x="25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1"/>
              <p:cNvSpPr/>
              <p:nvPr/>
            </p:nvSpPr>
            <p:spPr>
              <a:xfrm>
                <a:off x="4969790" y="4813516"/>
                <a:ext cx="75029" cy="129998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5735" extrusionOk="0">
                    <a:moveTo>
                      <a:pt x="2186" y="779"/>
                    </a:moveTo>
                    <a:cubicBezTo>
                      <a:pt x="2366" y="779"/>
                      <a:pt x="2516" y="929"/>
                      <a:pt x="2516" y="1123"/>
                    </a:cubicBezTo>
                    <a:lnTo>
                      <a:pt x="2516" y="4956"/>
                    </a:lnTo>
                    <a:lnTo>
                      <a:pt x="794" y="4956"/>
                    </a:lnTo>
                    <a:lnTo>
                      <a:pt x="794" y="1123"/>
                    </a:lnTo>
                    <a:cubicBezTo>
                      <a:pt x="794" y="929"/>
                      <a:pt x="944" y="779"/>
                      <a:pt x="1123" y="779"/>
                    </a:cubicBezTo>
                    <a:close/>
                    <a:moveTo>
                      <a:pt x="1123" y="1"/>
                    </a:moveTo>
                    <a:cubicBezTo>
                      <a:pt x="510" y="1"/>
                      <a:pt x="1" y="495"/>
                      <a:pt x="1" y="1123"/>
                    </a:cubicBezTo>
                    <a:lnTo>
                      <a:pt x="1" y="5345"/>
                    </a:lnTo>
                    <a:cubicBezTo>
                      <a:pt x="1" y="5555"/>
                      <a:pt x="180" y="5735"/>
                      <a:pt x="405" y="5735"/>
                    </a:cubicBezTo>
                    <a:lnTo>
                      <a:pt x="2920" y="5735"/>
                    </a:lnTo>
                    <a:cubicBezTo>
                      <a:pt x="3130" y="5735"/>
                      <a:pt x="3309" y="5555"/>
                      <a:pt x="3309" y="5345"/>
                    </a:cubicBezTo>
                    <a:lnTo>
                      <a:pt x="3309" y="1123"/>
                    </a:lnTo>
                    <a:cubicBezTo>
                      <a:pt x="3309" y="495"/>
                      <a:pt x="2800" y="1"/>
                      <a:pt x="2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1"/>
              <p:cNvSpPr/>
              <p:nvPr/>
            </p:nvSpPr>
            <p:spPr>
              <a:xfrm>
                <a:off x="4882225" y="4763217"/>
                <a:ext cx="19721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91" extrusionOk="0">
                    <a:moveTo>
                      <a:pt x="483" y="1"/>
                    </a:moveTo>
                    <a:cubicBezTo>
                      <a:pt x="229" y="1"/>
                      <a:pt x="1" y="260"/>
                      <a:pt x="121" y="543"/>
                    </a:cubicBezTo>
                    <a:cubicBezTo>
                      <a:pt x="190" y="713"/>
                      <a:pt x="334" y="790"/>
                      <a:pt x="477" y="790"/>
                    </a:cubicBezTo>
                    <a:cubicBezTo>
                      <a:pt x="674" y="790"/>
                      <a:pt x="869" y="644"/>
                      <a:pt x="869" y="393"/>
                    </a:cubicBezTo>
                    <a:cubicBezTo>
                      <a:pt x="869" y="288"/>
                      <a:pt x="839" y="198"/>
                      <a:pt x="764" y="124"/>
                    </a:cubicBezTo>
                    <a:cubicBezTo>
                      <a:pt x="678" y="38"/>
                      <a:pt x="579" y="1"/>
                      <a:pt x="4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1"/>
              <p:cNvSpPr/>
              <p:nvPr/>
            </p:nvSpPr>
            <p:spPr>
              <a:xfrm>
                <a:off x="4827257" y="4499186"/>
                <a:ext cx="75029" cy="445348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19647" extrusionOk="0">
                    <a:moveTo>
                      <a:pt x="1640" y="2022"/>
                    </a:moveTo>
                    <a:cubicBezTo>
                      <a:pt x="1859" y="2022"/>
                      <a:pt x="2052" y="2192"/>
                      <a:pt x="2052" y="2414"/>
                    </a:cubicBezTo>
                    <a:lnTo>
                      <a:pt x="2052" y="2848"/>
                    </a:lnTo>
                    <a:lnTo>
                      <a:pt x="1258" y="2848"/>
                    </a:lnTo>
                    <a:lnTo>
                      <a:pt x="1258" y="2429"/>
                    </a:lnTo>
                    <a:cubicBezTo>
                      <a:pt x="1258" y="2235"/>
                      <a:pt x="1393" y="2055"/>
                      <a:pt x="1587" y="2025"/>
                    </a:cubicBezTo>
                    <a:cubicBezTo>
                      <a:pt x="1605" y="2023"/>
                      <a:pt x="1622" y="2022"/>
                      <a:pt x="1640" y="2022"/>
                    </a:cubicBezTo>
                    <a:close/>
                    <a:moveTo>
                      <a:pt x="2052" y="3642"/>
                    </a:moveTo>
                    <a:lnTo>
                      <a:pt x="2052" y="4465"/>
                    </a:lnTo>
                    <a:lnTo>
                      <a:pt x="1258" y="4465"/>
                    </a:lnTo>
                    <a:lnTo>
                      <a:pt x="1258" y="3642"/>
                    </a:lnTo>
                    <a:close/>
                    <a:moveTo>
                      <a:pt x="1655" y="1"/>
                    </a:moveTo>
                    <a:cubicBezTo>
                      <a:pt x="1438" y="1"/>
                      <a:pt x="1258" y="171"/>
                      <a:pt x="1258" y="393"/>
                    </a:cubicBezTo>
                    <a:lnTo>
                      <a:pt x="1258" y="1306"/>
                    </a:lnTo>
                    <a:cubicBezTo>
                      <a:pt x="794" y="1471"/>
                      <a:pt x="479" y="1920"/>
                      <a:pt x="479" y="2414"/>
                    </a:cubicBezTo>
                    <a:lnTo>
                      <a:pt x="479" y="4540"/>
                    </a:lnTo>
                    <a:cubicBezTo>
                      <a:pt x="180" y="4660"/>
                      <a:pt x="0" y="4944"/>
                      <a:pt x="0" y="5244"/>
                    </a:cubicBezTo>
                    <a:lnTo>
                      <a:pt x="0" y="18853"/>
                    </a:lnTo>
                    <a:cubicBezTo>
                      <a:pt x="0" y="19287"/>
                      <a:pt x="360" y="19647"/>
                      <a:pt x="794" y="19647"/>
                    </a:cubicBezTo>
                    <a:lnTo>
                      <a:pt x="2890" y="19647"/>
                    </a:lnTo>
                    <a:cubicBezTo>
                      <a:pt x="3115" y="19647"/>
                      <a:pt x="3309" y="19467"/>
                      <a:pt x="3309" y="19242"/>
                    </a:cubicBezTo>
                    <a:lnTo>
                      <a:pt x="3309" y="13568"/>
                    </a:lnTo>
                    <a:cubicBezTo>
                      <a:pt x="3309" y="13508"/>
                      <a:pt x="3279" y="13448"/>
                      <a:pt x="3234" y="13403"/>
                    </a:cubicBezTo>
                    <a:cubicBezTo>
                      <a:pt x="3148" y="13312"/>
                      <a:pt x="3039" y="13270"/>
                      <a:pt x="2932" y="13270"/>
                    </a:cubicBezTo>
                    <a:cubicBezTo>
                      <a:pt x="2724" y="13270"/>
                      <a:pt x="2526" y="13426"/>
                      <a:pt x="2516" y="13673"/>
                    </a:cubicBezTo>
                    <a:lnTo>
                      <a:pt x="2516" y="18823"/>
                    </a:lnTo>
                    <a:lnTo>
                      <a:pt x="794" y="18823"/>
                    </a:lnTo>
                    <a:lnTo>
                      <a:pt x="794" y="5244"/>
                    </a:lnTo>
                    <a:lnTo>
                      <a:pt x="2516" y="5244"/>
                    </a:lnTo>
                    <a:lnTo>
                      <a:pt x="2516" y="10289"/>
                    </a:lnTo>
                    <a:cubicBezTo>
                      <a:pt x="2516" y="10484"/>
                      <a:pt x="2650" y="10664"/>
                      <a:pt x="2845" y="10694"/>
                    </a:cubicBezTo>
                    <a:cubicBezTo>
                      <a:pt x="2863" y="10696"/>
                      <a:pt x="2880" y="10697"/>
                      <a:pt x="2897" y="10697"/>
                    </a:cubicBezTo>
                    <a:cubicBezTo>
                      <a:pt x="3116" y="10697"/>
                      <a:pt x="3309" y="10526"/>
                      <a:pt x="3309" y="10304"/>
                    </a:cubicBezTo>
                    <a:lnTo>
                      <a:pt x="3309" y="5229"/>
                    </a:lnTo>
                    <a:cubicBezTo>
                      <a:pt x="3309" y="4929"/>
                      <a:pt x="3115" y="4645"/>
                      <a:pt x="2830" y="4525"/>
                    </a:cubicBezTo>
                    <a:lnTo>
                      <a:pt x="2830" y="2414"/>
                    </a:lnTo>
                    <a:cubicBezTo>
                      <a:pt x="2830" y="1920"/>
                      <a:pt x="2516" y="1471"/>
                      <a:pt x="2052" y="1306"/>
                    </a:cubicBezTo>
                    <a:lnTo>
                      <a:pt x="2052" y="408"/>
                    </a:lnTo>
                    <a:cubicBezTo>
                      <a:pt x="2052" y="213"/>
                      <a:pt x="1902" y="34"/>
                      <a:pt x="1707" y="4"/>
                    </a:cubicBezTo>
                    <a:cubicBezTo>
                      <a:pt x="1690" y="2"/>
                      <a:pt x="1672" y="1"/>
                      <a:pt x="16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2" name="Google Shape;1822;p31"/>
          <p:cNvGrpSpPr/>
          <p:nvPr/>
        </p:nvGrpSpPr>
        <p:grpSpPr>
          <a:xfrm>
            <a:off x="713219" y="3286972"/>
            <a:ext cx="623700" cy="624240"/>
            <a:chOff x="606831" y="3311262"/>
            <a:chExt cx="693000" cy="693600"/>
          </a:xfrm>
        </p:grpSpPr>
        <p:sp>
          <p:nvSpPr>
            <p:cNvPr id="1823" name="Google Shape;1823;p31"/>
            <p:cNvSpPr/>
            <p:nvPr/>
          </p:nvSpPr>
          <p:spPr>
            <a:xfrm>
              <a:off x="606831" y="3311262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4" name="Google Shape;1824;p31"/>
            <p:cNvGrpSpPr/>
            <p:nvPr/>
          </p:nvGrpSpPr>
          <p:grpSpPr>
            <a:xfrm>
              <a:off x="773236" y="3452688"/>
              <a:ext cx="360191" cy="402365"/>
              <a:chOff x="286118" y="3785568"/>
              <a:chExt cx="408287" cy="456818"/>
            </a:xfrm>
          </p:grpSpPr>
          <p:sp>
            <p:nvSpPr>
              <p:cNvPr id="1825" name="Google Shape;1825;p31"/>
              <p:cNvSpPr/>
              <p:nvPr/>
            </p:nvSpPr>
            <p:spPr>
              <a:xfrm>
                <a:off x="286118" y="3785568"/>
                <a:ext cx="181929" cy="45681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0153" extrusionOk="0">
                    <a:moveTo>
                      <a:pt x="2752" y="803"/>
                    </a:moveTo>
                    <a:cubicBezTo>
                      <a:pt x="2816" y="803"/>
                      <a:pt x="2879" y="818"/>
                      <a:pt x="2935" y="854"/>
                    </a:cubicBezTo>
                    <a:lnTo>
                      <a:pt x="5451" y="2156"/>
                    </a:lnTo>
                    <a:cubicBezTo>
                      <a:pt x="5585" y="2216"/>
                      <a:pt x="5660" y="2351"/>
                      <a:pt x="5660" y="2501"/>
                    </a:cubicBezTo>
                    <a:lnTo>
                      <a:pt x="5660" y="6154"/>
                    </a:lnTo>
                    <a:lnTo>
                      <a:pt x="2352" y="6154"/>
                    </a:lnTo>
                    <a:lnTo>
                      <a:pt x="2352" y="1198"/>
                    </a:lnTo>
                    <a:cubicBezTo>
                      <a:pt x="2352" y="1063"/>
                      <a:pt x="2426" y="929"/>
                      <a:pt x="2546" y="854"/>
                    </a:cubicBezTo>
                    <a:cubicBezTo>
                      <a:pt x="2609" y="822"/>
                      <a:pt x="2681" y="803"/>
                      <a:pt x="2752" y="803"/>
                    </a:cubicBezTo>
                    <a:close/>
                    <a:moveTo>
                      <a:pt x="6454" y="6932"/>
                    </a:moveTo>
                    <a:lnTo>
                      <a:pt x="6454" y="9612"/>
                    </a:lnTo>
                    <a:lnTo>
                      <a:pt x="1573" y="9612"/>
                    </a:lnTo>
                    <a:lnTo>
                      <a:pt x="1573" y="8669"/>
                    </a:lnTo>
                    <a:lnTo>
                      <a:pt x="3504" y="8669"/>
                    </a:lnTo>
                    <a:cubicBezTo>
                      <a:pt x="3714" y="8669"/>
                      <a:pt x="3879" y="8534"/>
                      <a:pt x="3909" y="8340"/>
                    </a:cubicBezTo>
                    <a:cubicBezTo>
                      <a:pt x="3954" y="8100"/>
                      <a:pt x="3759" y="7875"/>
                      <a:pt x="3519" y="7875"/>
                    </a:cubicBezTo>
                    <a:lnTo>
                      <a:pt x="1573" y="7875"/>
                    </a:lnTo>
                    <a:lnTo>
                      <a:pt x="1573" y="6932"/>
                    </a:lnTo>
                    <a:close/>
                    <a:moveTo>
                      <a:pt x="6843" y="10406"/>
                    </a:moveTo>
                    <a:cubicBezTo>
                      <a:pt x="7053" y="10406"/>
                      <a:pt x="7232" y="10570"/>
                      <a:pt x="7232" y="10795"/>
                    </a:cubicBezTo>
                    <a:lnTo>
                      <a:pt x="7232" y="18969"/>
                    </a:lnTo>
                    <a:cubicBezTo>
                      <a:pt x="7232" y="19194"/>
                      <a:pt x="7053" y="19374"/>
                      <a:pt x="6843" y="19374"/>
                    </a:cubicBezTo>
                    <a:lnTo>
                      <a:pt x="1184" y="19374"/>
                    </a:lnTo>
                    <a:cubicBezTo>
                      <a:pt x="959" y="19374"/>
                      <a:pt x="780" y="19194"/>
                      <a:pt x="780" y="18969"/>
                    </a:cubicBezTo>
                    <a:lnTo>
                      <a:pt x="780" y="10795"/>
                    </a:lnTo>
                    <a:cubicBezTo>
                      <a:pt x="780" y="10570"/>
                      <a:pt x="959" y="10406"/>
                      <a:pt x="1184" y="10406"/>
                    </a:cubicBezTo>
                    <a:lnTo>
                      <a:pt x="5346" y="10406"/>
                    </a:lnTo>
                    <a:lnTo>
                      <a:pt x="5346" y="13625"/>
                    </a:lnTo>
                    <a:cubicBezTo>
                      <a:pt x="5346" y="13834"/>
                      <a:pt x="5481" y="13999"/>
                      <a:pt x="5675" y="14029"/>
                    </a:cubicBezTo>
                    <a:cubicBezTo>
                      <a:pt x="5699" y="14033"/>
                      <a:pt x="5722" y="14035"/>
                      <a:pt x="5745" y="14035"/>
                    </a:cubicBezTo>
                    <a:cubicBezTo>
                      <a:pt x="5957" y="14035"/>
                      <a:pt x="6139" y="13856"/>
                      <a:pt x="6139" y="13640"/>
                    </a:cubicBezTo>
                    <a:lnTo>
                      <a:pt x="6139" y="10406"/>
                    </a:lnTo>
                    <a:close/>
                    <a:moveTo>
                      <a:pt x="2748" y="0"/>
                    </a:moveTo>
                    <a:cubicBezTo>
                      <a:pt x="2554" y="0"/>
                      <a:pt x="2359" y="45"/>
                      <a:pt x="2187" y="135"/>
                    </a:cubicBezTo>
                    <a:cubicBezTo>
                      <a:pt x="1813" y="345"/>
                      <a:pt x="1573" y="749"/>
                      <a:pt x="1573" y="1183"/>
                    </a:cubicBezTo>
                    <a:lnTo>
                      <a:pt x="1573" y="6139"/>
                    </a:lnTo>
                    <a:cubicBezTo>
                      <a:pt x="1139" y="6139"/>
                      <a:pt x="780" y="6483"/>
                      <a:pt x="780" y="6917"/>
                    </a:cubicBezTo>
                    <a:lnTo>
                      <a:pt x="780" y="9672"/>
                    </a:lnTo>
                    <a:cubicBezTo>
                      <a:pt x="315" y="9852"/>
                      <a:pt x="1" y="10286"/>
                      <a:pt x="1" y="10795"/>
                    </a:cubicBezTo>
                    <a:lnTo>
                      <a:pt x="1" y="18969"/>
                    </a:lnTo>
                    <a:cubicBezTo>
                      <a:pt x="1" y="19628"/>
                      <a:pt x="525" y="20152"/>
                      <a:pt x="1184" y="20152"/>
                    </a:cubicBezTo>
                    <a:lnTo>
                      <a:pt x="6843" y="20152"/>
                    </a:lnTo>
                    <a:cubicBezTo>
                      <a:pt x="7487" y="20152"/>
                      <a:pt x="8026" y="19628"/>
                      <a:pt x="8026" y="18969"/>
                    </a:cubicBezTo>
                    <a:lnTo>
                      <a:pt x="8026" y="10795"/>
                    </a:lnTo>
                    <a:cubicBezTo>
                      <a:pt x="8026" y="10286"/>
                      <a:pt x="7711" y="9852"/>
                      <a:pt x="7232" y="9672"/>
                    </a:cubicBezTo>
                    <a:lnTo>
                      <a:pt x="7232" y="6917"/>
                    </a:lnTo>
                    <a:cubicBezTo>
                      <a:pt x="7232" y="6483"/>
                      <a:pt x="6888" y="6139"/>
                      <a:pt x="6454" y="6139"/>
                    </a:cubicBezTo>
                    <a:lnTo>
                      <a:pt x="6454" y="2486"/>
                    </a:lnTo>
                    <a:cubicBezTo>
                      <a:pt x="6454" y="2051"/>
                      <a:pt x="6199" y="1647"/>
                      <a:pt x="5810" y="1438"/>
                    </a:cubicBezTo>
                    <a:lnTo>
                      <a:pt x="3310" y="135"/>
                    </a:lnTo>
                    <a:cubicBezTo>
                      <a:pt x="3138" y="45"/>
                      <a:pt x="2943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1"/>
              <p:cNvSpPr/>
              <p:nvPr/>
            </p:nvSpPr>
            <p:spPr>
              <a:xfrm>
                <a:off x="512498" y="3785908"/>
                <a:ext cx="181907" cy="456478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20138" extrusionOk="0">
                    <a:moveTo>
                      <a:pt x="7246" y="10391"/>
                    </a:moveTo>
                    <a:lnTo>
                      <a:pt x="7246" y="18954"/>
                    </a:lnTo>
                    <a:cubicBezTo>
                      <a:pt x="7246" y="19179"/>
                      <a:pt x="7067" y="19359"/>
                      <a:pt x="6842" y="19359"/>
                    </a:cubicBezTo>
                    <a:lnTo>
                      <a:pt x="6139" y="19359"/>
                    </a:lnTo>
                    <a:lnTo>
                      <a:pt x="6139" y="16185"/>
                    </a:lnTo>
                    <a:cubicBezTo>
                      <a:pt x="6139" y="15975"/>
                      <a:pt x="6004" y="15810"/>
                      <a:pt x="5809" y="15780"/>
                    </a:cubicBezTo>
                    <a:cubicBezTo>
                      <a:pt x="5786" y="15776"/>
                      <a:pt x="5763" y="15774"/>
                      <a:pt x="5740" y="15774"/>
                    </a:cubicBezTo>
                    <a:cubicBezTo>
                      <a:pt x="5528" y="15774"/>
                      <a:pt x="5345" y="15954"/>
                      <a:pt x="5345" y="16170"/>
                    </a:cubicBezTo>
                    <a:lnTo>
                      <a:pt x="5345" y="19359"/>
                    </a:lnTo>
                    <a:lnTo>
                      <a:pt x="1183" y="19359"/>
                    </a:lnTo>
                    <a:cubicBezTo>
                      <a:pt x="958" y="19359"/>
                      <a:pt x="794" y="19179"/>
                      <a:pt x="794" y="18954"/>
                    </a:cubicBezTo>
                    <a:lnTo>
                      <a:pt x="794" y="10391"/>
                    </a:lnTo>
                    <a:close/>
                    <a:moveTo>
                      <a:pt x="1183" y="0"/>
                    </a:moveTo>
                    <a:cubicBezTo>
                      <a:pt x="524" y="0"/>
                      <a:pt x="0" y="524"/>
                      <a:pt x="0" y="1183"/>
                    </a:cubicBezTo>
                    <a:lnTo>
                      <a:pt x="0" y="18954"/>
                    </a:lnTo>
                    <a:cubicBezTo>
                      <a:pt x="0" y="19613"/>
                      <a:pt x="524" y="20137"/>
                      <a:pt x="1183" y="20137"/>
                    </a:cubicBezTo>
                    <a:lnTo>
                      <a:pt x="7621" y="20137"/>
                    </a:lnTo>
                    <a:cubicBezTo>
                      <a:pt x="7845" y="20137"/>
                      <a:pt x="8025" y="19958"/>
                      <a:pt x="8025" y="19733"/>
                    </a:cubicBezTo>
                    <a:lnTo>
                      <a:pt x="8025" y="6498"/>
                    </a:lnTo>
                    <a:cubicBezTo>
                      <a:pt x="8025" y="6453"/>
                      <a:pt x="8010" y="6423"/>
                      <a:pt x="7980" y="6393"/>
                    </a:cubicBezTo>
                    <a:cubicBezTo>
                      <a:pt x="7864" y="6282"/>
                      <a:pt x="7741" y="6236"/>
                      <a:pt x="7629" y="6236"/>
                    </a:cubicBezTo>
                    <a:cubicBezTo>
                      <a:pt x="7409" y="6236"/>
                      <a:pt x="7231" y="6415"/>
                      <a:pt x="7231" y="6633"/>
                    </a:cubicBezTo>
                    <a:lnTo>
                      <a:pt x="7231" y="9597"/>
                    </a:lnTo>
                    <a:lnTo>
                      <a:pt x="794" y="9597"/>
                    </a:lnTo>
                    <a:lnTo>
                      <a:pt x="794" y="8654"/>
                    </a:lnTo>
                    <a:lnTo>
                      <a:pt x="3998" y="8654"/>
                    </a:lnTo>
                    <a:cubicBezTo>
                      <a:pt x="4192" y="8654"/>
                      <a:pt x="4372" y="8519"/>
                      <a:pt x="4402" y="8310"/>
                    </a:cubicBezTo>
                    <a:cubicBezTo>
                      <a:pt x="4432" y="8085"/>
                      <a:pt x="4252" y="7860"/>
                      <a:pt x="4013" y="7860"/>
                    </a:cubicBezTo>
                    <a:lnTo>
                      <a:pt x="794" y="7860"/>
                    </a:lnTo>
                    <a:lnTo>
                      <a:pt x="794" y="1183"/>
                    </a:lnTo>
                    <a:cubicBezTo>
                      <a:pt x="794" y="958"/>
                      <a:pt x="958" y="794"/>
                      <a:pt x="1183" y="794"/>
                    </a:cubicBezTo>
                    <a:lnTo>
                      <a:pt x="6842" y="794"/>
                    </a:lnTo>
                    <a:cubicBezTo>
                      <a:pt x="7067" y="794"/>
                      <a:pt x="7231" y="958"/>
                      <a:pt x="7231" y="1183"/>
                    </a:cubicBezTo>
                    <a:lnTo>
                      <a:pt x="7231" y="3803"/>
                    </a:lnTo>
                    <a:cubicBezTo>
                      <a:pt x="7231" y="3998"/>
                      <a:pt x="7381" y="4177"/>
                      <a:pt x="7576" y="4207"/>
                    </a:cubicBezTo>
                    <a:cubicBezTo>
                      <a:pt x="7593" y="4210"/>
                      <a:pt x="7611" y="4211"/>
                      <a:pt x="7628" y="4211"/>
                    </a:cubicBezTo>
                    <a:cubicBezTo>
                      <a:pt x="7845" y="4211"/>
                      <a:pt x="8025" y="4040"/>
                      <a:pt x="8025" y="3818"/>
                    </a:cubicBezTo>
                    <a:lnTo>
                      <a:pt x="8025" y="1183"/>
                    </a:lnTo>
                    <a:cubicBezTo>
                      <a:pt x="8025" y="524"/>
                      <a:pt x="7501" y="0"/>
                      <a:pt x="6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1"/>
              <p:cNvSpPr/>
              <p:nvPr/>
            </p:nvSpPr>
            <p:spPr>
              <a:xfrm>
                <a:off x="674367" y="3892898"/>
                <a:ext cx="19698" cy="1783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87" extrusionOk="0">
                    <a:moveTo>
                      <a:pt x="486" y="0"/>
                    </a:moveTo>
                    <a:cubicBezTo>
                      <a:pt x="231" y="0"/>
                      <a:pt x="0" y="255"/>
                      <a:pt x="120" y="550"/>
                    </a:cubicBezTo>
                    <a:cubicBezTo>
                      <a:pt x="189" y="713"/>
                      <a:pt x="332" y="787"/>
                      <a:pt x="474" y="787"/>
                    </a:cubicBezTo>
                    <a:cubicBezTo>
                      <a:pt x="671" y="787"/>
                      <a:pt x="869" y="644"/>
                      <a:pt x="869" y="401"/>
                    </a:cubicBezTo>
                    <a:cubicBezTo>
                      <a:pt x="869" y="296"/>
                      <a:pt x="824" y="191"/>
                      <a:pt x="764" y="116"/>
                    </a:cubicBezTo>
                    <a:cubicBezTo>
                      <a:pt x="679" y="35"/>
                      <a:pt x="581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1"/>
              <p:cNvSpPr/>
              <p:nvPr/>
            </p:nvSpPr>
            <p:spPr>
              <a:xfrm>
                <a:off x="348363" y="3829973"/>
                <a:ext cx="56918" cy="3842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695" extrusionOk="0">
                    <a:moveTo>
                      <a:pt x="519" y="0"/>
                    </a:moveTo>
                    <a:cubicBezTo>
                      <a:pt x="258" y="0"/>
                      <a:pt x="0" y="263"/>
                      <a:pt x="159" y="572"/>
                    </a:cubicBezTo>
                    <a:cubicBezTo>
                      <a:pt x="504" y="1260"/>
                      <a:pt x="1222" y="1694"/>
                      <a:pt x="1986" y="1694"/>
                    </a:cubicBezTo>
                    <a:cubicBezTo>
                      <a:pt x="2510" y="1694"/>
                      <a:pt x="2510" y="916"/>
                      <a:pt x="1986" y="916"/>
                    </a:cubicBezTo>
                    <a:cubicBezTo>
                      <a:pt x="1507" y="916"/>
                      <a:pt x="1073" y="646"/>
                      <a:pt x="863" y="227"/>
                    </a:cubicBezTo>
                    <a:cubicBezTo>
                      <a:pt x="783" y="67"/>
                      <a:pt x="651" y="0"/>
                      <a:pt x="5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1"/>
              <p:cNvSpPr/>
              <p:nvPr/>
            </p:nvSpPr>
            <p:spPr>
              <a:xfrm>
                <a:off x="633656" y="4077616"/>
                <a:ext cx="17998" cy="40371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781" extrusionOk="0">
                    <a:moveTo>
                      <a:pt x="413" y="0"/>
                    </a:moveTo>
                    <a:cubicBezTo>
                      <a:pt x="391" y="0"/>
                      <a:pt x="368" y="3"/>
                      <a:pt x="344" y="7"/>
                    </a:cubicBezTo>
                    <a:cubicBezTo>
                      <a:pt x="150" y="37"/>
                      <a:pt x="0" y="202"/>
                      <a:pt x="0" y="411"/>
                    </a:cubicBezTo>
                    <a:lnTo>
                      <a:pt x="0" y="1384"/>
                    </a:lnTo>
                    <a:cubicBezTo>
                      <a:pt x="0" y="1579"/>
                      <a:pt x="150" y="1744"/>
                      <a:pt x="344" y="1774"/>
                    </a:cubicBezTo>
                    <a:cubicBezTo>
                      <a:pt x="368" y="1778"/>
                      <a:pt x="391" y="1780"/>
                      <a:pt x="413" y="1780"/>
                    </a:cubicBezTo>
                    <a:cubicBezTo>
                      <a:pt x="623" y="1780"/>
                      <a:pt x="794" y="1601"/>
                      <a:pt x="794" y="1384"/>
                    </a:cubicBezTo>
                    <a:lnTo>
                      <a:pt x="794" y="396"/>
                    </a:lnTo>
                    <a:cubicBezTo>
                      <a:pt x="794" y="180"/>
                      <a:pt x="623" y="0"/>
                      <a:pt x="4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1"/>
              <p:cNvSpPr/>
              <p:nvPr/>
            </p:nvSpPr>
            <p:spPr>
              <a:xfrm>
                <a:off x="404895" y="4118916"/>
                <a:ext cx="20061" cy="17862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88" extrusionOk="0">
                    <a:moveTo>
                      <a:pt x="493" y="0"/>
                    </a:moveTo>
                    <a:cubicBezTo>
                      <a:pt x="239" y="0"/>
                      <a:pt x="1" y="255"/>
                      <a:pt x="121" y="550"/>
                    </a:cubicBezTo>
                    <a:cubicBezTo>
                      <a:pt x="190" y="713"/>
                      <a:pt x="335" y="787"/>
                      <a:pt x="480" y="787"/>
                    </a:cubicBezTo>
                    <a:cubicBezTo>
                      <a:pt x="682" y="787"/>
                      <a:pt x="884" y="645"/>
                      <a:pt x="884" y="401"/>
                    </a:cubicBezTo>
                    <a:cubicBezTo>
                      <a:pt x="884" y="296"/>
                      <a:pt x="839" y="191"/>
                      <a:pt x="765" y="116"/>
                    </a:cubicBezTo>
                    <a:cubicBezTo>
                      <a:pt x="684" y="35"/>
                      <a:pt x="587" y="0"/>
                      <a:pt x="4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1" name="Google Shape;1831;p31"/>
          <p:cNvGrpSpPr/>
          <p:nvPr/>
        </p:nvGrpSpPr>
        <p:grpSpPr>
          <a:xfrm>
            <a:off x="6176858" y="1833709"/>
            <a:ext cx="623700" cy="624240"/>
            <a:chOff x="6290153" y="1915186"/>
            <a:chExt cx="693000" cy="693600"/>
          </a:xfrm>
        </p:grpSpPr>
        <p:sp>
          <p:nvSpPr>
            <p:cNvPr id="1832" name="Google Shape;1832;p31"/>
            <p:cNvSpPr/>
            <p:nvPr/>
          </p:nvSpPr>
          <p:spPr>
            <a:xfrm>
              <a:off x="6290153" y="1915186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3" name="Google Shape;1833;p31"/>
            <p:cNvGrpSpPr/>
            <p:nvPr/>
          </p:nvGrpSpPr>
          <p:grpSpPr>
            <a:xfrm>
              <a:off x="6443326" y="2057337"/>
              <a:ext cx="405685" cy="401627"/>
              <a:chOff x="5431006" y="3786406"/>
              <a:chExt cx="459856" cy="455979"/>
            </a:xfrm>
          </p:grpSpPr>
          <p:sp>
            <p:nvSpPr>
              <p:cNvPr id="1834" name="Google Shape;1834;p31"/>
              <p:cNvSpPr/>
              <p:nvPr/>
            </p:nvSpPr>
            <p:spPr>
              <a:xfrm>
                <a:off x="5432003" y="4005148"/>
                <a:ext cx="456818" cy="237238"/>
              </a:xfrm>
              <a:custGeom>
                <a:avLst/>
                <a:gdLst/>
                <a:ahLst/>
                <a:cxnLst/>
                <a:rect l="l" t="t" r="r" b="b"/>
                <a:pathLst>
                  <a:path w="20153" h="10466" extrusionOk="0">
                    <a:moveTo>
                      <a:pt x="420" y="0"/>
                    </a:moveTo>
                    <a:cubicBezTo>
                      <a:pt x="196" y="0"/>
                      <a:pt x="1" y="180"/>
                      <a:pt x="1" y="419"/>
                    </a:cubicBezTo>
                    <a:lnTo>
                      <a:pt x="1" y="9282"/>
                    </a:lnTo>
                    <a:cubicBezTo>
                      <a:pt x="1" y="9941"/>
                      <a:pt x="540" y="10465"/>
                      <a:pt x="1184" y="10465"/>
                    </a:cubicBezTo>
                    <a:lnTo>
                      <a:pt x="18970" y="10465"/>
                    </a:lnTo>
                    <a:cubicBezTo>
                      <a:pt x="19614" y="10465"/>
                      <a:pt x="20153" y="9941"/>
                      <a:pt x="20153" y="9282"/>
                    </a:cubicBezTo>
                    <a:lnTo>
                      <a:pt x="20153" y="1183"/>
                    </a:lnTo>
                    <a:cubicBezTo>
                      <a:pt x="20138" y="539"/>
                      <a:pt x="19614" y="0"/>
                      <a:pt x="18970" y="0"/>
                    </a:cubicBezTo>
                    <a:lnTo>
                      <a:pt x="11679" y="0"/>
                    </a:lnTo>
                    <a:cubicBezTo>
                      <a:pt x="11484" y="0"/>
                      <a:pt x="11320" y="150"/>
                      <a:pt x="11275" y="344"/>
                    </a:cubicBezTo>
                    <a:cubicBezTo>
                      <a:pt x="11245" y="584"/>
                      <a:pt x="11424" y="794"/>
                      <a:pt x="11664" y="794"/>
                    </a:cubicBezTo>
                    <a:lnTo>
                      <a:pt x="18970" y="794"/>
                    </a:lnTo>
                    <a:cubicBezTo>
                      <a:pt x="19180" y="794"/>
                      <a:pt x="19359" y="973"/>
                      <a:pt x="19359" y="1183"/>
                    </a:cubicBezTo>
                    <a:lnTo>
                      <a:pt x="19359" y="9282"/>
                    </a:lnTo>
                    <a:cubicBezTo>
                      <a:pt x="19359" y="9507"/>
                      <a:pt x="19180" y="9687"/>
                      <a:pt x="18970" y="9687"/>
                    </a:cubicBezTo>
                    <a:lnTo>
                      <a:pt x="1184" y="9687"/>
                    </a:lnTo>
                    <a:cubicBezTo>
                      <a:pt x="974" y="9687"/>
                      <a:pt x="794" y="9507"/>
                      <a:pt x="794" y="9282"/>
                    </a:cubicBezTo>
                    <a:lnTo>
                      <a:pt x="794" y="928"/>
                    </a:lnTo>
                    <a:cubicBezTo>
                      <a:pt x="794" y="853"/>
                      <a:pt x="854" y="794"/>
                      <a:pt x="929" y="794"/>
                    </a:cubicBezTo>
                    <a:lnTo>
                      <a:pt x="8670" y="794"/>
                    </a:lnTo>
                    <a:cubicBezTo>
                      <a:pt x="8700" y="794"/>
                      <a:pt x="8744" y="779"/>
                      <a:pt x="8759" y="749"/>
                    </a:cubicBezTo>
                    <a:cubicBezTo>
                      <a:pt x="9089" y="404"/>
                      <a:pt x="8864" y="0"/>
                      <a:pt x="8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1"/>
              <p:cNvSpPr/>
              <p:nvPr/>
            </p:nvSpPr>
            <p:spPr>
              <a:xfrm>
                <a:off x="5649883" y="4005556"/>
                <a:ext cx="19721" cy="1786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88" extrusionOk="0">
                    <a:moveTo>
                      <a:pt x="481" y="1"/>
                    </a:moveTo>
                    <a:cubicBezTo>
                      <a:pt x="231" y="1"/>
                      <a:pt x="0" y="256"/>
                      <a:pt x="121" y="551"/>
                    </a:cubicBezTo>
                    <a:cubicBezTo>
                      <a:pt x="189" y="714"/>
                      <a:pt x="332" y="788"/>
                      <a:pt x="474" y="788"/>
                    </a:cubicBezTo>
                    <a:cubicBezTo>
                      <a:pt x="672" y="788"/>
                      <a:pt x="869" y="645"/>
                      <a:pt x="869" y="401"/>
                    </a:cubicBezTo>
                    <a:cubicBezTo>
                      <a:pt x="869" y="296"/>
                      <a:pt x="824" y="192"/>
                      <a:pt x="749" y="117"/>
                    </a:cubicBezTo>
                    <a:cubicBezTo>
                      <a:pt x="668" y="36"/>
                      <a:pt x="573" y="1"/>
                      <a:pt x="4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1"/>
              <p:cNvSpPr/>
              <p:nvPr/>
            </p:nvSpPr>
            <p:spPr>
              <a:xfrm>
                <a:off x="5433023" y="3786406"/>
                <a:ext cx="457838" cy="114675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5059" extrusionOk="0">
                    <a:moveTo>
                      <a:pt x="14434" y="1820"/>
                    </a:moveTo>
                    <a:lnTo>
                      <a:pt x="14434" y="3167"/>
                    </a:lnTo>
                    <a:lnTo>
                      <a:pt x="12397" y="3167"/>
                    </a:lnTo>
                    <a:lnTo>
                      <a:pt x="12397" y="1820"/>
                    </a:lnTo>
                    <a:close/>
                    <a:moveTo>
                      <a:pt x="17480" y="781"/>
                    </a:moveTo>
                    <a:cubicBezTo>
                      <a:pt x="18078" y="781"/>
                      <a:pt x="18660" y="1068"/>
                      <a:pt x="19015" y="1595"/>
                    </a:cubicBezTo>
                    <a:lnTo>
                      <a:pt x="19045" y="1640"/>
                    </a:lnTo>
                    <a:cubicBezTo>
                      <a:pt x="19434" y="2194"/>
                      <a:pt x="19434" y="2928"/>
                      <a:pt x="19045" y="3482"/>
                    </a:cubicBezTo>
                    <a:cubicBezTo>
                      <a:pt x="18688" y="4008"/>
                      <a:pt x="18107" y="4297"/>
                      <a:pt x="17511" y="4297"/>
                    </a:cubicBezTo>
                    <a:cubicBezTo>
                      <a:pt x="17209" y="4297"/>
                      <a:pt x="16902" y="4222"/>
                      <a:pt x="16619" y="4066"/>
                    </a:cubicBezTo>
                    <a:lnTo>
                      <a:pt x="15257" y="3347"/>
                    </a:lnTo>
                    <a:lnTo>
                      <a:pt x="15257" y="1685"/>
                    </a:lnTo>
                    <a:lnTo>
                      <a:pt x="16634" y="981"/>
                    </a:lnTo>
                    <a:cubicBezTo>
                      <a:pt x="16905" y="846"/>
                      <a:pt x="17194" y="781"/>
                      <a:pt x="17480" y="781"/>
                    </a:cubicBezTo>
                    <a:close/>
                    <a:moveTo>
                      <a:pt x="17405" y="0"/>
                    </a:moveTo>
                    <a:cubicBezTo>
                      <a:pt x="17002" y="0"/>
                      <a:pt x="16595" y="90"/>
                      <a:pt x="16215" y="278"/>
                    </a:cubicBezTo>
                    <a:lnTo>
                      <a:pt x="14733" y="1041"/>
                    </a:lnTo>
                    <a:lnTo>
                      <a:pt x="7951" y="1041"/>
                    </a:lnTo>
                    <a:cubicBezTo>
                      <a:pt x="7756" y="1041"/>
                      <a:pt x="7592" y="1176"/>
                      <a:pt x="7547" y="1371"/>
                    </a:cubicBezTo>
                    <a:cubicBezTo>
                      <a:pt x="7517" y="1610"/>
                      <a:pt x="7696" y="1820"/>
                      <a:pt x="7936" y="1820"/>
                    </a:cubicBezTo>
                    <a:lnTo>
                      <a:pt x="11604" y="1820"/>
                    </a:lnTo>
                    <a:lnTo>
                      <a:pt x="11604" y="3167"/>
                    </a:lnTo>
                    <a:lnTo>
                      <a:pt x="1438" y="3167"/>
                    </a:lnTo>
                    <a:cubicBezTo>
                      <a:pt x="1428" y="3168"/>
                      <a:pt x="1419" y="3168"/>
                      <a:pt x="1409" y="3168"/>
                    </a:cubicBezTo>
                    <a:cubicBezTo>
                      <a:pt x="525" y="3168"/>
                      <a:pt x="520" y="1820"/>
                      <a:pt x="1423" y="1820"/>
                    </a:cubicBezTo>
                    <a:lnTo>
                      <a:pt x="4388" y="1820"/>
                    </a:lnTo>
                    <a:cubicBezTo>
                      <a:pt x="4397" y="1821"/>
                      <a:pt x="4406" y="1821"/>
                      <a:pt x="4414" y="1821"/>
                    </a:cubicBezTo>
                    <a:cubicBezTo>
                      <a:pt x="4597" y="1821"/>
                      <a:pt x="4748" y="1676"/>
                      <a:pt x="4777" y="1490"/>
                    </a:cubicBezTo>
                    <a:cubicBezTo>
                      <a:pt x="4822" y="1251"/>
                      <a:pt x="4642" y="1041"/>
                      <a:pt x="4388" y="1041"/>
                    </a:cubicBezTo>
                    <a:lnTo>
                      <a:pt x="1513" y="1041"/>
                    </a:lnTo>
                    <a:cubicBezTo>
                      <a:pt x="1504" y="1041"/>
                      <a:pt x="1495" y="1041"/>
                      <a:pt x="1485" y="1041"/>
                    </a:cubicBezTo>
                    <a:cubicBezTo>
                      <a:pt x="690" y="1041"/>
                      <a:pt x="45" y="1679"/>
                      <a:pt x="16" y="2464"/>
                    </a:cubicBezTo>
                    <a:cubicBezTo>
                      <a:pt x="1" y="3272"/>
                      <a:pt x="660" y="3946"/>
                      <a:pt x="1483" y="3946"/>
                    </a:cubicBezTo>
                    <a:lnTo>
                      <a:pt x="14733" y="3946"/>
                    </a:lnTo>
                    <a:lnTo>
                      <a:pt x="16185" y="4739"/>
                    </a:lnTo>
                    <a:cubicBezTo>
                      <a:pt x="16587" y="4955"/>
                      <a:pt x="17020" y="5058"/>
                      <a:pt x="17448" y="5058"/>
                    </a:cubicBezTo>
                    <a:cubicBezTo>
                      <a:pt x="18296" y="5058"/>
                      <a:pt x="19121" y="4652"/>
                      <a:pt x="19629" y="3916"/>
                    </a:cubicBezTo>
                    <a:cubicBezTo>
                      <a:pt x="20198" y="3092"/>
                      <a:pt x="20198" y="1999"/>
                      <a:pt x="19629" y="1176"/>
                    </a:cubicBezTo>
                    <a:lnTo>
                      <a:pt x="19599" y="1146"/>
                    </a:lnTo>
                    <a:cubicBezTo>
                      <a:pt x="19091" y="404"/>
                      <a:pt x="18258" y="0"/>
                      <a:pt x="17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1"/>
              <p:cNvSpPr/>
              <p:nvPr/>
            </p:nvSpPr>
            <p:spPr>
              <a:xfrm>
                <a:off x="5561298" y="3810071"/>
                <a:ext cx="20061" cy="177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84" extrusionOk="0">
                    <a:moveTo>
                      <a:pt x="492" y="1"/>
                    </a:moveTo>
                    <a:cubicBezTo>
                      <a:pt x="239" y="1"/>
                      <a:pt x="1" y="253"/>
                      <a:pt x="121" y="536"/>
                    </a:cubicBezTo>
                    <a:cubicBezTo>
                      <a:pt x="190" y="707"/>
                      <a:pt x="337" y="784"/>
                      <a:pt x="483" y="784"/>
                    </a:cubicBezTo>
                    <a:cubicBezTo>
                      <a:pt x="684" y="784"/>
                      <a:pt x="885" y="638"/>
                      <a:pt x="885" y="387"/>
                    </a:cubicBezTo>
                    <a:cubicBezTo>
                      <a:pt x="885" y="282"/>
                      <a:pt x="840" y="192"/>
                      <a:pt x="765" y="117"/>
                    </a:cubicBezTo>
                    <a:cubicBezTo>
                      <a:pt x="683" y="36"/>
                      <a:pt x="587" y="1"/>
                      <a:pt x="4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1"/>
              <p:cNvSpPr/>
              <p:nvPr/>
            </p:nvSpPr>
            <p:spPr>
              <a:xfrm>
                <a:off x="5431006" y="3900923"/>
                <a:ext cx="363813" cy="87315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3852" extrusionOk="0">
                    <a:moveTo>
                      <a:pt x="11618" y="1574"/>
                    </a:moveTo>
                    <a:cubicBezTo>
                      <a:pt x="11588" y="1693"/>
                      <a:pt x="11588" y="1813"/>
                      <a:pt x="11588" y="1933"/>
                    </a:cubicBezTo>
                    <a:cubicBezTo>
                      <a:pt x="11588" y="2053"/>
                      <a:pt x="11588" y="2173"/>
                      <a:pt x="11618" y="2277"/>
                    </a:cubicBezTo>
                    <a:lnTo>
                      <a:pt x="4432" y="2277"/>
                    </a:lnTo>
                    <a:cubicBezTo>
                      <a:pt x="4492" y="2053"/>
                      <a:pt x="4492" y="1798"/>
                      <a:pt x="4432" y="1574"/>
                    </a:cubicBezTo>
                    <a:close/>
                    <a:moveTo>
                      <a:pt x="1959" y="793"/>
                    </a:moveTo>
                    <a:cubicBezTo>
                      <a:pt x="1985" y="793"/>
                      <a:pt x="2010" y="793"/>
                      <a:pt x="2036" y="795"/>
                    </a:cubicBezTo>
                    <a:cubicBezTo>
                      <a:pt x="2530" y="825"/>
                      <a:pt x="2994" y="1005"/>
                      <a:pt x="3384" y="1319"/>
                    </a:cubicBezTo>
                    <a:cubicBezTo>
                      <a:pt x="3788" y="1619"/>
                      <a:pt x="3788" y="2218"/>
                      <a:pt x="3384" y="2517"/>
                    </a:cubicBezTo>
                    <a:cubicBezTo>
                      <a:pt x="2994" y="2831"/>
                      <a:pt x="2530" y="3011"/>
                      <a:pt x="2036" y="3041"/>
                    </a:cubicBezTo>
                    <a:cubicBezTo>
                      <a:pt x="2010" y="3043"/>
                      <a:pt x="1985" y="3044"/>
                      <a:pt x="1959" y="3044"/>
                    </a:cubicBezTo>
                    <a:cubicBezTo>
                      <a:pt x="1350" y="3044"/>
                      <a:pt x="853" y="2536"/>
                      <a:pt x="853" y="1918"/>
                    </a:cubicBezTo>
                    <a:cubicBezTo>
                      <a:pt x="853" y="1300"/>
                      <a:pt x="1350" y="793"/>
                      <a:pt x="1959" y="793"/>
                    </a:cubicBezTo>
                    <a:close/>
                    <a:moveTo>
                      <a:pt x="14069" y="794"/>
                    </a:moveTo>
                    <a:cubicBezTo>
                      <a:pt x="14702" y="794"/>
                      <a:pt x="15211" y="1292"/>
                      <a:pt x="15211" y="1918"/>
                    </a:cubicBezTo>
                    <a:cubicBezTo>
                      <a:pt x="15211" y="2550"/>
                      <a:pt x="14716" y="3044"/>
                      <a:pt x="14094" y="3044"/>
                    </a:cubicBezTo>
                    <a:cubicBezTo>
                      <a:pt x="14068" y="3044"/>
                      <a:pt x="14041" y="3043"/>
                      <a:pt x="14014" y="3041"/>
                    </a:cubicBezTo>
                    <a:cubicBezTo>
                      <a:pt x="13534" y="3011"/>
                      <a:pt x="13055" y="2831"/>
                      <a:pt x="12681" y="2517"/>
                    </a:cubicBezTo>
                    <a:cubicBezTo>
                      <a:pt x="12262" y="2232"/>
                      <a:pt x="12262" y="1619"/>
                      <a:pt x="12681" y="1319"/>
                    </a:cubicBezTo>
                    <a:cubicBezTo>
                      <a:pt x="13055" y="1020"/>
                      <a:pt x="13534" y="825"/>
                      <a:pt x="14014" y="795"/>
                    </a:cubicBezTo>
                    <a:cubicBezTo>
                      <a:pt x="14032" y="794"/>
                      <a:pt x="14050" y="794"/>
                      <a:pt x="14069" y="794"/>
                    </a:cubicBezTo>
                    <a:close/>
                    <a:moveTo>
                      <a:pt x="1927" y="0"/>
                    </a:moveTo>
                    <a:cubicBezTo>
                      <a:pt x="869" y="0"/>
                      <a:pt x="0" y="867"/>
                      <a:pt x="0" y="1933"/>
                    </a:cubicBezTo>
                    <a:cubicBezTo>
                      <a:pt x="0" y="2985"/>
                      <a:pt x="869" y="3851"/>
                      <a:pt x="1927" y="3851"/>
                    </a:cubicBezTo>
                    <a:cubicBezTo>
                      <a:pt x="1953" y="3851"/>
                      <a:pt x="1980" y="3851"/>
                      <a:pt x="2006" y="3849"/>
                    </a:cubicBezTo>
                    <a:cubicBezTo>
                      <a:pt x="2575" y="3849"/>
                      <a:pt x="3189" y="3625"/>
                      <a:pt x="3818" y="3176"/>
                    </a:cubicBezTo>
                    <a:cubicBezTo>
                      <a:pt x="3863" y="3146"/>
                      <a:pt x="3908" y="3101"/>
                      <a:pt x="3953" y="3071"/>
                    </a:cubicBezTo>
                    <a:lnTo>
                      <a:pt x="12112" y="3071"/>
                    </a:lnTo>
                    <a:cubicBezTo>
                      <a:pt x="12157" y="3101"/>
                      <a:pt x="12202" y="3146"/>
                      <a:pt x="12247" y="3176"/>
                    </a:cubicBezTo>
                    <a:cubicBezTo>
                      <a:pt x="12876" y="3625"/>
                      <a:pt x="13475" y="3849"/>
                      <a:pt x="14059" y="3849"/>
                    </a:cubicBezTo>
                    <a:cubicBezTo>
                      <a:pt x="14086" y="3851"/>
                      <a:pt x="14113" y="3851"/>
                      <a:pt x="14140" y="3851"/>
                    </a:cubicBezTo>
                    <a:cubicBezTo>
                      <a:pt x="15195" y="3851"/>
                      <a:pt x="16050" y="2999"/>
                      <a:pt x="16050" y="1933"/>
                    </a:cubicBezTo>
                    <a:cubicBezTo>
                      <a:pt x="16050" y="858"/>
                      <a:pt x="15181" y="1"/>
                      <a:pt x="14113" y="1"/>
                    </a:cubicBezTo>
                    <a:cubicBezTo>
                      <a:pt x="14095" y="1"/>
                      <a:pt x="14077" y="1"/>
                      <a:pt x="14059" y="2"/>
                    </a:cubicBezTo>
                    <a:cubicBezTo>
                      <a:pt x="13475" y="2"/>
                      <a:pt x="12861" y="241"/>
                      <a:pt x="12247" y="690"/>
                    </a:cubicBezTo>
                    <a:cubicBezTo>
                      <a:pt x="12202" y="720"/>
                      <a:pt x="12157" y="750"/>
                      <a:pt x="12112" y="795"/>
                    </a:cubicBezTo>
                    <a:cubicBezTo>
                      <a:pt x="12097" y="780"/>
                      <a:pt x="12082" y="780"/>
                      <a:pt x="12067" y="780"/>
                    </a:cubicBezTo>
                    <a:lnTo>
                      <a:pt x="3998" y="780"/>
                    </a:lnTo>
                    <a:cubicBezTo>
                      <a:pt x="3983" y="780"/>
                      <a:pt x="3968" y="780"/>
                      <a:pt x="3953" y="795"/>
                    </a:cubicBezTo>
                    <a:cubicBezTo>
                      <a:pt x="3908" y="750"/>
                      <a:pt x="3863" y="720"/>
                      <a:pt x="3818" y="675"/>
                    </a:cubicBezTo>
                    <a:cubicBezTo>
                      <a:pt x="3189" y="226"/>
                      <a:pt x="2575" y="2"/>
                      <a:pt x="2006" y="2"/>
                    </a:cubicBezTo>
                    <a:cubicBezTo>
                      <a:pt x="1980" y="1"/>
                      <a:pt x="1953" y="0"/>
                      <a:pt x="19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1"/>
              <p:cNvSpPr/>
              <p:nvPr/>
            </p:nvSpPr>
            <p:spPr>
              <a:xfrm>
                <a:off x="5480194" y="4047219"/>
                <a:ext cx="360436" cy="153414"/>
              </a:xfrm>
              <a:custGeom>
                <a:avLst/>
                <a:gdLst/>
                <a:ahLst/>
                <a:cxnLst/>
                <a:rect l="l" t="t" r="r" b="b"/>
                <a:pathLst>
                  <a:path w="15901" h="6768" extrusionOk="0">
                    <a:moveTo>
                      <a:pt x="2531" y="779"/>
                    </a:moveTo>
                    <a:lnTo>
                      <a:pt x="2531" y="5974"/>
                    </a:lnTo>
                    <a:lnTo>
                      <a:pt x="794" y="5974"/>
                    </a:lnTo>
                    <a:lnTo>
                      <a:pt x="794" y="779"/>
                    </a:lnTo>
                    <a:close/>
                    <a:moveTo>
                      <a:pt x="5046" y="779"/>
                    </a:moveTo>
                    <a:lnTo>
                      <a:pt x="5046" y="5974"/>
                    </a:lnTo>
                    <a:lnTo>
                      <a:pt x="3310" y="5974"/>
                    </a:lnTo>
                    <a:lnTo>
                      <a:pt x="3310" y="779"/>
                    </a:lnTo>
                    <a:close/>
                    <a:moveTo>
                      <a:pt x="7562" y="779"/>
                    </a:moveTo>
                    <a:lnTo>
                      <a:pt x="7562" y="5974"/>
                    </a:lnTo>
                    <a:lnTo>
                      <a:pt x="5825" y="5974"/>
                    </a:lnTo>
                    <a:lnTo>
                      <a:pt x="5825" y="779"/>
                    </a:lnTo>
                    <a:close/>
                    <a:moveTo>
                      <a:pt x="10077" y="779"/>
                    </a:moveTo>
                    <a:lnTo>
                      <a:pt x="10077" y="5974"/>
                    </a:lnTo>
                    <a:lnTo>
                      <a:pt x="8340" y="5974"/>
                    </a:lnTo>
                    <a:lnTo>
                      <a:pt x="8340" y="779"/>
                    </a:lnTo>
                    <a:close/>
                    <a:moveTo>
                      <a:pt x="12592" y="779"/>
                    </a:moveTo>
                    <a:lnTo>
                      <a:pt x="12592" y="5974"/>
                    </a:lnTo>
                    <a:lnTo>
                      <a:pt x="10870" y="5974"/>
                    </a:lnTo>
                    <a:lnTo>
                      <a:pt x="10870" y="779"/>
                    </a:lnTo>
                    <a:close/>
                    <a:moveTo>
                      <a:pt x="15107" y="779"/>
                    </a:moveTo>
                    <a:lnTo>
                      <a:pt x="15107" y="5974"/>
                    </a:lnTo>
                    <a:lnTo>
                      <a:pt x="13386" y="5974"/>
                    </a:lnTo>
                    <a:lnTo>
                      <a:pt x="13386" y="779"/>
                    </a:lnTo>
                    <a:close/>
                    <a:moveTo>
                      <a:pt x="405" y="0"/>
                    </a:moveTo>
                    <a:cubicBezTo>
                      <a:pt x="181" y="0"/>
                      <a:pt x="1" y="165"/>
                      <a:pt x="1" y="390"/>
                    </a:cubicBezTo>
                    <a:lnTo>
                      <a:pt x="1" y="6363"/>
                    </a:lnTo>
                    <a:cubicBezTo>
                      <a:pt x="1" y="6588"/>
                      <a:pt x="181" y="6768"/>
                      <a:pt x="405" y="6768"/>
                    </a:cubicBezTo>
                    <a:lnTo>
                      <a:pt x="15512" y="6768"/>
                    </a:lnTo>
                    <a:cubicBezTo>
                      <a:pt x="15721" y="6768"/>
                      <a:pt x="15901" y="6588"/>
                      <a:pt x="15901" y="6363"/>
                    </a:cubicBezTo>
                    <a:lnTo>
                      <a:pt x="15901" y="390"/>
                    </a:lnTo>
                    <a:cubicBezTo>
                      <a:pt x="15901" y="165"/>
                      <a:pt x="15721" y="0"/>
                      <a:pt x="155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0" name="Google Shape;1840;p31"/>
          <p:cNvGrpSpPr/>
          <p:nvPr/>
        </p:nvGrpSpPr>
        <p:grpSpPr>
          <a:xfrm>
            <a:off x="3445046" y="1833712"/>
            <a:ext cx="623700" cy="624240"/>
            <a:chOff x="3448481" y="1915175"/>
            <a:chExt cx="693000" cy="693600"/>
          </a:xfrm>
        </p:grpSpPr>
        <p:sp>
          <p:nvSpPr>
            <p:cNvPr id="1841" name="Google Shape;1841;p31"/>
            <p:cNvSpPr/>
            <p:nvPr/>
          </p:nvSpPr>
          <p:spPr>
            <a:xfrm>
              <a:off x="3448481" y="1915175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31"/>
            <p:cNvGrpSpPr/>
            <p:nvPr/>
          </p:nvGrpSpPr>
          <p:grpSpPr>
            <a:xfrm>
              <a:off x="3596691" y="2090811"/>
              <a:ext cx="416463" cy="401527"/>
              <a:chOff x="6232596" y="1818414"/>
              <a:chExt cx="472073" cy="455866"/>
            </a:xfrm>
          </p:grpSpPr>
          <p:sp>
            <p:nvSpPr>
              <p:cNvPr id="1843" name="Google Shape;1843;p31"/>
              <p:cNvSpPr/>
              <p:nvPr/>
            </p:nvSpPr>
            <p:spPr>
              <a:xfrm>
                <a:off x="6273987" y="1860916"/>
                <a:ext cx="300367" cy="274639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12116" extrusionOk="0">
                    <a:moveTo>
                      <a:pt x="6618" y="782"/>
                    </a:moveTo>
                    <a:cubicBezTo>
                      <a:pt x="7397" y="782"/>
                      <a:pt x="7786" y="1711"/>
                      <a:pt x="7232" y="2265"/>
                    </a:cubicBezTo>
                    <a:cubicBezTo>
                      <a:pt x="7059" y="2438"/>
                      <a:pt x="6844" y="2515"/>
                      <a:pt x="6633" y="2515"/>
                    </a:cubicBezTo>
                    <a:cubicBezTo>
                      <a:pt x="6185" y="2515"/>
                      <a:pt x="5750" y="2169"/>
                      <a:pt x="5750" y="1651"/>
                    </a:cubicBezTo>
                    <a:cubicBezTo>
                      <a:pt x="5765" y="1172"/>
                      <a:pt x="6139" y="782"/>
                      <a:pt x="6618" y="782"/>
                    </a:cubicBezTo>
                    <a:close/>
                    <a:moveTo>
                      <a:pt x="8145" y="1007"/>
                    </a:moveTo>
                    <a:lnTo>
                      <a:pt x="8145" y="1007"/>
                    </a:lnTo>
                    <a:cubicBezTo>
                      <a:pt x="8475" y="1112"/>
                      <a:pt x="8804" y="1247"/>
                      <a:pt x="9119" y="1411"/>
                    </a:cubicBezTo>
                    <a:cubicBezTo>
                      <a:pt x="8624" y="1606"/>
                      <a:pt x="8265" y="2025"/>
                      <a:pt x="8130" y="2534"/>
                    </a:cubicBezTo>
                    <a:cubicBezTo>
                      <a:pt x="8100" y="2519"/>
                      <a:pt x="8071" y="2519"/>
                      <a:pt x="8041" y="2504"/>
                    </a:cubicBezTo>
                    <a:cubicBezTo>
                      <a:pt x="8310" y="2055"/>
                      <a:pt x="8355" y="1501"/>
                      <a:pt x="8145" y="1007"/>
                    </a:cubicBezTo>
                    <a:close/>
                    <a:moveTo>
                      <a:pt x="9732" y="2070"/>
                    </a:moveTo>
                    <a:cubicBezTo>
                      <a:pt x="9942" y="2070"/>
                      <a:pt x="10137" y="2145"/>
                      <a:pt x="10301" y="2280"/>
                    </a:cubicBezTo>
                    <a:cubicBezTo>
                      <a:pt x="10331" y="2310"/>
                      <a:pt x="10361" y="2339"/>
                      <a:pt x="10391" y="2384"/>
                    </a:cubicBezTo>
                    <a:cubicBezTo>
                      <a:pt x="10899" y="2981"/>
                      <a:pt x="10417" y="3803"/>
                      <a:pt x="9748" y="3803"/>
                    </a:cubicBezTo>
                    <a:cubicBezTo>
                      <a:pt x="9627" y="3803"/>
                      <a:pt x="9501" y="3776"/>
                      <a:pt x="9373" y="3717"/>
                    </a:cubicBezTo>
                    <a:cubicBezTo>
                      <a:pt x="8535" y="3328"/>
                      <a:pt x="8804" y="2070"/>
                      <a:pt x="9732" y="2070"/>
                    </a:cubicBezTo>
                    <a:close/>
                    <a:moveTo>
                      <a:pt x="3514" y="2054"/>
                    </a:moveTo>
                    <a:cubicBezTo>
                      <a:pt x="4188" y="2054"/>
                      <a:pt x="4729" y="2941"/>
                      <a:pt x="4118" y="3552"/>
                    </a:cubicBezTo>
                    <a:cubicBezTo>
                      <a:pt x="3931" y="3740"/>
                      <a:pt x="3718" y="3819"/>
                      <a:pt x="3513" y="3819"/>
                    </a:cubicBezTo>
                    <a:cubicBezTo>
                      <a:pt x="2868" y="3819"/>
                      <a:pt x="2300" y="3032"/>
                      <a:pt x="2845" y="2384"/>
                    </a:cubicBezTo>
                    <a:cubicBezTo>
                      <a:pt x="2875" y="2339"/>
                      <a:pt x="2905" y="2310"/>
                      <a:pt x="2950" y="2280"/>
                    </a:cubicBezTo>
                    <a:cubicBezTo>
                      <a:pt x="3134" y="2121"/>
                      <a:pt x="3329" y="2054"/>
                      <a:pt x="3514" y="2054"/>
                    </a:cubicBezTo>
                    <a:close/>
                    <a:moveTo>
                      <a:pt x="5106" y="1007"/>
                    </a:moveTo>
                    <a:lnTo>
                      <a:pt x="5106" y="1007"/>
                    </a:lnTo>
                    <a:cubicBezTo>
                      <a:pt x="4732" y="1875"/>
                      <a:pt x="5166" y="2863"/>
                      <a:pt x="6034" y="3193"/>
                    </a:cubicBezTo>
                    <a:cubicBezTo>
                      <a:pt x="5885" y="3447"/>
                      <a:pt x="5795" y="3747"/>
                      <a:pt x="5795" y="4046"/>
                    </a:cubicBezTo>
                    <a:cubicBezTo>
                      <a:pt x="5795" y="4061"/>
                      <a:pt x="5795" y="4076"/>
                      <a:pt x="5795" y="4076"/>
                    </a:cubicBezTo>
                    <a:cubicBezTo>
                      <a:pt x="5585" y="3852"/>
                      <a:pt x="5316" y="3702"/>
                      <a:pt x="5016" y="3627"/>
                    </a:cubicBezTo>
                    <a:cubicBezTo>
                      <a:pt x="5391" y="2774"/>
                      <a:pt x="5001" y="1771"/>
                      <a:pt x="4133" y="1411"/>
                    </a:cubicBezTo>
                    <a:cubicBezTo>
                      <a:pt x="4447" y="1247"/>
                      <a:pt x="4762" y="1112"/>
                      <a:pt x="5106" y="1007"/>
                    </a:cubicBezTo>
                    <a:close/>
                    <a:moveTo>
                      <a:pt x="1977" y="3567"/>
                    </a:moveTo>
                    <a:cubicBezTo>
                      <a:pt x="2172" y="4046"/>
                      <a:pt x="2591" y="4406"/>
                      <a:pt x="3100" y="4540"/>
                    </a:cubicBezTo>
                    <a:cubicBezTo>
                      <a:pt x="3085" y="4570"/>
                      <a:pt x="3070" y="4600"/>
                      <a:pt x="3055" y="4630"/>
                    </a:cubicBezTo>
                    <a:cubicBezTo>
                      <a:pt x="2802" y="4479"/>
                      <a:pt x="2517" y="4403"/>
                      <a:pt x="2230" y="4403"/>
                    </a:cubicBezTo>
                    <a:cubicBezTo>
                      <a:pt x="2006" y="4403"/>
                      <a:pt x="1782" y="4449"/>
                      <a:pt x="1573" y="4540"/>
                    </a:cubicBezTo>
                    <a:cubicBezTo>
                      <a:pt x="1678" y="4196"/>
                      <a:pt x="1812" y="3882"/>
                      <a:pt x="1977" y="3567"/>
                    </a:cubicBezTo>
                    <a:close/>
                    <a:moveTo>
                      <a:pt x="7446" y="3172"/>
                    </a:moveTo>
                    <a:cubicBezTo>
                      <a:pt x="7887" y="3172"/>
                      <a:pt x="8310" y="3520"/>
                      <a:pt x="8310" y="4046"/>
                    </a:cubicBezTo>
                    <a:cubicBezTo>
                      <a:pt x="8310" y="4525"/>
                      <a:pt x="7921" y="4915"/>
                      <a:pt x="7442" y="4915"/>
                    </a:cubicBezTo>
                    <a:cubicBezTo>
                      <a:pt x="6678" y="4915"/>
                      <a:pt x="6289" y="3971"/>
                      <a:pt x="6843" y="3432"/>
                    </a:cubicBezTo>
                    <a:cubicBezTo>
                      <a:pt x="7018" y="3253"/>
                      <a:pt x="7234" y="3172"/>
                      <a:pt x="7446" y="3172"/>
                    </a:cubicBezTo>
                    <a:close/>
                    <a:moveTo>
                      <a:pt x="11274" y="3567"/>
                    </a:moveTo>
                    <a:cubicBezTo>
                      <a:pt x="11439" y="3882"/>
                      <a:pt x="11574" y="4196"/>
                      <a:pt x="11664" y="4525"/>
                    </a:cubicBezTo>
                    <a:cubicBezTo>
                      <a:pt x="11459" y="4439"/>
                      <a:pt x="11247" y="4399"/>
                      <a:pt x="11036" y="4399"/>
                    </a:cubicBezTo>
                    <a:cubicBezTo>
                      <a:pt x="10369" y="4399"/>
                      <a:pt x="9728" y="4808"/>
                      <a:pt x="9478" y="5469"/>
                    </a:cubicBezTo>
                    <a:cubicBezTo>
                      <a:pt x="9223" y="5319"/>
                      <a:pt x="8924" y="5229"/>
                      <a:pt x="8624" y="5229"/>
                    </a:cubicBezTo>
                    <a:lnTo>
                      <a:pt x="8595" y="5229"/>
                    </a:lnTo>
                    <a:cubicBezTo>
                      <a:pt x="8819" y="5019"/>
                      <a:pt x="8969" y="4750"/>
                      <a:pt x="9044" y="4450"/>
                    </a:cubicBezTo>
                    <a:cubicBezTo>
                      <a:pt x="9262" y="4549"/>
                      <a:pt x="9496" y="4598"/>
                      <a:pt x="9727" y="4598"/>
                    </a:cubicBezTo>
                    <a:cubicBezTo>
                      <a:pt x="10161" y="4598"/>
                      <a:pt x="10588" y="4428"/>
                      <a:pt x="10900" y="4106"/>
                    </a:cubicBezTo>
                    <a:cubicBezTo>
                      <a:pt x="11065" y="3956"/>
                      <a:pt x="11185" y="3777"/>
                      <a:pt x="11274" y="3567"/>
                    </a:cubicBezTo>
                    <a:close/>
                    <a:moveTo>
                      <a:pt x="4601" y="4355"/>
                    </a:moveTo>
                    <a:cubicBezTo>
                      <a:pt x="5042" y="4355"/>
                      <a:pt x="5465" y="4703"/>
                      <a:pt x="5465" y="5229"/>
                    </a:cubicBezTo>
                    <a:cubicBezTo>
                      <a:pt x="5465" y="5693"/>
                      <a:pt x="5076" y="6082"/>
                      <a:pt x="4597" y="6082"/>
                    </a:cubicBezTo>
                    <a:cubicBezTo>
                      <a:pt x="3834" y="6082"/>
                      <a:pt x="3444" y="5154"/>
                      <a:pt x="3998" y="4615"/>
                    </a:cubicBezTo>
                    <a:cubicBezTo>
                      <a:pt x="4173" y="4435"/>
                      <a:pt x="4389" y="4355"/>
                      <a:pt x="4601" y="4355"/>
                    </a:cubicBezTo>
                    <a:close/>
                    <a:moveTo>
                      <a:pt x="2217" y="5184"/>
                    </a:moveTo>
                    <a:cubicBezTo>
                      <a:pt x="2995" y="5184"/>
                      <a:pt x="3369" y="6127"/>
                      <a:pt x="2830" y="6666"/>
                    </a:cubicBezTo>
                    <a:cubicBezTo>
                      <a:pt x="2651" y="6841"/>
                      <a:pt x="2432" y="6920"/>
                      <a:pt x="2218" y="6920"/>
                    </a:cubicBezTo>
                    <a:cubicBezTo>
                      <a:pt x="1772" y="6920"/>
                      <a:pt x="1348" y="6578"/>
                      <a:pt x="1348" y="6052"/>
                    </a:cubicBezTo>
                    <a:cubicBezTo>
                      <a:pt x="1348" y="5573"/>
                      <a:pt x="1738" y="5184"/>
                      <a:pt x="2217" y="5184"/>
                    </a:cubicBezTo>
                    <a:close/>
                    <a:moveTo>
                      <a:pt x="11035" y="5184"/>
                    </a:moveTo>
                    <a:cubicBezTo>
                      <a:pt x="11499" y="5184"/>
                      <a:pt x="11888" y="5573"/>
                      <a:pt x="11888" y="6052"/>
                    </a:cubicBezTo>
                    <a:cubicBezTo>
                      <a:pt x="11888" y="6578"/>
                      <a:pt x="11465" y="6920"/>
                      <a:pt x="11024" y="6920"/>
                    </a:cubicBezTo>
                    <a:cubicBezTo>
                      <a:pt x="10812" y="6920"/>
                      <a:pt x="10596" y="6841"/>
                      <a:pt x="10421" y="6666"/>
                    </a:cubicBezTo>
                    <a:cubicBezTo>
                      <a:pt x="9867" y="6127"/>
                      <a:pt x="10256" y="5184"/>
                      <a:pt x="11035" y="5184"/>
                    </a:cubicBezTo>
                    <a:close/>
                    <a:moveTo>
                      <a:pt x="6259" y="5184"/>
                    </a:moveTo>
                    <a:cubicBezTo>
                      <a:pt x="6558" y="5513"/>
                      <a:pt x="6993" y="5693"/>
                      <a:pt x="7442" y="5693"/>
                    </a:cubicBezTo>
                    <a:lnTo>
                      <a:pt x="7487" y="5693"/>
                    </a:lnTo>
                    <a:cubicBezTo>
                      <a:pt x="7157" y="6008"/>
                      <a:pt x="6978" y="6442"/>
                      <a:pt x="6978" y="6891"/>
                    </a:cubicBezTo>
                    <a:cubicBezTo>
                      <a:pt x="6978" y="6901"/>
                      <a:pt x="6978" y="6911"/>
                      <a:pt x="6978" y="6921"/>
                    </a:cubicBezTo>
                    <a:cubicBezTo>
                      <a:pt x="6663" y="6606"/>
                      <a:pt x="6229" y="6412"/>
                      <a:pt x="5780" y="6412"/>
                    </a:cubicBezTo>
                    <a:lnTo>
                      <a:pt x="5750" y="6412"/>
                    </a:lnTo>
                    <a:cubicBezTo>
                      <a:pt x="6064" y="6097"/>
                      <a:pt x="6259" y="5678"/>
                      <a:pt x="6259" y="5229"/>
                    </a:cubicBezTo>
                    <a:cubicBezTo>
                      <a:pt x="6259" y="5214"/>
                      <a:pt x="6259" y="5199"/>
                      <a:pt x="6259" y="5184"/>
                    </a:cubicBezTo>
                    <a:close/>
                    <a:moveTo>
                      <a:pt x="8624" y="6023"/>
                    </a:moveTo>
                    <a:cubicBezTo>
                      <a:pt x="9403" y="6023"/>
                      <a:pt x="9792" y="6951"/>
                      <a:pt x="9238" y="7505"/>
                    </a:cubicBezTo>
                    <a:cubicBezTo>
                      <a:pt x="9065" y="7678"/>
                      <a:pt x="8851" y="7755"/>
                      <a:pt x="8639" y="7755"/>
                    </a:cubicBezTo>
                    <a:cubicBezTo>
                      <a:pt x="8191" y="7755"/>
                      <a:pt x="7756" y="7409"/>
                      <a:pt x="7756" y="6891"/>
                    </a:cubicBezTo>
                    <a:cubicBezTo>
                      <a:pt x="7771" y="6412"/>
                      <a:pt x="8145" y="6023"/>
                      <a:pt x="8624" y="6023"/>
                    </a:cubicBezTo>
                    <a:close/>
                    <a:moveTo>
                      <a:pt x="3759" y="6636"/>
                    </a:moveTo>
                    <a:cubicBezTo>
                      <a:pt x="4013" y="6801"/>
                      <a:pt x="4313" y="6876"/>
                      <a:pt x="4597" y="6876"/>
                    </a:cubicBezTo>
                    <a:lnTo>
                      <a:pt x="4642" y="6876"/>
                    </a:lnTo>
                    <a:cubicBezTo>
                      <a:pt x="4417" y="7085"/>
                      <a:pt x="4253" y="7355"/>
                      <a:pt x="4178" y="7669"/>
                    </a:cubicBezTo>
                    <a:cubicBezTo>
                      <a:pt x="3958" y="7570"/>
                      <a:pt x="3726" y="7522"/>
                      <a:pt x="3498" y="7522"/>
                    </a:cubicBezTo>
                    <a:cubicBezTo>
                      <a:pt x="3073" y="7522"/>
                      <a:pt x="2657" y="7687"/>
                      <a:pt x="2336" y="7999"/>
                    </a:cubicBezTo>
                    <a:cubicBezTo>
                      <a:pt x="2187" y="8163"/>
                      <a:pt x="2067" y="8343"/>
                      <a:pt x="1977" y="8538"/>
                    </a:cubicBezTo>
                    <a:cubicBezTo>
                      <a:pt x="1812" y="8238"/>
                      <a:pt x="1678" y="7909"/>
                      <a:pt x="1573" y="7580"/>
                    </a:cubicBezTo>
                    <a:lnTo>
                      <a:pt x="1573" y="7580"/>
                    </a:lnTo>
                    <a:cubicBezTo>
                      <a:pt x="1784" y="7667"/>
                      <a:pt x="2001" y="7708"/>
                      <a:pt x="2215" y="7708"/>
                    </a:cubicBezTo>
                    <a:cubicBezTo>
                      <a:pt x="2882" y="7708"/>
                      <a:pt x="3509" y="7305"/>
                      <a:pt x="3759" y="6636"/>
                    </a:cubicBezTo>
                    <a:close/>
                    <a:moveTo>
                      <a:pt x="10182" y="7475"/>
                    </a:moveTo>
                    <a:cubicBezTo>
                      <a:pt x="10441" y="7630"/>
                      <a:pt x="10736" y="7711"/>
                      <a:pt x="11030" y="7711"/>
                    </a:cubicBezTo>
                    <a:cubicBezTo>
                      <a:pt x="11246" y="7711"/>
                      <a:pt x="11461" y="7668"/>
                      <a:pt x="11664" y="7580"/>
                    </a:cubicBezTo>
                    <a:lnTo>
                      <a:pt x="11664" y="7580"/>
                    </a:lnTo>
                    <a:cubicBezTo>
                      <a:pt x="11574" y="7909"/>
                      <a:pt x="11439" y="8238"/>
                      <a:pt x="11274" y="8553"/>
                    </a:cubicBezTo>
                    <a:lnTo>
                      <a:pt x="11274" y="8538"/>
                    </a:lnTo>
                    <a:cubicBezTo>
                      <a:pt x="11065" y="8059"/>
                      <a:pt x="10646" y="7699"/>
                      <a:pt x="10137" y="7565"/>
                    </a:cubicBezTo>
                    <a:cubicBezTo>
                      <a:pt x="10152" y="7535"/>
                      <a:pt x="10167" y="7505"/>
                      <a:pt x="10182" y="7475"/>
                    </a:cubicBezTo>
                    <a:close/>
                    <a:moveTo>
                      <a:pt x="5780" y="7205"/>
                    </a:moveTo>
                    <a:cubicBezTo>
                      <a:pt x="6558" y="7205"/>
                      <a:pt x="6948" y="8134"/>
                      <a:pt x="6394" y="8672"/>
                    </a:cubicBezTo>
                    <a:cubicBezTo>
                      <a:pt x="6218" y="8853"/>
                      <a:pt x="6000" y="8933"/>
                      <a:pt x="5785" y="8933"/>
                    </a:cubicBezTo>
                    <a:cubicBezTo>
                      <a:pt x="5340" y="8933"/>
                      <a:pt x="4912" y="8589"/>
                      <a:pt x="4912" y="8074"/>
                    </a:cubicBezTo>
                    <a:cubicBezTo>
                      <a:pt x="4926" y="7595"/>
                      <a:pt x="5301" y="7205"/>
                      <a:pt x="5780" y="7205"/>
                    </a:cubicBezTo>
                    <a:close/>
                    <a:moveTo>
                      <a:pt x="9740" y="8297"/>
                    </a:moveTo>
                    <a:cubicBezTo>
                      <a:pt x="10480" y="8297"/>
                      <a:pt x="10877" y="9161"/>
                      <a:pt x="10391" y="9735"/>
                    </a:cubicBezTo>
                    <a:cubicBezTo>
                      <a:pt x="10361" y="9765"/>
                      <a:pt x="10331" y="9795"/>
                      <a:pt x="10301" y="9825"/>
                    </a:cubicBezTo>
                    <a:cubicBezTo>
                      <a:pt x="10140" y="9966"/>
                      <a:pt x="9942" y="10034"/>
                      <a:pt x="9744" y="10034"/>
                    </a:cubicBezTo>
                    <a:cubicBezTo>
                      <a:pt x="9522" y="10034"/>
                      <a:pt x="9300" y="9947"/>
                      <a:pt x="9134" y="9780"/>
                    </a:cubicBezTo>
                    <a:cubicBezTo>
                      <a:pt x="8595" y="9241"/>
                      <a:pt x="8954" y="8328"/>
                      <a:pt x="9702" y="8298"/>
                    </a:cubicBezTo>
                    <a:cubicBezTo>
                      <a:pt x="9715" y="8298"/>
                      <a:pt x="9728" y="8297"/>
                      <a:pt x="9740" y="8297"/>
                    </a:cubicBezTo>
                    <a:close/>
                    <a:moveTo>
                      <a:pt x="3523" y="8290"/>
                    </a:moveTo>
                    <a:cubicBezTo>
                      <a:pt x="3725" y="8290"/>
                      <a:pt x="3933" y="8368"/>
                      <a:pt x="4118" y="8553"/>
                    </a:cubicBezTo>
                    <a:cubicBezTo>
                      <a:pt x="4672" y="9107"/>
                      <a:pt x="4283" y="10035"/>
                      <a:pt x="3504" y="10035"/>
                    </a:cubicBezTo>
                    <a:cubicBezTo>
                      <a:pt x="3295" y="10035"/>
                      <a:pt x="3100" y="9960"/>
                      <a:pt x="2950" y="9825"/>
                    </a:cubicBezTo>
                    <a:cubicBezTo>
                      <a:pt x="2920" y="9795"/>
                      <a:pt x="2875" y="9765"/>
                      <a:pt x="2845" y="9735"/>
                    </a:cubicBezTo>
                    <a:cubicBezTo>
                      <a:pt x="2297" y="9096"/>
                      <a:pt x="2873" y="8290"/>
                      <a:pt x="3523" y="8290"/>
                    </a:cubicBezTo>
                    <a:close/>
                    <a:moveTo>
                      <a:pt x="5106" y="9571"/>
                    </a:moveTo>
                    <a:cubicBezTo>
                      <a:pt x="5136" y="9586"/>
                      <a:pt x="5166" y="9601"/>
                      <a:pt x="5211" y="9616"/>
                    </a:cubicBezTo>
                    <a:cubicBezTo>
                      <a:pt x="4941" y="10065"/>
                      <a:pt x="4897" y="10619"/>
                      <a:pt x="5106" y="11098"/>
                    </a:cubicBezTo>
                    <a:cubicBezTo>
                      <a:pt x="4762" y="10993"/>
                      <a:pt x="4447" y="10873"/>
                      <a:pt x="4133" y="10694"/>
                    </a:cubicBezTo>
                    <a:cubicBezTo>
                      <a:pt x="4612" y="10499"/>
                      <a:pt x="4986" y="10080"/>
                      <a:pt x="5106" y="9571"/>
                    </a:cubicBezTo>
                    <a:close/>
                    <a:moveTo>
                      <a:pt x="7442" y="8029"/>
                    </a:moveTo>
                    <a:cubicBezTo>
                      <a:pt x="7651" y="8253"/>
                      <a:pt x="7936" y="8418"/>
                      <a:pt x="8235" y="8493"/>
                    </a:cubicBezTo>
                    <a:cubicBezTo>
                      <a:pt x="7846" y="9346"/>
                      <a:pt x="8250" y="10349"/>
                      <a:pt x="9119" y="10694"/>
                    </a:cubicBezTo>
                    <a:cubicBezTo>
                      <a:pt x="8804" y="10873"/>
                      <a:pt x="8475" y="11008"/>
                      <a:pt x="8145" y="11098"/>
                    </a:cubicBezTo>
                    <a:cubicBezTo>
                      <a:pt x="8505" y="10230"/>
                      <a:pt x="8086" y="9241"/>
                      <a:pt x="7202" y="8912"/>
                    </a:cubicBezTo>
                    <a:cubicBezTo>
                      <a:pt x="7352" y="8658"/>
                      <a:pt x="7442" y="8373"/>
                      <a:pt x="7442" y="8074"/>
                    </a:cubicBezTo>
                    <a:lnTo>
                      <a:pt x="7442" y="8029"/>
                    </a:lnTo>
                    <a:close/>
                    <a:moveTo>
                      <a:pt x="6620" y="9595"/>
                    </a:moveTo>
                    <a:cubicBezTo>
                      <a:pt x="7065" y="9595"/>
                      <a:pt x="7487" y="9939"/>
                      <a:pt x="7487" y="10454"/>
                    </a:cubicBezTo>
                    <a:cubicBezTo>
                      <a:pt x="7487" y="10933"/>
                      <a:pt x="7097" y="11322"/>
                      <a:pt x="6618" y="11322"/>
                    </a:cubicBezTo>
                    <a:cubicBezTo>
                      <a:pt x="5855" y="11322"/>
                      <a:pt x="5465" y="10394"/>
                      <a:pt x="6004" y="9855"/>
                    </a:cubicBezTo>
                    <a:cubicBezTo>
                      <a:pt x="6185" y="9675"/>
                      <a:pt x="6405" y="9595"/>
                      <a:pt x="6620" y="9595"/>
                    </a:cubicBezTo>
                    <a:close/>
                    <a:moveTo>
                      <a:pt x="6620" y="0"/>
                    </a:moveTo>
                    <a:cubicBezTo>
                      <a:pt x="5106" y="0"/>
                      <a:pt x="3594" y="565"/>
                      <a:pt x="2426" y="1696"/>
                    </a:cubicBezTo>
                    <a:cubicBezTo>
                      <a:pt x="2396" y="1726"/>
                      <a:pt x="2366" y="1741"/>
                      <a:pt x="2336" y="1771"/>
                    </a:cubicBezTo>
                    <a:cubicBezTo>
                      <a:pt x="2306" y="1800"/>
                      <a:pt x="2291" y="1830"/>
                      <a:pt x="2262" y="1860"/>
                    </a:cubicBezTo>
                    <a:cubicBezTo>
                      <a:pt x="1" y="4196"/>
                      <a:pt x="1" y="7909"/>
                      <a:pt x="2262" y="10259"/>
                    </a:cubicBezTo>
                    <a:cubicBezTo>
                      <a:pt x="2291" y="10289"/>
                      <a:pt x="2306" y="10319"/>
                      <a:pt x="2336" y="10334"/>
                    </a:cubicBezTo>
                    <a:cubicBezTo>
                      <a:pt x="2366" y="10364"/>
                      <a:pt x="2396" y="10394"/>
                      <a:pt x="2426" y="10409"/>
                    </a:cubicBezTo>
                    <a:cubicBezTo>
                      <a:pt x="3594" y="11547"/>
                      <a:pt x="5106" y="12116"/>
                      <a:pt x="6620" y="12116"/>
                    </a:cubicBezTo>
                    <a:cubicBezTo>
                      <a:pt x="8134" y="12116"/>
                      <a:pt x="9650" y="11547"/>
                      <a:pt x="10825" y="10409"/>
                    </a:cubicBezTo>
                    <a:cubicBezTo>
                      <a:pt x="10855" y="10394"/>
                      <a:pt x="10885" y="10364"/>
                      <a:pt x="10900" y="10334"/>
                    </a:cubicBezTo>
                    <a:cubicBezTo>
                      <a:pt x="10930" y="10319"/>
                      <a:pt x="10960" y="10289"/>
                      <a:pt x="10975" y="10259"/>
                    </a:cubicBezTo>
                    <a:cubicBezTo>
                      <a:pt x="13251" y="7909"/>
                      <a:pt x="13251" y="4196"/>
                      <a:pt x="10975" y="1860"/>
                    </a:cubicBezTo>
                    <a:cubicBezTo>
                      <a:pt x="10960" y="1830"/>
                      <a:pt x="10930" y="1800"/>
                      <a:pt x="10900" y="1771"/>
                    </a:cubicBezTo>
                    <a:cubicBezTo>
                      <a:pt x="10885" y="1741"/>
                      <a:pt x="10855" y="1726"/>
                      <a:pt x="10825" y="1696"/>
                    </a:cubicBezTo>
                    <a:cubicBezTo>
                      <a:pt x="9650" y="565"/>
                      <a:pt x="8134" y="0"/>
                      <a:pt x="6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1"/>
              <p:cNvSpPr/>
              <p:nvPr/>
            </p:nvSpPr>
            <p:spPr>
              <a:xfrm>
                <a:off x="6586209" y="1989123"/>
                <a:ext cx="18021" cy="1813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800" extrusionOk="0">
                    <a:moveTo>
                      <a:pt x="400" y="1"/>
                    </a:moveTo>
                    <a:cubicBezTo>
                      <a:pt x="377" y="1"/>
                      <a:pt x="354" y="3"/>
                      <a:pt x="330" y="7"/>
                    </a:cubicBezTo>
                    <a:cubicBezTo>
                      <a:pt x="136" y="37"/>
                      <a:pt x="1" y="202"/>
                      <a:pt x="1" y="396"/>
                    </a:cubicBezTo>
                    <a:cubicBezTo>
                      <a:pt x="1" y="561"/>
                      <a:pt x="91" y="711"/>
                      <a:pt x="240" y="771"/>
                    </a:cubicBezTo>
                    <a:cubicBezTo>
                      <a:pt x="288" y="790"/>
                      <a:pt x="337" y="799"/>
                      <a:pt x="386" y="799"/>
                    </a:cubicBezTo>
                    <a:cubicBezTo>
                      <a:pt x="596" y="799"/>
                      <a:pt x="794" y="628"/>
                      <a:pt x="794" y="396"/>
                    </a:cubicBezTo>
                    <a:cubicBezTo>
                      <a:pt x="794" y="180"/>
                      <a:pt x="611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1"/>
              <p:cNvSpPr/>
              <p:nvPr/>
            </p:nvSpPr>
            <p:spPr>
              <a:xfrm>
                <a:off x="6232596" y="1818414"/>
                <a:ext cx="368800" cy="359960"/>
              </a:xfrm>
              <a:custGeom>
                <a:avLst/>
                <a:gdLst/>
                <a:ahLst/>
                <a:cxnLst/>
                <a:rect l="l" t="t" r="r" b="b"/>
                <a:pathLst>
                  <a:path w="16270" h="15880" extrusionOk="0">
                    <a:moveTo>
                      <a:pt x="8450" y="0"/>
                    </a:moveTo>
                    <a:cubicBezTo>
                      <a:pt x="5741" y="0"/>
                      <a:pt x="3175" y="1393"/>
                      <a:pt x="1707" y="3750"/>
                    </a:cubicBezTo>
                    <a:cubicBezTo>
                      <a:pt x="0" y="6490"/>
                      <a:pt x="135" y="9994"/>
                      <a:pt x="2036" y="12599"/>
                    </a:cubicBezTo>
                    <a:cubicBezTo>
                      <a:pt x="3557" y="14694"/>
                      <a:pt x="5959" y="15880"/>
                      <a:pt x="8461" y="15880"/>
                    </a:cubicBezTo>
                    <a:cubicBezTo>
                      <a:pt x="9087" y="15880"/>
                      <a:pt x="9719" y="15806"/>
                      <a:pt x="10346" y="15653"/>
                    </a:cubicBezTo>
                    <a:cubicBezTo>
                      <a:pt x="10828" y="15529"/>
                      <a:pt x="10702" y="14873"/>
                      <a:pt x="10283" y="14873"/>
                    </a:cubicBezTo>
                    <a:cubicBezTo>
                      <a:pt x="10246" y="14873"/>
                      <a:pt x="10207" y="14878"/>
                      <a:pt x="10166" y="14889"/>
                    </a:cubicBezTo>
                    <a:cubicBezTo>
                      <a:pt x="9599" y="15027"/>
                      <a:pt x="9026" y="15094"/>
                      <a:pt x="8459" y="15094"/>
                    </a:cubicBezTo>
                    <a:cubicBezTo>
                      <a:pt x="6198" y="15094"/>
                      <a:pt x="4030" y="14029"/>
                      <a:pt x="2665" y="12149"/>
                    </a:cubicBezTo>
                    <a:cubicBezTo>
                      <a:pt x="943" y="9784"/>
                      <a:pt x="839" y="6640"/>
                      <a:pt x="2366" y="4155"/>
                    </a:cubicBezTo>
                    <a:cubicBezTo>
                      <a:pt x="3678" y="2033"/>
                      <a:pt x="5995" y="772"/>
                      <a:pt x="8435" y="772"/>
                    </a:cubicBezTo>
                    <a:cubicBezTo>
                      <a:pt x="8835" y="772"/>
                      <a:pt x="9239" y="806"/>
                      <a:pt x="9642" y="876"/>
                    </a:cubicBezTo>
                    <a:cubicBezTo>
                      <a:pt x="12517" y="1355"/>
                      <a:pt x="14807" y="3541"/>
                      <a:pt x="15436" y="6370"/>
                    </a:cubicBezTo>
                    <a:cubicBezTo>
                      <a:pt x="15486" y="6590"/>
                      <a:pt x="15650" y="6686"/>
                      <a:pt x="15813" y="6686"/>
                    </a:cubicBezTo>
                    <a:cubicBezTo>
                      <a:pt x="16041" y="6686"/>
                      <a:pt x="16269" y="6501"/>
                      <a:pt x="16200" y="6206"/>
                    </a:cubicBezTo>
                    <a:cubicBezTo>
                      <a:pt x="15496" y="3062"/>
                      <a:pt x="12966" y="651"/>
                      <a:pt x="9777" y="112"/>
                    </a:cubicBezTo>
                    <a:cubicBezTo>
                      <a:pt x="9333" y="37"/>
                      <a:pt x="8890" y="0"/>
                      <a:pt x="84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1"/>
              <p:cNvSpPr/>
              <p:nvPr/>
            </p:nvSpPr>
            <p:spPr>
              <a:xfrm>
                <a:off x="6440956" y="2020948"/>
                <a:ext cx="263714" cy="253332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11176" extrusionOk="0">
                    <a:moveTo>
                      <a:pt x="8097" y="790"/>
                    </a:moveTo>
                    <a:cubicBezTo>
                      <a:pt x="8202" y="790"/>
                      <a:pt x="8308" y="799"/>
                      <a:pt x="8415" y="819"/>
                    </a:cubicBezTo>
                    <a:lnTo>
                      <a:pt x="8460" y="819"/>
                    </a:lnTo>
                    <a:cubicBezTo>
                      <a:pt x="9568" y="1029"/>
                      <a:pt x="10436" y="1897"/>
                      <a:pt x="10631" y="3005"/>
                    </a:cubicBezTo>
                    <a:cubicBezTo>
                      <a:pt x="10781" y="3828"/>
                      <a:pt x="10331" y="4637"/>
                      <a:pt x="9538" y="4936"/>
                    </a:cubicBezTo>
                    <a:lnTo>
                      <a:pt x="7532" y="5715"/>
                    </a:lnTo>
                    <a:lnTo>
                      <a:pt x="7397" y="5580"/>
                    </a:lnTo>
                    <a:lnTo>
                      <a:pt x="6888" y="5071"/>
                    </a:lnTo>
                    <a:lnTo>
                      <a:pt x="7487" y="4472"/>
                    </a:lnTo>
                    <a:cubicBezTo>
                      <a:pt x="7773" y="4186"/>
                      <a:pt x="7516" y="3794"/>
                      <a:pt x="7211" y="3794"/>
                    </a:cubicBezTo>
                    <a:cubicBezTo>
                      <a:pt x="7118" y="3794"/>
                      <a:pt x="7021" y="3830"/>
                      <a:pt x="6933" y="3918"/>
                    </a:cubicBezTo>
                    <a:lnTo>
                      <a:pt x="6334" y="4517"/>
                    </a:lnTo>
                    <a:lnTo>
                      <a:pt x="5675" y="3843"/>
                    </a:lnTo>
                    <a:lnTo>
                      <a:pt x="6484" y="1867"/>
                    </a:lnTo>
                    <a:cubicBezTo>
                      <a:pt x="6770" y="1204"/>
                      <a:pt x="7405" y="790"/>
                      <a:pt x="8097" y="790"/>
                    </a:cubicBezTo>
                    <a:close/>
                    <a:moveTo>
                      <a:pt x="5211" y="4487"/>
                    </a:moveTo>
                    <a:lnTo>
                      <a:pt x="6034" y="5325"/>
                    </a:lnTo>
                    <a:lnTo>
                      <a:pt x="6873" y="6164"/>
                    </a:lnTo>
                    <a:lnTo>
                      <a:pt x="5690" y="7347"/>
                    </a:lnTo>
                    <a:lnTo>
                      <a:pt x="4028" y="5670"/>
                    </a:lnTo>
                    <a:lnTo>
                      <a:pt x="5211" y="4487"/>
                    </a:lnTo>
                    <a:close/>
                    <a:moveTo>
                      <a:pt x="3474" y="6224"/>
                    </a:moveTo>
                    <a:lnTo>
                      <a:pt x="5136" y="7901"/>
                    </a:lnTo>
                    <a:lnTo>
                      <a:pt x="2995" y="10057"/>
                    </a:lnTo>
                    <a:cubicBezTo>
                      <a:pt x="2734" y="10314"/>
                      <a:pt x="2444" y="10422"/>
                      <a:pt x="2165" y="10422"/>
                    </a:cubicBezTo>
                    <a:cubicBezTo>
                      <a:pt x="1245" y="10422"/>
                      <a:pt x="456" y="9242"/>
                      <a:pt x="1318" y="8380"/>
                    </a:cubicBezTo>
                    <a:lnTo>
                      <a:pt x="3474" y="6224"/>
                    </a:lnTo>
                    <a:close/>
                    <a:moveTo>
                      <a:pt x="8102" y="0"/>
                    </a:moveTo>
                    <a:cubicBezTo>
                      <a:pt x="7097" y="0"/>
                      <a:pt x="6169" y="602"/>
                      <a:pt x="5765" y="1568"/>
                    </a:cubicBezTo>
                    <a:lnTo>
                      <a:pt x="4867" y="3709"/>
                    </a:lnTo>
                    <a:lnTo>
                      <a:pt x="764" y="7826"/>
                    </a:lnTo>
                    <a:cubicBezTo>
                      <a:pt x="1" y="8604"/>
                      <a:pt x="1" y="9832"/>
                      <a:pt x="764" y="10596"/>
                    </a:cubicBezTo>
                    <a:cubicBezTo>
                      <a:pt x="1158" y="10981"/>
                      <a:pt x="1665" y="11176"/>
                      <a:pt x="2172" y="11176"/>
                    </a:cubicBezTo>
                    <a:cubicBezTo>
                      <a:pt x="2668" y="11176"/>
                      <a:pt x="3164" y="10989"/>
                      <a:pt x="3549" y="10610"/>
                    </a:cubicBezTo>
                    <a:lnTo>
                      <a:pt x="5975" y="8185"/>
                    </a:lnTo>
                    <a:lnTo>
                      <a:pt x="7651" y="6508"/>
                    </a:lnTo>
                    <a:lnTo>
                      <a:pt x="9822" y="5670"/>
                    </a:lnTo>
                    <a:cubicBezTo>
                      <a:pt x="10960" y="5236"/>
                      <a:pt x="11634" y="4053"/>
                      <a:pt x="11409" y="2855"/>
                    </a:cubicBezTo>
                    <a:cubicBezTo>
                      <a:pt x="11140" y="1433"/>
                      <a:pt x="10032" y="310"/>
                      <a:pt x="8610" y="55"/>
                    </a:cubicBezTo>
                    <a:lnTo>
                      <a:pt x="8550" y="40"/>
                    </a:lnTo>
                    <a:cubicBezTo>
                      <a:pt x="8400" y="14"/>
                      <a:pt x="8250" y="0"/>
                      <a:pt x="81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1"/>
              <p:cNvSpPr/>
              <p:nvPr/>
            </p:nvSpPr>
            <p:spPr>
              <a:xfrm>
                <a:off x="6615042" y="2085415"/>
                <a:ext cx="19721" cy="1795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92" extrusionOk="0">
                    <a:moveTo>
                      <a:pt x="487" y="0"/>
                    </a:moveTo>
                    <a:cubicBezTo>
                      <a:pt x="232" y="0"/>
                      <a:pt x="1" y="255"/>
                      <a:pt x="121" y="550"/>
                    </a:cubicBezTo>
                    <a:cubicBezTo>
                      <a:pt x="191" y="715"/>
                      <a:pt x="336" y="791"/>
                      <a:pt x="480" y="791"/>
                    </a:cubicBezTo>
                    <a:cubicBezTo>
                      <a:pt x="676" y="791"/>
                      <a:pt x="870" y="651"/>
                      <a:pt x="870" y="400"/>
                    </a:cubicBezTo>
                    <a:cubicBezTo>
                      <a:pt x="870" y="296"/>
                      <a:pt x="840" y="191"/>
                      <a:pt x="765" y="116"/>
                    </a:cubicBezTo>
                    <a:cubicBezTo>
                      <a:pt x="680" y="35"/>
                      <a:pt x="582" y="0"/>
                      <a:pt x="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8" name="Google Shape;1848;p31"/>
          <p:cNvGrpSpPr/>
          <p:nvPr/>
        </p:nvGrpSpPr>
        <p:grpSpPr>
          <a:xfrm>
            <a:off x="3445063" y="3286972"/>
            <a:ext cx="623700" cy="624240"/>
            <a:chOff x="3448499" y="3311262"/>
            <a:chExt cx="693000" cy="693600"/>
          </a:xfrm>
        </p:grpSpPr>
        <p:sp>
          <p:nvSpPr>
            <p:cNvPr id="1849" name="Google Shape;1849;p31"/>
            <p:cNvSpPr/>
            <p:nvPr/>
          </p:nvSpPr>
          <p:spPr>
            <a:xfrm>
              <a:off x="3448499" y="3311262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31"/>
            <p:cNvGrpSpPr/>
            <p:nvPr/>
          </p:nvGrpSpPr>
          <p:grpSpPr>
            <a:xfrm>
              <a:off x="3674939" y="3430260"/>
              <a:ext cx="256605" cy="402106"/>
              <a:chOff x="3161943" y="1818187"/>
              <a:chExt cx="290869" cy="456523"/>
            </a:xfrm>
          </p:grpSpPr>
          <p:sp>
            <p:nvSpPr>
              <p:cNvPr id="1851" name="Google Shape;1851;p31"/>
              <p:cNvSpPr/>
              <p:nvPr/>
            </p:nvSpPr>
            <p:spPr>
              <a:xfrm>
                <a:off x="3390364" y="2166020"/>
                <a:ext cx="19698" cy="1790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0" extrusionOk="0">
                    <a:moveTo>
                      <a:pt x="483" y="1"/>
                    </a:moveTo>
                    <a:cubicBezTo>
                      <a:pt x="228" y="1"/>
                      <a:pt x="0" y="260"/>
                      <a:pt x="120" y="542"/>
                    </a:cubicBezTo>
                    <a:cubicBezTo>
                      <a:pt x="189" y="713"/>
                      <a:pt x="333" y="790"/>
                      <a:pt x="476" y="790"/>
                    </a:cubicBezTo>
                    <a:cubicBezTo>
                      <a:pt x="673" y="790"/>
                      <a:pt x="869" y="644"/>
                      <a:pt x="869" y="393"/>
                    </a:cubicBezTo>
                    <a:cubicBezTo>
                      <a:pt x="869" y="288"/>
                      <a:pt x="839" y="198"/>
                      <a:pt x="764" y="123"/>
                    </a:cubicBezTo>
                    <a:cubicBezTo>
                      <a:pt x="678" y="37"/>
                      <a:pt x="578" y="1"/>
                      <a:pt x="4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1"/>
              <p:cNvSpPr/>
              <p:nvPr/>
            </p:nvSpPr>
            <p:spPr>
              <a:xfrm>
                <a:off x="3164006" y="1818187"/>
                <a:ext cx="117780" cy="456523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20140" extrusionOk="0">
                    <a:moveTo>
                      <a:pt x="1841" y="1"/>
                    </a:moveTo>
                    <a:cubicBezTo>
                      <a:pt x="1732" y="1"/>
                      <a:pt x="1627" y="71"/>
                      <a:pt x="1572" y="167"/>
                    </a:cubicBezTo>
                    <a:cubicBezTo>
                      <a:pt x="1392" y="422"/>
                      <a:pt x="1587" y="781"/>
                      <a:pt x="1901" y="781"/>
                    </a:cubicBezTo>
                    <a:lnTo>
                      <a:pt x="2201" y="781"/>
                    </a:lnTo>
                    <a:lnTo>
                      <a:pt x="2201" y="1260"/>
                    </a:lnTo>
                    <a:lnTo>
                      <a:pt x="1213" y="1260"/>
                    </a:lnTo>
                    <a:cubicBezTo>
                      <a:pt x="1203" y="1259"/>
                      <a:pt x="1193" y="1259"/>
                      <a:pt x="1184" y="1259"/>
                    </a:cubicBezTo>
                    <a:cubicBezTo>
                      <a:pt x="988" y="1259"/>
                      <a:pt x="837" y="1404"/>
                      <a:pt x="809" y="1589"/>
                    </a:cubicBezTo>
                    <a:cubicBezTo>
                      <a:pt x="764" y="1829"/>
                      <a:pt x="958" y="2039"/>
                      <a:pt x="1198" y="2039"/>
                    </a:cubicBezTo>
                    <a:lnTo>
                      <a:pt x="2201" y="2039"/>
                    </a:lnTo>
                    <a:lnTo>
                      <a:pt x="2201" y="2518"/>
                    </a:lnTo>
                    <a:lnTo>
                      <a:pt x="1213" y="2518"/>
                    </a:lnTo>
                    <a:cubicBezTo>
                      <a:pt x="1203" y="2517"/>
                      <a:pt x="1193" y="2517"/>
                      <a:pt x="1184" y="2517"/>
                    </a:cubicBezTo>
                    <a:cubicBezTo>
                      <a:pt x="988" y="2517"/>
                      <a:pt x="837" y="2661"/>
                      <a:pt x="809" y="2847"/>
                    </a:cubicBezTo>
                    <a:cubicBezTo>
                      <a:pt x="764" y="3087"/>
                      <a:pt x="958" y="3296"/>
                      <a:pt x="1198" y="3296"/>
                    </a:cubicBezTo>
                    <a:lnTo>
                      <a:pt x="2201" y="3296"/>
                    </a:lnTo>
                    <a:lnTo>
                      <a:pt x="2201" y="3775"/>
                    </a:lnTo>
                    <a:lnTo>
                      <a:pt x="1213" y="3775"/>
                    </a:lnTo>
                    <a:cubicBezTo>
                      <a:pt x="1003" y="3775"/>
                      <a:pt x="838" y="3910"/>
                      <a:pt x="809" y="4105"/>
                    </a:cubicBezTo>
                    <a:cubicBezTo>
                      <a:pt x="764" y="4344"/>
                      <a:pt x="958" y="4554"/>
                      <a:pt x="1198" y="4554"/>
                    </a:cubicBezTo>
                    <a:lnTo>
                      <a:pt x="2201" y="4554"/>
                    </a:lnTo>
                    <a:lnTo>
                      <a:pt x="2201" y="5033"/>
                    </a:lnTo>
                    <a:lnTo>
                      <a:pt x="1213" y="5033"/>
                    </a:lnTo>
                    <a:cubicBezTo>
                      <a:pt x="1003" y="5033"/>
                      <a:pt x="838" y="5168"/>
                      <a:pt x="809" y="5362"/>
                    </a:cubicBezTo>
                    <a:cubicBezTo>
                      <a:pt x="764" y="5602"/>
                      <a:pt x="958" y="5811"/>
                      <a:pt x="1198" y="5811"/>
                    </a:cubicBezTo>
                    <a:lnTo>
                      <a:pt x="2201" y="5811"/>
                    </a:lnTo>
                    <a:lnTo>
                      <a:pt x="2201" y="6291"/>
                    </a:lnTo>
                    <a:lnTo>
                      <a:pt x="1916" y="6291"/>
                    </a:lnTo>
                    <a:cubicBezTo>
                      <a:pt x="1722" y="6291"/>
                      <a:pt x="1542" y="6425"/>
                      <a:pt x="1512" y="6620"/>
                    </a:cubicBezTo>
                    <a:cubicBezTo>
                      <a:pt x="1482" y="6859"/>
                      <a:pt x="1662" y="7069"/>
                      <a:pt x="1901" y="7069"/>
                    </a:cubicBezTo>
                    <a:lnTo>
                      <a:pt x="2201" y="7069"/>
                    </a:lnTo>
                    <a:lnTo>
                      <a:pt x="2201" y="9674"/>
                    </a:lnTo>
                    <a:lnTo>
                      <a:pt x="389" y="9674"/>
                    </a:lnTo>
                    <a:cubicBezTo>
                      <a:pt x="180" y="9674"/>
                      <a:pt x="0" y="9854"/>
                      <a:pt x="0" y="10063"/>
                    </a:cubicBezTo>
                    <a:lnTo>
                      <a:pt x="0" y="13237"/>
                    </a:lnTo>
                    <a:cubicBezTo>
                      <a:pt x="0" y="13432"/>
                      <a:pt x="135" y="13612"/>
                      <a:pt x="329" y="13642"/>
                    </a:cubicBezTo>
                    <a:cubicBezTo>
                      <a:pt x="347" y="13644"/>
                      <a:pt x="365" y="13645"/>
                      <a:pt x="382" y="13645"/>
                    </a:cubicBezTo>
                    <a:cubicBezTo>
                      <a:pt x="601" y="13645"/>
                      <a:pt x="794" y="13474"/>
                      <a:pt x="794" y="13252"/>
                    </a:cubicBezTo>
                    <a:lnTo>
                      <a:pt x="794" y="10453"/>
                    </a:lnTo>
                    <a:lnTo>
                      <a:pt x="4402" y="10453"/>
                    </a:lnTo>
                    <a:lnTo>
                      <a:pt x="4402" y="18792"/>
                    </a:lnTo>
                    <a:cubicBezTo>
                      <a:pt x="4402" y="19106"/>
                      <a:pt x="4162" y="19346"/>
                      <a:pt x="3848" y="19346"/>
                    </a:cubicBezTo>
                    <a:lnTo>
                      <a:pt x="958" y="19346"/>
                    </a:lnTo>
                    <a:cubicBezTo>
                      <a:pt x="868" y="19346"/>
                      <a:pt x="794" y="19271"/>
                      <a:pt x="794" y="19181"/>
                    </a:cubicBezTo>
                    <a:lnTo>
                      <a:pt x="794" y="16187"/>
                    </a:lnTo>
                    <a:cubicBezTo>
                      <a:pt x="794" y="16142"/>
                      <a:pt x="779" y="16112"/>
                      <a:pt x="749" y="16082"/>
                    </a:cubicBezTo>
                    <a:cubicBezTo>
                      <a:pt x="632" y="15971"/>
                      <a:pt x="509" y="15925"/>
                      <a:pt x="397" y="15925"/>
                    </a:cubicBezTo>
                    <a:cubicBezTo>
                      <a:pt x="178" y="15925"/>
                      <a:pt x="0" y="16103"/>
                      <a:pt x="0" y="16322"/>
                    </a:cubicBezTo>
                    <a:lnTo>
                      <a:pt x="0" y="19720"/>
                    </a:lnTo>
                    <a:cubicBezTo>
                      <a:pt x="0" y="19945"/>
                      <a:pt x="180" y="20139"/>
                      <a:pt x="419" y="20139"/>
                    </a:cubicBezTo>
                    <a:lnTo>
                      <a:pt x="3863" y="20139"/>
                    </a:lnTo>
                    <a:cubicBezTo>
                      <a:pt x="4596" y="20139"/>
                      <a:pt x="5195" y="19541"/>
                      <a:pt x="5195" y="18792"/>
                    </a:cubicBezTo>
                    <a:lnTo>
                      <a:pt x="5195" y="10063"/>
                    </a:lnTo>
                    <a:cubicBezTo>
                      <a:pt x="5195" y="9854"/>
                      <a:pt x="5016" y="9674"/>
                      <a:pt x="4806" y="9674"/>
                    </a:cubicBezTo>
                    <a:lnTo>
                      <a:pt x="2994" y="9674"/>
                    </a:lnTo>
                    <a:lnTo>
                      <a:pt x="2994" y="7069"/>
                    </a:lnTo>
                    <a:lnTo>
                      <a:pt x="3279" y="7069"/>
                    </a:lnTo>
                    <a:cubicBezTo>
                      <a:pt x="3288" y="7070"/>
                      <a:pt x="3297" y="7070"/>
                      <a:pt x="3306" y="7070"/>
                    </a:cubicBezTo>
                    <a:cubicBezTo>
                      <a:pt x="3490" y="7070"/>
                      <a:pt x="3655" y="6925"/>
                      <a:pt x="3683" y="6740"/>
                    </a:cubicBezTo>
                    <a:cubicBezTo>
                      <a:pt x="3713" y="6500"/>
                      <a:pt x="3533" y="6291"/>
                      <a:pt x="3294" y="6291"/>
                    </a:cubicBezTo>
                    <a:lnTo>
                      <a:pt x="2994" y="6291"/>
                    </a:lnTo>
                    <a:lnTo>
                      <a:pt x="2994" y="5811"/>
                    </a:lnTo>
                    <a:lnTo>
                      <a:pt x="3983" y="5811"/>
                    </a:lnTo>
                    <a:cubicBezTo>
                      <a:pt x="3992" y="5812"/>
                      <a:pt x="4002" y="5812"/>
                      <a:pt x="4011" y="5812"/>
                    </a:cubicBezTo>
                    <a:cubicBezTo>
                      <a:pt x="4207" y="5812"/>
                      <a:pt x="4358" y="5668"/>
                      <a:pt x="4387" y="5482"/>
                    </a:cubicBezTo>
                    <a:cubicBezTo>
                      <a:pt x="4432" y="5243"/>
                      <a:pt x="4237" y="5033"/>
                      <a:pt x="3998" y="5033"/>
                    </a:cubicBezTo>
                    <a:lnTo>
                      <a:pt x="2994" y="5033"/>
                    </a:lnTo>
                    <a:lnTo>
                      <a:pt x="2994" y="4554"/>
                    </a:lnTo>
                    <a:lnTo>
                      <a:pt x="3983" y="4554"/>
                    </a:lnTo>
                    <a:cubicBezTo>
                      <a:pt x="4192" y="4554"/>
                      <a:pt x="4357" y="4419"/>
                      <a:pt x="4387" y="4224"/>
                    </a:cubicBezTo>
                    <a:cubicBezTo>
                      <a:pt x="4432" y="3985"/>
                      <a:pt x="4237" y="3775"/>
                      <a:pt x="3998" y="3775"/>
                    </a:cubicBezTo>
                    <a:lnTo>
                      <a:pt x="2994" y="3775"/>
                    </a:lnTo>
                    <a:lnTo>
                      <a:pt x="2994" y="3296"/>
                    </a:lnTo>
                    <a:lnTo>
                      <a:pt x="3983" y="3296"/>
                    </a:lnTo>
                    <a:cubicBezTo>
                      <a:pt x="4192" y="3296"/>
                      <a:pt x="4357" y="3161"/>
                      <a:pt x="4387" y="2967"/>
                    </a:cubicBezTo>
                    <a:cubicBezTo>
                      <a:pt x="4432" y="2727"/>
                      <a:pt x="4237" y="2518"/>
                      <a:pt x="3998" y="2518"/>
                    </a:cubicBezTo>
                    <a:lnTo>
                      <a:pt x="2994" y="2518"/>
                    </a:lnTo>
                    <a:lnTo>
                      <a:pt x="2994" y="2039"/>
                    </a:lnTo>
                    <a:lnTo>
                      <a:pt x="3983" y="2039"/>
                    </a:lnTo>
                    <a:cubicBezTo>
                      <a:pt x="4192" y="2039"/>
                      <a:pt x="4357" y="1904"/>
                      <a:pt x="4387" y="1709"/>
                    </a:cubicBezTo>
                    <a:cubicBezTo>
                      <a:pt x="4432" y="1470"/>
                      <a:pt x="4237" y="1260"/>
                      <a:pt x="3998" y="1260"/>
                    </a:cubicBezTo>
                    <a:lnTo>
                      <a:pt x="2994" y="1260"/>
                    </a:lnTo>
                    <a:lnTo>
                      <a:pt x="2994" y="781"/>
                    </a:lnTo>
                    <a:lnTo>
                      <a:pt x="3324" y="781"/>
                    </a:lnTo>
                    <a:cubicBezTo>
                      <a:pt x="3444" y="781"/>
                      <a:pt x="3563" y="721"/>
                      <a:pt x="3623" y="616"/>
                    </a:cubicBezTo>
                    <a:cubicBezTo>
                      <a:pt x="3803" y="347"/>
                      <a:pt x="3608" y="2"/>
                      <a:pt x="3294" y="2"/>
                    </a:cubicBezTo>
                    <a:lnTo>
                      <a:pt x="1872" y="2"/>
                    </a:lnTo>
                    <a:cubicBezTo>
                      <a:pt x="1861" y="1"/>
                      <a:pt x="1851" y="1"/>
                      <a:pt x="1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1"/>
              <p:cNvSpPr/>
              <p:nvPr/>
            </p:nvSpPr>
            <p:spPr>
              <a:xfrm>
                <a:off x="3161943" y="2143103"/>
                <a:ext cx="20061" cy="1783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87" extrusionOk="0">
                    <a:moveTo>
                      <a:pt x="494" y="0"/>
                    </a:moveTo>
                    <a:cubicBezTo>
                      <a:pt x="239" y="0"/>
                      <a:pt x="1" y="255"/>
                      <a:pt x="121" y="550"/>
                    </a:cubicBezTo>
                    <a:cubicBezTo>
                      <a:pt x="190" y="713"/>
                      <a:pt x="335" y="787"/>
                      <a:pt x="480" y="787"/>
                    </a:cubicBezTo>
                    <a:cubicBezTo>
                      <a:pt x="682" y="787"/>
                      <a:pt x="885" y="644"/>
                      <a:pt x="885" y="401"/>
                    </a:cubicBezTo>
                    <a:cubicBezTo>
                      <a:pt x="885" y="296"/>
                      <a:pt x="840" y="191"/>
                      <a:pt x="765" y="116"/>
                    </a:cubicBezTo>
                    <a:cubicBezTo>
                      <a:pt x="684" y="35"/>
                      <a:pt x="588" y="0"/>
                      <a:pt x="4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1"/>
              <p:cNvSpPr/>
              <p:nvPr/>
            </p:nvSpPr>
            <p:spPr>
              <a:xfrm>
                <a:off x="3335033" y="2001839"/>
                <a:ext cx="117780" cy="272871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12038" extrusionOk="0">
                    <a:moveTo>
                      <a:pt x="3789" y="779"/>
                    </a:moveTo>
                    <a:lnTo>
                      <a:pt x="3789" y="1572"/>
                    </a:lnTo>
                    <a:lnTo>
                      <a:pt x="1423" y="1572"/>
                    </a:lnTo>
                    <a:lnTo>
                      <a:pt x="1423" y="779"/>
                    </a:lnTo>
                    <a:close/>
                    <a:moveTo>
                      <a:pt x="4417" y="2351"/>
                    </a:moveTo>
                    <a:lnTo>
                      <a:pt x="4417" y="10690"/>
                    </a:lnTo>
                    <a:cubicBezTo>
                      <a:pt x="4417" y="11004"/>
                      <a:pt x="4163" y="11244"/>
                      <a:pt x="3864" y="11244"/>
                    </a:cubicBezTo>
                    <a:lnTo>
                      <a:pt x="3310" y="11244"/>
                    </a:lnTo>
                    <a:lnTo>
                      <a:pt x="3310" y="9118"/>
                    </a:lnTo>
                    <a:cubicBezTo>
                      <a:pt x="3310" y="8923"/>
                      <a:pt x="3175" y="8744"/>
                      <a:pt x="2980" y="8714"/>
                    </a:cubicBezTo>
                    <a:cubicBezTo>
                      <a:pt x="2963" y="8711"/>
                      <a:pt x="2945" y="8710"/>
                      <a:pt x="2928" y="8710"/>
                    </a:cubicBezTo>
                    <a:cubicBezTo>
                      <a:pt x="2711" y="8710"/>
                      <a:pt x="2531" y="8881"/>
                      <a:pt x="2531" y="9103"/>
                    </a:cubicBezTo>
                    <a:lnTo>
                      <a:pt x="2531" y="11244"/>
                    </a:lnTo>
                    <a:lnTo>
                      <a:pt x="1348" y="11244"/>
                    </a:lnTo>
                    <a:cubicBezTo>
                      <a:pt x="1049" y="11244"/>
                      <a:pt x="794" y="11004"/>
                      <a:pt x="794" y="10690"/>
                    </a:cubicBezTo>
                    <a:lnTo>
                      <a:pt x="794" y="2351"/>
                    </a:lnTo>
                    <a:close/>
                    <a:moveTo>
                      <a:pt x="1034" y="0"/>
                    </a:moveTo>
                    <a:cubicBezTo>
                      <a:pt x="809" y="0"/>
                      <a:pt x="645" y="180"/>
                      <a:pt x="645" y="389"/>
                    </a:cubicBezTo>
                    <a:lnTo>
                      <a:pt x="645" y="1572"/>
                    </a:lnTo>
                    <a:lnTo>
                      <a:pt x="195" y="1572"/>
                    </a:lnTo>
                    <a:cubicBezTo>
                      <a:pt x="91" y="1572"/>
                      <a:pt x="1" y="1647"/>
                      <a:pt x="1" y="1752"/>
                    </a:cubicBezTo>
                    <a:lnTo>
                      <a:pt x="1" y="11409"/>
                    </a:lnTo>
                    <a:cubicBezTo>
                      <a:pt x="1" y="11753"/>
                      <a:pt x="285" y="12037"/>
                      <a:pt x="645" y="12037"/>
                    </a:cubicBezTo>
                    <a:lnTo>
                      <a:pt x="4567" y="12037"/>
                    </a:lnTo>
                    <a:cubicBezTo>
                      <a:pt x="4912" y="12037"/>
                      <a:pt x="5196" y="11753"/>
                      <a:pt x="5196" y="11409"/>
                    </a:cubicBezTo>
                    <a:lnTo>
                      <a:pt x="5196" y="1752"/>
                    </a:lnTo>
                    <a:cubicBezTo>
                      <a:pt x="5196" y="1647"/>
                      <a:pt x="5121" y="1572"/>
                      <a:pt x="5016" y="1572"/>
                    </a:cubicBezTo>
                    <a:lnTo>
                      <a:pt x="4567" y="1572"/>
                    </a:lnTo>
                    <a:lnTo>
                      <a:pt x="4567" y="389"/>
                    </a:lnTo>
                    <a:cubicBezTo>
                      <a:pt x="4567" y="180"/>
                      <a:pt x="4388" y="0"/>
                      <a:pt x="41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31"/>
          <p:cNvGrpSpPr/>
          <p:nvPr/>
        </p:nvGrpSpPr>
        <p:grpSpPr>
          <a:xfrm>
            <a:off x="713219" y="1833706"/>
            <a:ext cx="623700" cy="624240"/>
            <a:chOff x="606831" y="1915168"/>
            <a:chExt cx="693000" cy="693600"/>
          </a:xfrm>
        </p:grpSpPr>
        <p:sp>
          <p:nvSpPr>
            <p:cNvPr id="1856" name="Google Shape;1856;p31"/>
            <p:cNvSpPr/>
            <p:nvPr/>
          </p:nvSpPr>
          <p:spPr>
            <a:xfrm>
              <a:off x="606831" y="1915168"/>
              <a:ext cx="693000" cy="693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7" name="Google Shape;1857;p31"/>
            <p:cNvGrpSpPr/>
            <p:nvPr/>
          </p:nvGrpSpPr>
          <p:grpSpPr>
            <a:xfrm>
              <a:off x="751829" y="2085009"/>
              <a:ext cx="403005" cy="359979"/>
              <a:chOff x="936018" y="1233094"/>
              <a:chExt cx="456818" cy="408695"/>
            </a:xfrm>
          </p:grpSpPr>
          <p:sp>
            <p:nvSpPr>
              <p:cNvPr id="1858" name="Google Shape;1858;p31"/>
              <p:cNvSpPr/>
              <p:nvPr/>
            </p:nvSpPr>
            <p:spPr>
              <a:xfrm>
                <a:off x="1070073" y="1350920"/>
                <a:ext cx="283389" cy="242384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10693" extrusionOk="0">
                    <a:moveTo>
                      <a:pt x="7123" y="777"/>
                    </a:moveTo>
                    <a:cubicBezTo>
                      <a:pt x="9465" y="777"/>
                      <a:pt x="11709" y="2593"/>
                      <a:pt x="11709" y="5345"/>
                    </a:cubicBezTo>
                    <a:cubicBezTo>
                      <a:pt x="11709" y="7861"/>
                      <a:pt x="9672" y="9912"/>
                      <a:pt x="7157" y="9912"/>
                    </a:cubicBezTo>
                    <a:cubicBezTo>
                      <a:pt x="3085" y="9912"/>
                      <a:pt x="1049" y="4986"/>
                      <a:pt x="3923" y="2126"/>
                    </a:cubicBezTo>
                    <a:cubicBezTo>
                      <a:pt x="4855" y="1195"/>
                      <a:pt x="6000" y="777"/>
                      <a:pt x="7123" y="777"/>
                    </a:cubicBezTo>
                    <a:close/>
                    <a:moveTo>
                      <a:pt x="7157" y="0"/>
                    </a:moveTo>
                    <a:cubicBezTo>
                      <a:pt x="2381" y="0"/>
                      <a:pt x="1" y="5765"/>
                      <a:pt x="3369" y="9133"/>
                    </a:cubicBezTo>
                    <a:cubicBezTo>
                      <a:pt x="4389" y="10153"/>
                      <a:pt x="5757" y="10692"/>
                      <a:pt x="7146" y="10692"/>
                    </a:cubicBezTo>
                    <a:cubicBezTo>
                      <a:pt x="7837" y="10692"/>
                      <a:pt x="8532" y="10559"/>
                      <a:pt x="9193" y="10286"/>
                    </a:cubicBezTo>
                    <a:cubicBezTo>
                      <a:pt x="11199" y="9463"/>
                      <a:pt x="12502" y="7516"/>
                      <a:pt x="12502" y="5345"/>
                    </a:cubicBezTo>
                    <a:cubicBezTo>
                      <a:pt x="12502" y="2396"/>
                      <a:pt x="10107" y="0"/>
                      <a:pt x="71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1"/>
              <p:cNvSpPr/>
              <p:nvPr/>
            </p:nvSpPr>
            <p:spPr>
              <a:xfrm>
                <a:off x="1220427" y="1388253"/>
                <a:ext cx="95725" cy="9275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092" extrusionOk="0">
                    <a:moveTo>
                      <a:pt x="524" y="0"/>
                    </a:moveTo>
                    <a:cubicBezTo>
                      <a:pt x="0" y="0"/>
                      <a:pt x="0" y="794"/>
                      <a:pt x="524" y="794"/>
                    </a:cubicBezTo>
                    <a:cubicBezTo>
                      <a:pt x="2126" y="794"/>
                      <a:pt x="3429" y="2096"/>
                      <a:pt x="3429" y="3698"/>
                    </a:cubicBezTo>
                    <a:cubicBezTo>
                      <a:pt x="3429" y="3960"/>
                      <a:pt x="3627" y="4091"/>
                      <a:pt x="3825" y="4091"/>
                    </a:cubicBezTo>
                    <a:cubicBezTo>
                      <a:pt x="4024" y="4091"/>
                      <a:pt x="4222" y="3960"/>
                      <a:pt x="4222" y="3698"/>
                    </a:cubicBezTo>
                    <a:cubicBezTo>
                      <a:pt x="4207" y="1662"/>
                      <a:pt x="2560" y="0"/>
                      <a:pt x="5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1"/>
              <p:cNvSpPr/>
              <p:nvPr/>
            </p:nvSpPr>
            <p:spPr>
              <a:xfrm>
                <a:off x="1148480" y="1463169"/>
                <a:ext cx="95725" cy="9275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092" extrusionOk="0">
                    <a:moveTo>
                      <a:pt x="389" y="0"/>
                    </a:moveTo>
                    <a:cubicBezTo>
                      <a:pt x="195" y="0"/>
                      <a:pt x="0" y="131"/>
                      <a:pt x="0" y="393"/>
                    </a:cubicBezTo>
                    <a:cubicBezTo>
                      <a:pt x="0" y="2429"/>
                      <a:pt x="1647" y="4091"/>
                      <a:pt x="3698" y="4091"/>
                    </a:cubicBezTo>
                    <a:cubicBezTo>
                      <a:pt x="4222" y="4091"/>
                      <a:pt x="4222" y="3298"/>
                      <a:pt x="3698" y="3298"/>
                    </a:cubicBezTo>
                    <a:cubicBezTo>
                      <a:pt x="2081" y="3298"/>
                      <a:pt x="779" y="1995"/>
                      <a:pt x="779" y="393"/>
                    </a:cubicBezTo>
                    <a:cubicBezTo>
                      <a:pt x="779" y="131"/>
                      <a:pt x="584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1"/>
              <p:cNvSpPr/>
              <p:nvPr/>
            </p:nvSpPr>
            <p:spPr>
              <a:xfrm>
                <a:off x="1146417" y="1623519"/>
                <a:ext cx="19721" cy="1795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92" extrusionOk="0">
                    <a:moveTo>
                      <a:pt x="487" y="1"/>
                    </a:moveTo>
                    <a:cubicBezTo>
                      <a:pt x="231" y="1"/>
                      <a:pt x="1" y="256"/>
                      <a:pt x="121" y="551"/>
                    </a:cubicBezTo>
                    <a:cubicBezTo>
                      <a:pt x="191" y="716"/>
                      <a:pt x="336" y="792"/>
                      <a:pt x="480" y="792"/>
                    </a:cubicBezTo>
                    <a:cubicBezTo>
                      <a:pt x="676" y="792"/>
                      <a:pt x="870" y="651"/>
                      <a:pt x="870" y="401"/>
                    </a:cubicBezTo>
                    <a:cubicBezTo>
                      <a:pt x="870" y="296"/>
                      <a:pt x="825" y="191"/>
                      <a:pt x="765" y="116"/>
                    </a:cubicBezTo>
                    <a:cubicBezTo>
                      <a:pt x="680" y="36"/>
                      <a:pt x="582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1"/>
              <p:cNvSpPr/>
              <p:nvPr/>
            </p:nvSpPr>
            <p:spPr>
              <a:xfrm>
                <a:off x="936018" y="1233502"/>
                <a:ext cx="456818" cy="408287"/>
              </a:xfrm>
              <a:custGeom>
                <a:avLst/>
                <a:gdLst/>
                <a:ahLst/>
                <a:cxnLst/>
                <a:rect l="l" t="t" r="r" b="b"/>
                <a:pathLst>
                  <a:path w="20153" h="18012" extrusionOk="0">
                    <a:moveTo>
                      <a:pt x="405" y="0"/>
                    </a:moveTo>
                    <a:cubicBezTo>
                      <a:pt x="180" y="0"/>
                      <a:pt x="1" y="180"/>
                      <a:pt x="1" y="389"/>
                    </a:cubicBezTo>
                    <a:lnTo>
                      <a:pt x="1" y="3144"/>
                    </a:lnTo>
                    <a:cubicBezTo>
                      <a:pt x="1" y="3189"/>
                      <a:pt x="46" y="3234"/>
                      <a:pt x="91" y="3234"/>
                    </a:cubicBezTo>
                    <a:lnTo>
                      <a:pt x="405" y="3234"/>
                    </a:lnTo>
                    <a:cubicBezTo>
                      <a:pt x="151" y="3563"/>
                      <a:pt x="1" y="3983"/>
                      <a:pt x="1" y="4402"/>
                    </a:cubicBezTo>
                    <a:lnTo>
                      <a:pt x="1" y="17607"/>
                    </a:lnTo>
                    <a:cubicBezTo>
                      <a:pt x="1" y="17832"/>
                      <a:pt x="195" y="18011"/>
                      <a:pt x="420" y="18011"/>
                    </a:cubicBezTo>
                    <a:lnTo>
                      <a:pt x="8265" y="18011"/>
                    </a:lnTo>
                    <a:cubicBezTo>
                      <a:pt x="8280" y="18011"/>
                      <a:pt x="8310" y="18011"/>
                      <a:pt x="8325" y="17996"/>
                    </a:cubicBezTo>
                    <a:cubicBezTo>
                      <a:pt x="8684" y="17652"/>
                      <a:pt x="8445" y="17233"/>
                      <a:pt x="8115" y="17233"/>
                    </a:cubicBezTo>
                    <a:lnTo>
                      <a:pt x="1977" y="17233"/>
                    </a:lnTo>
                    <a:cubicBezTo>
                      <a:pt x="1318" y="17233"/>
                      <a:pt x="794" y="16709"/>
                      <a:pt x="794" y="16050"/>
                    </a:cubicBezTo>
                    <a:lnTo>
                      <a:pt x="794" y="4402"/>
                    </a:lnTo>
                    <a:cubicBezTo>
                      <a:pt x="794" y="3758"/>
                      <a:pt x="1318" y="3234"/>
                      <a:pt x="1977" y="3234"/>
                    </a:cubicBezTo>
                    <a:lnTo>
                      <a:pt x="18176" y="3234"/>
                    </a:lnTo>
                    <a:cubicBezTo>
                      <a:pt x="18835" y="3234"/>
                      <a:pt x="19359" y="3758"/>
                      <a:pt x="19359" y="4402"/>
                    </a:cubicBezTo>
                    <a:lnTo>
                      <a:pt x="19359" y="16813"/>
                    </a:lnTo>
                    <a:cubicBezTo>
                      <a:pt x="19359" y="17053"/>
                      <a:pt x="19180" y="17233"/>
                      <a:pt x="18955" y="17233"/>
                    </a:cubicBezTo>
                    <a:lnTo>
                      <a:pt x="11289" y="17233"/>
                    </a:lnTo>
                    <a:cubicBezTo>
                      <a:pt x="11245" y="17233"/>
                      <a:pt x="11200" y="17248"/>
                      <a:pt x="11185" y="17278"/>
                    </a:cubicBezTo>
                    <a:cubicBezTo>
                      <a:pt x="10855" y="17607"/>
                      <a:pt x="11080" y="18011"/>
                      <a:pt x="11409" y="18011"/>
                    </a:cubicBezTo>
                    <a:lnTo>
                      <a:pt x="19449" y="18011"/>
                    </a:lnTo>
                    <a:cubicBezTo>
                      <a:pt x="19838" y="18011"/>
                      <a:pt x="20153" y="17712"/>
                      <a:pt x="20153" y="17322"/>
                    </a:cubicBezTo>
                    <a:lnTo>
                      <a:pt x="20153" y="4402"/>
                    </a:lnTo>
                    <a:cubicBezTo>
                      <a:pt x="20153" y="3983"/>
                      <a:pt x="20003" y="3563"/>
                      <a:pt x="19748" y="3234"/>
                    </a:cubicBezTo>
                    <a:lnTo>
                      <a:pt x="20003" y="3234"/>
                    </a:lnTo>
                    <a:cubicBezTo>
                      <a:pt x="20078" y="3234"/>
                      <a:pt x="20153" y="3159"/>
                      <a:pt x="20153" y="3084"/>
                    </a:cubicBezTo>
                    <a:lnTo>
                      <a:pt x="20153" y="419"/>
                    </a:lnTo>
                    <a:cubicBezTo>
                      <a:pt x="20153" y="180"/>
                      <a:pt x="19958" y="0"/>
                      <a:pt x="19734" y="0"/>
                    </a:cubicBezTo>
                    <a:lnTo>
                      <a:pt x="7756" y="0"/>
                    </a:lnTo>
                    <a:cubicBezTo>
                      <a:pt x="7741" y="0"/>
                      <a:pt x="7711" y="15"/>
                      <a:pt x="7696" y="30"/>
                    </a:cubicBezTo>
                    <a:cubicBezTo>
                      <a:pt x="7337" y="375"/>
                      <a:pt x="7576" y="794"/>
                      <a:pt x="7921" y="794"/>
                    </a:cubicBezTo>
                    <a:lnTo>
                      <a:pt x="18176" y="794"/>
                    </a:lnTo>
                    <a:cubicBezTo>
                      <a:pt x="18835" y="794"/>
                      <a:pt x="19359" y="1318"/>
                      <a:pt x="19359" y="1962"/>
                    </a:cubicBezTo>
                    <a:lnTo>
                      <a:pt x="19359" y="2441"/>
                    </a:lnTo>
                    <a:lnTo>
                      <a:pt x="794" y="2441"/>
                    </a:lnTo>
                    <a:lnTo>
                      <a:pt x="794" y="1198"/>
                    </a:lnTo>
                    <a:cubicBezTo>
                      <a:pt x="794" y="973"/>
                      <a:pt x="974" y="794"/>
                      <a:pt x="1199" y="794"/>
                    </a:cubicBezTo>
                    <a:lnTo>
                      <a:pt x="4462" y="794"/>
                    </a:lnTo>
                    <a:cubicBezTo>
                      <a:pt x="4507" y="794"/>
                      <a:pt x="4537" y="779"/>
                      <a:pt x="4567" y="749"/>
                    </a:cubicBezTo>
                    <a:cubicBezTo>
                      <a:pt x="4897" y="404"/>
                      <a:pt x="4657" y="0"/>
                      <a:pt x="4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1"/>
              <p:cNvSpPr/>
              <p:nvPr/>
            </p:nvSpPr>
            <p:spPr>
              <a:xfrm>
                <a:off x="1066016" y="1233094"/>
                <a:ext cx="20038" cy="1790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790" extrusionOk="0">
                    <a:moveTo>
                      <a:pt x="489" y="0"/>
                    </a:moveTo>
                    <a:cubicBezTo>
                      <a:pt x="236" y="0"/>
                      <a:pt x="0" y="259"/>
                      <a:pt x="120" y="542"/>
                    </a:cubicBezTo>
                    <a:cubicBezTo>
                      <a:pt x="189" y="713"/>
                      <a:pt x="335" y="790"/>
                      <a:pt x="482" y="790"/>
                    </a:cubicBezTo>
                    <a:cubicBezTo>
                      <a:pt x="683" y="790"/>
                      <a:pt x="883" y="644"/>
                      <a:pt x="883" y="393"/>
                    </a:cubicBezTo>
                    <a:cubicBezTo>
                      <a:pt x="883" y="288"/>
                      <a:pt x="838" y="198"/>
                      <a:pt x="764" y="123"/>
                    </a:cubicBezTo>
                    <a:cubicBezTo>
                      <a:pt x="682" y="37"/>
                      <a:pt x="584" y="0"/>
                      <a:pt x="4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1"/>
              <p:cNvSpPr/>
              <p:nvPr/>
            </p:nvSpPr>
            <p:spPr>
              <a:xfrm>
                <a:off x="970291" y="1349129"/>
                <a:ext cx="130701" cy="244469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10785" extrusionOk="0">
                    <a:moveTo>
                      <a:pt x="2897" y="787"/>
                    </a:moveTo>
                    <a:cubicBezTo>
                      <a:pt x="3565" y="787"/>
                      <a:pt x="4230" y="944"/>
                      <a:pt x="4837" y="1262"/>
                    </a:cubicBezTo>
                    <a:lnTo>
                      <a:pt x="3968" y="3718"/>
                    </a:lnTo>
                    <a:lnTo>
                      <a:pt x="1693" y="3718"/>
                    </a:lnTo>
                    <a:lnTo>
                      <a:pt x="899" y="1277"/>
                    </a:lnTo>
                    <a:cubicBezTo>
                      <a:pt x="1528" y="952"/>
                      <a:pt x="2214" y="787"/>
                      <a:pt x="2897" y="787"/>
                    </a:cubicBezTo>
                    <a:close/>
                    <a:moveTo>
                      <a:pt x="3849" y="4496"/>
                    </a:moveTo>
                    <a:lnTo>
                      <a:pt x="3849" y="9616"/>
                    </a:lnTo>
                    <a:cubicBezTo>
                      <a:pt x="3849" y="9826"/>
                      <a:pt x="3669" y="10006"/>
                      <a:pt x="3459" y="10006"/>
                    </a:cubicBezTo>
                    <a:lnTo>
                      <a:pt x="2187" y="10006"/>
                    </a:lnTo>
                    <a:cubicBezTo>
                      <a:pt x="1977" y="10006"/>
                      <a:pt x="1798" y="9826"/>
                      <a:pt x="1798" y="9616"/>
                    </a:cubicBezTo>
                    <a:lnTo>
                      <a:pt x="1798" y="6383"/>
                    </a:lnTo>
                    <a:lnTo>
                      <a:pt x="2651" y="6383"/>
                    </a:lnTo>
                    <a:cubicBezTo>
                      <a:pt x="2846" y="6383"/>
                      <a:pt x="3025" y="6248"/>
                      <a:pt x="3055" y="6053"/>
                    </a:cubicBezTo>
                    <a:cubicBezTo>
                      <a:pt x="3085" y="5814"/>
                      <a:pt x="2905" y="5604"/>
                      <a:pt x="2666" y="5604"/>
                    </a:cubicBezTo>
                    <a:lnTo>
                      <a:pt x="1798" y="5604"/>
                    </a:lnTo>
                    <a:lnTo>
                      <a:pt x="1798" y="4496"/>
                    </a:lnTo>
                    <a:close/>
                    <a:moveTo>
                      <a:pt x="2883" y="1"/>
                    </a:moveTo>
                    <a:cubicBezTo>
                      <a:pt x="1962" y="1"/>
                      <a:pt x="1041" y="252"/>
                      <a:pt x="226" y="753"/>
                    </a:cubicBezTo>
                    <a:cubicBezTo>
                      <a:pt x="76" y="843"/>
                      <a:pt x="1" y="1038"/>
                      <a:pt x="61" y="1217"/>
                    </a:cubicBezTo>
                    <a:lnTo>
                      <a:pt x="1019" y="4167"/>
                    </a:lnTo>
                    <a:lnTo>
                      <a:pt x="1019" y="9616"/>
                    </a:lnTo>
                    <a:cubicBezTo>
                      <a:pt x="1019" y="10260"/>
                      <a:pt x="1543" y="10784"/>
                      <a:pt x="2187" y="10784"/>
                    </a:cubicBezTo>
                    <a:lnTo>
                      <a:pt x="3444" y="10784"/>
                    </a:lnTo>
                    <a:cubicBezTo>
                      <a:pt x="4103" y="10784"/>
                      <a:pt x="4627" y="10260"/>
                      <a:pt x="4627" y="9616"/>
                    </a:cubicBezTo>
                    <a:lnTo>
                      <a:pt x="4627" y="4167"/>
                    </a:lnTo>
                    <a:lnTo>
                      <a:pt x="5690" y="1217"/>
                    </a:lnTo>
                    <a:cubicBezTo>
                      <a:pt x="5765" y="1053"/>
                      <a:pt x="5690" y="858"/>
                      <a:pt x="5540" y="753"/>
                    </a:cubicBezTo>
                    <a:cubicBezTo>
                      <a:pt x="4725" y="252"/>
                      <a:pt x="3804" y="1"/>
                      <a:pt x="2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1"/>
              <p:cNvSpPr/>
              <p:nvPr/>
            </p:nvSpPr>
            <p:spPr>
              <a:xfrm>
                <a:off x="1172236" y="1409560"/>
                <a:ext cx="19698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91" extrusionOk="0">
                    <a:moveTo>
                      <a:pt x="483" y="1"/>
                    </a:moveTo>
                    <a:cubicBezTo>
                      <a:pt x="228" y="1"/>
                      <a:pt x="0" y="260"/>
                      <a:pt x="120" y="543"/>
                    </a:cubicBezTo>
                    <a:cubicBezTo>
                      <a:pt x="189" y="713"/>
                      <a:pt x="333" y="790"/>
                      <a:pt x="476" y="790"/>
                    </a:cubicBezTo>
                    <a:cubicBezTo>
                      <a:pt x="673" y="790"/>
                      <a:pt x="868" y="644"/>
                      <a:pt x="868" y="393"/>
                    </a:cubicBezTo>
                    <a:cubicBezTo>
                      <a:pt x="868" y="288"/>
                      <a:pt x="839" y="198"/>
                      <a:pt x="764" y="123"/>
                    </a:cubicBezTo>
                    <a:cubicBezTo>
                      <a:pt x="678" y="37"/>
                      <a:pt x="578" y="1"/>
                      <a:pt x="4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1"/>
              <p:cNvSpPr/>
              <p:nvPr/>
            </p:nvSpPr>
            <p:spPr>
              <a:xfrm>
                <a:off x="1213967" y="1425677"/>
                <a:ext cx="20038" cy="17839"/>
              </a:xfrm>
              <a:custGeom>
                <a:avLst/>
                <a:gdLst/>
                <a:ahLst/>
                <a:cxnLst/>
                <a:rect l="l" t="t" r="r" b="b"/>
                <a:pathLst>
                  <a:path w="884" h="787" extrusionOk="0">
                    <a:moveTo>
                      <a:pt x="493" y="0"/>
                    </a:moveTo>
                    <a:cubicBezTo>
                      <a:pt x="239" y="0"/>
                      <a:pt x="0" y="255"/>
                      <a:pt x="120" y="550"/>
                    </a:cubicBezTo>
                    <a:cubicBezTo>
                      <a:pt x="189" y="713"/>
                      <a:pt x="334" y="787"/>
                      <a:pt x="479" y="787"/>
                    </a:cubicBezTo>
                    <a:cubicBezTo>
                      <a:pt x="681" y="787"/>
                      <a:pt x="884" y="644"/>
                      <a:pt x="884" y="400"/>
                    </a:cubicBezTo>
                    <a:cubicBezTo>
                      <a:pt x="884" y="296"/>
                      <a:pt x="839" y="191"/>
                      <a:pt x="764" y="116"/>
                    </a:cubicBezTo>
                    <a:cubicBezTo>
                      <a:pt x="683" y="35"/>
                      <a:pt x="587" y="0"/>
                      <a:pt x="4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1"/>
              <p:cNvSpPr/>
              <p:nvPr/>
            </p:nvSpPr>
            <p:spPr>
              <a:xfrm>
                <a:off x="1177653" y="1448752"/>
                <a:ext cx="19721" cy="18089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98" extrusionOk="0">
                    <a:moveTo>
                      <a:pt x="481" y="0"/>
                    </a:moveTo>
                    <a:cubicBezTo>
                      <a:pt x="231" y="0"/>
                      <a:pt x="0" y="255"/>
                      <a:pt x="120" y="550"/>
                    </a:cubicBezTo>
                    <a:cubicBezTo>
                      <a:pt x="190" y="720"/>
                      <a:pt x="334" y="798"/>
                      <a:pt x="477" y="798"/>
                    </a:cubicBezTo>
                    <a:cubicBezTo>
                      <a:pt x="673" y="798"/>
                      <a:pt x="869" y="652"/>
                      <a:pt x="869" y="401"/>
                    </a:cubicBezTo>
                    <a:cubicBezTo>
                      <a:pt x="869" y="296"/>
                      <a:pt x="824" y="191"/>
                      <a:pt x="749" y="116"/>
                    </a:cubicBezTo>
                    <a:cubicBezTo>
                      <a:pt x="668" y="35"/>
                      <a:pt x="573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68" name="Google Shape;1868;p31"/>
          <p:cNvSpPr txBox="1">
            <a:spLocks noGrp="1"/>
          </p:cNvSpPr>
          <p:nvPr>
            <p:ph type="subTitle" idx="1"/>
          </p:nvPr>
        </p:nvSpPr>
        <p:spPr>
          <a:xfrm>
            <a:off x="1413138" y="198852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actually a cold place</a:t>
            </a:r>
            <a:endParaRPr/>
          </a:p>
        </p:txBody>
      </p:sp>
      <p:sp>
        <p:nvSpPr>
          <p:cNvPr id="1869" name="Google Shape;1869;p31"/>
          <p:cNvSpPr txBox="1">
            <a:spLocks noGrp="1"/>
          </p:cNvSpPr>
          <p:nvPr>
            <p:ph type="subTitle" idx="2"/>
          </p:nvPr>
        </p:nvSpPr>
        <p:spPr>
          <a:xfrm>
            <a:off x="1413113" y="1647075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870" name="Google Shape;1870;p31"/>
          <p:cNvSpPr txBox="1">
            <a:spLocks noGrp="1"/>
          </p:cNvSpPr>
          <p:nvPr>
            <p:ph type="subTitle" idx="3"/>
          </p:nvPr>
        </p:nvSpPr>
        <p:spPr>
          <a:xfrm>
            <a:off x="6876759" y="200307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nice name</a:t>
            </a:r>
            <a:endParaRPr/>
          </a:p>
        </p:txBody>
      </p:sp>
      <p:sp>
        <p:nvSpPr>
          <p:cNvPr id="1871" name="Google Shape;1871;p31"/>
          <p:cNvSpPr txBox="1">
            <a:spLocks noGrp="1"/>
          </p:cNvSpPr>
          <p:nvPr>
            <p:ph type="subTitle" idx="4"/>
          </p:nvPr>
        </p:nvSpPr>
        <p:spPr>
          <a:xfrm>
            <a:off x="6876758" y="1661625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872" name="Google Shape;1872;p31"/>
          <p:cNvSpPr txBox="1">
            <a:spLocks noGrp="1"/>
          </p:cNvSpPr>
          <p:nvPr>
            <p:ph type="subTitle" idx="5"/>
          </p:nvPr>
        </p:nvSpPr>
        <p:spPr>
          <a:xfrm>
            <a:off x="4144947" y="198852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873" name="Google Shape;1873;p31"/>
          <p:cNvSpPr txBox="1">
            <a:spLocks noGrp="1"/>
          </p:cNvSpPr>
          <p:nvPr>
            <p:ph type="subTitle" idx="6"/>
          </p:nvPr>
        </p:nvSpPr>
        <p:spPr>
          <a:xfrm>
            <a:off x="4144942" y="1647075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874" name="Google Shape;1874;p31"/>
          <p:cNvSpPr txBox="1">
            <a:spLocks noGrp="1"/>
          </p:cNvSpPr>
          <p:nvPr>
            <p:ph type="subTitle" idx="7"/>
          </p:nvPr>
        </p:nvSpPr>
        <p:spPr>
          <a:xfrm>
            <a:off x="1413138" y="3466638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was named after a god</a:t>
            </a:r>
            <a:endParaRPr/>
          </a:p>
        </p:txBody>
      </p:sp>
      <p:sp>
        <p:nvSpPr>
          <p:cNvPr id="1875" name="Google Shape;1875;p31"/>
          <p:cNvSpPr txBox="1">
            <a:spLocks noGrp="1"/>
          </p:cNvSpPr>
          <p:nvPr>
            <p:ph type="subTitle" idx="8"/>
          </p:nvPr>
        </p:nvSpPr>
        <p:spPr>
          <a:xfrm>
            <a:off x="1413163" y="3121613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876" name="Google Shape;1876;p31"/>
          <p:cNvSpPr txBox="1">
            <a:spLocks noGrp="1"/>
          </p:cNvSpPr>
          <p:nvPr>
            <p:ph type="subTitle" idx="9"/>
          </p:nvPr>
        </p:nvSpPr>
        <p:spPr>
          <a:xfrm>
            <a:off x="6876750" y="3466673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 planet</a:t>
            </a:r>
            <a:endParaRPr/>
          </a:p>
        </p:txBody>
      </p:sp>
      <p:sp>
        <p:nvSpPr>
          <p:cNvPr id="1877" name="Google Shape;1877;p31"/>
          <p:cNvSpPr txBox="1">
            <a:spLocks noGrp="1"/>
          </p:cNvSpPr>
          <p:nvPr>
            <p:ph type="subTitle" idx="13"/>
          </p:nvPr>
        </p:nvSpPr>
        <p:spPr>
          <a:xfrm>
            <a:off x="6876775" y="3121633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878" name="Google Shape;1878;p31"/>
          <p:cNvSpPr txBox="1">
            <a:spLocks noGrp="1"/>
          </p:cNvSpPr>
          <p:nvPr>
            <p:ph type="subTitle" idx="14"/>
          </p:nvPr>
        </p:nvSpPr>
        <p:spPr>
          <a:xfrm>
            <a:off x="4144933" y="3466655"/>
            <a:ext cx="1554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also a gas giant</a:t>
            </a:r>
            <a:endParaRPr/>
          </a:p>
        </p:txBody>
      </p:sp>
      <p:sp>
        <p:nvSpPr>
          <p:cNvPr id="1879" name="Google Shape;1879;p31"/>
          <p:cNvSpPr txBox="1">
            <a:spLocks noGrp="1"/>
          </p:cNvSpPr>
          <p:nvPr>
            <p:ph type="subTitle" idx="15"/>
          </p:nvPr>
        </p:nvSpPr>
        <p:spPr>
          <a:xfrm>
            <a:off x="4144954" y="3121623"/>
            <a:ext cx="15540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n las peluquerías un servicio de primera necesidad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/>
          <a:stretch/>
        </p:blipFill>
        <p:spPr bwMode="auto">
          <a:xfrm>
            <a:off x="0" y="-42204"/>
            <a:ext cx="9144000" cy="51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5;p3"/>
          <p:cNvSpPr/>
          <p:nvPr/>
        </p:nvSpPr>
        <p:spPr>
          <a:xfrm>
            <a:off x="2776500" y="671425"/>
            <a:ext cx="3591000" cy="359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 txBox="1">
            <a:spLocks noGrp="1"/>
          </p:cNvSpPr>
          <p:nvPr>
            <p:ph type="title"/>
          </p:nvPr>
        </p:nvSpPr>
        <p:spPr>
          <a:xfrm>
            <a:off x="2685150" y="2046016"/>
            <a:ext cx="37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PROJECTION</a:t>
            </a:r>
            <a:endParaRPr/>
          </a:p>
        </p:txBody>
      </p:sp>
      <p:sp>
        <p:nvSpPr>
          <p:cNvPr id="1971" name="Google Shape;1971;p34"/>
          <p:cNvSpPr txBox="1">
            <a:spLocks noGrp="1"/>
          </p:cNvSpPr>
          <p:nvPr>
            <p:ph type="title" idx="2"/>
          </p:nvPr>
        </p:nvSpPr>
        <p:spPr>
          <a:xfrm>
            <a:off x="3928650" y="1324866"/>
            <a:ext cx="12777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972" name="Google Shape;1972;p34"/>
          <p:cNvSpPr txBox="1">
            <a:spLocks noGrp="1"/>
          </p:cNvSpPr>
          <p:nvPr>
            <p:ph type="subTitle" idx="1"/>
          </p:nvPr>
        </p:nvSpPr>
        <p:spPr>
          <a:xfrm>
            <a:off x="3380100" y="2829375"/>
            <a:ext cx="23838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1009925" y="447749"/>
            <a:ext cx="7100536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 Estate Infographics</a:t>
            </a:r>
            <a:endParaRPr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5087">
            <a:off x="-1014252" y="1202957"/>
            <a:ext cx="4818726" cy="29047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25" y="666893"/>
            <a:ext cx="3946276" cy="3807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qe Cosmetics Company Profil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4CBCD"/>
      </a:accent1>
      <a:accent2>
        <a:srgbClr val="657338"/>
      </a:accent2>
      <a:accent3>
        <a:srgbClr val="C4A27D"/>
      </a:accent3>
      <a:accent4>
        <a:srgbClr val="E7CDB2"/>
      </a:accent4>
      <a:accent5>
        <a:srgbClr val="E0E0E0"/>
      </a:accent5>
      <a:accent6>
        <a:srgbClr val="F4CBC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1884</Words>
  <Application>Microsoft Office PowerPoint</Application>
  <PresentationFormat>Presentación en pantalla (16:9)</PresentationFormat>
  <Paragraphs>329</Paragraphs>
  <Slides>50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Lato</vt:lpstr>
      <vt:lpstr>Proxima Nova Semibold</vt:lpstr>
      <vt:lpstr>맑은 고딕</vt:lpstr>
      <vt:lpstr>FZShuTi</vt:lpstr>
      <vt:lpstr>Josefin Sans</vt:lpstr>
      <vt:lpstr>Roboto</vt:lpstr>
      <vt:lpstr>Arial Rounded MT Bold</vt:lpstr>
      <vt:lpstr>Arial</vt:lpstr>
      <vt:lpstr>Proxima Nova</vt:lpstr>
      <vt:lpstr>Lato Light</vt:lpstr>
      <vt:lpstr>Miniqe Cosmetics Company Profile by Slidesgo</vt:lpstr>
      <vt:lpstr>Slidesgo Final Pages</vt:lpstr>
      <vt:lpstr>HAIRDRESSING </vt:lpstr>
      <vt:lpstr>Presentación de PowerPoint</vt:lpstr>
      <vt:lpstr>AGENDA</vt:lpstr>
      <vt:lpstr>ABOUT US</vt:lpstr>
      <vt:lpstr>OUR PHILOSOPHY</vt:lpstr>
      <vt:lpstr>OUR PRODUCTS</vt:lpstr>
      <vt:lpstr>PROJECTION</vt:lpstr>
      <vt:lpstr>Real Estate Infographics</vt:lpstr>
      <vt:lpstr>Real Estate Infographics</vt:lpstr>
      <vt:lpstr>OUR SERVICES</vt:lpstr>
      <vt:lpstr>BEST SELLERS</vt:lpstr>
      <vt:lpstr>LOCATIONS</vt:lpstr>
      <vt:lpstr>OUR STRENGTHS</vt:lpstr>
      <vt:lpstr>Presentación de PowerPoint</vt:lpstr>
      <vt:lpstr>4,333,000,000</vt:lpstr>
      <vt:lpstr>Real Estate Infographics</vt:lpstr>
      <vt:lpstr>24h 37m 23s</vt:lpstr>
      <vt:lpstr>Real Estate Infographics</vt:lpstr>
      <vt:lpstr>—SOMEONE FAMOUS</vt:lpstr>
      <vt:lpstr>OUR NUMBERS</vt:lpstr>
      <vt:lpstr>OUR HISTORY</vt:lpstr>
      <vt:lpstr>A PICTURE IS WORTH A THOUSAND WORDS</vt:lpstr>
      <vt:lpstr>OUR HISTORY</vt:lpstr>
      <vt:lpstr>CUSTOMER PROFILE</vt:lpstr>
      <vt:lpstr>OUR GROWTH</vt:lpstr>
      <vt:lpstr>Real Estate Infographics</vt:lpstr>
      <vt:lpstr>Real Estate Infographics</vt:lpstr>
      <vt:lpstr>OUR TEAM</vt:lpstr>
      <vt:lpstr>Awesome Words</vt:lpstr>
      <vt:lpstr>FUTURE PROJECTS</vt:lpstr>
      <vt:lpstr>CUSTOMER TESTIMONIALS</vt:lpstr>
      <vt:lpstr>Presentación de PowerPoint</vt:lpstr>
      <vt:lpstr>AWARDS</vt:lpstr>
      <vt:lpstr>CONNECT WITH US</vt:lpstr>
      <vt:lpstr>A picture is worth a thousand words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www.plantillaspower-point.com</vt:lpstr>
      <vt:lpstr>RESOURCES</vt:lpstr>
      <vt:lpstr>RESOURCES</vt:lpstr>
      <vt:lpstr>RESOURCES</vt:lpstr>
      <vt:lpstr>RESOURCES</vt:lpstr>
      <vt:lpstr>COSMETICS ICONS</vt:lpstr>
      <vt:lpstr>...and our sets of editable icons</vt:lpstr>
      <vt:lpstr>Educational Icons</vt:lpstr>
      <vt:lpstr>Business Icons</vt:lpstr>
      <vt:lpstr>Help &amp; Support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peluqueria</dc:title>
  <dc:creator>Sr GRYM</dc:creator>
  <cp:lastModifiedBy>ADMIN</cp:lastModifiedBy>
  <cp:revision>31</cp:revision>
  <dcterms:modified xsi:type="dcterms:W3CDTF">2022-04-20T23:11:46Z</dcterms:modified>
</cp:coreProperties>
</file>