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2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tags" Target="../tags/tag9.xml"/><Relationship Id="rId7" Type="http://schemas.openxmlformats.org/officeDocument/2006/relationships/slideLayout" Target="../slideLayouts/slideLayout3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9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B6199-FBF9-6179-8F97-13268BCC6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BDCD907C-9629-59D4-EA02-B8A15663B89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425" imgH="426" progId="TCLayout.ActiveDocument.1">
                  <p:embed/>
                </p:oleObj>
              </mc:Choice>
              <mc:Fallback>
                <p:oleObj name="think-cell Slide" r:id="rId8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DCD907C-9629-59D4-EA02-B8A15663B8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2BFA9BA-05A3-F263-918D-A2ED7F9F2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Process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8AE951C-F37F-CDE5-F183-7957398FD814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8" name="Arrow: Up 6">
            <a:extLst>
              <a:ext uri="{FF2B5EF4-FFF2-40B4-BE49-F238E27FC236}">
                <a16:creationId xmlns:a16="http://schemas.microsoft.com/office/drawing/2014/main" id="{AD685E5F-88A1-5F6E-085A-99CE385D3B69}"/>
              </a:ext>
            </a:extLst>
          </p:cNvPr>
          <p:cNvSpPr/>
          <p:nvPr/>
        </p:nvSpPr>
        <p:spPr>
          <a:xfrm rot="2732579" flipH="1">
            <a:off x="6849915" y="1514156"/>
            <a:ext cx="2807517" cy="2476331"/>
          </a:xfrm>
          <a:prstGeom prst="upArrow">
            <a:avLst>
              <a:gd name="adj1" fmla="val 68657"/>
              <a:gd name="adj2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E3CF69EF-8FD6-AD6D-DEA2-AD281D791854}"/>
              </a:ext>
            </a:extLst>
          </p:cNvPr>
          <p:cNvGrpSpPr/>
          <p:nvPr/>
        </p:nvGrpSpPr>
        <p:grpSpPr>
          <a:xfrm>
            <a:off x="717925" y="1247812"/>
            <a:ext cx="11044537" cy="4537863"/>
            <a:chOff x="700646" y="1525604"/>
            <a:chExt cx="11044537" cy="4537863"/>
          </a:xfrm>
        </p:grpSpPr>
        <p:sp>
          <p:nvSpPr>
            <p:cNvPr id="40" name="Freeform: Shape 12">
              <a:extLst>
                <a:ext uri="{FF2B5EF4-FFF2-40B4-BE49-F238E27FC236}">
                  <a16:creationId xmlns:a16="http://schemas.microsoft.com/office/drawing/2014/main" id="{FA02C344-C788-E7EE-4370-EDCED44C1758}"/>
                </a:ext>
              </a:extLst>
            </p:cNvPr>
            <p:cNvSpPr/>
            <p:nvPr/>
          </p:nvSpPr>
          <p:spPr>
            <a:xfrm rot="2732579" flipH="1">
              <a:off x="5552438" y="3735144"/>
              <a:ext cx="1941460" cy="1941467"/>
            </a:xfrm>
            <a:custGeom>
              <a:avLst/>
              <a:gdLst>
                <a:gd name="connsiteX0" fmla="*/ 0 w 585787"/>
                <a:gd name="connsiteY0" fmla="*/ 0 h 585789"/>
                <a:gd name="connsiteX1" fmla="*/ 585787 w 585787"/>
                <a:gd name="connsiteY1" fmla="*/ 0 h 585789"/>
                <a:gd name="connsiteX2" fmla="*/ 585787 w 585787"/>
                <a:gd name="connsiteY2" fmla="*/ 585789 h 585789"/>
                <a:gd name="connsiteX3" fmla="*/ 467731 w 585787"/>
                <a:gd name="connsiteY3" fmla="*/ 573888 h 585789"/>
                <a:gd name="connsiteX4" fmla="*/ 0 w 585787"/>
                <a:gd name="connsiteY4" fmla="*/ 1 h 585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5787" h="585789">
                  <a:moveTo>
                    <a:pt x="0" y="0"/>
                  </a:moveTo>
                  <a:lnTo>
                    <a:pt x="585787" y="0"/>
                  </a:lnTo>
                  <a:lnTo>
                    <a:pt x="585787" y="585789"/>
                  </a:lnTo>
                  <a:lnTo>
                    <a:pt x="467731" y="573888"/>
                  </a:lnTo>
                  <a:cubicBezTo>
                    <a:pt x="200798" y="519266"/>
                    <a:pt x="0" y="283083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41" name="Freeform: Shape 13">
              <a:extLst>
                <a:ext uri="{FF2B5EF4-FFF2-40B4-BE49-F238E27FC236}">
                  <a16:creationId xmlns:a16="http://schemas.microsoft.com/office/drawing/2014/main" id="{E83CEA45-6C48-AA66-4451-18AC7A53486A}"/>
                </a:ext>
              </a:extLst>
            </p:cNvPr>
            <p:cNvSpPr/>
            <p:nvPr/>
          </p:nvSpPr>
          <p:spPr>
            <a:xfrm rot="13532579" flipH="1">
              <a:off x="4039000" y="2192746"/>
              <a:ext cx="1941460" cy="1941467"/>
            </a:xfrm>
            <a:custGeom>
              <a:avLst/>
              <a:gdLst>
                <a:gd name="connsiteX0" fmla="*/ 0 w 585787"/>
                <a:gd name="connsiteY0" fmla="*/ 0 h 585789"/>
                <a:gd name="connsiteX1" fmla="*/ 585787 w 585787"/>
                <a:gd name="connsiteY1" fmla="*/ 0 h 585789"/>
                <a:gd name="connsiteX2" fmla="*/ 585787 w 585787"/>
                <a:gd name="connsiteY2" fmla="*/ 585789 h 585789"/>
                <a:gd name="connsiteX3" fmla="*/ 467731 w 585787"/>
                <a:gd name="connsiteY3" fmla="*/ 573888 h 585789"/>
                <a:gd name="connsiteX4" fmla="*/ 0 w 585787"/>
                <a:gd name="connsiteY4" fmla="*/ 1 h 585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5787" h="585789">
                  <a:moveTo>
                    <a:pt x="0" y="0"/>
                  </a:moveTo>
                  <a:lnTo>
                    <a:pt x="585787" y="0"/>
                  </a:lnTo>
                  <a:lnTo>
                    <a:pt x="585787" y="585789"/>
                  </a:lnTo>
                  <a:lnTo>
                    <a:pt x="467731" y="573888"/>
                  </a:lnTo>
                  <a:cubicBezTo>
                    <a:pt x="200798" y="519266"/>
                    <a:pt x="0" y="283083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42" name="Freeform: Shape 14">
              <a:extLst>
                <a:ext uri="{FF2B5EF4-FFF2-40B4-BE49-F238E27FC236}">
                  <a16:creationId xmlns:a16="http://schemas.microsoft.com/office/drawing/2014/main" id="{32EFD765-6391-62B1-3FC4-DD1409B5C4B8}"/>
                </a:ext>
              </a:extLst>
            </p:cNvPr>
            <p:cNvSpPr/>
            <p:nvPr/>
          </p:nvSpPr>
          <p:spPr>
            <a:xfrm rot="2732579" flipH="1">
              <a:off x="2519305" y="3683905"/>
              <a:ext cx="1941460" cy="1941467"/>
            </a:xfrm>
            <a:custGeom>
              <a:avLst/>
              <a:gdLst>
                <a:gd name="connsiteX0" fmla="*/ 0 w 585787"/>
                <a:gd name="connsiteY0" fmla="*/ 0 h 585789"/>
                <a:gd name="connsiteX1" fmla="*/ 585787 w 585787"/>
                <a:gd name="connsiteY1" fmla="*/ 0 h 585789"/>
                <a:gd name="connsiteX2" fmla="*/ 585787 w 585787"/>
                <a:gd name="connsiteY2" fmla="*/ 585789 h 585789"/>
                <a:gd name="connsiteX3" fmla="*/ 467731 w 585787"/>
                <a:gd name="connsiteY3" fmla="*/ 573888 h 585789"/>
                <a:gd name="connsiteX4" fmla="*/ 0 w 585787"/>
                <a:gd name="connsiteY4" fmla="*/ 1 h 585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5787" h="585789">
                  <a:moveTo>
                    <a:pt x="0" y="0"/>
                  </a:moveTo>
                  <a:lnTo>
                    <a:pt x="585787" y="0"/>
                  </a:lnTo>
                  <a:lnTo>
                    <a:pt x="585787" y="585789"/>
                  </a:lnTo>
                  <a:lnTo>
                    <a:pt x="467731" y="573888"/>
                  </a:lnTo>
                  <a:cubicBezTo>
                    <a:pt x="200798" y="519266"/>
                    <a:pt x="0" y="283083"/>
                    <a:pt x="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43" name="Freeform: Shape 15">
              <a:extLst>
                <a:ext uri="{FF2B5EF4-FFF2-40B4-BE49-F238E27FC236}">
                  <a16:creationId xmlns:a16="http://schemas.microsoft.com/office/drawing/2014/main" id="{09C3FB36-82B6-2EFD-04DC-69CA2ABB0873}"/>
                </a:ext>
              </a:extLst>
            </p:cNvPr>
            <p:cNvSpPr/>
            <p:nvPr/>
          </p:nvSpPr>
          <p:spPr>
            <a:xfrm rot="13532579" flipH="1">
              <a:off x="1005868" y="2141507"/>
              <a:ext cx="1941460" cy="1941467"/>
            </a:xfrm>
            <a:custGeom>
              <a:avLst/>
              <a:gdLst>
                <a:gd name="connsiteX0" fmla="*/ 0 w 585787"/>
                <a:gd name="connsiteY0" fmla="*/ 0 h 585789"/>
                <a:gd name="connsiteX1" fmla="*/ 585787 w 585787"/>
                <a:gd name="connsiteY1" fmla="*/ 0 h 585789"/>
                <a:gd name="connsiteX2" fmla="*/ 585787 w 585787"/>
                <a:gd name="connsiteY2" fmla="*/ 585789 h 585789"/>
                <a:gd name="connsiteX3" fmla="*/ 467731 w 585787"/>
                <a:gd name="connsiteY3" fmla="*/ 573888 h 585789"/>
                <a:gd name="connsiteX4" fmla="*/ 0 w 585787"/>
                <a:gd name="connsiteY4" fmla="*/ 1 h 585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5787" h="585789">
                  <a:moveTo>
                    <a:pt x="0" y="0"/>
                  </a:moveTo>
                  <a:lnTo>
                    <a:pt x="585787" y="0"/>
                  </a:lnTo>
                  <a:lnTo>
                    <a:pt x="585787" y="585789"/>
                  </a:lnTo>
                  <a:lnTo>
                    <a:pt x="467731" y="573888"/>
                  </a:lnTo>
                  <a:cubicBezTo>
                    <a:pt x="200798" y="519266"/>
                    <a:pt x="0" y="283083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44" name="Shape1_20180321_155333">
              <a:extLst>
                <a:ext uri="{FF2B5EF4-FFF2-40B4-BE49-F238E27FC236}">
                  <a16:creationId xmlns:a16="http://schemas.microsoft.com/office/drawing/2014/main" id="{FCF45B35-42A7-AEE0-7705-F4BE7F8FAD5D}"/>
                </a:ext>
              </a:extLst>
            </p:cNvPr>
            <p:cNvSpPr txBox="1">
              <a:spLocks/>
            </p:cNvSpPr>
            <p:nvPr/>
          </p:nvSpPr>
          <p:spPr>
            <a:xfrm>
              <a:off x="700646" y="1525604"/>
              <a:ext cx="2551904" cy="707035"/>
            </a:xfrm>
            <a:prstGeom prst="rect">
              <a:avLst/>
            </a:prstGeom>
            <a:noFill/>
          </p:spPr>
          <p:txBody>
            <a:bodyPr wrap="square" lIns="109710" tIns="54855" rIns="109710" bIns="54855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b="1" dirty="0">
                  <a:solidFill>
                    <a:schemeClr val="accent1"/>
                  </a:solidFill>
                  <a:ea typeface="Open Sans Light" panose="020B0306030504020204" pitchFamily="34" charset="0"/>
                  <a:cs typeface="Lato Light"/>
                </a:rPr>
                <a:t>Insert Text Here</a:t>
              </a:r>
              <a:br>
                <a:rPr lang="en-US" sz="1000" dirty="0">
                  <a:solidFill>
                    <a:schemeClr val="tx2"/>
                  </a:solidFill>
                  <a:ea typeface="Open Sans Light" panose="020B0306030504020204" pitchFamily="34" charset="0"/>
                  <a:cs typeface="Lato Light"/>
                </a:rPr>
              </a:br>
              <a:r>
                <a:rPr lang="en-US" sz="1000" dirty="0">
                  <a:solidFill>
                    <a:schemeClr val="tx2"/>
                  </a:solidFill>
                  <a:ea typeface="Open Sans Light" panose="020B0306030504020204" pitchFamily="34" charset="0"/>
                  <a:cs typeface="Lato Light"/>
                </a:rPr>
                <a:t> Insert your text here Insert your text here Insert your text here Insert your text here</a:t>
              </a:r>
            </a:p>
          </p:txBody>
        </p:sp>
        <p:sp>
          <p:nvSpPr>
            <p:cNvPr id="45" name="Shape2_20180321_155333">
              <a:extLst>
                <a:ext uri="{FF2B5EF4-FFF2-40B4-BE49-F238E27FC236}">
                  <a16:creationId xmlns:a16="http://schemas.microsoft.com/office/drawing/2014/main" id="{959F0AEB-109A-C4A0-3206-D49A01A972EF}"/>
                </a:ext>
              </a:extLst>
            </p:cNvPr>
            <p:cNvSpPr txBox="1">
              <a:spLocks/>
            </p:cNvSpPr>
            <p:nvPr/>
          </p:nvSpPr>
          <p:spPr>
            <a:xfrm>
              <a:off x="3733778" y="1540383"/>
              <a:ext cx="2551904" cy="707035"/>
            </a:xfrm>
            <a:prstGeom prst="rect">
              <a:avLst/>
            </a:prstGeom>
            <a:noFill/>
          </p:spPr>
          <p:txBody>
            <a:bodyPr wrap="square" lIns="109710" tIns="54855" rIns="109710" bIns="54855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b="1" dirty="0">
                  <a:solidFill>
                    <a:schemeClr val="accent3"/>
                  </a:solidFill>
                  <a:ea typeface="Open Sans Light" panose="020B0306030504020204" pitchFamily="34" charset="0"/>
                  <a:cs typeface="Lato Light"/>
                </a:rPr>
                <a:t>Insert Text Here</a:t>
              </a:r>
              <a:br>
                <a:rPr lang="en-US" sz="1000" dirty="0">
                  <a:solidFill>
                    <a:schemeClr val="tx2"/>
                  </a:solidFill>
                  <a:ea typeface="Open Sans Light" panose="020B0306030504020204" pitchFamily="34" charset="0"/>
                  <a:cs typeface="Lato Light"/>
                </a:rPr>
              </a:br>
              <a:r>
                <a:rPr lang="en-US" sz="1000" dirty="0">
                  <a:solidFill>
                    <a:schemeClr val="tx2"/>
                  </a:solidFill>
                  <a:ea typeface="Open Sans Light" panose="020B0306030504020204" pitchFamily="34" charset="0"/>
                  <a:cs typeface="Lato Light"/>
                </a:rPr>
                <a:t> Insert your text here Insert your text here Insert your text here Insert your text here</a:t>
              </a:r>
            </a:p>
          </p:txBody>
        </p:sp>
        <p:sp>
          <p:nvSpPr>
            <p:cNvPr id="46" name="Shape3_20180321_155333">
              <a:extLst>
                <a:ext uri="{FF2B5EF4-FFF2-40B4-BE49-F238E27FC236}">
                  <a16:creationId xmlns:a16="http://schemas.microsoft.com/office/drawing/2014/main" id="{60E05387-39F9-CCFA-77E5-5F78773DF2D3}"/>
                </a:ext>
              </a:extLst>
            </p:cNvPr>
            <p:cNvSpPr txBox="1">
              <a:spLocks/>
            </p:cNvSpPr>
            <p:nvPr/>
          </p:nvSpPr>
          <p:spPr>
            <a:xfrm>
              <a:off x="5247216" y="5356432"/>
              <a:ext cx="2551904" cy="707035"/>
            </a:xfrm>
            <a:prstGeom prst="rect">
              <a:avLst/>
            </a:prstGeom>
            <a:noFill/>
          </p:spPr>
          <p:txBody>
            <a:bodyPr wrap="square" lIns="109710" tIns="54855" rIns="109710" bIns="54855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b="1" dirty="0">
                  <a:solidFill>
                    <a:schemeClr val="accent4"/>
                  </a:solidFill>
                  <a:ea typeface="Open Sans Light" panose="020B0306030504020204" pitchFamily="34" charset="0"/>
                  <a:cs typeface="Lato Light"/>
                </a:rPr>
                <a:t>Insert Text Here</a:t>
              </a:r>
              <a:br>
                <a:rPr lang="en-US" sz="1000" dirty="0">
                  <a:solidFill>
                    <a:schemeClr val="tx2"/>
                  </a:solidFill>
                  <a:ea typeface="Open Sans Light" panose="020B0306030504020204" pitchFamily="34" charset="0"/>
                  <a:cs typeface="Lato Light"/>
                </a:rPr>
              </a:br>
              <a:r>
                <a:rPr lang="en-US" sz="1000" dirty="0">
                  <a:solidFill>
                    <a:schemeClr val="tx2"/>
                  </a:solidFill>
                  <a:ea typeface="Open Sans Light" panose="020B0306030504020204" pitchFamily="34" charset="0"/>
                  <a:cs typeface="Lato Light"/>
                </a:rPr>
                <a:t> Insert your text here Insert your text here Insert your text here Insert your text here</a:t>
              </a:r>
            </a:p>
          </p:txBody>
        </p:sp>
        <p:sp>
          <p:nvSpPr>
            <p:cNvPr id="47" name="Shape4_20180321_155333">
              <a:extLst>
                <a:ext uri="{FF2B5EF4-FFF2-40B4-BE49-F238E27FC236}">
                  <a16:creationId xmlns:a16="http://schemas.microsoft.com/office/drawing/2014/main" id="{D5B0B7CE-70A5-E150-2658-79F4D5B94580}"/>
                </a:ext>
              </a:extLst>
            </p:cNvPr>
            <p:cNvSpPr txBox="1">
              <a:spLocks/>
            </p:cNvSpPr>
            <p:nvPr/>
          </p:nvSpPr>
          <p:spPr>
            <a:xfrm>
              <a:off x="2214083" y="5356432"/>
              <a:ext cx="2551904" cy="707035"/>
            </a:xfrm>
            <a:prstGeom prst="rect">
              <a:avLst/>
            </a:prstGeom>
            <a:noFill/>
          </p:spPr>
          <p:txBody>
            <a:bodyPr wrap="square" lIns="109710" tIns="54855" rIns="109710" bIns="54855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b="1" dirty="0">
                  <a:solidFill>
                    <a:schemeClr val="accent2"/>
                  </a:solidFill>
                  <a:ea typeface="Open Sans Light" panose="020B0306030504020204" pitchFamily="34" charset="0"/>
                  <a:cs typeface="Lato Light"/>
                </a:rPr>
                <a:t>Insert Text Here</a:t>
              </a:r>
              <a:br>
                <a:rPr lang="en-US" sz="1000" dirty="0">
                  <a:solidFill>
                    <a:schemeClr val="tx2"/>
                  </a:solidFill>
                  <a:ea typeface="Open Sans Light" panose="020B0306030504020204" pitchFamily="34" charset="0"/>
                  <a:cs typeface="Lato Light"/>
                </a:rPr>
              </a:br>
              <a:r>
                <a:rPr lang="en-US" sz="1000" dirty="0">
                  <a:solidFill>
                    <a:schemeClr val="tx2"/>
                  </a:solidFill>
                  <a:ea typeface="Open Sans Light" panose="020B0306030504020204" pitchFamily="34" charset="0"/>
                  <a:cs typeface="Lato Light"/>
                </a:rPr>
                <a:t> Insert your text here Insert your text here Insert your text here Insert your text here</a:t>
              </a:r>
            </a:p>
          </p:txBody>
        </p:sp>
        <p:sp>
          <p:nvSpPr>
            <p:cNvPr id="48" name="Shape0_20180321_155333">
              <a:extLst>
                <a:ext uri="{FF2B5EF4-FFF2-40B4-BE49-F238E27FC236}">
                  <a16:creationId xmlns:a16="http://schemas.microsoft.com/office/drawing/2014/main" id="{BB63053F-CC37-4D12-5EA1-A5C3BC3C6CA8}"/>
                </a:ext>
              </a:extLst>
            </p:cNvPr>
            <p:cNvSpPr txBox="1">
              <a:spLocks/>
            </p:cNvSpPr>
            <p:nvPr/>
          </p:nvSpPr>
          <p:spPr>
            <a:xfrm>
              <a:off x="9193279" y="2777998"/>
              <a:ext cx="2551904" cy="707035"/>
            </a:xfrm>
            <a:prstGeom prst="rect">
              <a:avLst/>
            </a:prstGeom>
            <a:noFill/>
          </p:spPr>
          <p:txBody>
            <a:bodyPr wrap="square" lIns="109710" tIns="54855" rIns="109710" bIns="54855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en-US" sz="1600" b="1" dirty="0">
                  <a:solidFill>
                    <a:schemeClr val="accent5"/>
                  </a:solidFill>
                  <a:ea typeface="Open Sans Light" panose="020B0306030504020204" pitchFamily="34" charset="0"/>
                  <a:cs typeface="Lato Light"/>
                </a:rPr>
                <a:t>Insert Text Here</a:t>
              </a:r>
              <a:br>
                <a:rPr lang="en-US" sz="1000" dirty="0">
                  <a:solidFill>
                    <a:schemeClr val="tx2"/>
                  </a:solidFill>
                  <a:ea typeface="Open Sans Light" panose="020B0306030504020204" pitchFamily="34" charset="0"/>
                  <a:cs typeface="Lato Light"/>
                </a:rPr>
              </a:br>
              <a:r>
                <a:rPr lang="en-US" sz="1000" dirty="0">
                  <a:solidFill>
                    <a:schemeClr val="tx2"/>
                  </a:solidFill>
                  <a:ea typeface="Open Sans Light" panose="020B0306030504020204" pitchFamily="34" charset="0"/>
                  <a:cs typeface="Lato Light"/>
                </a:rPr>
                <a:t>Insert your text here Insert your text here Insert your text here Insert your text here</a:t>
              </a:r>
            </a:p>
          </p:txBody>
        </p:sp>
        <p:grpSp>
          <p:nvGrpSpPr>
            <p:cNvPr id="49" name="ZenIcon1">
              <a:extLst>
                <a:ext uri="{FF2B5EF4-FFF2-40B4-BE49-F238E27FC236}">
                  <a16:creationId xmlns:a16="http://schemas.microsoft.com/office/drawing/2014/main" id="{56AD9FE4-3FF9-FE37-61EE-64D35838E4F3}"/>
                </a:ext>
              </a:extLst>
            </p:cNvPr>
            <p:cNvGrpSpPr>
              <a:grpSpLocks noChangeAspect="1"/>
            </p:cNvGrpSpPr>
            <p:nvPr>
              <p:custDataLst>
                <p:tags r:id="rId2"/>
              </p:custDataLst>
            </p:nvPr>
          </p:nvGrpSpPr>
          <p:grpSpPr>
            <a:xfrm>
              <a:off x="1683680" y="2934056"/>
              <a:ext cx="585837" cy="585837"/>
              <a:chOff x="5712408" y="975680"/>
              <a:chExt cx="671729" cy="639391"/>
            </a:xfrm>
          </p:grpSpPr>
          <p:sp>
            <p:nvSpPr>
              <p:cNvPr id="67" name="Freeform 26">
                <a:extLst>
                  <a:ext uri="{FF2B5EF4-FFF2-40B4-BE49-F238E27FC236}">
                    <a16:creationId xmlns:a16="http://schemas.microsoft.com/office/drawing/2014/main" id="{FE246DF9-B507-22ED-7490-388D47B8CB8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12408" y="975680"/>
                <a:ext cx="671729" cy="639391"/>
              </a:xfrm>
              <a:custGeom>
                <a:avLst/>
                <a:gdLst>
                  <a:gd name="T0" fmla="*/ 117 w 128"/>
                  <a:gd name="T1" fmla="*/ 0 h 122"/>
                  <a:gd name="T2" fmla="*/ 11 w 128"/>
                  <a:gd name="T3" fmla="*/ 0 h 122"/>
                  <a:gd name="T4" fmla="*/ 0 w 128"/>
                  <a:gd name="T5" fmla="*/ 11 h 122"/>
                  <a:gd name="T6" fmla="*/ 0 w 128"/>
                  <a:gd name="T7" fmla="*/ 93 h 122"/>
                  <a:gd name="T8" fmla="*/ 11 w 128"/>
                  <a:gd name="T9" fmla="*/ 104 h 122"/>
                  <a:gd name="T10" fmla="*/ 43 w 128"/>
                  <a:gd name="T11" fmla="*/ 104 h 122"/>
                  <a:gd name="T12" fmla="*/ 38 w 128"/>
                  <a:gd name="T13" fmla="*/ 110 h 122"/>
                  <a:gd name="T14" fmla="*/ 35 w 128"/>
                  <a:gd name="T15" fmla="*/ 113 h 122"/>
                  <a:gd name="T16" fmla="*/ 34 w 128"/>
                  <a:gd name="T17" fmla="*/ 118 h 122"/>
                  <a:gd name="T18" fmla="*/ 42 w 128"/>
                  <a:gd name="T19" fmla="*/ 122 h 122"/>
                  <a:gd name="T20" fmla="*/ 86 w 128"/>
                  <a:gd name="T21" fmla="*/ 122 h 122"/>
                  <a:gd name="T22" fmla="*/ 94 w 128"/>
                  <a:gd name="T23" fmla="*/ 118 h 122"/>
                  <a:gd name="T24" fmla="*/ 94 w 128"/>
                  <a:gd name="T25" fmla="*/ 113 h 122"/>
                  <a:gd name="T26" fmla="*/ 91 w 128"/>
                  <a:gd name="T27" fmla="*/ 110 h 122"/>
                  <a:gd name="T28" fmla="*/ 85 w 128"/>
                  <a:gd name="T29" fmla="*/ 104 h 122"/>
                  <a:gd name="T30" fmla="*/ 117 w 128"/>
                  <a:gd name="T31" fmla="*/ 104 h 122"/>
                  <a:gd name="T32" fmla="*/ 128 w 128"/>
                  <a:gd name="T33" fmla="*/ 93 h 122"/>
                  <a:gd name="T34" fmla="*/ 128 w 128"/>
                  <a:gd name="T35" fmla="*/ 11 h 122"/>
                  <a:gd name="T36" fmla="*/ 117 w 128"/>
                  <a:gd name="T37" fmla="*/ 0 h 122"/>
                  <a:gd name="T38" fmla="*/ 88 w 128"/>
                  <a:gd name="T39" fmla="*/ 113 h 122"/>
                  <a:gd name="T40" fmla="*/ 90 w 128"/>
                  <a:gd name="T41" fmla="*/ 116 h 122"/>
                  <a:gd name="T42" fmla="*/ 90 w 128"/>
                  <a:gd name="T43" fmla="*/ 116 h 122"/>
                  <a:gd name="T44" fmla="*/ 86 w 128"/>
                  <a:gd name="T45" fmla="*/ 118 h 122"/>
                  <a:gd name="T46" fmla="*/ 42 w 128"/>
                  <a:gd name="T47" fmla="*/ 118 h 122"/>
                  <a:gd name="T48" fmla="*/ 38 w 128"/>
                  <a:gd name="T49" fmla="*/ 116 h 122"/>
                  <a:gd name="T50" fmla="*/ 38 w 128"/>
                  <a:gd name="T51" fmla="*/ 116 h 122"/>
                  <a:gd name="T52" fmla="*/ 38 w 128"/>
                  <a:gd name="T53" fmla="*/ 116 h 122"/>
                  <a:gd name="T54" fmla="*/ 40 w 128"/>
                  <a:gd name="T55" fmla="*/ 113 h 122"/>
                  <a:gd name="T56" fmla="*/ 48 w 128"/>
                  <a:gd name="T57" fmla="*/ 104 h 122"/>
                  <a:gd name="T58" fmla="*/ 80 w 128"/>
                  <a:gd name="T59" fmla="*/ 104 h 122"/>
                  <a:gd name="T60" fmla="*/ 88 w 128"/>
                  <a:gd name="T61" fmla="*/ 113 h 122"/>
                  <a:gd name="T62" fmla="*/ 120 w 128"/>
                  <a:gd name="T63" fmla="*/ 93 h 122"/>
                  <a:gd name="T64" fmla="*/ 117 w 128"/>
                  <a:gd name="T65" fmla="*/ 96 h 122"/>
                  <a:gd name="T66" fmla="*/ 11 w 128"/>
                  <a:gd name="T67" fmla="*/ 96 h 122"/>
                  <a:gd name="T68" fmla="*/ 8 w 128"/>
                  <a:gd name="T69" fmla="*/ 93 h 122"/>
                  <a:gd name="T70" fmla="*/ 8 w 128"/>
                  <a:gd name="T71" fmla="*/ 11 h 122"/>
                  <a:gd name="T72" fmla="*/ 11 w 128"/>
                  <a:gd name="T73" fmla="*/ 8 h 122"/>
                  <a:gd name="T74" fmla="*/ 117 w 128"/>
                  <a:gd name="T75" fmla="*/ 8 h 122"/>
                  <a:gd name="T76" fmla="*/ 120 w 128"/>
                  <a:gd name="T77" fmla="*/ 11 h 122"/>
                  <a:gd name="T78" fmla="*/ 120 w 128"/>
                  <a:gd name="T79" fmla="*/ 9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28" h="122">
                    <a:moveTo>
                      <a:pt x="117" y="0"/>
                    </a:move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99"/>
                      <a:pt x="5" y="104"/>
                      <a:pt x="11" y="104"/>
                    </a:cubicBezTo>
                    <a:cubicBezTo>
                      <a:pt x="43" y="104"/>
                      <a:pt x="43" y="104"/>
                      <a:pt x="43" y="104"/>
                    </a:cubicBezTo>
                    <a:cubicBezTo>
                      <a:pt x="42" y="106"/>
                      <a:pt x="39" y="109"/>
                      <a:pt x="38" y="110"/>
                    </a:cubicBezTo>
                    <a:cubicBezTo>
                      <a:pt x="36" y="111"/>
                      <a:pt x="35" y="112"/>
                      <a:pt x="35" y="113"/>
                    </a:cubicBezTo>
                    <a:cubicBezTo>
                      <a:pt x="34" y="114"/>
                      <a:pt x="33" y="116"/>
                      <a:pt x="34" y="118"/>
                    </a:cubicBezTo>
                    <a:cubicBezTo>
                      <a:pt x="35" y="120"/>
                      <a:pt x="37" y="122"/>
                      <a:pt x="42" y="122"/>
                    </a:cubicBezTo>
                    <a:cubicBezTo>
                      <a:pt x="86" y="122"/>
                      <a:pt x="86" y="122"/>
                      <a:pt x="86" y="122"/>
                    </a:cubicBezTo>
                    <a:cubicBezTo>
                      <a:pt x="91" y="122"/>
                      <a:pt x="93" y="120"/>
                      <a:pt x="94" y="118"/>
                    </a:cubicBezTo>
                    <a:cubicBezTo>
                      <a:pt x="95" y="116"/>
                      <a:pt x="95" y="114"/>
                      <a:pt x="94" y="113"/>
                    </a:cubicBezTo>
                    <a:cubicBezTo>
                      <a:pt x="93" y="112"/>
                      <a:pt x="92" y="111"/>
                      <a:pt x="91" y="110"/>
                    </a:cubicBezTo>
                    <a:cubicBezTo>
                      <a:pt x="89" y="109"/>
                      <a:pt x="87" y="106"/>
                      <a:pt x="85" y="104"/>
                    </a:cubicBezTo>
                    <a:cubicBezTo>
                      <a:pt x="117" y="104"/>
                      <a:pt x="117" y="104"/>
                      <a:pt x="117" y="104"/>
                    </a:cubicBezTo>
                    <a:cubicBezTo>
                      <a:pt x="123" y="104"/>
                      <a:pt x="128" y="99"/>
                      <a:pt x="128" y="93"/>
                    </a:cubicBezTo>
                    <a:cubicBezTo>
                      <a:pt x="128" y="11"/>
                      <a:pt x="128" y="11"/>
                      <a:pt x="128" y="11"/>
                    </a:cubicBezTo>
                    <a:cubicBezTo>
                      <a:pt x="128" y="5"/>
                      <a:pt x="123" y="0"/>
                      <a:pt x="117" y="0"/>
                    </a:cubicBezTo>
                    <a:close/>
                    <a:moveTo>
                      <a:pt x="88" y="113"/>
                    </a:moveTo>
                    <a:cubicBezTo>
                      <a:pt x="89" y="114"/>
                      <a:pt x="90" y="115"/>
                      <a:pt x="90" y="116"/>
                    </a:cubicBezTo>
                    <a:cubicBezTo>
                      <a:pt x="90" y="116"/>
                      <a:pt x="91" y="116"/>
                      <a:pt x="90" y="116"/>
                    </a:cubicBezTo>
                    <a:cubicBezTo>
                      <a:pt x="90" y="117"/>
                      <a:pt x="88" y="118"/>
                      <a:pt x="86" y="118"/>
                    </a:cubicBezTo>
                    <a:cubicBezTo>
                      <a:pt x="42" y="118"/>
                      <a:pt x="42" y="118"/>
                      <a:pt x="42" y="118"/>
                    </a:cubicBezTo>
                    <a:cubicBezTo>
                      <a:pt x="40" y="118"/>
                      <a:pt x="38" y="117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5"/>
                      <a:pt x="39" y="114"/>
                      <a:pt x="40" y="113"/>
                    </a:cubicBezTo>
                    <a:cubicBezTo>
                      <a:pt x="44" y="109"/>
                      <a:pt x="47" y="106"/>
                      <a:pt x="48" y="104"/>
                    </a:cubicBezTo>
                    <a:cubicBezTo>
                      <a:pt x="80" y="104"/>
                      <a:pt x="80" y="104"/>
                      <a:pt x="80" y="104"/>
                    </a:cubicBezTo>
                    <a:cubicBezTo>
                      <a:pt x="82" y="106"/>
                      <a:pt x="84" y="109"/>
                      <a:pt x="88" y="113"/>
                    </a:cubicBezTo>
                    <a:close/>
                    <a:moveTo>
                      <a:pt x="120" y="93"/>
                    </a:moveTo>
                    <a:cubicBezTo>
                      <a:pt x="120" y="95"/>
                      <a:pt x="119" y="96"/>
                      <a:pt x="117" y="96"/>
                    </a:cubicBezTo>
                    <a:cubicBezTo>
                      <a:pt x="11" y="96"/>
                      <a:pt x="11" y="96"/>
                      <a:pt x="11" y="96"/>
                    </a:cubicBezTo>
                    <a:cubicBezTo>
                      <a:pt x="9" y="96"/>
                      <a:pt x="8" y="95"/>
                      <a:pt x="8" y="93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9"/>
                      <a:pt x="9" y="8"/>
                      <a:pt x="11" y="8"/>
                    </a:cubicBezTo>
                    <a:cubicBezTo>
                      <a:pt x="117" y="8"/>
                      <a:pt x="117" y="8"/>
                      <a:pt x="117" y="8"/>
                    </a:cubicBezTo>
                    <a:cubicBezTo>
                      <a:pt x="119" y="8"/>
                      <a:pt x="120" y="9"/>
                      <a:pt x="120" y="11"/>
                    </a:cubicBezTo>
                    <a:lnTo>
                      <a:pt x="120" y="9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8" name="Freeform 27">
                <a:extLst>
                  <a:ext uri="{FF2B5EF4-FFF2-40B4-BE49-F238E27FC236}">
                    <a16:creationId xmlns:a16="http://schemas.microsoft.com/office/drawing/2014/main" id="{38B83B05-65EE-6AB8-F131-404C48B3A7C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96917" y="1058042"/>
                <a:ext cx="502713" cy="338119"/>
              </a:xfrm>
              <a:custGeom>
                <a:avLst/>
                <a:gdLst>
                  <a:gd name="T0" fmla="*/ 89 w 96"/>
                  <a:gd name="T1" fmla="*/ 0 h 64"/>
                  <a:gd name="T2" fmla="*/ 7 w 96"/>
                  <a:gd name="T3" fmla="*/ 0 h 64"/>
                  <a:gd name="T4" fmla="*/ 0 w 96"/>
                  <a:gd name="T5" fmla="*/ 7 h 64"/>
                  <a:gd name="T6" fmla="*/ 0 w 96"/>
                  <a:gd name="T7" fmla="*/ 57 h 64"/>
                  <a:gd name="T8" fmla="*/ 7 w 96"/>
                  <a:gd name="T9" fmla="*/ 64 h 64"/>
                  <a:gd name="T10" fmla="*/ 89 w 96"/>
                  <a:gd name="T11" fmla="*/ 64 h 64"/>
                  <a:gd name="T12" fmla="*/ 96 w 96"/>
                  <a:gd name="T13" fmla="*/ 57 h 64"/>
                  <a:gd name="T14" fmla="*/ 96 w 96"/>
                  <a:gd name="T15" fmla="*/ 7 h 64"/>
                  <a:gd name="T16" fmla="*/ 89 w 96"/>
                  <a:gd name="T17" fmla="*/ 0 h 64"/>
                  <a:gd name="T18" fmla="*/ 92 w 96"/>
                  <a:gd name="T19" fmla="*/ 57 h 64"/>
                  <a:gd name="T20" fmla="*/ 89 w 96"/>
                  <a:gd name="T21" fmla="*/ 60 h 64"/>
                  <a:gd name="T22" fmla="*/ 7 w 96"/>
                  <a:gd name="T23" fmla="*/ 60 h 64"/>
                  <a:gd name="T24" fmla="*/ 4 w 96"/>
                  <a:gd name="T25" fmla="*/ 57 h 64"/>
                  <a:gd name="T26" fmla="*/ 4 w 96"/>
                  <a:gd name="T27" fmla="*/ 7 h 64"/>
                  <a:gd name="T28" fmla="*/ 7 w 96"/>
                  <a:gd name="T29" fmla="*/ 4 h 64"/>
                  <a:gd name="T30" fmla="*/ 89 w 96"/>
                  <a:gd name="T31" fmla="*/ 4 h 64"/>
                  <a:gd name="T32" fmla="*/ 92 w 96"/>
                  <a:gd name="T33" fmla="*/ 7 h 64"/>
                  <a:gd name="T34" fmla="*/ 92 w 96"/>
                  <a:gd name="T35" fmla="*/ 57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6" h="64">
                    <a:moveTo>
                      <a:pt x="89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0" y="61"/>
                      <a:pt x="3" y="64"/>
                      <a:pt x="7" y="64"/>
                    </a:cubicBezTo>
                    <a:cubicBezTo>
                      <a:pt x="89" y="64"/>
                      <a:pt x="89" y="64"/>
                      <a:pt x="89" y="64"/>
                    </a:cubicBezTo>
                    <a:cubicBezTo>
                      <a:pt x="93" y="64"/>
                      <a:pt x="96" y="61"/>
                      <a:pt x="96" y="57"/>
                    </a:cubicBezTo>
                    <a:cubicBezTo>
                      <a:pt x="96" y="7"/>
                      <a:pt x="96" y="7"/>
                      <a:pt x="96" y="7"/>
                    </a:cubicBezTo>
                    <a:cubicBezTo>
                      <a:pt x="96" y="3"/>
                      <a:pt x="93" y="0"/>
                      <a:pt x="89" y="0"/>
                    </a:cubicBezTo>
                    <a:close/>
                    <a:moveTo>
                      <a:pt x="92" y="57"/>
                    </a:moveTo>
                    <a:cubicBezTo>
                      <a:pt x="92" y="59"/>
                      <a:pt x="91" y="60"/>
                      <a:pt x="89" y="60"/>
                    </a:cubicBezTo>
                    <a:cubicBezTo>
                      <a:pt x="7" y="60"/>
                      <a:pt x="7" y="60"/>
                      <a:pt x="7" y="60"/>
                    </a:cubicBezTo>
                    <a:cubicBezTo>
                      <a:pt x="5" y="60"/>
                      <a:pt x="4" y="59"/>
                      <a:pt x="4" y="5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5"/>
                      <a:pt x="5" y="4"/>
                      <a:pt x="7" y="4"/>
                    </a:cubicBezTo>
                    <a:cubicBezTo>
                      <a:pt x="89" y="4"/>
                      <a:pt x="89" y="4"/>
                      <a:pt x="89" y="4"/>
                    </a:cubicBezTo>
                    <a:cubicBezTo>
                      <a:pt x="91" y="4"/>
                      <a:pt x="92" y="5"/>
                      <a:pt x="92" y="7"/>
                    </a:cubicBezTo>
                    <a:lnTo>
                      <a:pt x="92" y="57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9" name="Freeform 28">
                <a:extLst>
                  <a:ext uri="{FF2B5EF4-FFF2-40B4-BE49-F238E27FC236}">
                    <a16:creationId xmlns:a16="http://schemas.microsoft.com/office/drawing/2014/main" id="{7A3C59AD-DD65-8115-3E8D-14A941A55EA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17937" y="1404831"/>
                <a:ext cx="62840" cy="65023"/>
              </a:xfrm>
              <a:custGeom>
                <a:avLst/>
                <a:gdLst>
                  <a:gd name="T0" fmla="*/ 6 w 12"/>
                  <a:gd name="T1" fmla="*/ 0 h 12"/>
                  <a:gd name="T2" fmla="*/ 0 w 12"/>
                  <a:gd name="T3" fmla="*/ 6 h 12"/>
                  <a:gd name="T4" fmla="*/ 6 w 12"/>
                  <a:gd name="T5" fmla="*/ 12 h 12"/>
                  <a:gd name="T6" fmla="*/ 12 w 12"/>
                  <a:gd name="T7" fmla="*/ 6 h 12"/>
                  <a:gd name="T8" fmla="*/ 6 w 12"/>
                  <a:gd name="T9" fmla="*/ 0 h 12"/>
                  <a:gd name="T10" fmla="*/ 6 w 12"/>
                  <a:gd name="T11" fmla="*/ 8 h 12"/>
                  <a:gd name="T12" fmla="*/ 4 w 12"/>
                  <a:gd name="T13" fmla="*/ 6 h 12"/>
                  <a:gd name="T14" fmla="*/ 6 w 12"/>
                  <a:gd name="T15" fmla="*/ 4 h 12"/>
                  <a:gd name="T16" fmla="*/ 8 w 12"/>
                  <a:gd name="T17" fmla="*/ 6 h 12"/>
                  <a:gd name="T18" fmla="*/ 6 w 12"/>
                  <a:gd name="T19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" h="12">
                    <a:moveTo>
                      <a:pt x="6" y="0"/>
                    </a:moveTo>
                    <a:cubicBezTo>
                      <a:pt x="3" y="0"/>
                      <a:pt x="0" y="3"/>
                      <a:pt x="0" y="6"/>
                    </a:cubicBezTo>
                    <a:cubicBezTo>
                      <a:pt x="0" y="9"/>
                      <a:pt x="3" y="12"/>
                      <a:pt x="6" y="12"/>
                    </a:cubicBezTo>
                    <a:cubicBezTo>
                      <a:pt x="9" y="12"/>
                      <a:pt x="12" y="9"/>
                      <a:pt x="12" y="6"/>
                    </a:cubicBezTo>
                    <a:cubicBezTo>
                      <a:pt x="12" y="3"/>
                      <a:pt x="9" y="0"/>
                      <a:pt x="6" y="0"/>
                    </a:cubicBezTo>
                    <a:close/>
                    <a:moveTo>
                      <a:pt x="6" y="8"/>
                    </a:moveTo>
                    <a:cubicBezTo>
                      <a:pt x="5" y="8"/>
                      <a:pt x="4" y="7"/>
                      <a:pt x="4" y="6"/>
                    </a:cubicBezTo>
                    <a:cubicBezTo>
                      <a:pt x="4" y="5"/>
                      <a:pt x="5" y="4"/>
                      <a:pt x="6" y="4"/>
                    </a:cubicBezTo>
                    <a:cubicBezTo>
                      <a:pt x="7" y="4"/>
                      <a:pt x="8" y="5"/>
                      <a:pt x="8" y="6"/>
                    </a:cubicBezTo>
                    <a:cubicBezTo>
                      <a:pt x="8" y="7"/>
                      <a:pt x="7" y="8"/>
                      <a:pt x="6" y="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0" name="Freeform 29">
                <a:extLst>
                  <a:ext uri="{FF2B5EF4-FFF2-40B4-BE49-F238E27FC236}">
                    <a16:creationId xmlns:a16="http://schemas.microsoft.com/office/drawing/2014/main" id="{0A76D230-E9DD-AE7B-3EDF-7B4410BE3C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33429" y="1190255"/>
                <a:ext cx="84509" cy="88864"/>
              </a:xfrm>
              <a:custGeom>
                <a:avLst/>
                <a:gdLst>
                  <a:gd name="T0" fmla="*/ 0 w 39"/>
                  <a:gd name="T1" fmla="*/ 24 h 41"/>
                  <a:gd name="T2" fmla="*/ 39 w 39"/>
                  <a:gd name="T3" fmla="*/ 41 h 41"/>
                  <a:gd name="T4" fmla="*/ 39 w 39"/>
                  <a:gd name="T5" fmla="*/ 32 h 41"/>
                  <a:gd name="T6" fmla="*/ 12 w 39"/>
                  <a:gd name="T7" fmla="*/ 19 h 41"/>
                  <a:gd name="T8" fmla="*/ 39 w 39"/>
                  <a:gd name="T9" fmla="*/ 10 h 41"/>
                  <a:gd name="T10" fmla="*/ 39 w 39"/>
                  <a:gd name="T11" fmla="*/ 0 h 41"/>
                  <a:gd name="T12" fmla="*/ 0 w 39"/>
                  <a:gd name="T13" fmla="*/ 17 h 41"/>
                  <a:gd name="T14" fmla="*/ 0 w 39"/>
                  <a:gd name="T15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41">
                    <a:moveTo>
                      <a:pt x="0" y="24"/>
                    </a:moveTo>
                    <a:lnTo>
                      <a:pt x="39" y="41"/>
                    </a:lnTo>
                    <a:lnTo>
                      <a:pt x="39" y="32"/>
                    </a:lnTo>
                    <a:lnTo>
                      <a:pt x="12" y="19"/>
                    </a:lnTo>
                    <a:lnTo>
                      <a:pt x="39" y="10"/>
                    </a:lnTo>
                    <a:lnTo>
                      <a:pt x="39" y="0"/>
                    </a:lnTo>
                    <a:lnTo>
                      <a:pt x="0" y="17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1" name="Freeform 30">
                <a:extLst>
                  <a:ext uri="{FF2B5EF4-FFF2-40B4-BE49-F238E27FC236}">
                    <a16:creationId xmlns:a16="http://schemas.microsoft.com/office/drawing/2014/main" id="{D601EA3B-3DFD-5A77-E9A1-C8894689E7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26605" y="1175084"/>
                <a:ext cx="43337" cy="119208"/>
              </a:xfrm>
              <a:custGeom>
                <a:avLst/>
                <a:gdLst>
                  <a:gd name="T0" fmla="*/ 7 w 8"/>
                  <a:gd name="T1" fmla="*/ 0 h 23"/>
                  <a:gd name="T2" fmla="*/ 5 w 8"/>
                  <a:gd name="T3" fmla="*/ 0 h 23"/>
                  <a:gd name="T4" fmla="*/ 5 w 8"/>
                  <a:gd name="T5" fmla="*/ 2 h 23"/>
                  <a:gd name="T6" fmla="*/ 0 w 8"/>
                  <a:gd name="T7" fmla="*/ 20 h 23"/>
                  <a:gd name="T8" fmla="*/ 0 w 8"/>
                  <a:gd name="T9" fmla="*/ 22 h 23"/>
                  <a:gd name="T10" fmla="*/ 2 w 8"/>
                  <a:gd name="T11" fmla="*/ 23 h 23"/>
                  <a:gd name="T12" fmla="*/ 3 w 8"/>
                  <a:gd name="T13" fmla="*/ 23 h 23"/>
                  <a:gd name="T14" fmla="*/ 3 w 8"/>
                  <a:gd name="T15" fmla="*/ 22 h 23"/>
                  <a:gd name="T16" fmla="*/ 4 w 8"/>
                  <a:gd name="T17" fmla="*/ 21 h 23"/>
                  <a:gd name="T18" fmla="*/ 8 w 8"/>
                  <a:gd name="T19" fmla="*/ 3 h 23"/>
                  <a:gd name="T20" fmla="*/ 8 w 8"/>
                  <a:gd name="T21" fmla="*/ 1 h 23"/>
                  <a:gd name="T22" fmla="*/ 8 w 8"/>
                  <a:gd name="T23" fmla="*/ 0 h 23"/>
                  <a:gd name="T24" fmla="*/ 7 w 8"/>
                  <a:gd name="T2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" h="23">
                    <a:moveTo>
                      <a:pt x="7" y="0"/>
                    </a:moveTo>
                    <a:cubicBezTo>
                      <a:pt x="6" y="0"/>
                      <a:pt x="6" y="0"/>
                      <a:pt x="5" y="0"/>
                    </a:cubicBezTo>
                    <a:cubicBezTo>
                      <a:pt x="5" y="0"/>
                      <a:pt x="5" y="1"/>
                      <a:pt x="5" y="2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1"/>
                      <a:pt x="0" y="22"/>
                      <a:pt x="0" y="22"/>
                    </a:cubicBezTo>
                    <a:cubicBezTo>
                      <a:pt x="0" y="23"/>
                      <a:pt x="1" y="23"/>
                      <a:pt x="2" y="23"/>
                    </a:cubicBezTo>
                    <a:cubicBezTo>
                      <a:pt x="2" y="23"/>
                      <a:pt x="2" y="23"/>
                      <a:pt x="3" y="23"/>
                    </a:cubicBezTo>
                    <a:cubicBezTo>
                      <a:pt x="3" y="23"/>
                      <a:pt x="3" y="22"/>
                      <a:pt x="3" y="22"/>
                    </a:cubicBezTo>
                    <a:cubicBezTo>
                      <a:pt x="3" y="22"/>
                      <a:pt x="3" y="21"/>
                      <a:pt x="4" y="21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2"/>
                      <a:pt x="8" y="1"/>
                      <a:pt x="8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7" y="0"/>
                      <a:pt x="7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2" name="Freeform 31">
                <a:extLst>
                  <a:ext uri="{FF2B5EF4-FFF2-40B4-BE49-F238E27FC236}">
                    <a16:creationId xmlns:a16="http://schemas.microsoft.com/office/drawing/2014/main" id="{5216DEAB-FDF0-9208-2DA5-EDCB6C4E6F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80776" y="1190255"/>
                <a:ext cx="82341" cy="88864"/>
              </a:xfrm>
              <a:custGeom>
                <a:avLst/>
                <a:gdLst>
                  <a:gd name="T0" fmla="*/ 0 w 38"/>
                  <a:gd name="T1" fmla="*/ 10 h 41"/>
                  <a:gd name="T2" fmla="*/ 26 w 38"/>
                  <a:gd name="T3" fmla="*/ 19 h 41"/>
                  <a:gd name="T4" fmla="*/ 0 w 38"/>
                  <a:gd name="T5" fmla="*/ 32 h 41"/>
                  <a:gd name="T6" fmla="*/ 0 w 38"/>
                  <a:gd name="T7" fmla="*/ 41 h 41"/>
                  <a:gd name="T8" fmla="*/ 38 w 38"/>
                  <a:gd name="T9" fmla="*/ 24 h 41"/>
                  <a:gd name="T10" fmla="*/ 38 w 38"/>
                  <a:gd name="T11" fmla="*/ 17 h 41"/>
                  <a:gd name="T12" fmla="*/ 0 w 38"/>
                  <a:gd name="T13" fmla="*/ 0 h 41"/>
                  <a:gd name="T14" fmla="*/ 0 w 38"/>
                  <a:gd name="T15" fmla="*/ 1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41">
                    <a:moveTo>
                      <a:pt x="0" y="10"/>
                    </a:moveTo>
                    <a:lnTo>
                      <a:pt x="26" y="19"/>
                    </a:lnTo>
                    <a:lnTo>
                      <a:pt x="0" y="32"/>
                    </a:lnTo>
                    <a:lnTo>
                      <a:pt x="0" y="41"/>
                    </a:lnTo>
                    <a:lnTo>
                      <a:pt x="38" y="24"/>
                    </a:lnTo>
                    <a:lnTo>
                      <a:pt x="38" y="17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50" name="ZenIcon2">
              <a:extLst>
                <a:ext uri="{FF2B5EF4-FFF2-40B4-BE49-F238E27FC236}">
                  <a16:creationId xmlns:a16="http://schemas.microsoft.com/office/drawing/2014/main" id="{79F03D5E-20D0-5B22-2D49-B5FFEB9B9511}"/>
                </a:ext>
              </a:extLst>
            </p:cNvPr>
            <p:cNvSpPr>
              <a:spLocks noChangeAspect="1" noEditPoints="1"/>
            </p:cNvSpPr>
            <p:nvPr>
              <p:custDataLst>
                <p:tags r:id="rId3"/>
              </p:custDataLst>
            </p:nvPr>
          </p:nvSpPr>
          <p:spPr bwMode="auto">
            <a:xfrm>
              <a:off x="3197117" y="4192083"/>
              <a:ext cx="585837" cy="585837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00"/>
            </a:p>
          </p:txBody>
        </p:sp>
        <p:sp>
          <p:nvSpPr>
            <p:cNvPr id="51" name="ZenIcon3">
              <a:extLst>
                <a:ext uri="{FF2B5EF4-FFF2-40B4-BE49-F238E27FC236}">
                  <a16:creationId xmlns:a16="http://schemas.microsoft.com/office/drawing/2014/main" id="{B6AE74D5-743F-EA46-173B-7CA654D016A8}"/>
                </a:ext>
              </a:extLst>
            </p:cNvPr>
            <p:cNvSpPr>
              <a:spLocks noChangeAspect="1" noEditPoints="1"/>
            </p:cNvSpPr>
            <p:nvPr>
              <p:custDataLst>
                <p:tags r:id="rId4"/>
              </p:custDataLst>
            </p:nvPr>
          </p:nvSpPr>
          <p:spPr bwMode="auto">
            <a:xfrm>
              <a:off x="4716812" y="3040199"/>
              <a:ext cx="585837" cy="587295"/>
            </a:xfrm>
            <a:custGeom>
              <a:avLst/>
              <a:gdLst>
                <a:gd name="T0" fmla="*/ 1698 w 2448"/>
                <a:gd name="T1" fmla="*/ 97 h 2446"/>
                <a:gd name="T2" fmla="*/ 748 w 2448"/>
                <a:gd name="T3" fmla="*/ 97 h 2446"/>
                <a:gd name="T4" fmla="*/ 0 w 2448"/>
                <a:gd name="T5" fmla="*/ 1222 h 2446"/>
                <a:gd name="T6" fmla="*/ 748 w 2448"/>
                <a:gd name="T7" fmla="*/ 2349 h 2446"/>
                <a:gd name="T8" fmla="*/ 1698 w 2448"/>
                <a:gd name="T9" fmla="*/ 2349 h 2446"/>
                <a:gd name="T10" fmla="*/ 2448 w 2448"/>
                <a:gd name="T11" fmla="*/ 1222 h 2446"/>
                <a:gd name="T12" fmla="*/ 816 w 2448"/>
                <a:gd name="T13" fmla="*/ 227 h 2446"/>
                <a:gd name="T14" fmla="*/ 264 w 2448"/>
                <a:gd name="T15" fmla="*/ 737 h 2446"/>
                <a:gd name="T16" fmla="*/ 149 w 2448"/>
                <a:gd name="T17" fmla="*/ 1222 h 2446"/>
                <a:gd name="T18" fmla="*/ 554 w 2448"/>
                <a:gd name="T19" fmla="*/ 884 h 2446"/>
                <a:gd name="T20" fmla="*/ 554 w 2448"/>
                <a:gd name="T21" fmla="*/ 1556 h 2446"/>
                <a:gd name="T22" fmla="*/ 149 w 2448"/>
                <a:gd name="T23" fmla="*/ 1222 h 2446"/>
                <a:gd name="T24" fmla="*/ 584 w 2448"/>
                <a:gd name="T25" fmla="*/ 1704 h 2446"/>
                <a:gd name="T26" fmla="*/ 264 w 2448"/>
                <a:gd name="T27" fmla="*/ 1704 h 2446"/>
                <a:gd name="T28" fmla="*/ 906 w 2448"/>
                <a:gd name="T29" fmla="*/ 2092 h 2446"/>
                <a:gd name="T30" fmla="*/ 1148 w 2448"/>
                <a:gd name="T31" fmla="*/ 1704 h 2446"/>
                <a:gd name="T32" fmla="*/ 1148 w 2448"/>
                <a:gd name="T33" fmla="*/ 1556 h 2446"/>
                <a:gd name="T34" fmla="*/ 677 w 2448"/>
                <a:gd name="T35" fmla="*/ 1222 h 2446"/>
                <a:gd name="T36" fmla="*/ 1148 w 2448"/>
                <a:gd name="T37" fmla="*/ 884 h 2446"/>
                <a:gd name="T38" fmla="*/ 1148 w 2448"/>
                <a:gd name="T39" fmla="*/ 737 h 2446"/>
                <a:gd name="T40" fmla="*/ 909 w 2448"/>
                <a:gd name="T41" fmla="*/ 353 h 2446"/>
                <a:gd name="T42" fmla="*/ 1148 w 2448"/>
                <a:gd name="T43" fmla="*/ 737 h 2446"/>
                <a:gd name="T44" fmla="*/ 1864 w 2448"/>
                <a:gd name="T45" fmla="*/ 737 h 2446"/>
                <a:gd name="T46" fmla="*/ 2184 w 2448"/>
                <a:gd name="T47" fmla="*/ 737 h 2446"/>
                <a:gd name="T48" fmla="*/ 1539 w 2448"/>
                <a:gd name="T49" fmla="*/ 353 h 2446"/>
                <a:gd name="T50" fmla="*/ 1300 w 2448"/>
                <a:gd name="T51" fmla="*/ 737 h 2446"/>
                <a:gd name="T52" fmla="*/ 1300 w 2448"/>
                <a:gd name="T53" fmla="*/ 884 h 2446"/>
                <a:gd name="T54" fmla="*/ 1771 w 2448"/>
                <a:gd name="T55" fmla="*/ 1222 h 2446"/>
                <a:gd name="T56" fmla="*/ 1300 w 2448"/>
                <a:gd name="T57" fmla="*/ 1556 h 2446"/>
                <a:gd name="T58" fmla="*/ 1300 w 2448"/>
                <a:gd name="T59" fmla="*/ 2286 h 2446"/>
                <a:gd name="T60" fmla="*/ 1711 w 2448"/>
                <a:gd name="T61" fmla="*/ 1704 h 2446"/>
                <a:gd name="T62" fmla="*/ 1300 w 2448"/>
                <a:gd name="T63" fmla="*/ 2286 h 2446"/>
                <a:gd name="T64" fmla="*/ 1864 w 2448"/>
                <a:gd name="T65" fmla="*/ 1704 h 2446"/>
                <a:gd name="T66" fmla="*/ 1632 w 2448"/>
                <a:gd name="T67" fmla="*/ 2219 h 2446"/>
                <a:gd name="T68" fmla="*/ 1894 w 2448"/>
                <a:gd name="T69" fmla="*/ 1556 h 2446"/>
                <a:gd name="T70" fmla="*/ 1894 w 2448"/>
                <a:gd name="T71" fmla="*/ 884 h 2446"/>
                <a:gd name="T72" fmla="*/ 2299 w 2448"/>
                <a:gd name="T73" fmla="*/ 1222 h 2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448" h="2446">
                  <a:moveTo>
                    <a:pt x="2350" y="747"/>
                  </a:moveTo>
                  <a:cubicBezTo>
                    <a:pt x="2221" y="446"/>
                    <a:pt x="2002" y="227"/>
                    <a:pt x="1698" y="97"/>
                  </a:cubicBezTo>
                  <a:cubicBezTo>
                    <a:pt x="1547" y="33"/>
                    <a:pt x="1389" y="0"/>
                    <a:pt x="1223" y="0"/>
                  </a:cubicBezTo>
                  <a:cubicBezTo>
                    <a:pt x="1057" y="0"/>
                    <a:pt x="900" y="32"/>
                    <a:pt x="748" y="97"/>
                  </a:cubicBezTo>
                  <a:cubicBezTo>
                    <a:pt x="447" y="226"/>
                    <a:pt x="226" y="445"/>
                    <a:pt x="96" y="747"/>
                  </a:cubicBezTo>
                  <a:cubicBezTo>
                    <a:pt x="32" y="898"/>
                    <a:pt x="0" y="1056"/>
                    <a:pt x="0" y="1222"/>
                  </a:cubicBezTo>
                  <a:cubicBezTo>
                    <a:pt x="0" y="1388"/>
                    <a:pt x="32" y="1547"/>
                    <a:pt x="96" y="1698"/>
                  </a:cubicBezTo>
                  <a:cubicBezTo>
                    <a:pt x="226" y="2000"/>
                    <a:pt x="447" y="2220"/>
                    <a:pt x="748" y="2349"/>
                  </a:cubicBezTo>
                  <a:cubicBezTo>
                    <a:pt x="900" y="2414"/>
                    <a:pt x="1057" y="2446"/>
                    <a:pt x="1223" y="2446"/>
                  </a:cubicBezTo>
                  <a:cubicBezTo>
                    <a:pt x="1389" y="2446"/>
                    <a:pt x="1547" y="2413"/>
                    <a:pt x="1698" y="2349"/>
                  </a:cubicBezTo>
                  <a:cubicBezTo>
                    <a:pt x="2002" y="2219"/>
                    <a:pt x="2221" y="1999"/>
                    <a:pt x="2350" y="1698"/>
                  </a:cubicBezTo>
                  <a:cubicBezTo>
                    <a:pt x="2415" y="1547"/>
                    <a:pt x="2448" y="1388"/>
                    <a:pt x="2448" y="1222"/>
                  </a:cubicBezTo>
                  <a:cubicBezTo>
                    <a:pt x="2448" y="1056"/>
                    <a:pt x="2415" y="898"/>
                    <a:pt x="2350" y="747"/>
                  </a:cubicBezTo>
                  <a:close/>
                  <a:moveTo>
                    <a:pt x="816" y="227"/>
                  </a:moveTo>
                  <a:cubicBezTo>
                    <a:pt x="711" y="361"/>
                    <a:pt x="633" y="531"/>
                    <a:pt x="584" y="737"/>
                  </a:cubicBezTo>
                  <a:cubicBezTo>
                    <a:pt x="264" y="737"/>
                    <a:pt x="264" y="737"/>
                    <a:pt x="264" y="737"/>
                  </a:cubicBezTo>
                  <a:cubicBezTo>
                    <a:pt x="381" y="508"/>
                    <a:pt x="580" y="325"/>
                    <a:pt x="816" y="227"/>
                  </a:cubicBezTo>
                  <a:close/>
                  <a:moveTo>
                    <a:pt x="149" y="1222"/>
                  </a:moveTo>
                  <a:cubicBezTo>
                    <a:pt x="149" y="1105"/>
                    <a:pt x="167" y="993"/>
                    <a:pt x="203" y="884"/>
                  </a:cubicBezTo>
                  <a:cubicBezTo>
                    <a:pt x="554" y="884"/>
                    <a:pt x="554" y="884"/>
                    <a:pt x="554" y="884"/>
                  </a:cubicBezTo>
                  <a:cubicBezTo>
                    <a:pt x="537" y="998"/>
                    <a:pt x="529" y="1111"/>
                    <a:pt x="529" y="1222"/>
                  </a:cubicBezTo>
                  <a:cubicBezTo>
                    <a:pt x="529" y="1331"/>
                    <a:pt x="537" y="1443"/>
                    <a:pt x="554" y="1556"/>
                  </a:cubicBezTo>
                  <a:cubicBezTo>
                    <a:pt x="201" y="1556"/>
                    <a:pt x="201" y="1556"/>
                    <a:pt x="201" y="1556"/>
                  </a:cubicBezTo>
                  <a:cubicBezTo>
                    <a:pt x="166" y="1448"/>
                    <a:pt x="149" y="1335"/>
                    <a:pt x="149" y="1222"/>
                  </a:cubicBezTo>
                  <a:close/>
                  <a:moveTo>
                    <a:pt x="264" y="1704"/>
                  </a:moveTo>
                  <a:cubicBezTo>
                    <a:pt x="584" y="1704"/>
                    <a:pt x="584" y="1704"/>
                    <a:pt x="584" y="1704"/>
                  </a:cubicBezTo>
                  <a:cubicBezTo>
                    <a:pt x="633" y="1914"/>
                    <a:pt x="711" y="2086"/>
                    <a:pt x="816" y="2219"/>
                  </a:cubicBezTo>
                  <a:cubicBezTo>
                    <a:pt x="576" y="2118"/>
                    <a:pt x="377" y="1935"/>
                    <a:pt x="264" y="1704"/>
                  </a:cubicBezTo>
                  <a:close/>
                  <a:moveTo>
                    <a:pt x="1148" y="2286"/>
                  </a:moveTo>
                  <a:cubicBezTo>
                    <a:pt x="1061" y="2260"/>
                    <a:pt x="980" y="2196"/>
                    <a:pt x="906" y="2092"/>
                  </a:cubicBezTo>
                  <a:cubicBezTo>
                    <a:pt x="833" y="1987"/>
                    <a:pt x="776" y="1857"/>
                    <a:pt x="737" y="1704"/>
                  </a:cubicBezTo>
                  <a:cubicBezTo>
                    <a:pt x="1148" y="1704"/>
                    <a:pt x="1148" y="1704"/>
                    <a:pt x="1148" y="1704"/>
                  </a:cubicBezTo>
                  <a:lnTo>
                    <a:pt x="1148" y="2286"/>
                  </a:lnTo>
                  <a:close/>
                  <a:moveTo>
                    <a:pt x="1148" y="1556"/>
                  </a:moveTo>
                  <a:cubicBezTo>
                    <a:pt x="704" y="1556"/>
                    <a:pt x="704" y="1556"/>
                    <a:pt x="704" y="1556"/>
                  </a:cubicBezTo>
                  <a:cubicBezTo>
                    <a:pt x="687" y="1437"/>
                    <a:pt x="677" y="1326"/>
                    <a:pt x="677" y="1222"/>
                  </a:cubicBezTo>
                  <a:cubicBezTo>
                    <a:pt x="677" y="1109"/>
                    <a:pt x="687" y="997"/>
                    <a:pt x="707" y="884"/>
                  </a:cubicBezTo>
                  <a:cubicBezTo>
                    <a:pt x="1148" y="884"/>
                    <a:pt x="1148" y="884"/>
                    <a:pt x="1148" y="884"/>
                  </a:cubicBezTo>
                  <a:cubicBezTo>
                    <a:pt x="1148" y="1556"/>
                    <a:pt x="1148" y="1556"/>
                    <a:pt x="1148" y="1556"/>
                  </a:cubicBezTo>
                  <a:close/>
                  <a:moveTo>
                    <a:pt x="1148" y="737"/>
                  </a:moveTo>
                  <a:cubicBezTo>
                    <a:pt x="737" y="737"/>
                    <a:pt x="737" y="737"/>
                    <a:pt x="737" y="737"/>
                  </a:cubicBezTo>
                  <a:cubicBezTo>
                    <a:pt x="779" y="585"/>
                    <a:pt x="836" y="456"/>
                    <a:pt x="909" y="353"/>
                  </a:cubicBezTo>
                  <a:cubicBezTo>
                    <a:pt x="983" y="249"/>
                    <a:pt x="1061" y="184"/>
                    <a:pt x="1148" y="160"/>
                  </a:cubicBezTo>
                  <a:cubicBezTo>
                    <a:pt x="1148" y="737"/>
                    <a:pt x="1148" y="737"/>
                    <a:pt x="1148" y="737"/>
                  </a:cubicBezTo>
                  <a:close/>
                  <a:moveTo>
                    <a:pt x="2184" y="737"/>
                  </a:moveTo>
                  <a:cubicBezTo>
                    <a:pt x="1864" y="737"/>
                    <a:pt x="1864" y="737"/>
                    <a:pt x="1864" y="737"/>
                  </a:cubicBezTo>
                  <a:cubicBezTo>
                    <a:pt x="1815" y="531"/>
                    <a:pt x="1737" y="361"/>
                    <a:pt x="1632" y="227"/>
                  </a:cubicBezTo>
                  <a:cubicBezTo>
                    <a:pt x="1868" y="325"/>
                    <a:pt x="2067" y="508"/>
                    <a:pt x="2184" y="737"/>
                  </a:cubicBezTo>
                  <a:close/>
                  <a:moveTo>
                    <a:pt x="1300" y="160"/>
                  </a:moveTo>
                  <a:cubicBezTo>
                    <a:pt x="1387" y="184"/>
                    <a:pt x="1465" y="249"/>
                    <a:pt x="1539" y="353"/>
                  </a:cubicBezTo>
                  <a:cubicBezTo>
                    <a:pt x="1613" y="456"/>
                    <a:pt x="1669" y="585"/>
                    <a:pt x="1711" y="737"/>
                  </a:cubicBezTo>
                  <a:cubicBezTo>
                    <a:pt x="1300" y="737"/>
                    <a:pt x="1300" y="737"/>
                    <a:pt x="1300" y="737"/>
                  </a:cubicBezTo>
                  <a:lnTo>
                    <a:pt x="1300" y="160"/>
                  </a:lnTo>
                  <a:close/>
                  <a:moveTo>
                    <a:pt x="1300" y="884"/>
                  </a:moveTo>
                  <a:cubicBezTo>
                    <a:pt x="1741" y="884"/>
                    <a:pt x="1741" y="884"/>
                    <a:pt x="1741" y="884"/>
                  </a:cubicBezTo>
                  <a:cubicBezTo>
                    <a:pt x="1761" y="997"/>
                    <a:pt x="1771" y="1109"/>
                    <a:pt x="1771" y="1222"/>
                  </a:cubicBezTo>
                  <a:cubicBezTo>
                    <a:pt x="1771" y="1326"/>
                    <a:pt x="1761" y="1437"/>
                    <a:pt x="1744" y="1556"/>
                  </a:cubicBezTo>
                  <a:cubicBezTo>
                    <a:pt x="1300" y="1556"/>
                    <a:pt x="1300" y="1556"/>
                    <a:pt x="1300" y="1556"/>
                  </a:cubicBezTo>
                  <a:lnTo>
                    <a:pt x="1300" y="884"/>
                  </a:lnTo>
                  <a:close/>
                  <a:moveTo>
                    <a:pt x="1300" y="2286"/>
                  </a:moveTo>
                  <a:cubicBezTo>
                    <a:pt x="1300" y="1704"/>
                    <a:pt x="1300" y="1704"/>
                    <a:pt x="1300" y="1704"/>
                  </a:cubicBezTo>
                  <a:cubicBezTo>
                    <a:pt x="1711" y="1704"/>
                    <a:pt x="1711" y="1704"/>
                    <a:pt x="1711" y="1704"/>
                  </a:cubicBezTo>
                  <a:cubicBezTo>
                    <a:pt x="1670" y="1857"/>
                    <a:pt x="1613" y="1987"/>
                    <a:pt x="1541" y="2092"/>
                  </a:cubicBezTo>
                  <a:cubicBezTo>
                    <a:pt x="1467" y="2197"/>
                    <a:pt x="1388" y="2262"/>
                    <a:pt x="1300" y="2286"/>
                  </a:cubicBezTo>
                  <a:close/>
                  <a:moveTo>
                    <a:pt x="1632" y="2219"/>
                  </a:moveTo>
                  <a:cubicBezTo>
                    <a:pt x="1737" y="2086"/>
                    <a:pt x="1815" y="1914"/>
                    <a:pt x="1864" y="1704"/>
                  </a:cubicBezTo>
                  <a:cubicBezTo>
                    <a:pt x="2184" y="1704"/>
                    <a:pt x="2184" y="1704"/>
                    <a:pt x="2184" y="1704"/>
                  </a:cubicBezTo>
                  <a:cubicBezTo>
                    <a:pt x="2071" y="1935"/>
                    <a:pt x="1872" y="2118"/>
                    <a:pt x="1632" y="2219"/>
                  </a:cubicBezTo>
                  <a:close/>
                  <a:moveTo>
                    <a:pt x="2247" y="1556"/>
                  </a:moveTo>
                  <a:cubicBezTo>
                    <a:pt x="1894" y="1556"/>
                    <a:pt x="1894" y="1556"/>
                    <a:pt x="1894" y="1556"/>
                  </a:cubicBezTo>
                  <a:cubicBezTo>
                    <a:pt x="1911" y="1443"/>
                    <a:pt x="1919" y="1331"/>
                    <a:pt x="1919" y="1222"/>
                  </a:cubicBezTo>
                  <a:cubicBezTo>
                    <a:pt x="1919" y="1111"/>
                    <a:pt x="1911" y="998"/>
                    <a:pt x="1894" y="884"/>
                  </a:cubicBezTo>
                  <a:cubicBezTo>
                    <a:pt x="2245" y="884"/>
                    <a:pt x="2245" y="884"/>
                    <a:pt x="2245" y="884"/>
                  </a:cubicBezTo>
                  <a:cubicBezTo>
                    <a:pt x="2281" y="993"/>
                    <a:pt x="2299" y="1105"/>
                    <a:pt x="2299" y="1222"/>
                  </a:cubicBezTo>
                  <a:cubicBezTo>
                    <a:pt x="2299" y="1335"/>
                    <a:pt x="2282" y="1448"/>
                    <a:pt x="2247" y="155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grpSp>
          <p:nvGrpSpPr>
            <p:cNvPr id="52" name="ZenIcon4">
              <a:extLst>
                <a:ext uri="{FF2B5EF4-FFF2-40B4-BE49-F238E27FC236}">
                  <a16:creationId xmlns:a16="http://schemas.microsoft.com/office/drawing/2014/main" id="{704B8EE4-10C7-7A5E-A2AD-E6F30F1FF93C}"/>
                </a:ext>
              </a:extLst>
            </p:cNvPr>
            <p:cNvGrpSpPr>
              <a:grpSpLocks noChangeAspect="1"/>
            </p:cNvGrpSpPr>
            <p:nvPr>
              <p:custDataLst>
                <p:tags r:id="rId5"/>
              </p:custDataLst>
            </p:nvPr>
          </p:nvGrpSpPr>
          <p:grpSpPr>
            <a:xfrm>
              <a:off x="6230250" y="4313425"/>
              <a:ext cx="585837" cy="585837"/>
              <a:chOff x="-4769427" y="-314325"/>
              <a:chExt cx="4660901" cy="4576762"/>
            </a:xfrm>
          </p:grpSpPr>
          <p:sp>
            <p:nvSpPr>
              <p:cNvPr id="61" name="Freeform 23">
                <a:extLst>
                  <a:ext uri="{FF2B5EF4-FFF2-40B4-BE49-F238E27FC236}">
                    <a16:creationId xmlns:a16="http://schemas.microsoft.com/office/drawing/2014/main" id="{D4F2FE69-6F45-AE2A-0DCD-DF00BE1BA22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-4509077" y="-314325"/>
                <a:ext cx="4138613" cy="3956050"/>
              </a:xfrm>
              <a:custGeom>
                <a:avLst/>
                <a:gdLst>
                  <a:gd name="T0" fmla="*/ 2128 w 2188"/>
                  <a:gd name="T1" fmla="*/ 946 h 2085"/>
                  <a:gd name="T2" fmla="*/ 2169 w 2188"/>
                  <a:gd name="T3" fmla="*/ 781 h 2085"/>
                  <a:gd name="T4" fmla="*/ 2038 w 2188"/>
                  <a:gd name="T5" fmla="*/ 671 h 2085"/>
                  <a:gd name="T6" fmla="*/ 1503 w 2188"/>
                  <a:gd name="T7" fmla="*/ 593 h 2085"/>
                  <a:gd name="T8" fmla="*/ 1478 w 2188"/>
                  <a:gd name="T9" fmla="*/ 576 h 2085"/>
                  <a:gd name="T10" fmla="*/ 1239 w 2188"/>
                  <a:gd name="T11" fmla="*/ 90 h 2085"/>
                  <a:gd name="T12" fmla="*/ 1094 w 2188"/>
                  <a:gd name="T13" fmla="*/ 0 h 2085"/>
                  <a:gd name="T14" fmla="*/ 949 w 2188"/>
                  <a:gd name="T15" fmla="*/ 90 h 2085"/>
                  <a:gd name="T16" fmla="*/ 710 w 2188"/>
                  <a:gd name="T17" fmla="*/ 576 h 2085"/>
                  <a:gd name="T18" fmla="*/ 685 w 2188"/>
                  <a:gd name="T19" fmla="*/ 593 h 2085"/>
                  <a:gd name="T20" fmla="*/ 150 w 2188"/>
                  <a:gd name="T21" fmla="*/ 671 h 2085"/>
                  <a:gd name="T22" fmla="*/ 19 w 2188"/>
                  <a:gd name="T23" fmla="*/ 781 h 2085"/>
                  <a:gd name="T24" fmla="*/ 60 w 2188"/>
                  <a:gd name="T25" fmla="*/ 946 h 2085"/>
                  <a:gd name="T26" fmla="*/ 448 w 2188"/>
                  <a:gd name="T27" fmla="*/ 1324 h 2085"/>
                  <a:gd name="T28" fmla="*/ 457 w 2188"/>
                  <a:gd name="T29" fmla="*/ 1353 h 2085"/>
                  <a:gd name="T30" fmla="*/ 366 w 2188"/>
                  <a:gd name="T31" fmla="*/ 1886 h 2085"/>
                  <a:gd name="T32" fmla="*/ 430 w 2188"/>
                  <a:gd name="T33" fmla="*/ 2044 h 2085"/>
                  <a:gd name="T34" fmla="*/ 600 w 2188"/>
                  <a:gd name="T35" fmla="*/ 2056 h 2085"/>
                  <a:gd name="T36" fmla="*/ 1079 w 2188"/>
                  <a:gd name="T37" fmla="*/ 1805 h 2085"/>
                  <a:gd name="T38" fmla="*/ 1109 w 2188"/>
                  <a:gd name="T39" fmla="*/ 1805 h 2085"/>
                  <a:gd name="T40" fmla="*/ 1588 w 2188"/>
                  <a:gd name="T41" fmla="*/ 2056 h 2085"/>
                  <a:gd name="T42" fmla="*/ 1663 w 2188"/>
                  <a:gd name="T43" fmla="*/ 2075 h 2085"/>
                  <a:gd name="T44" fmla="*/ 1758 w 2188"/>
                  <a:gd name="T45" fmla="*/ 2044 h 2085"/>
                  <a:gd name="T46" fmla="*/ 1822 w 2188"/>
                  <a:gd name="T47" fmla="*/ 1886 h 2085"/>
                  <a:gd name="T48" fmla="*/ 1731 w 2188"/>
                  <a:gd name="T49" fmla="*/ 1353 h 2085"/>
                  <a:gd name="T50" fmla="*/ 1740 w 2188"/>
                  <a:gd name="T51" fmla="*/ 1324 h 2085"/>
                  <a:gd name="T52" fmla="*/ 2128 w 2188"/>
                  <a:gd name="T53" fmla="*/ 946 h 2085"/>
                  <a:gd name="T54" fmla="*/ 1604 w 2188"/>
                  <a:gd name="T55" fmla="*/ 1375 h 2085"/>
                  <a:gd name="T56" fmla="*/ 1695 w 2188"/>
                  <a:gd name="T57" fmla="*/ 1908 h 2085"/>
                  <a:gd name="T58" fmla="*/ 1682 w 2188"/>
                  <a:gd name="T59" fmla="*/ 1940 h 2085"/>
                  <a:gd name="T60" fmla="*/ 1648 w 2188"/>
                  <a:gd name="T61" fmla="*/ 1942 h 2085"/>
                  <a:gd name="T62" fmla="*/ 1169 w 2188"/>
                  <a:gd name="T63" fmla="*/ 1690 h 2085"/>
                  <a:gd name="T64" fmla="*/ 1094 w 2188"/>
                  <a:gd name="T65" fmla="*/ 1672 h 2085"/>
                  <a:gd name="T66" fmla="*/ 1019 w 2188"/>
                  <a:gd name="T67" fmla="*/ 1690 h 2085"/>
                  <a:gd name="T68" fmla="*/ 540 w 2188"/>
                  <a:gd name="T69" fmla="*/ 1942 h 2085"/>
                  <a:gd name="T70" fmla="*/ 506 w 2188"/>
                  <a:gd name="T71" fmla="*/ 1940 h 2085"/>
                  <a:gd name="T72" fmla="*/ 493 w 2188"/>
                  <a:gd name="T73" fmla="*/ 1908 h 2085"/>
                  <a:gd name="T74" fmla="*/ 584 w 2188"/>
                  <a:gd name="T75" fmla="*/ 1375 h 2085"/>
                  <a:gd name="T76" fmla="*/ 538 w 2188"/>
                  <a:gd name="T77" fmla="*/ 1232 h 2085"/>
                  <a:gd name="T78" fmla="*/ 150 w 2188"/>
                  <a:gd name="T79" fmla="*/ 854 h 2085"/>
                  <a:gd name="T80" fmla="*/ 142 w 2188"/>
                  <a:gd name="T81" fmla="*/ 821 h 2085"/>
                  <a:gd name="T82" fmla="*/ 168 w 2188"/>
                  <a:gd name="T83" fmla="*/ 799 h 2085"/>
                  <a:gd name="T84" fmla="*/ 704 w 2188"/>
                  <a:gd name="T85" fmla="*/ 721 h 2085"/>
                  <a:gd name="T86" fmla="*/ 826 w 2188"/>
                  <a:gd name="T87" fmla="*/ 633 h 2085"/>
                  <a:gd name="T88" fmla="*/ 1065 w 2188"/>
                  <a:gd name="T89" fmla="*/ 147 h 2085"/>
                  <a:gd name="T90" fmla="*/ 1094 w 2188"/>
                  <a:gd name="T91" fmla="*/ 129 h 2085"/>
                  <a:gd name="T92" fmla="*/ 1123 w 2188"/>
                  <a:gd name="T93" fmla="*/ 147 h 2085"/>
                  <a:gd name="T94" fmla="*/ 1123 w 2188"/>
                  <a:gd name="T95" fmla="*/ 147 h 2085"/>
                  <a:gd name="T96" fmla="*/ 1363 w 2188"/>
                  <a:gd name="T97" fmla="*/ 633 h 2085"/>
                  <a:gd name="T98" fmla="*/ 1484 w 2188"/>
                  <a:gd name="T99" fmla="*/ 721 h 2085"/>
                  <a:gd name="T100" fmla="*/ 2020 w 2188"/>
                  <a:gd name="T101" fmla="*/ 799 h 2085"/>
                  <a:gd name="T102" fmla="*/ 2046 w 2188"/>
                  <a:gd name="T103" fmla="*/ 821 h 2085"/>
                  <a:gd name="T104" fmla="*/ 2038 w 2188"/>
                  <a:gd name="T105" fmla="*/ 854 h 2085"/>
                  <a:gd name="T106" fmla="*/ 1650 w 2188"/>
                  <a:gd name="T107" fmla="*/ 1232 h 2085"/>
                  <a:gd name="T108" fmla="*/ 1604 w 2188"/>
                  <a:gd name="T109" fmla="*/ 1375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2188" h="2085">
                    <a:moveTo>
                      <a:pt x="2128" y="946"/>
                    </a:moveTo>
                    <a:cubicBezTo>
                      <a:pt x="2172" y="903"/>
                      <a:pt x="2188" y="840"/>
                      <a:pt x="2169" y="781"/>
                    </a:cubicBezTo>
                    <a:cubicBezTo>
                      <a:pt x="2149" y="722"/>
                      <a:pt x="2100" y="680"/>
                      <a:pt x="2038" y="671"/>
                    </a:cubicBezTo>
                    <a:cubicBezTo>
                      <a:pt x="1503" y="593"/>
                      <a:pt x="1503" y="593"/>
                      <a:pt x="1503" y="593"/>
                    </a:cubicBezTo>
                    <a:cubicBezTo>
                      <a:pt x="1492" y="592"/>
                      <a:pt x="1483" y="585"/>
                      <a:pt x="1478" y="576"/>
                    </a:cubicBezTo>
                    <a:cubicBezTo>
                      <a:pt x="1239" y="90"/>
                      <a:pt x="1239" y="90"/>
                      <a:pt x="1239" y="90"/>
                    </a:cubicBezTo>
                    <a:cubicBezTo>
                      <a:pt x="1211" y="35"/>
                      <a:pt x="1156" y="0"/>
                      <a:pt x="1094" y="0"/>
                    </a:cubicBezTo>
                    <a:cubicBezTo>
                      <a:pt x="1032" y="0"/>
                      <a:pt x="977" y="35"/>
                      <a:pt x="949" y="90"/>
                    </a:cubicBezTo>
                    <a:cubicBezTo>
                      <a:pt x="710" y="576"/>
                      <a:pt x="710" y="576"/>
                      <a:pt x="710" y="576"/>
                    </a:cubicBezTo>
                    <a:cubicBezTo>
                      <a:pt x="705" y="585"/>
                      <a:pt x="696" y="592"/>
                      <a:pt x="685" y="593"/>
                    </a:cubicBezTo>
                    <a:cubicBezTo>
                      <a:pt x="150" y="671"/>
                      <a:pt x="150" y="671"/>
                      <a:pt x="150" y="671"/>
                    </a:cubicBezTo>
                    <a:cubicBezTo>
                      <a:pt x="88" y="680"/>
                      <a:pt x="39" y="722"/>
                      <a:pt x="19" y="781"/>
                    </a:cubicBezTo>
                    <a:cubicBezTo>
                      <a:pt x="0" y="840"/>
                      <a:pt x="16" y="903"/>
                      <a:pt x="60" y="946"/>
                    </a:cubicBezTo>
                    <a:cubicBezTo>
                      <a:pt x="448" y="1324"/>
                      <a:pt x="448" y="1324"/>
                      <a:pt x="448" y="1324"/>
                    </a:cubicBezTo>
                    <a:cubicBezTo>
                      <a:pt x="455" y="1332"/>
                      <a:pt x="459" y="1342"/>
                      <a:pt x="457" y="1353"/>
                    </a:cubicBezTo>
                    <a:cubicBezTo>
                      <a:pt x="366" y="1886"/>
                      <a:pt x="366" y="1886"/>
                      <a:pt x="366" y="1886"/>
                    </a:cubicBezTo>
                    <a:cubicBezTo>
                      <a:pt x="355" y="1947"/>
                      <a:pt x="380" y="2008"/>
                      <a:pt x="430" y="2044"/>
                    </a:cubicBezTo>
                    <a:cubicBezTo>
                      <a:pt x="480" y="2081"/>
                      <a:pt x="545" y="2085"/>
                      <a:pt x="600" y="2056"/>
                    </a:cubicBezTo>
                    <a:cubicBezTo>
                      <a:pt x="1079" y="1805"/>
                      <a:pt x="1079" y="1805"/>
                      <a:pt x="1079" y="1805"/>
                    </a:cubicBezTo>
                    <a:cubicBezTo>
                      <a:pt x="1088" y="1800"/>
                      <a:pt x="1100" y="1800"/>
                      <a:pt x="1109" y="1805"/>
                    </a:cubicBezTo>
                    <a:cubicBezTo>
                      <a:pt x="1588" y="2056"/>
                      <a:pt x="1588" y="2056"/>
                      <a:pt x="1588" y="2056"/>
                    </a:cubicBezTo>
                    <a:cubicBezTo>
                      <a:pt x="1612" y="2069"/>
                      <a:pt x="1638" y="2075"/>
                      <a:pt x="1663" y="2075"/>
                    </a:cubicBezTo>
                    <a:cubicBezTo>
                      <a:pt x="1697" y="2075"/>
                      <a:pt x="1730" y="2065"/>
                      <a:pt x="1758" y="2044"/>
                    </a:cubicBezTo>
                    <a:cubicBezTo>
                      <a:pt x="1808" y="2008"/>
                      <a:pt x="1833" y="1947"/>
                      <a:pt x="1822" y="1886"/>
                    </a:cubicBezTo>
                    <a:cubicBezTo>
                      <a:pt x="1731" y="1353"/>
                      <a:pt x="1731" y="1353"/>
                      <a:pt x="1731" y="1353"/>
                    </a:cubicBezTo>
                    <a:cubicBezTo>
                      <a:pt x="1729" y="1342"/>
                      <a:pt x="1733" y="1332"/>
                      <a:pt x="1740" y="1324"/>
                    </a:cubicBezTo>
                    <a:lnTo>
                      <a:pt x="2128" y="946"/>
                    </a:lnTo>
                    <a:close/>
                    <a:moveTo>
                      <a:pt x="1604" y="1375"/>
                    </a:moveTo>
                    <a:cubicBezTo>
                      <a:pt x="1695" y="1908"/>
                      <a:pt x="1695" y="1908"/>
                      <a:pt x="1695" y="1908"/>
                    </a:cubicBezTo>
                    <a:cubicBezTo>
                      <a:pt x="1698" y="1926"/>
                      <a:pt x="1687" y="1936"/>
                      <a:pt x="1682" y="1940"/>
                    </a:cubicBezTo>
                    <a:cubicBezTo>
                      <a:pt x="1677" y="1943"/>
                      <a:pt x="1664" y="1951"/>
                      <a:pt x="1648" y="1942"/>
                    </a:cubicBezTo>
                    <a:cubicBezTo>
                      <a:pt x="1169" y="1690"/>
                      <a:pt x="1169" y="1690"/>
                      <a:pt x="1169" y="1690"/>
                    </a:cubicBezTo>
                    <a:cubicBezTo>
                      <a:pt x="1146" y="1678"/>
                      <a:pt x="1120" y="1672"/>
                      <a:pt x="1094" y="1672"/>
                    </a:cubicBezTo>
                    <a:cubicBezTo>
                      <a:pt x="1068" y="1672"/>
                      <a:pt x="1042" y="1678"/>
                      <a:pt x="1019" y="1690"/>
                    </a:cubicBezTo>
                    <a:cubicBezTo>
                      <a:pt x="540" y="1942"/>
                      <a:pt x="540" y="1942"/>
                      <a:pt x="540" y="1942"/>
                    </a:cubicBezTo>
                    <a:cubicBezTo>
                      <a:pt x="524" y="1951"/>
                      <a:pt x="511" y="1943"/>
                      <a:pt x="506" y="1940"/>
                    </a:cubicBezTo>
                    <a:cubicBezTo>
                      <a:pt x="501" y="1936"/>
                      <a:pt x="490" y="1926"/>
                      <a:pt x="493" y="1908"/>
                    </a:cubicBezTo>
                    <a:cubicBezTo>
                      <a:pt x="584" y="1375"/>
                      <a:pt x="584" y="1375"/>
                      <a:pt x="584" y="1375"/>
                    </a:cubicBezTo>
                    <a:cubicBezTo>
                      <a:pt x="593" y="1322"/>
                      <a:pt x="576" y="1269"/>
                      <a:pt x="538" y="1232"/>
                    </a:cubicBezTo>
                    <a:cubicBezTo>
                      <a:pt x="150" y="854"/>
                      <a:pt x="150" y="854"/>
                      <a:pt x="150" y="854"/>
                    </a:cubicBezTo>
                    <a:cubicBezTo>
                      <a:pt x="137" y="841"/>
                      <a:pt x="140" y="827"/>
                      <a:pt x="142" y="821"/>
                    </a:cubicBezTo>
                    <a:cubicBezTo>
                      <a:pt x="144" y="815"/>
                      <a:pt x="150" y="801"/>
                      <a:pt x="168" y="799"/>
                    </a:cubicBezTo>
                    <a:cubicBezTo>
                      <a:pt x="704" y="721"/>
                      <a:pt x="704" y="721"/>
                      <a:pt x="704" y="721"/>
                    </a:cubicBezTo>
                    <a:cubicBezTo>
                      <a:pt x="757" y="713"/>
                      <a:pt x="802" y="680"/>
                      <a:pt x="826" y="633"/>
                    </a:cubicBezTo>
                    <a:cubicBezTo>
                      <a:pt x="1065" y="147"/>
                      <a:pt x="1065" y="147"/>
                      <a:pt x="1065" y="147"/>
                    </a:cubicBezTo>
                    <a:cubicBezTo>
                      <a:pt x="1073" y="131"/>
                      <a:pt x="1088" y="129"/>
                      <a:pt x="1094" y="129"/>
                    </a:cubicBezTo>
                    <a:cubicBezTo>
                      <a:pt x="1100" y="129"/>
                      <a:pt x="1115" y="131"/>
                      <a:pt x="1123" y="147"/>
                    </a:cubicBezTo>
                    <a:cubicBezTo>
                      <a:pt x="1123" y="147"/>
                      <a:pt x="1123" y="147"/>
                      <a:pt x="1123" y="147"/>
                    </a:cubicBezTo>
                    <a:cubicBezTo>
                      <a:pt x="1363" y="633"/>
                      <a:pt x="1363" y="633"/>
                      <a:pt x="1363" y="633"/>
                    </a:cubicBezTo>
                    <a:cubicBezTo>
                      <a:pt x="1386" y="680"/>
                      <a:pt x="1431" y="713"/>
                      <a:pt x="1484" y="721"/>
                    </a:cubicBezTo>
                    <a:cubicBezTo>
                      <a:pt x="2020" y="799"/>
                      <a:pt x="2020" y="799"/>
                      <a:pt x="2020" y="799"/>
                    </a:cubicBezTo>
                    <a:cubicBezTo>
                      <a:pt x="2038" y="801"/>
                      <a:pt x="2044" y="815"/>
                      <a:pt x="2046" y="821"/>
                    </a:cubicBezTo>
                    <a:cubicBezTo>
                      <a:pt x="2048" y="827"/>
                      <a:pt x="2051" y="841"/>
                      <a:pt x="2038" y="854"/>
                    </a:cubicBezTo>
                    <a:cubicBezTo>
                      <a:pt x="1650" y="1232"/>
                      <a:pt x="1650" y="1232"/>
                      <a:pt x="1650" y="1232"/>
                    </a:cubicBezTo>
                    <a:cubicBezTo>
                      <a:pt x="1612" y="1269"/>
                      <a:pt x="1595" y="1322"/>
                      <a:pt x="1604" y="137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FFF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  <p:sp>
            <p:nvSpPr>
              <p:cNvPr id="62" name="Freeform 24">
                <a:extLst>
                  <a:ext uri="{FF2B5EF4-FFF2-40B4-BE49-F238E27FC236}">
                    <a16:creationId xmlns:a16="http://schemas.microsoft.com/office/drawing/2014/main" id="{0704947B-43C8-9245-9965-4651299155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351539" y="-182563"/>
                <a:ext cx="406400" cy="439738"/>
              </a:xfrm>
              <a:custGeom>
                <a:avLst/>
                <a:gdLst>
                  <a:gd name="T0" fmla="*/ 179 w 215"/>
                  <a:gd name="T1" fmla="*/ 21 h 232"/>
                  <a:gd name="T2" fmla="*/ 89 w 215"/>
                  <a:gd name="T3" fmla="*/ 35 h 232"/>
                  <a:gd name="T4" fmla="*/ 21 w 215"/>
                  <a:gd name="T5" fmla="*/ 130 h 232"/>
                  <a:gd name="T6" fmla="*/ 35 w 215"/>
                  <a:gd name="T7" fmla="*/ 220 h 232"/>
                  <a:gd name="T8" fmla="*/ 73 w 215"/>
                  <a:gd name="T9" fmla="*/ 232 h 232"/>
                  <a:gd name="T10" fmla="*/ 125 w 215"/>
                  <a:gd name="T11" fmla="*/ 206 h 232"/>
                  <a:gd name="T12" fmla="*/ 194 w 215"/>
                  <a:gd name="T13" fmla="*/ 111 h 232"/>
                  <a:gd name="T14" fmla="*/ 179 w 215"/>
                  <a:gd name="T15" fmla="*/ 21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5" h="232">
                    <a:moveTo>
                      <a:pt x="179" y="21"/>
                    </a:moveTo>
                    <a:cubicBezTo>
                      <a:pt x="151" y="0"/>
                      <a:pt x="110" y="7"/>
                      <a:pt x="89" y="35"/>
                    </a:cubicBezTo>
                    <a:cubicBezTo>
                      <a:pt x="21" y="130"/>
                      <a:pt x="21" y="130"/>
                      <a:pt x="21" y="130"/>
                    </a:cubicBezTo>
                    <a:cubicBezTo>
                      <a:pt x="0" y="159"/>
                      <a:pt x="6" y="199"/>
                      <a:pt x="35" y="220"/>
                    </a:cubicBezTo>
                    <a:cubicBezTo>
                      <a:pt x="46" y="228"/>
                      <a:pt x="60" y="232"/>
                      <a:pt x="73" y="232"/>
                    </a:cubicBezTo>
                    <a:cubicBezTo>
                      <a:pt x="93" y="232"/>
                      <a:pt x="113" y="223"/>
                      <a:pt x="125" y="206"/>
                    </a:cubicBezTo>
                    <a:cubicBezTo>
                      <a:pt x="194" y="111"/>
                      <a:pt x="194" y="111"/>
                      <a:pt x="194" y="111"/>
                    </a:cubicBezTo>
                    <a:cubicBezTo>
                      <a:pt x="215" y="83"/>
                      <a:pt x="208" y="42"/>
                      <a:pt x="179" y="2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FFF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  <p:sp>
            <p:nvSpPr>
              <p:cNvPr id="63" name="Freeform 25">
                <a:extLst>
                  <a:ext uri="{FF2B5EF4-FFF2-40B4-BE49-F238E27FC236}">
                    <a16:creationId xmlns:a16="http://schemas.microsoft.com/office/drawing/2014/main" id="{F2738287-A7DA-9F31-803D-1E0C49BBFF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934402" y="-182563"/>
                <a:ext cx="407988" cy="439738"/>
              </a:xfrm>
              <a:custGeom>
                <a:avLst/>
                <a:gdLst>
                  <a:gd name="T0" fmla="*/ 194 w 215"/>
                  <a:gd name="T1" fmla="*/ 129 h 232"/>
                  <a:gd name="T2" fmla="*/ 126 w 215"/>
                  <a:gd name="T3" fmla="*/ 35 h 232"/>
                  <a:gd name="T4" fmla="*/ 35 w 215"/>
                  <a:gd name="T5" fmla="*/ 21 h 232"/>
                  <a:gd name="T6" fmla="*/ 21 w 215"/>
                  <a:gd name="T7" fmla="*/ 111 h 232"/>
                  <a:gd name="T8" fmla="*/ 90 w 215"/>
                  <a:gd name="T9" fmla="*/ 205 h 232"/>
                  <a:gd name="T10" fmla="*/ 142 w 215"/>
                  <a:gd name="T11" fmla="*/ 232 h 232"/>
                  <a:gd name="T12" fmla="*/ 180 w 215"/>
                  <a:gd name="T13" fmla="*/ 220 h 232"/>
                  <a:gd name="T14" fmla="*/ 194 w 215"/>
                  <a:gd name="T15" fmla="*/ 129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5" h="232">
                    <a:moveTo>
                      <a:pt x="194" y="129"/>
                    </a:moveTo>
                    <a:cubicBezTo>
                      <a:pt x="126" y="35"/>
                      <a:pt x="126" y="35"/>
                      <a:pt x="126" y="35"/>
                    </a:cubicBezTo>
                    <a:cubicBezTo>
                      <a:pt x="105" y="6"/>
                      <a:pt x="64" y="0"/>
                      <a:pt x="35" y="21"/>
                    </a:cubicBezTo>
                    <a:cubicBezTo>
                      <a:pt x="6" y="42"/>
                      <a:pt x="0" y="82"/>
                      <a:pt x="21" y="111"/>
                    </a:cubicBezTo>
                    <a:cubicBezTo>
                      <a:pt x="90" y="205"/>
                      <a:pt x="90" y="205"/>
                      <a:pt x="90" y="205"/>
                    </a:cubicBezTo>
                    <a:cubicBezTo>
                      <a:pt x="102" y="223"/>
                      <a:pt x="122" y="232"/>
                      <a:pt x="142" y="232"/>
                    </a:cubicBezTo>
                    <a:cubicBezTo>
                      <a:pt x="155" y="232"/>
                      <a:pt x="168" y="228"/>
                      <a:pt x="180" y="220"/>
                    </a:cubicBezTo>
                    <a:cubicBezTo>
                      <a:pt x="209" y="199"/>
                      <a:pt x="215" y="158"/>
                      <a:pt x="194" y="129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FFF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  <p:sp>
            <p:nvSpPr>
              <p:cNvPr id="64" name="Freeform 26">
                <a:extLst>
                  <a:ext uri="{FF2B5EF4-FFF2-40B4-BE49-F238E27FC236}">
                    <a16:creationId xmlns:a16="http://schemas.microsoft.com/office/drawing/2014/main" id="{8D342D65-A187-F7A6-1248-EA4BB4EF9F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4769427" y="2336800"/>
                <a:ext cx="484188" cy="328613"/>
              </a:xfrm>
              <a:custGeom>
                <a:avLst/>
                <a:gdLst>
                  <a:gd name="T0" fmla="*/ 245 w 256"/>
                  <a:gd name="T1" fmla="*/ 52 h 173"/>
                  <a:gd name="T2" fmla="*/ 164 w 256"/>
                  <a:gd name="T3" fmla="*/ 11 h 173"/>
                  <a:gd name="T4" fmla="*/ 53 w 256"/>
                  <a:gd name="T5" fmla="*/ 47 h 173"/>
                  <a:gd name="T6" fmla="*/ 11 w 256"/>
                  <a:gd name="T7" fmla="*/ 128 h 173"/>
                  <a:gd name="T8" fmla="*/ 73 w 256"/>
                  <a:gd name="T9" fmla="*/ 173 h 173"/>
                  <a:gd name="T10" fmla="*/ 93 w 256"/>
                  <a:gd name="T11" fmla="*/ 169 h 173"/>
                  <a:gd name="T12" fmla="*/ 203 w 256"/>
                  <a:gd name="T13" fmla="*/ 133 h 173"/>
                  <a:gd name="T14" fmla="*/ 245 w 256"/>
                  <a:gd name="T15" fmla="*/ 52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6" h="173">
                    <a:moveTo>
                      <a:pt x="245" y="52"/>
                    </a:moveTo>
                    <a:cubicBezTo>
                      <a:pt x="234" y="18"/>
                      <a:pt x="197" y="0"/>
                      <a:pt x="164" y="11"/>
                    </a:cubicBezTo>
                    <a:cubicBezTo>
                      <a:pt x="53" y="47"/>
                      <a:pt x="53" y="47"/>
                      <a:pt x="53" y="47"/>
                    </a:cubicBezTo>
                    <a:cubicBezTo>
                      <a:pt x="19" y="58"/>
                      <a:pt x="0" y="94"/>
                      <a:pt x="11" y="128"/>
                    </a:cubicBezTo>
                    <a:cubicBezTo>
                      <a:pt x="20" y="155"/>
                      <a:pt x="45" y="173"/>
                      <a:pt x="73" y="173"/>
                    </a:cubicBezTo>
                    <a:cubicBezTo>
                      <a:pt x="79" y="173"/>
                      <a:pt x="86" y="172"/>
                      <a:pt x="93" y="169"/>
                    </a:cubicBezTo>
                    <a:cubicBezTo>
                      <a:pt x="203" y="133"/>
                      <a:pt x="203" y="133"/>
                      <a:pt x="203" y="133"/>
                    </a:cubicBezTo>
                    <a:cubicBezTo>
                      <a:pt x="237" y="122"/>
                      <a:pt x="256" y="86"/>
                      <a:pt x="245" y="5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FFF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  <p:sp>
            <p:nvSpPr>
              <p:cNvPr id="65" name="Freeform 27">
                <a:extLst>
                  <a:ext uri="{FF2B5EF4-FFF2-40B4-BE49-F238E27FC236}">
                    <a16:creationId xmlns:a16="http://schemas.microsoft.com/office/drawing/2014/main" id="{E36D8C6F-C316-BA53-64F1-D138D656C4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562802" y="3795712"/>
                <a:ext cx="246063" cy="466725"/>
              </a:xfrm>
              <a:custGeom>
                <a:avLst/>
                <a:gdLst>
                  <a:gd name="T0" fmla="*/ 65 w 130"/>
                  <a:gd name="T1" fmla="*/ 0 h 246"/>
                  <a:gd name="T2" fmla="*/ 0 w 130"/>
                  <a:gd name="T3" fmla="*/ 65 h 246"/>
                  <a:gd name="T4" fmla="*/ 0 w 130"/>
                  <a:gd name="T5" fmla="*/ 181 h 246"/>
                  <a:gd name="T6" fmla="*/ 65 w 130"/>
                  <a:gd name="T7" fmla="*/ 246 h 246"/>
                  <a:gd name="T8" fmla="*/ 130 w 130"/>
                  <a:gd name="T9" fmla="*/ 181 h 246"/>
                  <a:gd name="T10" fmla="*/ 130 w 130"/>
                  <a:gd name="T11" fmla="*/ 65 h 246"/>
                  <a:gd name="T12" fmla="*/ 65 w 130"/>
                  <a:gd name="T13" fmla="*/ 0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0" h="246">
                    <a:moveTo>
                      <a:pt x="65" y="0"/>
                    </a:moveTo>
                    <a:cubicBezTo>
                      <a:pt x="29" y="0"/>
                      <a:pt x="0" y="29"/>
                      <a:pt x="0" y="65"/>
                    </a:cubicBezTo>
                    <a:cubicBezTo>
                      <a:pt x="0" y="181"/>
                      <a:pt x="0" y="181"/>
                      <a:pt x="0" y="181"/>
                    </a:cubicBezTo>
                    <a:cubicBezTo>
                      <a:pt x="0" y="217"/>
                      <a:pt x="29" y="246"/>
                      <a:pt x="65" y="246"/>
                    </a:cubicBezTo>
                    <a:cubicBezTo>
                      <a:pt x="101" y="246"/>
                      <a:pt x="130" y="217"/>
                      <a:pt x="130" y="181"/>
                    </a:cubicBezTo>
                    <a:cubicBezTo>
                      <a:pt x="130" y="65"/>
                      <a:pt x="130" y="65"/>
                      <a:pt x="130" y="65"/>
                    </a:cubicBezTo>
                    <a:cubicBezTo>
                      <a:pt x="130" y="29"/>
                      <a:pt x="101" y="0"/>
                      <a:pt x="6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FFF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  <p:sp>
            <p:nvSpPr>
              <p:cNvPr id="66" name="Freeform 28">
                <a:extLst>
                  <a:ext uri="{FF2B5EF4-FFF2-40B4-BE49-F238E27FC236}">
                    <a16:creationId xmlns:a16="http://schemas.microsoft.com/office/drawing/2014/main" id="{B9A73983-7A8E-6DFB-C6D2-A790F4122B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592714" y="2336800"/>
                <a:ext cx="484188" cy="328613"/>
              </a:xfrm>
              <a:custGeom>
                <a:avLst/>
                <a:gdLst>
                  <a:gd name="T0" fmla="*/ 203 w 256"/>
                  <a:gd name="T1" fmla="*/ 47 h 173"/>
                  <a:gd name="T2" fmla="*/ 92 w 256"/>
                  <a:gd name="T3" fmla="*/ 11 h 173"/>
                  <a:gd name="T4" fmla="*/ 11 w 256"/>
                  <a:gd name="T5" fmla="*/ 52 h 173"/>
                  <a:gd name="T6" fmla="*/ 53 w 256"/>
                  <a:gd name="T7" fmla="*/ 133 h 173"/>
                  <a:gd name="T8" fmla="*/ 163 w 256"/>
                  <a:gd name="T9" fmla="*/ 170 h 173"/>
                  <a:gd name="T10" fmla="*/ 183 w 256"/>
                  <a:gd name="T11" fmla="*/ 173 h 173"/>
                  <a:gd name="T12" fmla="*/ 245 w 256"/>
                  <a:gd name="T13" fmla="*/ 128 h 173"/>
                  <a:gd name="T14" fmla="*/ 203 w 256"/>
                  <a:gd name="T15" fmla="*/ 47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6" h="173">
                    <a:moveTo>
                      <a:pt x="203" y="47"/>
                    </a:moveTo>
                    <a:cubicBezTo>
                      <a:pt x="92" y="11"/>
                      <a:pt x="92" y="11"/>
                      <a:pt x="92" y="11"/>
                    </a:cubicBezTo>
                    <a:cubicBezTo>
                      <a:pt x="59" y="0"/>
                      <a:pt x="22" y="18"/>
                      <a:pt x="11" y="52"/>
                    </a:cubicBezTo>
                    <a:cubicBezTo>
                      <a:pt x="0" y="86"/>
                      <a:pt x="19" y="122"/>
                      <a:pt x="53" y="133"/>
                    </a:cubicBezTo>
                    <a:cubicBezTo>
                      <a:pt x="163" y="170"/>
                      <a:pt x="163" y="170"/>
                      <a:pt x="163" y="170"/>
                    </a:cubicBezTo>
                    <a:cubicBezTo>
                      <a:pt x="170" y="172"/>
                      <a:pt x="177" y="173"/>
                      <a:pt x="183" y="173"/>
                    </a:cubicBezTo>
                    <a:cubicBezTo>
                      <a:pt x="211" y="173"/>
                      <a:pt x="236" y="155"/>
                      <a:pt x="245" y="128"/>
                    </a:cubicBezTo>
                    <a:cubicBezTo>
                      <a:pt x="256" y="94"/>
                      <a:pt x="237" y="58"/>
                      <a:pt x="203" y="4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FFF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</p:grpSp>
        <p:grpSp>
          <p:nvGrpSpPr>
            <p:cNvPr id="53" name="ZenIcon1">
              <a:extLst>
                <a:ext uri="{FF2B5EF4-FFF2-40B4-BE49-F238E27FC236}">
                  <a16:creationId xmlns:a16="http://schemas.microsoft.com/office/drawing/2014/main" id="{77892283-A248-F90F-21C6-CEF9086E9EF7}"/>
                </a:ext>
              </a:extLst>
            </p:cNvPr>
            <p:cNvGrpSpPr>
              <a:grpSpLocks noChangeAspect="1"/>
            </p:cNvGrpSpPr>
            <p:nvPr>
              <p:custDataLst>
                <p:tags r:id="rId6"/>
              </p:custDataLst>
            </p:nvPr>
          </p:nvGrpSpPr>
          <p:grpSpPr>
            <a:xfrm>
              <a:off x="7679841" y="3038316"/>
              <a:ext cx="585837" cy="585837"/>
              <a:chOff x="5712408" y="975680"/>
              <a:chExt cx="671729" cy="639391"/>
            </a:xfrm>
          </p:grpSpPr>
          <p:sp>
            <p:nvSpPr>
              <p:cNvPr id="54" name="Freeform 26">
                <a:extLst>
                  <a:ext uri="{FF2B5EF4-FFF2-40B4-BE49-F238E27FC236}">
                    <a16:creationId xmlns:a16="http://schemas.microsoft.com/office/drawing/2014/main" id="{0B8179CC-FC77-C5C8-CBB1-AA0A22CC7AD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12408" y="975680"/>
                <a:ext cx="671729" cy="639391"/>
              </a:xfrm>
              <a:custGeom>
                <a:avLst/>
                <a:gdLst>
                  <a:gd name="T0" fmla="*/ 117 w 128"/>
                  <a:gd name="T1" fmla="*/ 0 h 122"/>
                  <a:gd name="T2" fmla="*/ 11 w 128"/>
                  <a:gd name="T3" fmla="*/ 0 h 122"/>
                  <a:gd name="T4" fmla="*/ 0 w 128"/>
                  <a:gd name="T5" fmla="*/ 11 h 122"/>
                  <a:gd name="T6" fmla="*/ 0 w 128"/>
                  <a:gd name="T7" fmla="*/ 93 h 122"/>
                  <a:gd name="T8" fmla="*/ 11 w 128"/>
                  <a:gd name="T9" fmla="*/ 104 h 122"/>
                  <a:gd name="T10" fmla="*/ 43 w 128"/>
                  <a:gd name="T11" fmla="*/ 104 h 122"/>
                  <a:gd name="T12" fmla="*/ 38 w 128"/>
                  <a:gd name="T13" fmla="*/ 110 h 122"/>
                  <a:gd name="T14" fmla="*/ 35 w 128"/>
                  <a:gd name="T15" fmla="*/ 113 h 122"/>
                  <a:gd name="T16" fmla="*/ 34 w 128"/>
                  <a:gd name="T17" fmla="*/ 118 h 122"/>
                  <a:gd name="T18" fmla="*/ 42 w 128"/>
                  <a:gd name="T19" fmla="*/ 122 h 122"/>
                  <a:gd name="T20" fmla="*/ 86 w 128"/>
                  <a:gd name="T21" fmla="*/ 122 h 122"/>
                  <a:gd name="T22" fmla="*/ 94 w 128"/>
                  <a:gd name="T23" fmla="*/ 118 h 122"/>
                  <a:gd name="T24" fmla="*/ 94 w 128"/>
                  <a:gd name="T25" fmla="*/ 113 h 122"/>
                  <a:gd name="T26" fmla="*/ 91 w 128"/>
                  <a:gd name="T27" fmla="*/ 110 h 122"/>
                  <a:gd name="T28" fmla="*/ 85 w 128"/>
                  <a:gd name="T29" fmla="*/ 104 h 122"/>
                  <a:gd name="T30" fmla="*/ 117 w 128"/>
                  <a:gd name="T31" fmla="*/ 104 h 122"/>
                  <a:gd name="T32" fmla="*/ 128 w 128"/>
                  <a:gd name="T33" fmla="*/ 93 h 122"/>
                  <a:gd name="T34" fmla="*/ 128 w 128"/>
                  <a:gd name="T35" fmla="*/ 11 h 122"/>
                  <a:gd name="T36" fmla="*/ 117 w 128"/>
                  <a:gd name="T37" fmla="*/ 0 h 122"/>
                  <a:gd name="T38" fmla="*/ 88 w 128"/>
                  <a:gd name="T39" fmla="*/ 113 h 122"/>
                  <a:gd name="T40" fmla="*/ 90 w 128"/>
                  <a:gd name="T41" fmla="*/ 116 h 122"/>
                  <a:gd name="T42" fmla="*/ 90 w 128"/>
                  <a:gd name="T43" fmla="*/ 116 h 122"/>
                  <a:gd name="T44" fmla="*/ 86 w 128"/>
                  <a:gd name="T45" fmla="*/ 118 h 122"/>
                  <a:gd name="T46" fmla="*/ 42 w 128"/>
                  <a:gd name="T47" fmla="*/ 118 h 122"/>
                  <a:gd name="T48" fmla="*/ 38 w 128"/>
                  <a:gd name="T49" fmla="*/ 116 h 122"/>
                  <a:gd name="T50" fmla="*/ 38 w 128"/>
                  <a:gd name="T51" fmla="*/ 116 h 122"/>
                  <a:gd name="T52" fmla="*/ 38 w 128"/>
                  <a:gd name="T53" fmla="*/ 116 h 122"/>
                  <a:gd name="T54" fmla="*/ 40 w 128"/>
                  <a:gd name="T55" fmla="*/ 113 h 122"/>
                  <a:gd name="T56" fmla="*/ 48 w 128"/>
                  <a:gd name="T57" fmla="*/ 104 h 122"/>
                  <a:gd name="T58" fmla="*/ 80 w 128"/>
                  <a:gd name="T59" fmla="*/ 104 h 122"/>
                  <a:gd name="T60" fmla="*/ 88 w 128"/>
                  <a:gd name="T61" fmla="*/ 113 h 122"/>
                  <a:gd name="T62" fmla="*/ 120 w 128"/>
                  <a:gd name="T63" fmla="*/ 93 h 122"/>
                  <a:gd name="T64" fmla="*/ 117 w 128"/>
                  <a:gd name="T65" fmla="*/ 96 h 122"/>
                  <a:gd name="T66" fmla="*/ 11 w 128"/>
                  <a:gd name="T67" fmla="*/ 96 h 122"/>
                  <a:gd name="T68" fmla="*/ 8 w 128"/>
                  <a:gd name="T69" fmla="*/ 93 h 122"/>
                  <a:gd name="T70" fmla="*/ 8 w 128"/>
                  <a:gd name="T71" fmla="*/ 11 h 122"/>
                  <a:gd name="T72" fmla="*/ 11 w 128"/>
                  <a:gd name="T73" fmla="*/ 8 h 122"/>
                  <a:gd name="T74" fmla="*/ 117 w 128"/>
                  <a:gd name="T75" fmla="*/ 8 h 122"/>
                  <a:gd name="T76" fmla="*/ 120 w 128"/>
                  <a:gd name="T77" fmla="*/ 11 h 122"/>
                  <a:gd name="T78" fmla="*/ 120 w 128"/>
                  <a:gd name="T79" fmla="*/ 9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28" h="122">
                    <a:moveTo>
                      <a:pt x="117" y="0"/>
                    </a:move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99"/>
                      <a:pt x="5" y="104"/>
                      <a:pt x="11" y="104"/>
                    </a:cubicBezTo>
                    <a:cubicBezTo>
                      <a:pt x="43" y="104"/>
                      <a:pt x="43" y="104"/>
                      <a:pt x="43" y="104"/>
                    </a:cubicBezTo>
                    <a:cubicBezTo>
                      <a:pt x="42" y="106"/>
                      <a:pt x="39" y="109"/>
                      <a:pt x="38" y="110"/>
                    </a:cubicBezTo>
                    <a:cubicBezTo>
                      <a:pt x="36" y="111"/>
                      <a:pt x="35" y="112"/>
                      <a:pt x="35" y="113"/>
                    </a:cubicBezTo>
                    <a:cubicBezTo>
                      <a:pt x="34" y="114"/>
                      <a:pt x="33" y="116"/>
                      <a:pt x="34" y="118"/>
                    </a:cubicBezTo>
                    <a:cubicBezTo>
                      <a:pt x="35" y="120"/>
                      <a:pt x="37" y="122"/>
                      <a:pt x="42" y="122"/>
                    </a:cubicBezTo>
                    <a:cubicBezTo>
                      <a:pt x="86" y="122"/>
                      <a:pt x="86" y="122"/>
                      <a:pt x="86" y="122"/>
                    </a:cubicBezTo>
                    <a:cubicBezTo>
                      <a:pt x="91" y="122"/>
                      <a:pt x="93" y="120"/>
                      <a:pt x="94" y="118"/>
                    </a:cubicBezTo>
                    <a:cubicBezTo>
                      <a:pt x="95" y="116"/>
                      <a:pt x="95" y="114"/>
                      <a:pt x="94" y="113"/>
                    </a:cubicBezTo>
                    <a:cubicBezTo>
                      <a:pt x="93" y="112"/>
                      <a:pt x="92" y="111"/>
                      <a:pt x="91" y="110"/>
                    </a:cubicBezTo>
                    <a:cubicBezTo>
                      <a:pt x="89" y="109"/>
                      <a:pt x="87" y="106"/>
                      <a:pt x="85" y="104"/>
                    </a:cubicBezTo>
                    <a:cubicBezTo>
                      <a:pt x="117" y="104"/>
                      <a:pt x="117" y="104"/>
                      <a:pt x="117" y="104"/>
                    </a:cubicBezTo>
                    <a:cubicBezTo>
                      <a:pt x="123" y="104"/>
                      <a:pt x="128" y="99"/>
                      <a:pt x="128" y="93"/>
                    </a:cubicBezTo>
                    <a:cubicBezTo>
                      <a:pt x="128" y="11"/>
                      <a:pt x="128" y="11"/>
                      <a:pt x="128" y="11"/>
                    </a:cubicBezTo>
                    <a:cubicBezTo>
                      <a:pt x="128" y="5"/>
                      <a:pt x="123" y="0"/>
                      <a:pt x="117" y="0"/>
                    </a:cubicBezTo>
                    <a:close/>
                    <a:moveTo>
                      <a:pt x="88" y="113"/>
                    </a:moveTo>
                    <a:cubicBezTo>
                      <a:pt x="89" y="114"/>
                      <a:pt x="90" y="115"/>
                      <a:pt x="90" y="116"/>
                    </a:cubicBezTo>
                    <a:cubicBezTo>
                      <a:pt x="90" y="116"/>
                      <a:pt x="91" y="116"/>
                      <a:pt x="90" y="116"/>
                    </a:cubicBezTo>
                    <a:cubicBezTo>
                      <a:pt x="90" y="117"/>
                      <a:pt x="88" y="118"/>
                      <a:pt x="86" y="118"/>
                    </a:cubicBezTo>
                    <a:cubicBezTo>
                      <a:pt x="42" y="118"/>
                      <a:pt x="42" y="118"/>
                      <a:pt x="42" y="118"/>
                    </a:cubicBezTo>
                    <a:cubicBezTo>
                      <a:pt x="40" y="118"/>
                      <a:pt x="38" y="117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5"/>
                      <a:pt x="39" y="114"/>
                      <a:pt x="40" y="113"/>
                    </a:cubicBezTo>
                    <a:cubicBezTo>
                      <a:pt x="44" y="109"/>
                      <a:pt x="47" y="106"/>
                      <a:pt x="48" y="104"/>
                    </a:cubicBezTo>
                    <a:cubicBezTo>
                      <a:pt x="80" y="104"/>
                      <a:pt x="80" y="104"/>
                      <a:pt x="80" y="104"/>
                    </a:cubicBezTo>
                    <a:cubicBezTo>
                      <a:pt x="82" y="106"/>
                      <a:pt x="84" y="109"/>
                      <a:pt x="88" y="113"/>
                    </a:cubicBezTo>
                    <a:close/>
                    <a:moveTo>
                      <a:pt x="120" y="93"/>
                    </a:moveTo>
                    <a:cubicBezTo>
                      <a:pt x="120" y="95"/>
                      <a:pt x="119" y="96"/>
                      <a:pt x="117" y="96"/>
                    </a:cubicBezTo>
                    <a:cubicBezTo>
                      <a:pt x="11" y="96"/>
                      <a:pt x="11" y="96"/>
                      <a:pt x="11" y="96"/>
                    </a:cubicBezTo>
                    <a:cubicBezTo>
                      <a:pt x="9" y="96"/>
                      <a:pt x="8" y="95"/>
                      <a:pt x="8" y="93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9"/>
                      <a:pt x="9" y="8"/>
                      <a:pt x="11" y="8"/>
                    </a:cubicBezTo>
                    <a:cubicBezTo>
                      <a:pt x="117" y="8"/>
                      <a:pt x="117" y="8"/>
                      <a:pt x="117" y="8"/>
                    </a:cubicBezTo>
                    <a:cubicBezTo>
                      <a:pt x="119" y="8"/>
                      <a:pt x="120" y="9"/>
                      <a:pt x="120" y="11"/>
                    </a:cubicBezTo>
                    <a:lnTo>
                      <a:pt x="120" y="9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6" name="Freeform 27">
                <a:extLst>
                  <a:ext uri="{FF2B5EF4-FFF2-40B4-BE49-F238E27FC236}">
                    <a16:creationId xmlns:a16="http://schemas.microsoft.com/office/drawing/2014/main" id="{C3F75767-FF6A-81E5-FEE0-AE75644BB8F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96917" y="1058042"/>
                <a:ext cx="502713" cy="338119"/>
              </a:xfrm>
              <a:custGeom>
                <a:avLst/>
                <a:gdLst>
                  <a:gd name="T0" fmla="*/ 89 w 96"/>
                  <a:gd name="T1" fmla="*/ 0 h 64"/>
                  <a:gd name="T2" fmla="*/ 7 w 96"/>
                  <a:gd name="T3" fmla="*/ 0 h 64"/>
                  <a:gd name="T4" fmla="*/ 0 w 96"/>
                  <a:gd name="T5" fmla="*/ 7 h 64"/>
                  <a:gd name="T6" fmla="*/ 0 w 96"/>
                  <a:gd name="T7" fmla="*/ 57 h 64"/>
                  <a:gd name="T8" fmla="*/ 7 w 96"/>
                  <a:gd name="T9" fmla="*/ 64 h 64"/>
                  <a:gd name="T10" fmla="*/ 89 w 96"/>
                  <a:gd name="T11" fmla="*/ 64 h 64"/>
                  <a:gd name="T12" fmla="*/ 96 w 96"/>
                  <a:gd name="T13" fmla="*/ 57 h 64"/>
                  <a:gd name="T14" fmla="*/ 96 w 96"/>
                  <a:gd name="T15" fmla="*/ 7 h 64"/>
                  <a:gd name="T16" fmla="*/ 89 w 96"/>
                  <a:gd name="T17" fmla="*/ 0 h 64"/>
                  <a:gd name="T18" fmla="*/ 92 w 96"/>
                  <a:gd name="T19" fmla="*/ 57 h 64"/>
                  <a:gd name="T20" fmla="*/ 89 w 96"/>
                  <a:gd name="T21" fmla="*/ 60 h 64"/>
                  <a:gd name="T22" fmla="*/ 7 w 96"/>
                  <a:gd name="T23" fmla="*/ 60 h 64"/>
                  <a:gd name="T24" fmla="*/ 4 w 96"/>
                  <a:gd name="T25" fmla="*/ 57 h 64"/>
                  <a:gd name="T26" fmla="*/ 4 w 96"/>
                  <a:gd name="T27" fmla="*/ 7 h 64"/>
                  <a:gd name="T28" fmla="*/ 7 w 96"/>
                  <a:gd name="T29" fmla="*/ 4 h 64"/>
                  <a:gd name="T30" fmla="*/ 89 w 96"/>
                  <a:gd name="T31" fmla="*/ 4 h 64"/>
                  <a:gd name="T32" fmla="*/ 92 w 96"/>
                  <a:gd name="T33" fmla="*/ 7 h 64"/>
                  <a:gd name="T34" fmla="*/ 92 w 96"/>
                  <a:gd name="T35" fmla="*/ 57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6" h="64">
                    <a:moveTo>
                      <a:pt x="89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0" y="61"/>
                      <a:pt x="3" y="64"/>
                      <a:pt x="7" y="64"/>
                    </a:cubicBezTo>
                    <a:cubicBezTo>
                      <a:pt x="89" y="64"/>
                      <a:pt x="89" y="64"/>
                      <a:pt x="89" y="64"/>
                    </a:cubicBezTo>
                    <a:cubicBezTo>
                      <a:pt x="93" y="64"/>
                      <a:pt x="96" y="61"/>
                      <a:pt x="96" y="57"/>
                    </a:cubicBezTo>
                    <a:cubicBezTo>
                      <a:pt x="96" y="7"/>
                      <a:pt x="96" y="7"/>
                      <a:pt x="96" y="7"/>
                    </a:cubicBezTo>
                    <a:cubicBezTo>
                      <a:pt x="96" y="3"/>
                      <a:pt x="93" y="0"/>
                      <a:pt x="89" y="0"/>
                    </a:cubicBezTo>
                    <a:close/>
                    <a:moveTo>
                      <a:pt x="92" y="57"/>
                    </a:moveTo>
                    <a:cubicBezTo>
                      <a:pt x="92" y="59"/>
                      <a:pt x="91" y="60"/>
                      <a:pt x="89" y="60"/>
                    </a:cubicBezTo>
                    <a:cubicBezTo>
                      <a:pt x="7" y="60"/>
                      <a:pt x="7" y="60"/>
                      <a:pt x="7" y="60"/>
                    </a:cubicBezTo>
                    <a:cubicBezTo>
                      <a:pt x="5" y="60"/>
                      <a:pt x="4" y="59"/>
                      <a:pt x="4" y="5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5"/>
                      <a:pt x="5" y="4"/>
                      <a:pt x="7" y="4"/>
                    </a:cubicBezTo>
                    <a:cubicBezTo>
                      <a:pt x="89" y="4"/>
                      <a:pt x="89" y="4"/>
                      <a:pt x="89" y="4"/>
                    </a:cubicBezTo>
                    <a:cubicBezTo>
                      <a:pt x="91" y="4"/>
                      <a:pt x="92" y="5"/>
                      <a:pt x="92" y="7"/>
                    </a:cubicBezTo>
                    <a:lnTo>
                      <a:pt x="92" y="57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7" name="Freeform 28">
                <a:extLst>
                  <a:ext uri="{FF2B5EF4-FFF2-40B4-BE49-F238E27FC236}">
                    <a16:creationId xmlns:a16="http://schemas.microsoft.com/office/drawing/2014/main" id="{587C4866-32BE-91D2-BB27-AADEBA88A3E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17937" y="1404831"/>
                <a:ext cx="62840" cy="65023"/>
              </a:xfrm>
              <a:custGeom>
                <a:avLst/>
                <a:gdLst>
                  <a:gd name="T0" fmla="*/ 6 w 12"/>
                  <a:gd name="T1" fmla="*/ 0 h 12"/>
                  <a:gd name="T2" fmla="*/ 0 w 12"/>
                  <a:gd name="T3" fmla="*/ 6 h 12"/>
                  <a:gd name="T4" fmla="*/ 6 w 12"/>
                  <a:gd name="T5" fmla="*/ 12 h 12"/>
                  <a:gd name="T6" fmla="*/ 12 w 12"/>
                  <a:gd name="T7" fmla="*/ 6 h 12"/>
                  <a:gd name="T8" fmla="*/ 6 w 12"/>
                  <a:gd name="T9" fmla="*/ 0 h 12"/>
                  <a:gd name="T10" fmla="*/ 6 w 12"/>
                  <a:gd name="T11" fmla="*/ 8 h 12"/>
                  <a:gd name="T12" fmla="*/ 4 w 12"/>
                  <a:gd name="T13" fmla="*/ 6 h 12"/>
                  <a:gd name="T14" fmla="*/ 6 w 12"/>
                  <a:gd name="T15" fmla="*/ 4 h 12"/>
                  <a:gd name="T16" fmla="*/ 8 w 12"/>
                  <a:gd name="T17" fmla="*/ 6 h 12"/>
                  <a:gd name="T18" fmla="*/ 6 w 12"/>
                  <a:gd name="T19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" h="12">
                    <a:moveTo>
                      <a:pt x="6" y="0"/>
                    </a:moveTo>
                    <a:cubicBezTo>
                      <a:pt x="3" y="0"/>
                      <a:pt x="0" y="3"/>
                      <a:pt x="0" y="6"/>
                    </a:cubicBezTo>
                    <a:cubicBezTo>
                      <a:pt x="0" y="9"/>
                      <a:pt x="3" y="12"/>
                      <a:pt x="6" y="12"/>
                    </a:cubicBezTo>
                    <a:cubicBezTo>
                      <a:pt x="9" y="12"/>
                      <a:pt x="12" y="9"/>
                      <a:pt x="12" y="6"/>
                    </a:cubicBezTo>
                    <a:cubicBezTo>
                      <a:pt x="12" y="3"/>
                      <a:pt x="9" y="0"/>
                      <a:pt x="6" y="0"/>
                    </a:cubicBezTo>
                    <a:close/>
                    <a:moveTo>
                      <a:pt x="6" y="8"/>
                    </a:moveTo>
                    <a:cubicBezTo>
                      <a:pt x="5" y="8"/>
                      <a:pt x="4" y="7"/>
                      <a:pt x="4" y="6"/>
                    </a:cubicBezTo>
                    <a:cubicBezTo>
                      <a:pt x="4" y="5"/>
                      <a:pt x="5" y="4"/>
                      <a:pt x="6" y="4"/>
                    </a:cubicBezTo>
                    <a:cubicBezTo>
                      <a:pt x="7" y="4"/>
                      <a:pt x="8" y="5"/>
                      <a:pt x="8" y="6"/>
                    </a:cubicBezTo>
                    <a:cubicBezTo>
                      <a:pt x="8" y="7"/>
                      <a:pt x="7" y="8"/>
                      <a:pt x="6" y="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8" name="Freeform 29">
                <a:extLst>
                  <a:ext uri="{FF2B5EF4-FFF2-40B4-BE49-F238E27FC236}">
                    <a16:creationId xmlns:a16="http://schemas.microsoft.com/office/drawing/2014/main" id="{A99C2A5E-5834-F908-B6AF-C7C97DA8F8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33429" y="1190255"/>
                <a:ext cx="84509" cy="88864"/>
              </a:xfrm>
              <a:custGeom>
                <a:avLst/>
                <a:gdLst>
                  <a:gd name="T0" fmla="*/ 0 w 39"/>
                  <a:gd name="T1" fmla="*/ 24 h 41"/>
                  <a:gd name="T2" fmla="*/ 39 w 39"/>
                  <a:gd name="T3" fmla="*/ 41 h 41"/>
                  <a:gd name="T4" fmla="*/ 39 w 39"/>
                  <a:gd name="T5" fmla="*/ 32 h 41"/>
                  <a:gd name="T6" fmla="*/ 12 w 39"/>
                  <a:gd name="T7" fmla="*/ 19 h 41"/>
                  <a:gd name="T8" fmla="*/ 39 w 39"/>
                  <a:gd name="T9" fmla="*/ 10 h 41"/>
                  <a:gd name="T10" fmla="*/ 39 w 39"/>
                  <a:gd name="T11" fmla="*/ 0 h 41"/>
                  <a:gd name="T12" fmla="*/ 0 w 39"/>
                  <a:gd name="T13" fmla="*/ 17 h 41"/>
                  <a:gd name="T14" fmla="*/ 0 w 39"/>
                  <a:gd name="T15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41">
                    <a:moveTo>
                      <a:pt x="0" y="24"/>
                    </a:moveTo>
                    <a:lnTo>
                      <a:pt x="39" y="41"/>
                    </a:lnTo>
                    <a:lnTo>
                      <a:pt x="39" y="32"/>
                    </a:lnTo>
                    <a:lnTo>
                      <a:pt x="12" y="19"/>
                    </a:lnTo>
                    <a:lnTo>
                      <a:pt x="39" y="10"/>
                    </a:lnTo>
                    <a:lnTo>
                      <a:pt x="39" y="0"/>
                    </a:lnTo>
                    <a:lnTo>
                      <a:pt x="0" y="17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9" name="Freeform 30">
                <a:extLst>
                  <a:ext uri="{FF2B5EF4-FFF2-40B4-BE49-F238E27FC236}">
                    <a16:creationId xmlns:a16="http://schemas.microsoft.com/office/drawing/2014/main" id="{DC2C999E-D66F-9B90-04B8-EFDB3D275E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26605" y="1175084"/>
                <a:ext cx="43337" cy="119208"/>
              </a:xfrm>
              <a:custGeom>
                <a:avLst/>
                <a:gdLst>
                  <a:gd name="T0" fmla="*/ 7 w 8"/>
                  <a:gd name="T1" fmla="*/ 0 h 23"/>
                  <a:gd name="T2" fmla="*/ 5 w 8"/>
                  <a:gd name="T3" fmla="*/ 0 h 23"/>
                  <a:gd name="T4" fmla="*/ 5 w 8"/>
                  <a:gd name="T5" fmla="*/ 2 h 23"/>
                  <a:gd name="T6" fmla="*/ 0 w 8"/>
                  <a:gd name="T7" fmla="*/ 20 h 23"/>
                  <a:gd name="T8" fmla="*/ 0 w 8"/>
                  <a:gd name="T9" fmla="*/ 22 h 23"/>
                  <a:gd name="T10" fmla="*/ 2 w 8"/>
                  <a:gd name="T11" fmla="*/ 23 h 23"/>
                  <a:gd name="T12" fmla="*/ 3 w 8"/>
                  <a:gd name="T13" fmla="*/ 23 h 23"/>
                  <a:gd name="T14" fmla="*/ 3 w 8"/>
                  <a:gd name="T15" fmla="*/ 22 h 23"/>
                  <a:gd name="T16" fmla="*/ 4 w 8"/>
                  <a:gd name="T17" fmla="*/ 21 h 23"/>
                  <a:gd name="T18" fmla="*/ 8 w 8"/>
                  <a:gd name="T19" fmla="*/ 3 h 23"/>
                  <a:gd name="T20" fmla="*/ 8 w 8"/>
                  <a:gd name="T21" fmla="*/ 1 h 23"/>
                  <a:gd name="T22" fmla="*/ 8 w 8"/>
                  <a:gd name="T23" fmla="*/ 0 h 23"/>
                  <a:gd name="T24" fmla="*/ 7 w 8"/>
                  <a:gd name="T2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" h="23">
                    <a:moveTo>
                      <a:pt x="7" y="0"/>
                    </a:moveTo>
                    <a:cubicBezTo>
                      <a:pt x="6" y="0"/>
                      <a:pt x="6" y="0"/>
                      <a:pt x="5" y="0"/>
                    </a:cubicBezTo>
                    <a:cubicBezTo>
                      <a:pt x="5" y="0"/>
                      <a:pt x="5" y="1"/>
                      <a:pt x="5" y="2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1"/>
                      <a:pt x="0" y="22"/>
                      <a:pt x="0" y="22"/>
                    </a:cubicBezTo>
                    <a:cubicBezTo>
                      <a:pt x="0" y="23"/>
                      <a:pt x="1" y="23"/>
                      <a:pt x="2" y="23"/>
                    </a:cubicBezTo>
                    <a:cubicBezTo>
                      <a:pt x="2" y="23"/>
                      <a:pt x="2" y="23"/>
                      <a:pt x="3" y="23"/>
                    </a:cubicBezTo>
                    <a:cubicBezTo>
                      <a:pt x="3" y="23"/>
                      <a:pt x="3" y="22"/>
                      <a:pt x="3" y="22"/>
                    </a:cubicBezTo>
                    <a:cubicBezTo>
                      <a:pt x="3" y="22"/>
                      <a:pt x="3" y="21"/>
                      <a:pt x="4" y="21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2"/>
                      <a:pt x="8" y="1"/>
                      <a:pt x="8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7" y="0"/>
                      <a:pt x="7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0" name="Freeform 31">
                <a:extLst>
                  <a:ext uri="{FF2B5EF4-FFF2-40B4-BE49-F238E27FC236}">
                    <a16:creationId xmlns:a16="http://schemas.microsoft.com/office/drawing/2014/main" id="{7CC10918-ABB9-49CF-79FA-549219F19F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80776" y="1190255"/>
                <a:ext cx="82341" cy="88864"/>
              </a:xfrm>
              <a:custGeom>
                <a:avLst/>
                <a:gdLst>
                  <a:gd name="T0" fmla="*/ 0 w 38"/>
                  <a:gd name="T1" fmla="*/ 10 h 41"/>
                  <a:gd name="T2" fmla="*/ 26 w 38"/>
                  <a:gd name="T3" fmla="*/ 19 h 41"/>
                  <a:gd name="T4" fmla="*/ 0 w 38"/>
                  <a:gd name="T5" fmla="*/ 32 h 41"/>
                  <a:gd name="T6" fmla="*/ 0 w 38"/>
                  <a:gd name="T7" fmla="*/ 41 h 41"/>
                  <a:gd name="T8" fmla="*/ 38 w 38"/>
                  <a:gd name="T9" fmla="*/ 24 h 41"/>
                  <a:gd name="T10" fmla="*/ 38 w 38"/>
                  <a:gd name="T11" fmla="*/ 17 h 41"/>
                  <a:gd name="T12" fmla="*/ 0 w 38"/>
                  <a:gd name="T13" fmla="*/ 0 h 41"/>
                  <a:gd name="T14" fmla="*/ 0 w 38"/>
                  <a:gd name="T15" fmla="*/ 1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41">
                    <a:moveTo>
                      <a:pt x="0" y="10"/>
                    </a:moveTo>
                    <a:lnTo>
                      <a:pt x="26" y="19"/>
                    </a:lnTo>
                    <a:lnTo>
                      <a:pt x="0" y="32"/>
                    </a:lnTo>
                    <a:lnTo>
                      <a:pt x="0" y="41"/>
                    </a:lnTo>
                    <a:lnTo>
                      <a:pt x="38" y="24"/>
                    </a:lnTo>
                    <a:lnTo>
                      <a:pt x="38" y="17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00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314155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8971</TotalTime>
  <Words>106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Open Sans Light</vt:lpstr>
      <vt:lpstr>Roboto</vt:lpstr>
      <vt:lpstr>Wingdings</vt:lpstr>
      <vt:lpstr>Office Theme</vt:lpstr>
      <vt:lpstr>think-cell Slide</vt:lpstr>
      <vt:lpstr>Process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627</cp:revision>
  <dcterms:created xsi:type="dcterms:W3CDTF">2021-03-31T02:49:57Z</dcterms:created>
  <dcterms:modified xsi:type="dcterms:W3CDTF">2025-10-16T11:36:25Z</dcterms:modified>
  <cp:category/>
</cp:coreProperties>
</file>