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ஆத்துமாவே</a:t>
            </a:r>
          </a:p>
          <a:p>
            <a:r>
              <a:rPr lang="en-IN" dirty="0"/>
              <a:t>Slide 2 - </a:t>
            </a:r>
            <a:r>
              <a:rPr lang="ta-IN" dirty="0"/>
              <a:t>கர்த்தர் ஒருவரே நித்தம்</a:t>
            </a:r>
          </a:p>
          <a:p>
            <a:r>
              <a:rPr lang="en-IN" dirty="0"/>
              <a:t>Slide 3 - </a:t>
            </a:r>
            <a:r>
              <a:rPr lang="ta-IN" dirty="0"/>
              <a:t>உன்னதமானவர் சர்வவல்லவர்</a:t>
            </a:r>
          </a:p>
          <a:p>
            <a:r>
              <a:rPr lang="en-IN" dirty="0"/>
              <a:t>Slide 4 - </a:t>
            </a:r>
            <a:r>
              <a:rPr lang="ta-IN" dirty="0"/>
              <a:t>பாவ பாரங்கள்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ஆத்துமாவே</a:t>
            </a:r>
          </a:p>
          <a:p>
            <a:r>
              <a:rPr lang="en-IN" dirty="0"/>
              <a:t>Slide 2 - </a:t>
            </a:r>
            <a:r>
              <a:rPr lang="ta-IN" dirty="0"/>
              <a:t>கர்த்தர் ஒருவரே நித்தம்</a:t>
            </a:r>
          </a:p>
          <a:p>
            <a:r>
              <a:rPr lang="en-IN" dirty="0"/>
              <a:t>Slide 3 - </a:t>
            </a:r>
            <a:r>
              <a:rPr lang="ta-IN" dirty="0"/>
              <a:t>உன்னதமானவர் சர்வவல்லவர்</a:t>
            </a:r>
          </a:p>
          <a:p>
            <a:r>
              <a:rPr lang="en-IN" dirty="0"/>
              <a:t>Slide 4 - </a:t>
            </a:r>
            <a:r>
              <a:rPr lang="ta-IN" dirty="0"/>
              <a:t>பாவ பாரங்கள்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ஆத்துமாவே</a:t>
            </a:r>
          </a:p>
          <a:p>
            <a:r>
              <a:rPr lang="en-IN" dirty="0"/>
              <a:t>Slide 2 - </a:t>
            </a:r>
            <a:r>
              <a:rPr lang="ta-IN" dirty="0"/>
              <a:t>கர்த்தர் ஒருவரே நித்தம்</a:t>
            </a:r>
          </a:p>
          <a:p>
            <a:r>
              <a:rPr lang="en-IN" dirty="0"/>
              <a:t>Slide 3 - </a:t>
            </a:r>
            <a:r>
              <a:rPr lang="ta-IN" dirty="0"/>
              <a:t>உன்னதமானவர் சர்வவல்லவர்</a:t>
            </a:r>
          </a:p>
          <a:p>
            <a:r>
              <a:rPr lang="en-IN" dirty="0"/>
              <a:t>Slide 4 - </a:t>
            </a:r>
            <a:r>
              <a:rPr lang="ta-IN" dirty="0"/>
              <a:t>பாவ பாரங்கள்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ஆத்துமாவே</a:t>
            </a:r>
          </a:p>
          <a:p>
            <a:r>
              <a:rPr lang="en-IN" dirty="0"/>
              <a:t>Slide 2 - </a:t>
            </a:r>
            <a:r>
              <a:rPr lang="ta-IN" dirty="0"/>
              <a:t>கர்த்தர் ஒருவரே நித்தம்</a:t>
            </a:r>
          </a:p>
          <a:p>
            <a:r>
              <a:rPr lang="en-IN" dirty="0"/>
              <a:t>Slide 3 - </a:t>
            </a:r>
            <a:r>
              <a:rPr lang="ta-IN" dirty="0"/>
              <a:t>உன்னதமானவர் சர்வவல்லவர்</a:t>
            </a:r>
          </a:p>
          <a:p>
            <a:r>
              <a:rPr lang="en-IN" dirty="0"/>
              <a:t>Slide 4 - </a:t>
            </a:r>
            <a:r>
              <a:rPr lang="ta-IN" dirty="0"/>
              <a:t>பாவ பாரங்கள்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A0A275-26C4-95E1-73D4-04FBF42EB48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BE2DC2A-19DC-7629-B21D-49810145867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11BA8BD-24C2-ABBF-A1D0-272A54C0C3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CC9596E-A014-7A73-925E-6B59122C38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86E0985-5E58-5124-BE50-8236DB1F60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</TotalTime>
  <Words>88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2024-08-15T15:19:59Z</dcterms:modified>
</cp:coreProperties>
</file>