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651B"/>
    <a:srgbClr val="01725B"/>
    <a:srgbClr val="0024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BF62F4-5EB2-B629-E56E-AE9162ECCF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B77D233-C2A7-A720-E813-C8B8321CF1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6881529-4FED-A19F-593E-8D821E4D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A46E5-2026-4267-B6D2-09DCEA82F68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FDBFFE6-5925-C119-C511-8A78E6853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8C1B11-65A1-8BD9-EDC6-7350A8B6D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EF6F-DDD9-4FE8-8925-FAD23BACE3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277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B20A85-BEC0-7D87-9DF0-25845A345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7FB7CC-1A9C-3110-0116-B72E97AA82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07E20F9-DC39-5144-A737-33E4C4A29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A46E5-2026-4267-B6D2-09DCEA82F68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AE577BC-3E4A-CC12-2B91-5776E24F4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9338EBD-B959-697B-DB87-2A97B015D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EF6F-DDD9-4FE8-8925-FAD23BACE3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7469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8E20045-C106-92D7-CD29-1F2DB424A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E2AC81-13E5-46F7-EA8C-F40706374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FF3C92-E108-BB6A-3EB1-4D8F319FC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A46E5-2026-4267-B6D2-09DCEA82F68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61C782-AE0D-3BF3-9782-B5B5F15AC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62EF183-0DC9-6181-82CB-F567D51DD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EF6F-DDD9-4FE8-8925-FAD23BACE3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3675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65A4F0-B203-4C7D-CDB6-89E2EA2DE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E81497-AA8C-EFB4-920C-F207B4E3EE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F9E2487-FF29-7F02-B62B-602D16E0CD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861E0DB-0D68-D17A-55B8-AF0D2E724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A46E5-2026-4267-B6D2-09DCEA82F68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F508EFF-6DDE-331C-E2BF-06F85492A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F86D2AD-70D8-1028-5542-C1D54D7CA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EF6F-DDD9-4FE8-8925-FAD23BACE3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8274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934ABE-B37D-FF54-0849-979623F5E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57F47C3-473D-56DC-4C46-DBDEBA2EA7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03B0AC1-EF78-F1A9-535C-0D1F4D1CF2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4B517D3-8551-4746-B716-A415896467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2CBB291-39E1-3617-CF1D-611A51320A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E31CBB7-BF24-08F2-E5C6-2B405D780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A46E5-2026-4267-B6D2-09DCEA82F68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FA3A445-493F-21E7-A44F-B96B2AFB6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E8C7706-7355-3029-B481-EB37ABCE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EF6F-DDD9-4FE8-8925-FAD23BACE3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4912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C8F728-BAFD-02D2-7063-854956DBC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8C6726D-A983-CE2B-B79C-CBCA9EC5C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A46E5-2026-4267-B6D2-09DCEA82F68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6456418-F867-5A45-495F-19D488058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A6A5DC6-372A-CBA7-99E7-AF7E58EEE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EF6F-DDD9-4FE8-8925-FAD23BACE3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4388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4E2C6AB-081B-26CD-3102-80038D1D6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A46E5-2026-4267-B6D2-09DCEA82F68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6F550C6-78F0-99EA-77DC-12B819DB9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31A6C93-D56B-E693-B5B0-165709361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EF6F-DDD9-4FE8-8925-FAD23BACE3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5041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A351E6-F204-6139-BE1C-22EAA8816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B8733BC-844F-3C45-D9C0-402DF105E7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6971746-C109-EA03-AFEF-DE10E2A091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E8A63DA-E39E-5169-34E7-BC91DF059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A46E5-2026-4267-B6D2-09DCEA82F68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CD75C6E-A72F-B29B-E989-A15D9FF4E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86C5644-A32B-6DB2-982F-ED7C8B0CD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EF6F-DDD9-4FE8-8925-FAD23BACE3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6304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D958BC-541C-8654-6E49-9A42A1235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67963FE-FB99-DF02-7BB3-DA0BE5BC09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127912F-0E29-6C92-4694-3D3F82B7EB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C012D90-A6E5-A6F5-0C2C-03CE27041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A46E5-2026-4267-B6D2-09DCEA82F68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DB14C1-B173-55F2-352E-B3022F576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4FD9C2E-045F-BFA2-C95F-2BD4BAA16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EF6F-DDD9-4FE8-8925-FAD23BACE3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8526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183C62-2656-89A4-7C7E-678C52C6B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41EE0C2-ED47-3FB9-A529-578048885C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A3F8B61-2D86-4D4E-6773-D6047D90D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A46E5-2026-4267-B6D2-09DCEA82F68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4BEDFCB-FBB6-24BF-B2FD-6C6F384DA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9CF04D0-0FE9-A904-3A6D-CEB8590E6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EF6F-DDD9-4FE8-8925-FAD23BACE3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1396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1994560-3518-E3B6-4402-2CA667C473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A9AB6FD-8330-A1F5-F577-5C279A2BE8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5F9C1B-291C-7FD1-6DAE-041533339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A46E5-2026-4267-B6D2-09DCEA82F68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31E3EC9-A901-2D80-8132-DB41D8393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689969F-9F2A-BC46-EA3A-254498A35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FEF6F-DDD9-4FE8-8925-FAD23BACE3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451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A4AE3D9-3472-46FC-8716-F71EF0B17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3AD1FF5-4CBA-656C-34AD-206D5D8CE3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44F2EB-312C-57E9-2950-72EE0C5CC0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A46E5-2026-4267-B6D2-09DCEA82F683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65B100-9CE6-8714-3CC8-C7A6DA3F61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E1240B-AEF5-E6A5-9480-4136DCADEC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FEF6F-DDD9-4FE8-8925-FAD23BACE33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7268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7A34C523-CBE3-B90B-4B9E-1A6B39AAA7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E1D419A-DF9F-BFA5-ACC6-0E694355A9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263764"/>
            <a:ext cx="6513923" cy="2387600"/>
          </a:xfrm>
        </p:spPr>
        <p:txBody>
          <a:bodyPr>
            <a:normAutofit/>
          </a:bodyPr>
          <a:lstStyle/>
          <a:p>
            <a:r>
              <a:rPr lang="pt-BR" sz="4800" dirty="0">
                <a:solidFill>
                  <a:srgbClr val="0024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DA </a:t>
            </a:r>
            <a:br>
              <a:rPr lang="pt-BR" sz="4800" dirty="0">
                <a:solidFill>
                  <a:srgbClr val="00245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4800" dirty="0">
                <a:solidFill>
                  <a:srgbClr val="00245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APRESENTAÇÃO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5493A2A-71B0-6B89-BD7C-70F010671A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949313"/>
            <a:ext cx="9144000" cy="1655762"/>
          </a:xfrm>
        </p:spPr>
        <p:txBody>
          <a:bodyPr/>
          <a:lstStyle/>
          <a:p>
            <a:r>
              <a:rPr lang="pt-BR" dirty="0">
                <a:solidFill>
                  <a:srgbClr val="03651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Autor(es)</a:t>
            </a:r>
          </a:p>
        </p:txBody>
      </p:sp>
    </p:spTree>
    <p:extLst>
      <p:ext uri="{BB962C8B-B14F-4D97-AF65-F5344CB8AC3E}">
        <p14:creationId xmlns:p14="http://schemas.microsoft.com/office/powerpoint/2010/main" val="3088308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CF5AC50D-A964-FE7D-C5FF-A7DE34A29F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97352E6-A900-9BC4-CD30-764009E98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7553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19D7DF-BD1F-6125-F239-F681F0A64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AD0666BD-D1E5-A1AD-5923-AE30A99EC1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1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DB31ECE-4266-01FD-3D0C-3B7A79E7E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9063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EC788-CB97-2196-D71B-E29D9AB8F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17329574-A67F-0311-2DB5-90D65DCE36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164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82A5582-B056-C397-2A07-693DA1023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465948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</Words>
  <Application>Microsoft Office PowerPoint</Application>
  <PresentationFormat>Widescreen</PresentationFormat>
  <Paragraphs>2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do Office</vt:lpstr>
      <vt:lpstr>TÍTULO DA  APRESENTAÇÃO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Dione Dutra Lihtnov</dc:creator>
  <cp:lastModifiedBy>Dione Dutra Lihtnov</cp:lastModifiedBy>
  <cp:revision>1</cp:revision>
  <dcterms:created xsi:type="dcterms:W3CDTF">2026-09-10T04:40:47Z</dcterms:created>
  <dcterms:modified xsi:type="dcterms:W3CDTF">2026-09-10T04:55:56Z</dcterms:modified>
</cp:coreProperties>
</file>