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13716000" cx="24387025"/>
  <p:notesSz cx="13716000" cy="24387025"/>
  <p:embeddedFontLst>
    <p:embeddedFont>
      <p:font typeface="Lato"/>
      <p:regular r:id="rId28"/>
      <p:bold r:id="rId29"/>
      <p:italic r:id="rId30"/>
      <p:boldItalic r:id="rId31"/>
    </p:embeddedFont>
    <p:embeddedFont>
      <p:font typeface="Inter"/>
      <p:regular r:id="rId32"/>
      <p:bold r:id="rId33"/>
    </p:embeddedFont>
    <p:embeddedFont>
      <p:font typeface="Russo One"/>
      <p:regular r:id="rId34"/>
    </p:embeddedFont>
    <p:embeddedFont>
      <p:font typeface="DM Sans"/>
      <p:bold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7" roundtripDataSignature="AMtx7mju5XHyE3tEghlutorAKsXAg8Fv/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Lato-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Italic.fntdata"/><Relationship Id="rId30" Type="http://schemas.openxmlformats.org/officeDocument/2006/relationships/font" Target="fonts/Lato-italic.fntdata"/><Relationship Id="rId11" Type="http://schemas.openxmlformats.org/officeDocument/2006/relationships/slide" Target="slides/slide7.xml"/><Relationship Id="rId33" Type="http://schemas.openxmlformats.org/officeDocument/2006/relationships/font" Target="fonts/Inter-bold.fntdata"/><Relationship Id="rId10" Type="http://schemas.openxmlformats.org/officeDocument/2006/relationships/slide" Target="slides/slide6.xml"/><Relationship Id="rId32" Type="http://schemas.openxmlformats.org/officeDocument/2006/relationships/font" Target="fonts/Inter-regular.fntdata"/><Relationship Id="rId13" Type="http://schemas.openxmlformats.org/officeDocument/2006/relationships/slide" Target="slides/slide9.xml"/><Relationship Id="rId35" Type="http://schemas.openxmlformats.org/officeDocument/2006/relationships/font" Target="fonts/DMSans-bold.fntdata"/><Relationship Id="rId12" Type="http://schemas.openxmlformats.org/officeDocument/2006/relationships/slide" Target="slides/slide8.xml"/><Relationship Id="rId34" Type="http://schemas.openxmlformats.org/officeDocument/2006/relationships/font" Target="fonts/RussoOne-regular.fntdata"/><Relationship Id="rId15" Type="http://schemas.openxmlformats.org/officeDocument/2006/relationships/slide" Target="slides/slide11.xml"/><Relationship Id="rId37" Type="http://customschemas.google.com/relationships/presentationmetadata" Target="metadata"/><Relationship Id="rId14" Type="http://schemas.openxmlformats.org/officeDocument/2006/relationships/slide" Target="slides/slide10.xml"/><Relationship Id="rId36" Type="http://schemas.openxmlformats.org/officeDocument/2006/relationships/font" Target="fonts/DMSans-bold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e0ac0d7a2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e0ac0d7a2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e0ac0d7a20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e0ac0d7a20_0_2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g2e0ac0d7a20_0_2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 name="Google Shape;223;g2e0ac0d7a20_0_2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e0ac0d7a20_0_2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 name="Google Shape;249;g2e0ac0d7a20_0_2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0" name="Google Shape;250;g2e0ac0d7a20_0_2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e0ac0d7a20_0_2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g2e0ac0d7a20_0_2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g2e0ac0d7a20_0_2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e0ac0d7a20_0_3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2" name="Google Shape;342;g2e0ac0d7a20_0_3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g2e0ac0d7a20_0_3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e0ac0d7a20_0_3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g2e0ac0d7a20_0_3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8" name="Google Shape;358;g2e0ac0d7a20_0_3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e0ac0d7a20_0_3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g2e0ac0d7a20_0_3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8" name="Google Shape;388;g2e0ac0d7a20_0_3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e0ac0d7a20_0_4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5" name="Google Shape;455;g2e0ac0d7a20_0_4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6" name="Google Shape;456;g2e0ac0d7a20_0_4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2e0ac0d7a20_0_4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g2e0ac0d7a20_0_4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 name="Google Shape;473;g2e0ac0d7a20_0_4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e0ac0d7a20_0_4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0" name="Google Shape;490;g2e0ac0d7a20_0_4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1" name="Google Shape;491;g2e0ac0d7a20_0_4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2e0ac0d7a20_0_4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8" name="Google Shape;508;g2e0ac0d7a20_0_4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9" name="Google Shape;509;g2e0ac0d7a20_0_4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 name="Shape 24"/>
        <p:cNvGrpSpPr/>
        <p:nvPr/>
      </p:nvGrpSpPr>
      <p:grpSpPr>
        <a:xfrm>
          <a:off x="0" y="0"/>
          <a:ext cx="0" cy="0"/>
          <a:chOff x="0" y="0"/>
          <a:chExt cx="0" cy="0"/>
        </a:xfrm>
      </p:grpSpPr>
      <p:sp>
        <p:nvSpPr>
          <p:cNvPr id="25" name="Google Shape;25;g2e0ac0d7a20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 name="Google Shape;26;g2e0ac0d7a20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 name="Google Shape;27;g2e0ac0d7a20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2e0ac0d7a20_0_4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7" name="Google Shape;517;g2e0ac0d7a20_0_4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8" name="Google Shape;518;g2e0ac0d7a20_0_4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2e0ac0d7a20_0_5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1" name="Google Shape;541;g2e0ac0d7a20_0_5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2" name="Google Shape;542;g2e0ac0d7a20_0_5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2e0ac0d7a20_0_5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9" name="Google Shape;579;g2e0ac0d7a20_0_5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0" name="Google Shape;580;g2e0ac0d7a20_0_5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2e0ac0d7a20_0_5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8" name="Google Shape;608;g2e0ac0d7a20_0_5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9" name="Google Shape;609;g2e0ac0d7a20_0_5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 name="Shape 36"/>
        <p:cNvGrpSpPr/>
        <p:nvPr/>
      </p:nvGrpSpPr>
      <p:grpSpPr>
        <a:xfrm>
          <a:off x="0" y="0"/>
          <a:ext cx="0" cy="0"/>
          <a:chOff x="0" y="0"/>
          <a:chExt cx="0" cy="0"/>
        </a:xfrm>
      </p:grpSpPr>
      <p:sp>
        <p:nvSpPr>
          <p:cNvPr id="37" name="Google Shape;37;g2e0ac0d7a20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 name="Google Shape;38;g2e0ac0d7a20_0_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 name="Google Shape;39;g2e0ac0d7a20_0_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e0ac0d7a20_0_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 name="Google Shape;92;g2e0ac0d7a20_0_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 name="Google Shape;93;g2e0ac0d7a20_0_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e0ac0d7a20_0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 name="Google Shape;105;g2e0ac0d7a20_0_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 name="Google Shape;106;g2e0ac0d7a20_0_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e0ac0d7a20_0_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 name="Google Shape;126;g2e0ac0d7a20_0_1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g2e0ac0d7a20_0_1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e0ac0d7a20_0_1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g2e0ac0d7a20_0_1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g2e0ac0d7a20_0_1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e0ac0d7a20_0_1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g2e0ac0d7a20_0_1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g2e0ac0d7a20_0_1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e0ac0d7a20_0_1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g2e0ac0d7a20_0_1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g2e0ac0d7a20_0_1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png"/><Relationship Id="rId4" Type="http://schemas.openxmlformats.org/officeDocument/2006/relationships/image" Target="../media/image2.png"/><Relationship Id="rId5" Type="http://schemas.openxmlformats.org/officeDocument/2006/relationships/image" Target="../media/image22.png"/><Relationship Id="rId6" Type="http://schemas.openxmlformats.org/officeDocument/2006/relationships/image" Target="../media/image1.png"/><Relationship Id="rId7"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27.png"/><Relationship Id="rId9" Type="http://schemas.openxmlformats.org/officeDocument/2006/relationships/image" Target="../media/image77.png"/><Relationship Id="rId5" Type="http://schemas.openxmlformats.org/officeDocument/2006/relationships/image" Target="../media/image13.png"/><Relationship Id="rId6" Type="http://schemas.openxmlformats.org/officeDocument/2006/relationships/image" Target="../media/image1.png"/><Relationship Id="rId7" Type="http://schemas.openxmlformats.org/officeDocument/2006/relationships/image" Target="../media/image58.png"/><Relationship Id="rId8" Type="http://schemas.openxmlformats.org/officeDocument/2006/relationships/image" Target="../media/image63.png"/></Relationships>
</file>

<file path=ppt/slides/_rels/slide11.xml.rels><?xml version="1.0" encoding="UTF-8" standalone="yes"?><Relationships xmlns="http://schemas.openxmlformats.org/package/2006/relationships"><Relationship Id="rId11" Type="http://schemas.openxmlformats.org/officeDocument/2006/relationships/image" Target="../media/image69.png"/><Relationship Id="rId10" Type="http://schemas.openxmlformats.org/officeDocument/2006/relationships/image" Target="../media/image3.png"/><Relationship Id="rId13" Type="http://schemas.openxmlformats.org/officeDocument/2006/relationships/image" Target="../media/image84.png"/><Relationship Id="rId12" Type="http://schemas.openxmlformats.org/officeDocument/2006/relationships/image" Target="../media/image98.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4.png"/><Relationship Id="rId4" Type="http://schemas.openxmlformats.org/officeDocument/2006/relationships/image" Target="../media/image15.png"/><Relationship Id="rId9" Type="http://schemas.openxmlformats.org/officeDocument/2006/relationships/image" Target="../media/image112.png"/><Relationship Id="rId5" Type="http://schemas.openxmlformats.org/officeDocument/2006/relationships/image" Target="../media/image22.png"/><Relationship Id="rId6" Type="http://schemas.openxmlformats.org/officeDocument/2006/relationships/image" Target="../media/image1.png"/><Relationship Id="rId7" Type="http://schemas.openxmlformats.org/officeDocument/2006/relationships/image" Target="../media/image62.png"/><Relationship Id="rId8" Type="http://schemas.openxmlformats.org/officeDocument/2006/relationships/image" Target="../media/image7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27.png"/><Relationship Id="rId5" Type="http://schemas.openxmlformats.org/officeDocument/2006/relationships/image" Target="../media/image13.png"/><Relationship Id="rId6" Type="http://schemas.openxmlformats.org/officeDocument/2006/relationships/image" Target="../media/image1.png"/><Relationship Id="rId7" Type="http://schemas.openxmlformats.org/officeDocument/2006/relationships/image" Target="../media/image8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2.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4.png"/><Relationship Id="rId4" Type="http://schemas.openxmlformats.org/officeDocument/2006/relationships/image" Target="../media/image15.png"/><Relationship Id="rId5" Type="http://schemas.openxmlformats.org/officeDocument/2006/relationships/image" Target="../media/image22.png"/><Relationship Id="rId6" Type="http://schemas.openxmlformats.org/officeDocument/2006/relationships/image" Target="../media/image1.png"/></Relationships>
</file>

<file path=ppt/slides/_rels/slide15.xml.rels><?xml version="1.0" encoding="UTF-8" standalone="yes"?><Relationships xmlns="http://schemas.openxmlformats.org/package/2006/relationships"><Relationship Id="rId20" Type="http://schemas.openxmlformats.org/officeDocument/2006/relationships/image" Target="../media/image105.png"/><Relationship Id="rId22" Type="http://schemas.openxmlformats.org/officeDocument/2006/relationships/image" Target="../media/image133.png"/><Relationship Id="rId21" Type="http://schemas.openxmlformats.org/officeDocument/2006/relationships/image" Target="../media/image135.png"/><Relationship Id="rId24" Type="http://schemas.openxmlformats.org/officeDocument/2006/relationships/image" Target="../media/image137.png"/><Relationship Id="rId23" Type="http://schemas.openxmlformats.org/officeDocument/2006/relationships/image" Target="../media/image122.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27.png"/><Relationship Id="rId9" Type="http://schemas.openxmlformats.org/officeDocument/2006/relationships/image" Target="../media/image94.png"/><Relationship Id="rId26" Type="http://schemas.openxmlformats.org/officeDocument/2006/relationships/image" Target="../media/image147.png"/><Relationship Id="rId25" Type="http://schemas.openxmlformats.org/officeDocument/2006/relationships/image" Target="../media/image106.png"/><Relationship Id="rId28" Type="http://schemas.openxmlformats.org/officeDocument/2006/relationships/image" Target="../media/image151.png"/><Relationship Id="rId27" Type="http://schemas.openxmlformats.org/officeDocument/2006/relationships/image" Target="../media/image108.png"/><Relationship Id="rId5" Type="http://schemas.openxmlformats.org/officeDocument/2006/relationships/image" Target="../media/image13.png"/><Relationship Id="rId6" Type="http://schemas.openxmlformats.org/officeDocument/2006/relationships/image" Target="../media/image1.png"/><Relationship Id="rId29" Type="http://schemas.openxmlformats.org/officeDocument/2006/relationships/image" Target="../media/image109.png"/><Relationship Id="rId7" Type="http://schemas.openxmlformats.org/officeDocument/2006/relationships/image" Target="../media/image96.png"/><Relationship Id="rId8" Type="http://schemas.openxmlformats.org/officeDocument/2006/relationships/image" Target="../media/image93.png"/><Relationship Id="rId30" Type="http://schemas.openxmlformats.org/officeDocument/2006/relationships/image" Target="../media/image114.png"/><Relationship Id="rId11" Type="http://schemas.openxmlformats.org/officeDocument/2006/relationships/image" Target="../media/image100.png"/><Relationship Id="rId10" Type="http://schemas.openxmlformats.org/officeDocument/2006/relationships/image" Target="../media/image118.png"/><Relationship Id="rId13" Type="http://schemas.openxmlformats.org/officeDocument/2006/relationships/image" Target="../media/image103.png"/><Relationship Id="rId12" Type="http://schemas.openxmlformats.org/officeDocument/2006/relationships/image" Target="../media/image99.png"/><Relationship Id="rId15" Type="http://schemas.openxmlformats.org/officeDocument/2006/relationships/image" Target="../media/image111.png"/><Relationship Id="rId14" Type="http://schemas.openxmlformats.org/officeDocument/2006/relationships/image" Target="../media/image102.png"/><Relationship Id="rId17" Type="http://schemas.openxmlformats.org/officeDocument/2006/relationships/image" Target="../media/image104.png"/><Relationship Id="rId16" Type="http://schemas.openxmlformats.org/officeDocument/2006/relationships/image" Target="../media/image97.png"/><Relationship Id="rId19" Type="http://schemas.openxmlformats.org/officeDocument/2006/relationships/image" Target="../media/image131.png"/><Relationship Id="rId18" Type="http://schemas.openxmlformats.org/officeDocument/2006/relationships/image" Target="../media/image10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0.png"/><Relationship Id="rId4" Type="http://schemas.openxmlformats.org/officeDocument/2006/relationships/image" Target="../media/image2.png"/><Relationship Id="rId5" Type="http://schemas.openxmlformats.org/officeDocument/2006/relationships/image" Target="../media/image22.png"/><Relationship Id="rId6" Type="http://schemas.openxmlformats.org/officeDocument/2006/relationships/image" Target="../media/image1.png"/><Relationship Id="rId7" Type="http://schemas.openxmlformats.org/officeDocument/2006/relationships/image" Target="../media/image113.png"/><Relationship Id="rId8" Type="http://schemas.openxmlformats.org/officeDocument/2006/relationships/image" Target="../media/image1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4.png"/><Relationship Id="rId4" Type="http://schemas.openxmlformats.org/officeDocument/2006/relationships/image" Target="../media/image15.png"/><Relationship Id="rId5" Type="http://schemas.openxmlformats.org/officeDocument/2006/relationships/image" Target="../media/image22.png"/><Relationship Id="rId6" Type="http://schemas.openxmlformats.org/officeDocument/2006/relationships/image" Target="../media/image1.png"/><Relationship Id="rId7" Type="http://schemas.openxmlformats.org/officeDocument/2006/relationships/image" Target="../media/image158.png"/><Relationship Id="rId8" Type="http://schemas.openxmlformats.org/officeDocument/2006/relationships/image" Target="../media/image16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27.png"/><Relationship Id="rId5" Type="http://schemas.openxmlformats.org/officeDocument/2006/relationships/image" Target="../media/image13.png"/><Relationship Id="rId6" Type="http://schemas.openxmlformats.org/officeDocument/2006/relationships/image" Target="../media/image1.png"/><Relationship Id="rId7" Type="http://schemas.openxmlformats.org/officeDocument/2006/relationships/image" Target="../media/image128.png"/><Relationship Id="rId8" Type="http://schemas.openxmlformats.org/officeDocument/2006/relationships/image" Target="../media/image1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36.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2.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4.png"/><Relationship Id="rId4" Type="http://schemas.openxmlformats.org/officeDocument/2006/relationships/image" Target="../media/image15.png"/><Relationship Id="rId5" Type="http://schemas.openxmlformats.org/officeDocument/2006/relationships/image" Target="../media/image22.png"/><Relationship Id="rId6" Type="http://schemas.openxmlformats.org/officeDocument/2006/relationships/image" Target="../media/image1.png"/><Relationship Id="rId7" Type="http://schemas.openxmlformats.org/officeDocument/2006/relationships/image" Target="../media/image14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4.png"/><Relationship Id="rId4" Type="http://schemas.openxmlformats.org/officeDocument/2006/relationships/image" Target="../media/image27.png"/><Relationship Id="rId9" Type="http://schemas.openxmlformats.org/officeDocument/2006/relationships/image" Target="../media/image143.png"/><Relationship Id="rId5" Type="http://schemas.openxmlformats.org/officeDocument/2006/relationships/image" Target="../media/image13.png"/><Relationship Id="rId6" Type="http://schemas.openxmlformats.org/officeDocument/2006/relationships/image" Target="../media/image1.png"/><Relationship Id="rId7" Type="http://schemas.openxmlformats.org/officeDocument/2006/relationships/image" Target="../media/image150.png"/><Relationship Id="rId8" Type="http://schemas.openxmlformats.org/officeDocument/2006/relationships/image" Target="../media/image149.png"/><Relationship Id="rId11" Type="http://schemas.openxmlformats.org/officeDocument/2006/relationships/image" Target="../media/image146.png"/><Relationship Id="rId10" Type="http://schemas.openxmlformats.org/officeDocument/2006/relationships/image" Target="../media/image16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image" Target="../media/image166.png"/><Relationship Id="rId5" Type="http://schemas.openxmlformats.org/officeDocument/2006/relationships/image" Target="../media/image22.png"/><Relationship Id="rId6" Type="http://schemas.openxmlformats.org/officeDocument/2006/relationships/image" Target="../media/image1.png"/><Relationship Id="rId7" Type="http://schemas.openxmlformats.org/officeDocument/2006/relationships/image" Target="../media/image164.png"/><Relationship Id="rId8" Type="http://schemas.openxmlformats.org/officeDocument/2006/relationships/image" Target="../media/image16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2.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png"/><Relationship Id="rId7" Type="http://schemas.openxmlformats.org/officeDocument/2006/relationships/hyperlink" Target="https://unsplash.com/" TargetMode="External"/><Relationship Id="rId8" Type="http://schemas.openxmlformats.org/officeDocument/2006/relationships/image" Target="../media/image1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4.png"/><Relationship Id="rId4" Type="http://schemas.openxmlformats.org/officeDocument/2006/relationships/image" Target="../media/image15.png"/><Relationship Id="rId5" Type="http://schemas.openxmlformats.org/officeDocument/2006/relationships/image" Target="../media/image22.png"/><Relationship Id="rId6" Type="http://schemas.openxmlformats.org/officeDocument/2006/relationships/image" Target="../media/image5.png"/><Relationship Id="rId7" Type="http://schemas.openxmlformats.org/officeDocument/2006/relationships/image" Target="../media/image1.png"/><Relationship Id="rId8"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27.png"/><Relationship Id="rId5" Type="http://schemas.openxmlformats.org/officeDocument/2006/relationships/image" Target="../media/image13.png"/><Relationship Id="rId6"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image" Target="../media/image16.png"/><Relationship Id="rId5" Type="http://schemas.openxmlformats.org/officeDocument/2006/relationships/image" Target="../media/image22.png"/><Relationship Id="rId6" Type="http://schemas.openxmlformats.org/officeDocument/2006/relationships/image" Target="../media/image1.png"/><Relationship Id="rId7" Type="http://schemas.openxmlformats.org/officeDocument/2006/relationships/image" Target="../media/image19.png"/><Relationship Id="rId8" Type="http://schemas.openxmlformats.org/officeDocument/2006/relationships/image" Target="../media/image5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15.png"/><Relationship Id="rId9" Type="http://schemas.openxmlformats.org/officeDocument/2006/relationships/image" Target="../media/image72.png"/><Relationship Id="rId5" Type="http://schemas.openxmlformats.org/officeDocument/2006/relationships/image" Target="../media/image22.png"/><Relationship Id="rId6" Type="http://schemas.openxmlformats.org/officeDocument/2006/relationships/image" Target="../media/image1.png"/><Relationship Id="rId7" Type="http://schemas.openxmlformats.org/officeDocument/2006/relationships/image" Target="../media/image30.png"/><Relationship Id="rId8" Type="http://schemas.openxmlformats.org/officeDocument/2006/relationships/image" Target="../media/image5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2.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png"/><Relationship Id="rId7" Type="http://schemas.openxmlformats.org/officeDocument/2006/relationships/image" Target="../media/image6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27.png"/><Relationship Id="rId5" Type="http://schemas.openxmlformats.org/officeDocument/2006/relationships/image" Target="../media/image13.png"/><Relationship Id="rId6" Type="http://schemas.openxmlformats.org/officeDocument/2006/relationships/image" Target="../media/image1.png"/><Relationship Id="rId7" Type="http://schemas.openxmlformats.org/officeDocument/2006/relationships/image" Target="../media/image53.png"/><Relationship Id="rId8" Type="http://schemas.openxmlformats.org/officeDocument/2006/relationships/image" Target="../media/image4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image" Target="../media/image1.png"/><Relationship Id="rId5" Type="http://schemas.openxmlformats.org/officeDocument/2006/relationships/image" Target="../media/image22.png"/><Relationship Id="rId6" Type="http://schemas.openxmlformats.org/officeDocument/2006/relationships/image" Target="../media/image49.png"/><Relationship Id="rId7" Type="http://schemas.openxmlformats.org/officeDocument/2006/relationships/image" Target="../media/image41.png"/><Relationship Id="rId8"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C4FD"/>
        </a:solidFill>
      </p:bgPr>
    </p:bg>
    <p:spTree>
      <p:nvGrpSpPr>
        <p:cNvPr id="15" name="Shape 15"/>
        <p:cNvGrpSpPr/>
        <p:nvPr/>
      </p:nvGrpSpPr>
      <p:grpSpPr>
        <a:xfrm>
          <a:off x="0" y="0"/>
          <a:ext cx="0" cy="0"/>
          <a:chOff x="0" y="0"/>
          <a:chExt cx="0" cy="0"/>
        </a:xfrm>
      </p:grpSpPr>
      <p:pic>
        <p:nvPicPr>
          <p:cNvPr descr=" " id="16" name="Google Shape;16;g2e0ac0d7a20_0_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7" name="Google Shape;17;g2e0ac0d7a20_0_0"/>
          <p:cNvPicPr preferRelativeResize="0"/>
          <p:nvPr/>
        </p:nvPicPr>
        <p:blipFill rotWithShape="1">
          <a:blip r:embed="rId4">
            <a:alphaModFix/>
          </a:blip>
          <a:srcRect b="0" l="0" r="0" t="0"/>
          <a:stretch/>
        </p:blipFill>
        <p:spPr>
          <a:xfrm>
            <a:off x="20373346" y="520700"/>
            <a:ext cx="3289711" cy="3289300"/>
          </a:xfrm>
          <a:prstGeom prst="rect">
            <a:avLst/>
          </a:prstGeom>
          <a:noFill/>
          <a:ln>
            <a:noFill/>
          </a:ln>
        </p:spPr>
      </p:pic>
      <p:pic>
        <p:nvPicPr>
          <p:cNvPr descr=" " id="18" name="Google Shape;18;g2e0ac0d7a20_0_0"/>
          <p:cNvPicPr preferRelativeResize="0"/>
          <p:nvPr/>
        </p:nvPicPr>
        <p:blipFill rotWithShape="1">
          <a:blip r:embed="rId5">
            <a:alphaModFix/>
          </a:blip>
          <a:srcRect b="0" l="0" r="0" t="0"/>
          <a:stretch/>
        </p:blipFill>
        <p:spPr>
          <a:xfrm>
            <a:off x="304838" y="10566400"/>
            <a:ext cx="5902123" cy="2819399"/>
          </a:xfrm>
          <a:prstGeom prst="rect">
            <a:avLst/>
          </a:prstGeom>
          <a:noFill/>
          <a:ln>
            <a:noFill/>
          </a:ln>
        </p:spPr>
      </p:pic>
      <p:sp>
        <p:nvSpPr>
          <p:cNvPr id="19" name="Google Shape;19;g2e0ac0d7a20_0_0"/>
          <p:cNvSpPr/>
          <p:nvPr/>
        </p:nvSpPr>
        <p:spPr>
          <a:xfrm>
            <a:off x="4724991" y="3505200"/>
            <a:ext cx="20170200" cy="468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Russo One"/>
              <a:buNone/>
            </a:pPr>
            <a:r>
              <a:rPr b="0" i="0" lang="en-US" sz="24000" u="none" cap="none" strike="noStrike">
                <a:solidFill>
                  <a:srgbClr val="FFFFFF"/>
                </a:solidFill>
                <a:latin typeface="Russo One"/>
                <a:ea typeface="Russo One"/>
                <a:cs typeface="Russo One"/>
                <a:sym typeface="Russo One"/>
              </a:rPr>
              <a:t>INEQUALITY </a:t>
            </a:r>
            <a:endParaRPr b="0" i="0" sz="24000" u="none" cap="none" strike="noStrike">
              <a:solidFill>
                <a:schemeClr val="dk1"/>
              </a:solidFill>
              <a:latin typeface="Calibri"/>
              <a:ea typeface="Calibri"/>
              <a:cs typeface="Calibri"/>
              <a:sym typeface="Calibri"/>
            </a:endParaRPr>
          </a:p>
        </p:txBody>
      </p:sp>
      <p:sp>
        <p:nvSpPr>
          <p:cNvPr id="20" name="Google Shape;20;g2e0ac0d7a20_0_0"/>
          <p:cNvSpPr/>
          <p:nvPr/>
        </p:nvSpPr>
        <p:spPr>
          <a:xfrm>
            <a:off x="10423769" y="6985000"/>
            <a:ext cx="13455300" cy="237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5E9DB2"/>
              </a:buClr>
              <a:buSzPts val="6400"/>
              <a:buFont typeface="DM Sans"/>
              <a:buNone/>
            </a:pPr>
            <a:r>
              <a:rPr b="1" i="0" lang="en-US" sz="6400" u="none" cap="none" strike="noStrike">
                <a:solidFill>
                  <a:srgbClr val="5E9DB2"/>
                </a:solidFill>
                <a:latin typeface="DM Sans"/>
                <a:ea typeface="DM Sans"/>
                <a:cs typeface="DM Sans"/>
                <a:sym typeface="DM Sans"/>
              </a:rPr>
              <a:t>Free Presentation Template by EaTemp</a:t>
            </a:r>
            <a:endParaRPr b="0" i="0" sz="6400" u="none" cap="none" strike="noStrike">
              <a:solidFill>
                <a:schemeClr val="dk1"/>
              </a:solidFill>
              <a:latin typeface="Calibri"/>
              <a:ea typeface="Calibri"/>
              <a:cs typeface="Calibri"/>
              <a:sym typeface="Calibri"/>
            </a:endParaRPr>
          </a:p>
        </p:txBody>
      </p:sp>
      <p:sp>
        <p:nvSpPr>
          <p:cNvPr id="21" name="Google Shape;21;g2e0ac0d7a20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 name="Google Shape;22;g2e0ac0d7a20_0_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3" name="Google Shape;23;g2e0ac0d7a20_0_0"/>
          <p:cNvPicPr preferRelativeResize="0"/>
          <p:nvPr/>
        </p:nvPicPr>
        <p:blipFill rotWithShape="1">
          <a:blip r:embed="rId7">
            <a:alphaModFix/>
          </a:blip>
          <a:srcRect b="0" l="0" r="0" t="0"/>
          <a:stretch/>
        </p:blipFill>
        <p:spPr>
          <a:xfrm>
            <a:off x="0" y="1295400"/>
            <a:ext cx="11596549" cy="11404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C4FD"/>
        </a:solidFill>
      </p:bgPr>
    </p:bg>
    <p:spTree>
      <p:nvGrpSpPr>
        <p:cNvPr id="224" name="Shape 224"/>
        <p:cNvGrpSpPr/>
        <p:nvPr/>
      </p:nvGrpSpPr>
      <p:grpSpPr>
        <a:xfrm>
          <a:off x="0" y="0"/>
          <a:ext cx="0" cy="0"/>
          <a:chOff x="0" y="0"/>
          <a:chExt cx="0" cy="0"/>
        </a:xfrm>
      </p:grpSpPr>
      <p:pic>
        <p:nvPicPr>
          <p:cNvPr descr=" " id="225" name="Google Shape;225;g2e0ac0d7a20_0_20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26" name="Google Shape;226;g2e0ac0d7a20_0_200"/>
          <p:cNvPicPr preferRelativeResize="0"/>
          <p:nvPr/>
        </p:nvPicPr>
        <p:blipFill rotWithShape="1">
          <a:blip r:embed="rId4">
            <a:alphaModFix/>
          </a:blip>
          <a:srcRect b="0" l="0" r="0" t="0"/>
          <a:stretch/>
        </p:blipFill>
        <p:spPr>
          <a:xfrm>
            <a:off x="19598550" y="8534400"/>
            <a:ext cx="4788498" cy="5181600"/>
          </a:xfrm>
          <a:prstGeom prst="rect">
            <a:avLst/>
          </a:prstGeom>
          <a:noFill/>
          <a:ln>
            <a:noFill/>
          </a:ln>
        </p:spPr>
      </p:pic>
      <p:pic>
        <p:nvPicPr>
          <p:cNvPr descr=" " id="227" name="Google Shape;227;g2e0ac0d7a20_0_200"/>
          <p:cNvPicPr preferRelativeResize="0"/>
          <p:nvPr/>
        </p:nvPicPr>
        <p:blipFill rotWithShape="1">
          <a:blip r:embed="rId5">
            <a:alphaModFix/>
          </a:blip>
          <a:srcRect b="0" l="0" r="0" t="0"/>
          <a:stretch/>
        </p:blipFill>
        <p:spPr>
          <a:xfrm>
            <a:off x="431854" y="635000"/>
            <a:ext cx="2819752" cy="5901382"/>
          </a:xfrm>
          <a:prstGeom prst="rect">
            <a:avLst/>
          </a:prstGeom>
          <a:noFill/>
          <a:ln>
            <a:noFill/>
          </a:ln>
        </p:spPr>
      </p:pic>
      <p:sp>
        <p:nvSpPr>
          <p:cNvPr id="228" name="Google Shape;228;g2e0ac0d7a20_0_20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9" name="Google Shape;229;g2e0ac0d7a20_0_20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30" name="Google Shape;230;g2e0ac0d7a20_0_200"/>
          <p:cNvSpPr/>
          <p:nvPr/>
        </p:nvSpPr>
        <p:spPr>
          <a:xfrm>
            <a:off x="9107038" y="850900"/>
            <a:ext cx="78453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usso One"/>
              <a:buNone/>
            </a:pPr>
            <a:r>
              <a:rPr b="0" i="0" lang="en-US" sz="8000" u="none" cap="none" strike="noStrike">
                <a:solidFill>
                  <a:srgbClr val="272727"/>
                </a:solidFill>
                <a:latin typeface="Russo One"/>
                <a:ea typeface="Russo One"/>
                <a:cs typeface="Russo One"/>
                <a:sym typeface="Russo One"/>
              </a:rPr>
              <a:t>PRICING PLAN</a:t>
            </a:r>
            <a:endParaRPr b="0" i="0" sz="8000" u="none" cap="none" strike="noStrike">
              <a:solidFill>
                <a:schemeClr val="dk1"/>
              </a:solidFill>
              <a:latin typeface="Calibri"/>
              <a:ea typeface="Calibri"/>
              <a:cs typeface="Calibri"/>
              <a:sym typeface="Calibri"/>
            </a:endParaRPr>
          </a:p>
        </p:txBody>
      </p:sp>
      <p:sp>
        <p:nvSpPr>
          <p:cNvPr id="231" name="Google Shape;231;g2e0ac0d7a20_0_200"/>
          <p:cNvSpPr/>
          <p:nvPr/>
        </p:nvSpPr>
        <p:spPr>
          <a:xfrm>
            <a:off x="1778222" y="2870200"/>
            <a:ext cx="20843400" cy="960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2e0ac0d7a20_0_200"/>
          <p:cNvSpPr/>
          <p:nvPr/>
        </p:nvSpPr>
        <p:spPr>
          <a:xfrm>
            <a:off x="1778222" y="2870200"/>
            <a:ext cx="6439800" cy="9601200"/>
          </a:xfrm>
          <a:prstGeom prst="roundRect">
            <a:avLst>
              <a:gd fmla="val 3124"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3" name="Google Shape;233;g2e0ac0d7a20_0_200"/>
          <p:cNvPicPr preferRelativeResize="0"/>
          <p:nvPr/>
        </p:nvPicPr>
        <p:blipFill rotWithShape="1">
          <a:blip r:embed="rId7">
            <a:alphaModFix/>
          </a:blip>
          <a:srcRect b="0" l="0" r="0" t="0"/>
          <a:stretch/>
        </p:blipFill>
        <p:spPr>
          <a:xfrm>
            <a:off x="4185173" y="3327400"/>
            <a:ext cx="1625803" cy="1625600"/>
          </a:xfrm>
          <a:prstGeom prst="rect">
            <a:avLst/>
          </a:prstGeom>
          <a:noFill/>
          <a:ln>
            <a:noFill/>
          </a:ln>
        </p:spPr>
      </p:pic>
      <p:sp>
        <p:nvSpPr>
          <p:cNvPr id="234" name="Google Shape;234;g2e0ac0d7a20_0_200"/>
          <p:cNvSpPr/>
          <p:nvPr/>
        </p:nvSpPr>
        <p:spPr>
          <a:xfrm>
            <a:off x="3937492" y="5257800"/>
            <a:ext cx="21213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BASIC</a:t>
            </a:r>
            <a:endParaRPr b="0" i="0" sz="4800" u="none" cap="none" strike="noStrike">
              <a:solidFill>
                <a:schemeClr val="dk1"/>
              </a:solidFill>
              <a:latin typeface="Calibri"/>
              <a:ea typeface="Calibri"/>
              <a:cs typeface="Calibri"/>
              <a:sym typeface="Calibri"/>
            </a:endParaRPr>
          </a:p>
        </p:txBody>
      </p:sp>
      <p:sp>
        <p:nvSpPr>
          <p:cNvPr id="235" name="Google Shape;235;g2e0ac0d7a20_0_200"/>
          <p:cNvSpPr/>
          <p:nvPr/>
        </p:nvSpPr>
        <p:spPr>
          <a:xfrm>
            <a:off x="2235479" y="62992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36" name="Google Shape;236;g2e0ac0d7a20_0_200"/>
          <p:cNvSpPr/>
          <p:nvPr/>
        </p:nvSpPr>
        <p:spPr>
          <a:xfrm>
            <a:off x="3099187" y="11277600"/>
            <a:ext cx="37977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$10/MONTH</a:t>
            </a:r>
            <a:endParaRPr b="0" i="0" sz="4800" u="none" cap="none" strike="noStrike">
              <a:solidFill>
                <a:schemeClr val="dk1"/>
              </a:solidFill>
              <a:latin typeface="Calibri"/>
              <a:ea typeface="Calibri"/>
              <a:cs typeface="Calibri"/>
              <a:sym typeface="Calibri"/>
            </a:endParaRPr>
          </a:p>
        </p:txBody>
      </p:sp>
      <p:sp>
        <p:nvSpPr>
          <p:cNvPr id="237" name="Google Shape;237;g2e0ac0d7a20_0_200"/>
          <p:cNvSpPr/>
          <p:nvPr/>
        </p:nvSpPr>
        <p:spPr>
          <a:xfrm>
            <a:off x="8980022" y="2870200"/>
            <a:ext cx="6439800" cy="9601200"/>
          </a:xfrm>
          <a:prstGeom prst="roundRect">
            <a:avLst>
              <a:gd fmla="val 3124"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8" name="Google Shape;238;g2e0ac0d7a20_0_200"/>
          <p:cNvPicPr preferRelativeResize="0"/>
          <p:nvPr/>
        </p:nvPicPr>
        <p:blipFill rotWithShape="1">
          <a:blip r:embed="rId8">
            <a:alphaModFix/>
          </a:blip>
          <a:srcRect b="0" l="0" r="0" t="0"/>
          <a:stretch/>
        </p:blipFill>
        <p:spPr>
          <a:xfrm>
            <a:off x="11386973" y="3327400"/>
            <a:ext cx="1625803" cy="1625600"/>
          </a:xfrm>
          <a:prstGeom prst="rect">
            <a:avLst/>
          </a:prstGeom>
          <a:noFill/>
          <a:ln>
            <a:noFill/>
          </a:ln>
        </p:spPr>
      </p:pic>
      <p:sp>
        <p:nvSpPr>
          <p:cNvPr id="239" name="Google Shape;239;g2e0ac0d7a20_0_200"/>
          <p:cNvSpPr/>
          <p:nvPr/>
        </p:nvSpPr>
        <p:spPr>
          <a:xfrm>
            <a:off x="11202800" y="5257800"/>
            <a:ext cx="19941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ELITE</a:t>
            </a:r>
            <a:endParaRPr b="0" i="0" sz="4800" u="none" cap="none" strike="noStrike">
              <a:solidFill>
                <a:schemeClr val="dk1"/>
              </a:solidFill>
              <a:latin typeface="Calibri"/>
              <a:ea typeface="Calibri"/>
              <a:cs typeface="Calibri"/>
              <a:sym typeface="Calibri"/>
            </a:endParaRPr>
          </a:p>
        </p:txBody>
      </p:sp>
      <p:sp>
        <p:nvSpPr>
          <p:cNvPr id="240" name="Google Shape;240;g2e0ac0d7a20_0_200"/>
          <p:cNvSpPr/>
          <p:nvPr/>
        </p:nvSpPr>
        <p:spPr>
          <a:xfrm>
            <a:off x="9437280" y="62992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41" name="Google Shape;241;g2e0ac0d7a20_0_200"/>
          <p:cNvSpPr/>
          <p:nvPr/>
        </p:nvSpPr>
        <p:spPr>
          <a:xfrm>
            <a:off x="10243830" y="11277600"/>
            <a:ext cx="3912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$50/MONTH</a:t>
            </a:r>
            <a:endParaRPr b="0" i="0" sz="4800" u="none" cap="none" strike="noStrike">
              <a:solidFill>
                <a:schemeClr val="dk1"/>
              </a:solidFill>
              <a:latin typeface="Calibri"/>
              <a:ea typeface="Calibri"/>
              <a:cs typeface="Calibri"/>
              <a:sym typeface="Calibri"/>
            </a:endParaRPr>
          </a:p>
        </p:txBody>
      </p:sp>
      <p:sp>
        <p:nvSpPr>
          <p:cNvPr id="242" name="Google Shape;242;g2e0ac0d7a20_0_200"/>
          <p:cNvSpPr/>
          <p:nvPr/>
        </p:nvSpPr>
        <p:spPr>
          <a:xfrm>
            <a:off x="16181822" y="2870200"/>
            <a:ext cx="6439800" cy="9601200"/>
          </a:xfrm>
          <a:prstGeom prst="roundRect">
            <a:avLst>
              <a:gd fmla="val 3124"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3" name="Google Shape;243;g2e0ac0d7a20_0_200"/>
          <p:cNvPicPr preferRelativeResize="0"/>
          <p:nvPr/>
        </p:nvPicPr>
        <p:blipFill rotWithShape="1">
          <a:blip r:embed="rId9">
            <a:alphaModFix/>
          </a:blip>
          <a:srcRect b="0" l="0" r="0" t="0"/>
          <a:stretch/>
        </p:blipFill>
        <p:spPr>
          <a:xfrm>
            <a:off x="18588773" y="3327400"/>
            <a:ext cx="1625803" cy="1625600"/>
          </a:xfrm>
          <a:prstGeom prst="rect">
            <a:avLst/>
          </a:prstGeom>
          <a:noFill/>
          <a:ln>
            <a:noFill/>
          </a:ln>
        </p:spPr>
      </p:pic>
      <p:sp>
        <p:nvSpPr>
          <p:cNvPr id="244" name="Google Shape;244;g2e0ac0d7a20_0_200"/>
          <p:cNvSpPr/>
          <p:nvPr/>
        </p:nvSpPr>
        <p:spPr>
          <a:xfrm>
            <a:off x="17432929" y="5257800"/>
            <a:ext cx="39375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LEGENDARY</a:t>
            </a:r>
            <a:endParaRPr b="0" i="0" sz="4800" u="none" cap="none" strike="noStrike">
              <a:solidFill>
                <a:schemeClr val="dk1"/>
              </a:solidFill>
              <a:latin typeface="Calibri"/>
              <a:ea typeface="Calibri"/>
              <a:cs typeface="Calibri"/>
              <a:sym typeface="Calibri"/>
            </a:endParaRPr>
          </a:p>
        </p:txBody>
      </p:sp>
      <p:sp>
        <p:nvSpPr>
          <p:cNvPr id="245" name="Google Shape;245;g2e0ac0d7a20_0_200"/>
          <p:cNvSpPr/>
          <p:nvPr/>
        </p:nvSpPr>
        <p:spPr>
          <a:xfrm>
            <a:off x="16639080" y="62992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46" name="Google Shape;246;g2e0ac0d7a20_0_200"/>
          <p:cNvSpPr/>
          <p:nvPr/>
        </p:nvSpPr>
        <p:spPr>
          <a:xfrm>
            <a:off x="17299562" y="11277600"/>
            <a:ext cx="42042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C4FD"/>
        </a:solidFill>
      </p:bgPr>
    </p:bg>
    <p:spTree>
      <p:nvGrpSpPr>
        <p:cNvPr id="251" name="Shape 251"/>
        <p:cNvGrpSpPr/>
        <p:nvPr/>
      </p:nvGrpSpPr>
      <p:grpSpPr>
        <a:xfrm>
          <a:off x="0" y="0"/>
          <a:ext cx="0" cy="0"/>
          <a:chOff x="0" y="0"/>
          <a:chExt cx="0" cy="0"/>
        </a:xfrm>
      </p:grpSpPr>
      <p:pic>
        <p:nvPicPr>
          <p:cNvPr descr=" " id="252" name="Google Shape;252;g2e0ac0d7a20_0_22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53" name="Google Shape;253;g2e0ac0d7a20_0_226"/>
          <p:cNvPicPr preferRelativeResize="0"/>
          <p:nvPr/>
        </p:nvPicPr>
        <p:blipFill rotWithShape="1">
          <a:blip r:embed="rId4">
            <a:alphaModFix/>
          </a:blip>
          <a:srcRect b="0" l="0" r="0" t="0"/>
          <a:stretch/>
        </p:blipFill>
        <p:spPr>
          <a:xfrm>
            <a:off x="0" y="0"/>
            <a:ext cx="5448981" cy="5118100"/>
          </a:xfrm>
          <a:prstGeom prst="rect">
            <a:avLst/>
          </a:prstGeom>
          <a:noFill/>
          <a:ln>
            <a:noFill/>
          </a:ln>
        </p:spPr>
      </p:pic>
      <p:pic>
        <p:nvPicPr>
          <p:cNvPr descr=" " id="254" name="Google Shape;254;g2e0ac0d7a20_0_226"/>
          <p:cNvPicPr preferRelativeResize="0"/>
          <p:nvPr/>
        </p:nvPicPr>
        <p:blipFill rotWithShape="1">
          <a:blip r:embed="rId5">
            <a:alphaModFix/>
          </a:blip>
          <a:srcRect b="0" l="0" r="0" t="0"/>
          <a:stretch/>
        </p:blipFill>
        <p:spPr>
          <a:xfrm>
            <a:off x="18226778" y="10439400"/>
            <a:ext cx="5902123" cy="2819400"/>
          </a:xfrm>
          <a:prstGeom prst="rect">
            <a:avLst/>
          </a:prstGeom>
          <a:noFill/>
          <a:ln>
            <a:noFill/>
          </a:ln>
        </p:spPr>
      </p:pic>
      <p:sp>
        <p:nvSpPr>
          <p:cNvPr id="255" name="Google Shape;255;g2e0ac0d7a20_0_22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6" name="Google Shape;256;g2e0ac0d7a20_0_22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57" name="Google Shape;257;g2e0ac0d7a20_0_226"/>
          <p:cNvPicPr preferRelativeResize="0"/>
          <p:nvPr/>
        </p:nvPicPr>
        <p:blipFill rotWithShape="1">
          <a:blip r:embed="rId7">
            <a:alphaModFix/>
          </a:blip>
          <a:srcRect b="0" l="0" r="0" t="0"/>
          <a:stretch/>
        </p:blipFill>
        <p:spPr>
          <a:xfrm>
            <a:off x="990724" y="1574800"/>
            <a:ext cx="22418302" cy="10579100"/>
          </a:xfrm>
          <a:prstGeom prst="rect">
            <a:avLst/>
          </a:prstGeom>
          <a:noFill/>
          <a:ln>
            <a:noFill/>
          </a:ln>
        </p:spPr>
      </p:pic>
      <p:sp>
        <p:nvSpPr>
          <p:cNvPr id="258" name="Google Shape;258;g2e0ac0d7a20_0_226"/>
          <p:cNvSpPr/>
          <p:nvPr/>
        </p:nvSpPr>
        <p:spPr>
          <a:xfrm>
            <a:off x="1270159" y="1574800"/>
            <a:ext cx="22138800"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9" name="Google Shape;259;g2e0ac0d7a20_0_226"/>
          <p:cNvPicPr preferRelativeResize="0"/>
          <p:nvPr/>
        </p:nvPicPr>
        <p:blipFill rotWithShape="1">
          <a:blip r:embed="rId8">
            <a:alphaModFix/>
          </a:blip>
          <a:srcRect b="0" l="0" r="0" t="0"/>
          <a:stretch/>
        </p:blipFill>
        <p:spPr>
          <a:xfrm>
            <a:off x="1270159" y="1574800"/>
            <a:ext cx="5639505" cy="5638800"/>
          </a:xfrm>
          <a:prstGeom prst="rect">
            <a:avLst/>
          </a:prstGeom>
          <a:noFill/>
          <a:ln>
            <a:noFill/>
          </a:ln>
        </p:spPr>
      </p:pic>
      <p:pic>
        <p:nvPicPr>
          <p:cNvPr descr=" " id="260" name="Google Shape;260;g2e0ac0d7a20_0_226"/>
          <p:cNvPicPr preferRelativeResize="0"/>
          <p:nvPr/>
        </p:nvPicPr>
        <p:blipFill rotWithShape="1">
          <a:blip r:embed="rId9">
            <a:alphaModFix/>
          </a:blip>
          <a:srcRect b="0" l="0" r="0" t="0"/>
          <a:stretch/>
        </p:blipFill>
        <p:spPr>
          <a:xfrm>
            <a:off x="3361700" y="3666083"/>
            <a:ext cx="1456422" cy="1456246"/>
          </a:xfrm>
          <a:prstGeom prst="rect">
            <a:avLst/>
          </a:prstGeom>
          <a:noFill/>
          <a:ln>
            <a:noFill/>
          </a:ln>
        </p:spPr>
      </p:pic>
      <p:pic>
        <p:nvPicPr>
          <p:cNvPr descr=" " id="261" name="Google Shape;261;g2e0ac0d7a20_0_226"/>
          <p:cNvPicPr preferRelativeResize="0"/>
          <p:nvPr/>
        </p:nvPicPr>
        <p:blipFill rotWithShape="1">
          <a:blip r:embed="rId8">
            <a:alphaModFix/>
          </a:blip>
          <a:srcRect b="0" l="0" r="0" t="0"/>
          <a:stretch/>
        </p:blipFill>
        <p:spPr>
          <a:xfrm>
            <a:off x="6769946" y="1574800"/>
            <a:ext cx="5639505" cy="5638800"/>
          </a:xfrm>
          <a:prstGeom prst="rect">
            <a:avLst/>
          </a:prstGeom>
          <a:noFill/>
          <a:ln>
            <a:noFill/>
          </a:ln>
        </p:spPr>
      </p:pic>
      <p:pic>
        <p:nvPicPr>
          <p:cNvPr descr=" " id="262" name="Google Shape;262;g2e0ac0d7a20_0_226"/>
          <p:cNvPicPr preferRelativeResize="0"/>
          <p:nvPr/>
        </p:nvPicPr>
        <p:blipFill rotWithShape="1">
          <a:blip r:embed="rId10">
            <a:alphaModFix/>
          </a:blip>
          <a:srcRect b="0" l="0" r="0" t="0"/>
          <a:stretch/>
        </p:blipFill>
        <p:spPr>
          <a:xfrm>
            <a:off x="8776797" y="3581400"/>
            <a:ext cx="1625803" cy="1625600"/>
          </a:xfrm>
          <a:prstGeom prst="rect">
            <a:avLst/>
          </a:prstGeom>
          <a:noFill/>
          <a:ln>
            <a:noFill/>
          </a:ln>
        </p:spPr>
      </p:pic>
      <p:pic>
        <p:nvPicPr>
          <p:cNvPr descr=" " id="263" name="Google Shape;263;g2e0ac0d7a20_0_226"/>
          <p:cNvPicPr preferRelativeResize="0"/>
          <p:nvPr/>
        </p:nvPicPr>
        <p:blipFill rotWithShape="1">
          <a:blip r:embed="rId11">
            <a:alphaModFix/>
          </a:blip>
          <a:srcRect b="0" l="0" r="0" t="0"/>
          <a:stretch/>
        </p:blipFill>
        <p:spPr>
          <a:xfrm>
            <a:off x="8980022" y="3784600"/>
            <a:ext cx="1192256" cy="1190414"/>
          </a:xfrm>
          <a:prstGeom prst="rect">
            <a:avLst/>
          </a:prstGeom>
          <a:noFill/>
          <a:ln>
            <a:noFill/>
          </a:ln>
        </p:spPr>
      </p:pic>
      <p:pic>
        <p:nvPicPr>
          <p:cNvPr descr=" " id="264" name="Google Shape;264;g2e0ac0d7a20_0_226"/>
          <p:cNvPicPr preferRelativeResize="0"/>
          <p:nvPr/>
        </p:nvPicPr>
        <p:blipFill rotWithShape="1">
          <a:blip r:embed="rId8">
            <a:alphaModFix/>
          </a:blip>
          <a:srcRect b="0" l="0" r="0" t="0"/>
          <a:stretch/>
        </p:blipFill>
        <p:spPr>
          <a:xfrm>
            <a:off x="12269734" y="1574800"/>
            <a:ext cx="5639505" cy="5638800"/>
          </a:xfrm>
          <a:prstGeom prst="rect">
            <a:avLst/>
          </a:prstGeom>
          <a:noFill/>
          <a:ln>
            <a:noFill/>
          </a:ln>
        </p:spPr>
      </p:pic>
      <p:pic>
        <p:nvPicPr>
          <p:cNvPr descr=" " id="265" name="Google Shape;265;g2e0ac0d7a20_0_226"/>
          <p:cNvPicPr preferRelativeResize="0"/>
          <p:nvPr/>
        </p:nvPicPr>
        <p:blipFill rotWithShape="1">
          <a:blip r:embed="rId10">
            <a:alphaModFix/>
          </a:blip>
          <a:srcRect b="0" l="0" r="0" t="0"/>
          <a:stretch/>
        </p:blipFill>
        <p:spPr>
          <a:xfrm>
            <a:off x="14276584" y="3581400"/>
            <a:ext cx="1625803" cy="1625600"/>
          </a:xfrm>
          <a:prstGeom prst="rect">
            <a:avLst/>
          </a:prstGeom>
          <a:noFill/>
          <a:ln>
            <a:noFill/>
          </a:ln>
        </p:spPr>
      </p:pic>
      <p:pic>
        <p:nvPicPr>
          <p:cNvPr descr=" " id="266" name="Google Shape;266;g2e0ac0d7a20_0_226"/>
          <p:cNvPicPr preferRelativeResize="0"/>
          <p:nvPr/>
        </p:nvPicPr>
        <p:blipFill rotWithShape="1">
          <a:blip r:embed="rId12">
            <a:alphaModFix/>
          </a:blip>
          <a:srcRect b="0" l="0" r="0" t="0"/>
          <a:stretch/>
        </p:blipFill>
        <p:spPr>
          <a:xfrm>
            <a:off x="14378172" y="3586163"/>
            <a:ext cx="1519452" cy="1519262"/>
          </a:xfrm>
          <a:prstGeom prst="rect">
            <a:avLst/>
          </a:prstGeom>
          <a:noFill/>
          <a:ln>
            <a:noFill/>
          </a:ln>
        </p:spPr>
      </p:pic>
      <p:pic>
        <p:nvPicPr>
          <p:cNvPr descr=" " id="267" name="Google Shape;267;g2e0ac0d7a20_0_226"/>
          <p:cNvPicPr preferRelativeResize="0"/>
          <p:nvPr/>
        </p:nvPicPr>
        <p:blipFill rotWithShape="1">
          <a:blip r:embed="rId8">
            <a:alphaModFix/>
          </a:blip>
          <a:srcRect b="0" l="0" r="0" t="0"/>
          <a:stretch/>
        </p:blipFill>
        <p:spPr>
          <a:xfrm>
            <a:off x="17769521" y="1574800"/>
            <a:ext cx="5639505" cy="5638800"/>
          </a:xfrm>
          <a:prstGeom prst="rect">
            <a:avLst/>
          </a:prstGeom>
          <a:noFill/>
          <a:ln>
            <a:noFill/>
          </a:ln>
        </p:spPr>
      </p:pic>
      <p:pic>
        <p:nvPicPr>
          <p:cNvPr descr=" " id="268" name="Google Shape;268;g2e0ac0d7a20_0_226"/>
          <p:cNvPicPr preferRelativeResize="0"/>
          <p:nvPr/>
        </p:nvPicPr>
        <p:blipFill rotWithShape="1">
          <a:blip r:embed="rId10">
            <a:alphaModFix/>
          </a:blip>
          <a:srcRect b="0" l="0" r="0" t="0"/>
          <a:stretch/>
        </p:blipFill>
        <p:spPr>
          <a:xfrm>
            <a:off x="19776372" y="3581400"/>
            <a:ext cx="1625803" cy="1625600"/>
          </a:xfrm>
          <a:prstGeom prst="rect">
            <a:avLst/>
          </a:prstGeom>
          <a:noFill/>
          <a:ln>
            <a:noFill/>
          </a:ln>
        </p:spPr>
      </p:pic>
      <p:pic>
        <p:nvPicPr>
          <p:cNvPr descr=" " id="269" name="Google Shape;269;g2e0ac0d7a20_0_226"/>
          <p:cNvPicPr preferRelativeResize="0"/>
          <p:nvPr/>
        </p:nvPicPr>
        <p:blipFill rotWithShape="1">
          <a:blip r:embed="rId13">
            <a:alphaModFix/>
          </a:blip>
          <a:srcRect b="0" l="0" r="0" t="0"/>
          <a:stretch/>
        </p:blipFill>
        <p:spPr>
          <a:xfrm>
            <a:off x="19844116" y="3581400"/>
            <a:ext cx="1490319" cy="1625600"/>
          </a:xfrm>
          <a:prstGeom prst="rect">
            <a:avLst/>
          </a:prstGeom>
          <a:noFill/>
          <a:ln>
            <a:noFill/>
          </a:ln>
        </p:spPr>
      </p:pic>
      <p:sp>
        <p:nvSpPr>
          <p:cNvPr id="270" name="Google Shape;270;g2e0ac0d7a20_0_226"/>
          <p:cNvSpPr/>
          <p:nvPr/>
        </p:nvSpPr>
        <p:spPr>
          <a:xfrm>
            <a:off x="990724" y="3835400"/>
            <a:ext cx="174267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e0ac0d7a20_0_226"/>
          <p:cNvSpPr/>
          <p:nvPr/>
        </p:nvSpPr>
        <p:spPr>
          <a:xfrm>
            <a:off x="990724" y="3835400"/>
            <a:ext cx="1117800" cy="1117500"/>
          </a:xfrm>
          <a:prstGeom prst="roundRect">
            <a:avLst>
              <a:gd fmla="val 378818" name="adj"/>
            </a:avLst>
          </a:prstGeom>
          <a:solidFill>
            <a:srgbClr val="5BE6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e0ac0d7a20_0_226"/>
          <p:cNvSpPr/>
          <p:nvPr/>
        </p:nvSpPr>
        <p:spPr>
          <a:xfrm>
            <a:off x="1206651" y="3784600"/>
            <a:ext cx="10245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usso One"/>
              <a:buNone/>
            </a:pPr>
            <a:r>
              <a:rPr b="0" i="0" lang="en-US" sz="8000" u="none" cap="none" strike="noStrike">
                <a:solidFill>
                  <a:srgbClr val="FFFFFF"/>
                </a:solidFill>
                <a:latin typeface="Russo One"/>
                <a:ea typeface="Russo One"/>
                <a:cs typeface="Russo One"/>
                <a:sym typeface="Russo One"/>
              </a:rPr>
              <a:t>S</a:t>
            </a:r>
            <a:endParaRPr b="0" i="0" sz="8000" u="none" cap="none" strike="noStrike">
              <a:solidFill>
                <a:schemeClr val="dk1"/>
              </a:solidFill>
              <a:latin typeface="Calibri"/>
              <a:ea typeface="Calibri"/>
              <a:cs typeface="Calibri"/>
              <a:sym typeface="Calibri"/>
            </a:endParaRPr>
          </a:p>
        </p:txBody>
      </p:sp>
      <p:sp>
        <p:nvSpPr>
          <p:cNvPr id="273" name="Google Shape;273;g2e0ac0d7a20_0_226"/>
          <p:cNvSpPr/>
          <p:nvPr/>
        </p:nvSpPr>
        <p:spPr>
          <a:xfrm>
            <a:off x="6427003" y="3835400"/>
            <a:ext cx="1117800" cy="1117500"/>
          </a:xfrm>
          <a:prstGeom prst="roundRect">
            <a:avLst>
              <a:gd fmla="val 378818" name="adj"/>
            </a:avLst>
          </a:prstGeom>
          <a:solidFill>
            <a:srgbClr val="5BE6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e0ac0d7a20_0_226"/>
          <p:cNvSpPr/>
          <p:nvPr/>
        </p:nvSpPr>
        <p:spPr>
          <a:xfrm>
            <a:off x="6484160" y="3784600"/>
            <a:ext cx="13422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usso One"/>
              <a:buNone/>
            </a:pPr>
            <a:r>
              <a:rPr b="0" i="0" lang="en-US" sz="8000" u="none" cap="none" strike="noStrike">
                <a:solidFill>
                  <a:srgbClr val="FFFFFF"/>
                </a:solidFill>
                <a:latin typeface="Russo One"/>
                <a:ea typeface="Russo One"/>
                <a:cs typeface="Russo One"/>
                <a:sym typeface="Russo One"/>
              </a:rPr>
              <a:t>W</a:t>
            </a:r>
            <a:endParaRPr b="0" i="0" sz="8000" u="none" cap="none" strike="noStrike">
              <a:solidFill>
                <a:schemeClr val="dk1"/>
              </a:solidFill>
              <a:latin typeface="Calibri"/>
              <a:ea typeface="Calibri"/>
              <a:cs typeface="Calibri"/>
              <a:sym typeface="Calibri"/>
            </a:endParaRPr>
          </a:p>
        </p:txBody>
      </p:sp>
      <p:sp>
        <p:nvSpPr>
          <p:cNvPr id="275" name="Google Shape;275;g2e0ac0d7a20_0_226"/>
          <p:cNvSpPr/>
          <p:nvPr/>
        </p:nvSpPr>
        <p:spPr>
          <a:xfrm>
            <a:off x="11863283" y="3835400"/>
            <a:ext cx="1117800" cy="1117500"/>
          </a:xfrm>
          <a:prstGeom prst="roundRect">
            <a:avLst>
              <a:gd fmla="val 378818" name="adj"/>
            </a:avLst>
          </a:prstGeom>
          <a:solidFill>
            <a:srgbClr val="5BE6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e0ac0d7a20_0_226"/>
          <p:cNvSpPr/>
          <p:nvPr/>
        </p:nvSpPr>
        <p:spPr>
          <a:xfrm>
            <a:off x="12047456" y="3784600"/>
            <a:ext cx="10881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usso One"/>
              <a:buNone/>
            </a:pPr>
            <a:r>
              <a:rPr b="0" i="0" lang="en-US" sz="8000" u="none" cap="none" strike="noStrike">
                <a:solidFill>
                  <a:srgbClr val="FFFFFF"/>
                </a:solidFill>
                <a:latin typeface="Russo One"/>
                <a:ea typeface="Russo One"/>
                <a:cs typeface="Russo One"/>
                <a:sym typeface="Russo One"/>
              </a:rPr>
              <a:t>O</a:t>
            </a:r>
            <a:endParaRPr b="0" i="0" sz="8000" u="none" cap="none" strike="noStrike">
              <a:solidFill>
                <a:schemeClr val="dk1"/>
              </a:solidFill>
              <a:latin typeface="Calibri"/>
              <a:ea typeface="Calibri"/>
              <a:cs typeface="Calibri"/>
              <a:sym typeface="Calibri"/>
            </a:endParaRPr>
          </a:p>
        </p:txBody>
      </p:sp>
      <p:sp>
        <p:nvSpPr>
          <p:cNvPr id="277" name="Google Shape;277;g2e0ac0d7a20_0_226"/>
          <p:cNvSpPr/>
          <p:nvPr/>
        </p:nvSpPr>
        <p:spPr>
          <a:xfrm>
            <a:off x="17299562" y="3835400"/>
            <a:ext cx="1117800" cy="1117500"/>
          </a:xfrm>
          <a:prstGeom prst="roundRect">
            <a:avLst>
              <a:gd fmla="val 378818" name="adj"/>
            </a:avLst>
          </a:prstGeom>
          <a:solidFill>
            <a:srgbClr val="5BE6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e0ac0d7a20_0_226"/>
          <p:cNvSpPr/>
          <p:nvPr/>
        </p:nvSpPr>
        <p:spPr>
          <a:xfrm>
            <a:off x="17540892" y="3784600"/>
            <a:ext cx="9738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usso One"/>
              <a:buNone/>
            </a:pPr>
            <a:r>
              <a:rPr b="0" i="0" lang="en-US" sz="8000" u="none" cap="none" strike="noStrike">
                <a:solidFill>
                  <a:srgbClr val="FFFFFF"/>
                </a:solidFill>
                <a:latin typeface="Russo One"/>
                <a:ea typeface="Russo One"/>
                <a:cs typeface="Russo One"/>
                <a:sym typeface="Russo One"/>
              </a:rPr>
              <a:t>T</a:t>
            </a:r>
            <a:endParaRPr b="0" i="0" sz="8000" u="none" cap="none" strike="noStrike">
              <a:solidFill>
                <a:schemeClr val="dk1"/>
              </a:solidFill>
              <a:latin typeface="Calibri"/>
              <a:ea typeface="Calibri"/>
              <a:cs typeface="Calibri"/>
              <a:sym typeface="Calibri"/>
            </a:endParaRPr>
          </a:p>
        </p:txBody>
      </p:sp>
      <p:sp>
        <p:nvSpPr>
          <p:cNvPr id="279" name="Google Shape;279;g2e0ac0d7a20_0_226"/>
          <p:cNvSpPr/>
          <p:nvPr/>
        </p:nvSpPr>
        <p:spPr>
          <a:xfrm>
            <a:off x="1270159" y="7823200"/>
            <a:ext cx="4737600" cy="403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2e0ac0d7a20_0_226"/>
          <p:cNvSpPr/>
          <p:nvPr/>
        </p:nvSpPr>
        <p:spPr>
          <a:xfrm>
            <a:off x="1270159"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e0ac0d7a20_0_226"/>
          <p:cNvSpPr/>
          <p:nvPr/>
        </p:nvSpPr>
        <p:spPr>
          <a:xfrm>
            <a:off x="1270159"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e0ac0d7a20_0_226"/>
          <p:cNvSpPr/>
          <p:nvPr/>
        </p:nvSpPr>
        <p:spPr>
          <a:xfrm>
            <a:off x="1270159" y="78232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ECLIPSE</a:t>
            </a:r>
            <a:endParaRPr b="0" i="0" sz="3600" u="none" cap="none" strike="noStrike">
              <a:solidFill>
                <a:schemeClr val="dk1"/>
              </a:solidFill>
              <a:latin typeface="Calibri"/>
              <a:ea typeface="Calibri"/>
              <a:cs typeface="Calibri"/>
              <a:sym typeface="Calibri"/>
            </a:endParaRPr>
          </a:p>
        </p:txBody>
      </p:sp>
      <p:sp>
        <p:nvSpPr>
          <p:cNvPr id="283" name="Google Shape;283;g2e0ac0d7a20_0_226"/>
          <p:cNvSpPr/>
          <p:nvPr/>
        </p:nvSpPr>
        <p:spPr>
          <a:xfrm>
            <a:off x="1270159"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4" name="Google Shape;284;g2e0ac0d7a20_0_226"/>
          <p:cNvSpPr/>
          <p:nvPr/>
        </p:nvSpPr>
        <p:spPr>
          <a:xfrm>
            <a:off x="1270159"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e0ac0d7a20_0_226"/>
          <p:cNvSpPr/>
          <p:nvPr/>
        </p:nvSpPr>
        <p:spPr>
          <a:xfrm>
            <a:off x="1270159"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e0ac0d7a20_0_226"/>
          <p:cNvSpPr/>
          <p:nvPr/>
        </p:nvSpPr>
        <p:spPr>
          <a:xfrm>
            <a:off x="1270159" y="100457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QUEST</a:t>
            </a:r>
            <a:endParaRPr b="0" i="0" sz="3600" u="none" cap="none" strike="noStrike">
              <a:solidFill>
                <a:schemeClr val="dk1"/>
              </a:solidFill>
              <a:latin typeface="Calibri"/>
              <a:ea typeface="Calibri"/>
              <a:cs typeface="Calibri"/>
              <a:sym typeface="Calibri"/>
            </a:endParaRPr>
          </a:p>
        </p:txBody>
      </p:sp>
      <p:sp>
        <p:nvSpPr>
          <p:cNvPr id="287" name="Google Shape;287;g2e0ac0d7a20_0_226"/>
          <p:cNvSpPr/>
          <p:nvPr/>
        </p:nvSpPr>
        <p:spPr>
          <a:xfrm>
            <a:off x="1270159" y="107950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88" name="Google Shape;288;g2e0ac0d7a20_0_226"/>
          <p:cNvSpPr/>
          <p:nvPr/>
        </p:nvSpPr>
        <p:spPr>
          <a:xfrm>
            <a:off x="6769946" y="7823200"/>
            <a:ext cx="4737600" cy="403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e0ac0d7a20_0_226"/>
          <p:cNvSpPr/>
          <p:nvPr/>
        </p:nvSpPr>
        <p:spPr>
          <a:xfrm>
            <a:off x="6769946"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e0ac0d7a20_0_226"/>
          <p:cNvSpPr/>
          <p:nvPr/>
        </p:nvSpPr>
        <p:spPr>
          <a:xfrm>
            <a:off x="6769946"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e0ac0d7a20_0_226"/>
          <p:cNvSpPr/>
          <p:nvPr/>
        </p:nvSpPr>
        <p:spPr>
          <a:xfrm>
            <a:off x="6769946" y="78232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ECLIPSE</a:t>
            </a:r>
            <a:endParaRPr b="0" i="0" sz="3600" u="none" cap="none" strike="noStrike">
              <a:solidFill>
                <a:schemeClr val="dk1"/>
              </a:solidFill>
              <a:latin typeface="Calibri"/>
              <a:ea typeface="Calibri"/>
              <a:cs typeface="Calibri"/>
              <a:sym typeface="Calibri"/>
            </a:endParaRPr>
          </a:p>
        </p:txBody>
      </p:sp>
      <p:sp>
        <p:nvSpPr>
          <p:cNvPr id="292" name="Google Shape;292;g2e0ac0d7a20_0_226"/>
          <p:cNvSpPr/>
          <p:nvPr/>
        </p:nvSpPr>
        <p:spPr>
          <a:xfrm>
            <a:off x="6769946"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93" name="Google Shape;293;g2e0ac0d7a20_0_226"/>
          <p:cNvSpPr/>
          <p:nvPr/>
        </p:nvSpPr>
        <p:spPr>
          <a:xfrm>
            <a:off x="6769946"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2e0ac0d7a20_0_226"/>
          <p:cNvSpPr/>
          <p:nvPr/>
        </p:nvSpPr>
        <p:spPr>
          <a:xfrm>
            <a:off x="6769946"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e0ac0d7a20_0_226"/>
          <p:cNvSpPr/>
          <p:nvPr/>
        </p:nvSpPr>
        <p:spPr>
          <a:xfrm>
            <a:off x="6769946" y="100457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QUEST</a:t>
            </a:r>
            <a:endParaRPr b="0" i="0" sz="3600" u="none" cap="none" strike="noStrike">
              <a:solidFill>
                <a:schemeClr val="dk1"/>
              </a:solidFill>
              <a:latin typeface="Calibri"/>
              <a:ea typeface="Calibri"/>
              <a:cs typeface="Calibri"/>
              <a:sym typeface="Calibri"/>
            </a:endParaRPr>
          </a:p>
        </p:txBody>
      </p:sp>
      <p:sp>
        <p:nvSpPr>
          <p:cNvPr id="296" name="Google Shape;296;g2e0ac0d7a20_0_226"/>
          <p:cNvSpPr/>
          <p:nvPr/>
        </p:nvSpPr>
        <p:spPr>
          <a:xfrm>
            <a:off x="6769946" y="107950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97" name="Google Shape;297;g2e0ac0d7a20_0_226"/>
          <p:cNvSpPr/>
          <p:nvPr/>
        </p:nvSpPr>
        <p:spPr>
          <a:xfrm>
            <a:off x="12269734" y="7823200"/>
            <a:ext cx="4737600" cy="403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e0ac0d7a20_0_226"/>
          <p:cNvSpPr/>
          <p:nvPr/>
        </p:nvSpPr>
        <p:spPr>
          <a:xfrm>
            <a:off x="12269734"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e0ac0d7a20_0_226"/>
          <p:cNvSpPr/>
          <p:nvPr/>
        </p:nvSpPr>
        <p:spPr>
          <a:xfrm>
            <a:off x="12269734"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2e0ac0d7a20_0_226"/>
          <p:cNvSpPr/>
          <p:nvPr/>
        </p:nvSpPr>
        <p:spPr>
          <a:xfrm>
            <a:off x="12269734" y="78232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ECLIPSE</a:t>
            </a:r>
            <a:endParaRPr b="0" i="0" sz="3600" u="none" cap="none" strike="noStrike">
              <a:solidFill>
                <a:schemeClr val="dk1"/>
              </a:solidFill>
              <a:latin typeface="Calibri"/>
              <a:ea typeface="Calibri"/>
              <a:cs typeface="Calibri"/>
              <a:sym typeface="Calibri"/>
            </a:endParaRPr>
          </a:p>
        </p:txBody>
      </p:sp>
      <p:sp>
        <p:nvSpPr>
          <p:cNvPr id="301" name="Google Shape;301;g2e0ac0d7a20_0_226"/>
          <p:cNvSpPr/>
          <p:nvPr/>
        </p:nvSpPr>
        <p:spPr>
          <a:xfrm>
            <a:off x="12269734"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02" name="Google Shape;302;g2e0ac0d7a20_0_226"/>
          <p:cNvSpPr/>
          <p:nvPr/>
        </p:nvSpPr>
        <p:spPr>
          <a:xfrm>
            <a:off x="12269734"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e0ac0d7a20_0_226"/>
          <p:cNvSpPr/>
          <p:nvPr/>
        </p:nvSpPr>
        <p:spPr>
          <a:xfrm>
            <a:off x="12269734"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e0ac0d7a20_0_226"/>
          <p:cNvSpPr/>
          <p:nvPr/>
        </p:nvSpPr>
        <p:spPr>
          <a:xfrm>
            <a:off x="12269734" y="100457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QUEST</a:t>
            </a:r>
            <a:endParaRPr b="0" i="0" sz="3600" u="none" cap="none" strike="noStrike">
              <a:solidFill>
                <a:schemeClr val="dk1"/>
              </a:solidFill>
              <a:latin typeface="Calibri"/>
              <a:ea typeface="Calibri"/>
              <a:cs typeface="Calibri"/>
              <a:sym typeface="Calibri"/>
            </a:endParaRPr>
          </a:p>
        </p:txBody>
      </p:sp>
      <p:sp>
        <p:nvSpPr>
          <p:cNvPr id="305" name="Google Shape;305;g2e0ac0d7a20_0_226"/>
          <p:cNvSpPr/>
          <p:nvPr/>
        </p:nvSpPr>
        <p:spPr>
          <a:xfrm>
            <a:off x="12269734" y="107950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306" name="Google Shape;306;g2e0ac0d7a20_0_226"/>
          <p:cNvSpPr/>
          <p:nvPr/>
        </p:nvSpPr>
        <p:spPr>
          <a:xfrm>
            <a:off x="17769521" y="7823200"/>
            <a:ext cx="4737600" cy="403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e0ac0d7a20_0_226"/>
          <p:cNvSpPr/>
          <p:nvPr/>
        </p:nvSpPr>
        <p:spPr>
          <a:xfrm>
            <a:off x="17769521"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e0ac0d7a20_0_226"/>
          <p:cNvSpPr/>
          <p:nvPr/>
        </p:nvSpPr>
        <p:spPr>
          <a:xfrm>
            <a:off x="17769521"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2e0ac0d7a20_0_226"/>
          <p:cNvSpPr/>
          <p:nvPr/>
        </p:nvSpPr>
        <p:spPr>
          <a:xfrm>
            <a:off x="17769521" y="78232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ECLIPSE</a:t>
            </a:r>
            <a:endParaRPr b="0" i="0" sz="3600" u="none" cap="none" strike="noStrike">
              <a:solidFill>
                <a:schemeClr val="dk1"/>
              </a:solidFill>
              <a:latin typeface="Calibri"/>
              <a:ea typeface="Calibri"/>
              <a:cs typeface="Calibri"/>
              <a:sym typeface="Calibri"/>
            </a:endParaRPr>
          </a:p>
        </p:txBody>
      </p:sp>
      <p:sp>
        <p:nvSpPr>
          <p:cNvPr id="310" name="Google Shape;310;g2e0ac0d7a20_0_226"/>
          <p:cNvSpPr/>
          <p:nvPr/>
        </p:nvSpPr>
        <p:spPr>
          <a:xfrm>
            <a:off x="17769521"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11" name="Google Shape;311;g2e0ac0d7a20_0_226"/>
          <p:cNvSpPr/>
          <p:nvPr/>
        </p:nvSpPr>
        <p:spPr>
          <a:xfrm>
            <a:off x="17769521"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e0ac0d7a20_0_226"/>
          <p:cNvSpPr/>
          <p:nvPr/>
        </p:nvSpPr>
        <p:spPr>
          <a:xfrm>
            <a:off x="17769521"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e0ac0d7a20_0_226"/>
          <p:cNvSpPr/>
          <p:nvPr/>
        </p:nvSpPr>
        <p:spPr>
          <a:xfrm>
            <a:off x="17769521" y="100457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QUEST</a:t>
            </a:r>
            <a:endParaRPr b="0" i="0" sz="3600" u="none" cap="none" strike="noStrike">
              <a:solidFill>
                <a:schemeClr val="dk1"/>
              </a:solidFill>
              <a:latin typeface="Calibri"/>
              <a:ea typeface="Calibri"/>
              <a:cs typeface="Calibri"/>
              <a:sym typeface="Calibri"/>
            </a:endParaRPr>
          </a:p>
        </p:txBody>
      </p:sp>
      <p:sp>
        <p:nvSpPr>
          <p:cNvPr id="314" name="Google Shape;314;g2e0ac0d7a20_0_226"/>
          <p:cNvSpPr/>
          <p:nvPr/>
        </p:nvSpPr>
        <p:spPr>
          <a:xfrm>
            <a:off x="17769521" y="107950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C4FD"/>
        </a:solidFill>
      </p:bgPr>
    </p:bg>
    <p:spTree>
      <p:nvGrpSpPr>
        <p:cNvPr id="319" name="Shape 319"/>
        <p:cNvGrpSpPr/>
        <p:nvPr/>
      </p:nvGrpSpPr>
      <p:grpSpPr>
        <a:xfrm>
          <a:off x="0" y="0"/>
          <a:ext cx="0" cy="0"/>
          <a:chOff x="0" y="0"/>
          <a:chExt cx="0" cy="0"/>
        </a:xfrm>
      </p:grpSpPr>
      <p:pic>
        <p:nvPicPr>
          <p:cNvPr descr=" " id="320" name="Google Shape;320;g2e0ac0d7a20_0_29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21" name="Google Shape;321;g2e0ac0d7a20_0_293"/>
          <p:cNvPicPr preferRelativeResize="0"/>
          <p:nvPr/>
        </p:nvPicPr>
        <p:blipFill rotWithShape="1">
          <a:blip r:embed="rId4">
            <a:alphaModFix/>
          </a:blip>
          <a:srcRect b="0" l="0" r="0" t="0"/>
          <a:stretch/>
        </p:blipFill>
        <p:spPr>
          <a:xfrm>
            <a:off x="19598550" y="8534400"/>
            <a:ext cx="4788498" cy="5181600"/>
          </a:xfrm>
          <a:prstGeom prst="rect">
            <a:avLst/>
          </a:prstGeom>
          <a:noFill/>
          <a:ln>
            <a:noFill/>
          </a:ln>
        </p:spPr>
      </p:pic>
      <p:pic>
        <p:nvPicPr>
          <p:cNvPr descr=" " id="322" name="Google Shape;322;g2e0ac0d7a20_0_293"/>
          <p:cNvPicPr preferRelativeResize="0"/>
          <p:nvPr/>
        </p:nvPicPr>
        <p:blipFill rotWithShape="1">
          <a:blip r:embed="rId5">
            <a:alphaModFix/>
          </a:blip>
          <a:srcRect b="0" l="0" r="0" t="0"/>
          <a:stretch/>
        </p:blipFill>
        <p:spPr>
          <a:xfrm>
            <a:off x="431854" y="635000"/>
            <a:ext cx="2819752" cy="5901382"/>
          </a:xfrm>
          <a:prstGeom prst="rect">
            <a:avLst/>
          </a:prstGeom>
          <a:noFill/>
          <a:ln>
            <a:noFill/>
          </a:ln>
        </p:spPr>
      </p:pic>
      <p:sp>
        <p:nvSpPr>
          <p:cNvPr id="323" name="Google Shape;323;g2e0ac0d7a20_0_29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4" name="Google Shape;324;g2e0ac0d7a20_0_29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325" name="Google Shape;325;g2e0ac0d7a20_0_293"/>
          <p:cNvPicPr preferRelativeResize="0"/>
          <p:nvPr/>
        </p:nvPicPr>
        <p:blipFill rotWithShape="1">
          <a:blip r:embed="rId7">
            <a:alphaModFix/>
          </a:blip>
          <a:srcRect b="0" l="0" r="0" t="0"/>
          <a:stretch/>
        </p:blipFill>
        <p:spPr>
          <a:xfrm>
            <a:off x="1054232" y="635000"/>
            <a:ext cx="11469534" cy="12128500"/>
          </a:xfrm>
          <a:prstGeom prst="rect">
            <a:avLst/>
          </a:prstGeom>
          <a:noFill/>
          <a:ln>
            <a:noFill/>
          </a:ln>
        </p:spPr>
      </p:pic>
      <p:sp>
        <p:nvSpPr>
          <p:cNvPr id="326" name="Google Shape;326;g2e0ac0d7a20_0_293"/>
          <p:cNvSpPr/>
          <p:nvPr/>
        </p:nvSpPr>
        <p:spPr>
          <a:xfrm>
            <a:off x="14543318" y="1651000"/>
            <a:ext cx="75660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Russo One"/>
              <a:buNone/>
            </a:pPr>
            <a:r>
              <a:rPr b="0" i="0" lang="en-US" sz="8000" u="none" cap="none" strike="noStrike">
                <a:solidFill>
                  <a:srgbClr val="0E0E0E"/>
                </a:solidFill>
                <a:latin typeface="Russo One"/>
                <a:ea typeface="Russo One"/>
                <a:cs typeface="Russo One"/>
                <a:sym typeface="Russo One"/>
              </a:rPr>
              <a:t>SOME DATA</a:t>
            </a:r>
            <a:endParaRPr b="0" i="0" sz="8000" u="none" cap="none" strike="noStrike">
              <a:solidFill>
                <a:schemeClr val="dk1"/>
              </a:solidFill>
              <a:latin typeface="Calibri"/>
              <a:ea typeface="Calibri"/>
              <a:cs typeface="Calibri"/>
              <a:sym typeface="Calibri"/>
            </a:endParaRPr>
          </a:p>
        </p:txBody>
      </p:sp>
      <p:sp>
        <p:nvSpPr>
          <p:cNvPr id="327" name="Google Shape;327;g2e0ac0d7a20_0_293"/>
          <p:cNvSpPr/>
          <p:nvPr/>
        </p:nvSpPr>
        <p:spPr>
          <a:xfrm>
            <a:off x="14543318" y="3543300"/>
            <a:ext cx="7875000" cy="749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e0ac0d7a20_0_293"/>
          <p:cNvSpPr/>
          <p:nvPr/>
        </p:nvSpPr>
        <p:spPr>
          <a:xfrm>
            <a:off x="14543318" y="3543300"/>
            <a:ext cx="7875000" cy="34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2e0ac0d7a20_0_293"/>
          <p:cNvSpPr/>
          <p:nvPr/>
        </p:nvSpPr>
        <p:spPr>
          <a:xfrm>
            <a:off x="14543318" y="3543300"/>
            <a:ext cx="32898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e0ac0d7a20_0_293"/>
          <p:cNvSpPr/>
          <p:nvPr/>
        </p:nvSpPr>
        <p:spPr>
          <a:xfrm>
            <a:off x="14543318" y="3543300"/>
            <a:ext cx="38316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usso One"/>
              <a:buNone/>
            </a:pPr>
            <a:r>
              <a:rPr b="0" i="0" lang="en-US" sz="12800" u="none" cap="none" strike="noStrike">
                <a:solidFill>
                  <a:srgbClr val="272727"/>
                </a:solidFill>
                <a:latin typeface="Russo One"/>
                <a:ea typeface="Russo One"/>
                <a:cs typeface="Russo One"/>
                <a:sym typeface="Russo One"/>
              </a:rPr>
              <a:t>75%</a:t>
            </a:r>
            <a:endParaRPr b="0" i="0" sz="12800" u="none" cap="none" strike="noStrike">
              <a:solidFill>
                <a:schemeClr val="dk1"/>
              </a:solidFill>
              <a:latin typeface="Calibri"/>
              <a:ea typeface="Calibri"/>
              <a:cs typeface="Calibri"/>
              <a:sym typeface="Calibri"/>
            </a:endParaRPr>
          </a:p>
        </p:txBody>
      </p:sp>
      <p:sp>
        <p:nvSpPr>
          <p:cNvPr id="331" name="Google Shape;331;g2e0ac0d7a20_0_293"/>
          <p:cNvSpPr/>
          <p:nvPr/>
        </p:nvSpPr>
        <p:spPr>
          <a:xfrm>
            <a:off x="14543318" y="5803900"/>
            <a:ext cx="7875000" cy="118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e0ac0d7a20_0_293"/>
          <p:cNvSpPr/>
          <p:nvPr/>
        </p:nvSpPr>
        <p:spPr>
          <a:xfrm>
            <a:off x="14543318" y="5803900"/>
            <a:ext cx="80274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ENCHANTED CREATURES</a:t>
            </a:r>
            <a:endParaRPr b="0" i="0" sz="3600" u="none" cap="none" strike="noStrike">
              <a:solidFill>
                <a:schemeClr val="dk1"/>
              </a:solidFill>
              <a:latin typeface="Calibri"/>
              <a:ea typeface="Calibri"/>
              <a:cs typeface="Calibri"/>
              <a:sym typeface="Calibri"/>
            </a:endParaRPr>
          </a:p>
        </p:txBody>
      </p:sp>
      <p:sp>
        <p:nvSpPr>
          <p:cNvPr id="333" name="Google Shape;333;g2e0ac0d7a20_0_293"/>
          <p:cNvSpPr/>
          <p:nvPr/>
        </p:nvSpPr>
        <p:spPr>
          <a:xfrm>
            <a:off x="14543318" y="64516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334" name="Google Shape;334;g2e0ac0d7a20_0_293"/>
          <p:cNvSpPr/>
          <p:nvPr/>
        </p:nvSpPr>
        <p:spPr>
          <a:xfrm>
            <a:off x="14543318" y="7594600"/>
            <a:ext cx="7875000" cy="34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e0ac0d7a20_0_293"/>
          <p:cNvSpPr/>
          <p:nvPr/>
        </p:nvSpPr>
        <p:spPr>
          <a:xfrm>
            <a:off x="14543318" y="7594600"/>
            <a:ext cx="35184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2e0ac0d7a20_0_293"/>
          <p:cNvSpPr/>
          <p:nvPr/>
        </p:nvSpPr>
        <p:spPr>
          <a:xfrm>
            <a:off x="14543318" y="7594600"/>
            <a:ext cx="40602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usso One"/>
              <a:buNone/>
            </a:pPr>
            <a:r>
              <a:rPr b="0" i="0" lang="en-US" sz="12800" u="none" cap="none" strike="noStrike">
                <a:solidFill>
                  <a:srgbClr val="272727"/>
                </a:solidFill>
                <a:latin typeface="Russo One"/>
                <a:ea typeface="Russo One"/>
                <a:cs typeface="Russo One"/>
                <a:sym typeface="Russo One"/>
              </a:rPr>
              <a:t>60%</a:t>
            </a:r>
            <a:endParaRPr b="0" i="0" sz="12800" u="none" cap="none" strike="noStrike">
              <a:solidFill>
                <a:schemeClr val="dk1"/>
              </a:solidFill>
              <a:latin typeface="Calibri"/>
              <a:ea typeface="Calibri"/>
              <a:cs typeface="Calibri"/>
              <a:sym typeface="Calibri"/>
            </a:endParaRPr>
          </a:p>
        </p:txBody>
      </p:sp>
      <p:sp>
        <p:nvSpPr>
          <p:cNvPr id="337" name="Google Shape;337;g2e0ac0d7a20_0_293"/>
          <p:cNvSpPr/>
          <p:nvPr/>
        </p:nvSpPr>
        <p:spPr>
          <a:xfrm>
            <a:off x="14543318" y="9855200"/>
            <a:ext cx="7875000" cy="118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2e0ac0d7a20_0_293"/>
          <p:cNvSpPr/>
          <p:nvPr/>
        </p:nvSpPr>
        <p:spPr>
          <a:xfrm>
            <a:off x="14543318" y="9855200"/>
            <a:ext cx="80274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MAGIC-WIELDING INDIVIDUALS</a:t>
            </a:r>
            <a:endParaRPr b="0" i="0" sz="3600" u="none" cap="none" strike="noStrike">
              <a:solidFill>
                <a:schemeClr val="dk1"/>
              </a:solidFill>
              <a:latin typeface="Calibri"/>
              <a:ea typeface="Calibri"/>
              <a:cs typeface="Calibri"/>
              <a:sym typeface="Calibri"/>
            </a:endParaRPr>
          </a:p>
        </p:txBody>
      </p:sp>
      <p:sp>
        <p:nvSpPr>
          <p:cNvPr id="339" name="Google Shape;339;g2e0ac0d7a20_0_293"/>
          <p:cNvSpPr/>
          <p:nvPr/>
        </p:nvSpPr>
        <p:spPr>
          <a:xfrm>
            <a:off x="14543318" y="105029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C4FD"/>
        </a:solidFill>
      </p:bgPr>
    </p:bg>
    <p:spTree>
      <p:nvGrpSpPr>
        <p:cNvPr id="344" name="Shape 344"/>
        <p:cNvGrpSpPr/>
        <p:nvPr/>
      </p:nvGrpSpPr>
      <p:grpSpPr>
        <a:xfrm>
          <a:off x="0" y="0"/>
          <a:ext cx="0" cy="0"/>
          <a:chOff x="0" y="0"/>
          <a:chExt cx="0" cy="0"/>
        </a:xfrm>
      </p:grpSpPr>
      <p:pic>
        <p:nvPicPr>
          <p:cNvPr descr=" " id="345" name="Google Shape;345;g2e0ac0d7a20_0_317"/>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46" name="Google Shape;346;g2e0ac0d7a20_0_317"/>
          <p:cNvPicPr preferRelativeResize="0"/>
          <p:nvPr/>
        </p:nvPicPr>
        <p:blipFill rotWithShape="1">
          <a:blip r:embed="rId4">
            <a:alphaModFix/>
          </a:blip>
          <a:srcRect b="0" l="0" r="0" t="0"/>
          <a:stretch/>
        </p:blipFill>
        <p:spPr>
          <a:xfrm>
            <a:off x="495362" y="9994900"/>
            <a:ext cx="3315114" cy="3314700"/>
          </a:xfrm>
          <a:prstGeom prst="rect">
            <a:avLst/>
          </a:prstGeom>
          <a:noFill/>
          <a:ln>
            <a:noFill/>
          </a:ln>
        </p:spPr>
      </p:pic>
      <p:pic>
        <p:nvPicPr>
          <p:cNvPr descr=" " id="347" name="Google Shape;347;g2e0ac0d7a20_0_317"/>
          <p:cNvPicPr preferRelativeResize="0"/>
          <p:nvPr/>
        </p:nvPicPr>
        <p:blipFill rotWithShape="1">
          <a:blip r:embed="rId5">
            <a:alphaModFix/>
          </a:blip>
          <a:srcRect b="0" l="0" r="0" t="0"/>
          <a:stretch/>
        </p:blipFill>
        <p:spPr>
          <a:xfrm>
            <a:off x="21148143" y="419100"/>
            <a:ext cx="2819752" cy="5901382"/>
          </a:xfrm>
          <a:prstGeom prst="rect">
            <a:avLst/>
          </a:prstGeom>
          <a:noFill/>
          <a:ln>
            <a:noFill/>
          </a:ln>
        </p:spPr>
      </p:pic>
      <p:sp>
        <p:nvSpPr>
          <p:cNvPr id="348" name="Google Shape;348;g2e0ac0d7a20_0_31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9" name="Google Shape;349;g2e0ac0d7a20_0_31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50" name="Google Shape;350;g2e0ac0d7a20_0_317"/>
          <p:cNvSpPr/>
          <p:nvPr/>
        </p:nvSpPr>
        <p:spPr>
          <a:xfrm>
            <a:off x="4305838" y="3403600"/>
            <a:ext cx="15762600" cy="640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2e0ac0d7a20_0_317"/>
          <p:cNvSpPr/>
          <p:nvPr/>
        </p:nvSpPr>
        <p:spPr>
          <a:xfrm>
            <a:off x="4305838" y="3403600"/>
            <a:ext cx="15762600" cy="492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e0ac0d7a20_0_317"/>
          <p:cNvSpPr/>
          <p:nvPr/>
        </p:nvSpPr>
        <p:spPr>
          <a:xfrm>
            <a:off x="5791924" y="3403600"/>
            <a:ext cx="12790500" cy="4686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Russo One"/>
              <a:buNone/>
            </a:pPr>
            <a:r>
              <a:rPr b="0" i="0" lang="en-US" sz="24000" u="none" cap="none" strike="noStrike">
                <a:solidFill>
                  <a:srgbClr val="272727"/>
                </a:solidFill>
                <a:latin typeface="Russo One"/>
                <a:ea typeface="Russo One"/>
                <a:cs typeface="Russo One"/>
                <a:sym typeface="Russo One"/>
              </a:rPr>
              <a:t>234,567</a:t>
            </a:r>
            <a:endParaRPr b="0" i="0" sz="24000" u="none" cap="none" strike="noStrike">
              <a:solidFill>
                <a:schemeClr val="dk1"/>
              </a:solidFill>
              <a:latin typeface="Calibri"/>
              <a:ea typeface="Calibri"/>
              <a:cs typeface="Calibri"/>
              <a:sym typeface="Calibri"/>
            </a:endParaRPr>
          </a:p>
        </p:txBody>
      </p:sp>
      <p:sp>
        <p:nvSpPr>
          <p:cNvPr id="353" name="Google Shape;353;g2e0ac0d7a20_0_317"/>
          <p:cNvSpPr/>
          <p:nvPr/>
        </p:nvSpPr>
        <p:spPr>
          <a:xfrm>
            <a:off x="4170355" y="7277100"/>
            <a:ext cx="16033500" cy="132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354" name="Google Shape;354;g2e0ac0d7a20_0_317"/>
          <p:cNvSpPr/>
          <p:nvPr/>
        </p:nvSpPr>
        <p:spPr>
          <a:xfrm>
            <a:off x="7483352" y="8737600"/>
            <a:ext cx="94077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C4FD"/>
        </a:solidFill>
      </p:bgPr>
    </p:bg>
    <p:spTree>
      <p:nvGrpSpPr>
        <p:cNvPr id="359" name="Shape 359"/>
        <p:cNvGrpSpPr/>
        <p:nvPr/>
      </p:nvGrpSpPr>
      <p:grpSpPr>
        <a:xfrm>
          <a:off x="0" y="0"/>
          <a:ext cx="0" cy="0"/>
          <a:chOff x="0" y="0"/>
          <a:chExt cx="0" cy="0"/>
        </a:xfrm>
      </p:grpSpPr>
      <p:pic>
        <p:nvPicPr>
          <p:cNvPr descr=" " id="360" name="Google Shape;360;g2e0ac0d7a20_0_33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61" name="Google Shape;361;g2e0ac0d7a20_0_331"/>
          <p:cNvPicPr preferRelativeResize="0"/>
          <p:nvPr/>
        </p:nvPicPr>
        <p:blipFill rotWithShape="1">
          <a:blip r:embed="rId4">
            <a:alphaModFix/>
          </a:blip>
          <a:srcRect b="0" l="0" r="0" t="0"/>
          <a:stretch/>
        </p:blipFill>
        <p:spPr>
          <a:xfrm>
            <a:off x="0" y="0"/>
            <a:ext cx="5448981" cy="5118100"/>
          </a:xfrm>
          <a:prstGeom prst="rect">
            <a:avLst/>
          </a:prstGeom>
          <a:noFill/>
          <a:ln>
            <a:noFill/>
          </a:ln>
        </p:spPr>
      </p:pic>
      <p:pic>
        <p:nvPicPr>
          <p:cNvPr descr=" " id="362" name="Google Shape;362;g2e0ac0d7a20_0_331"/>
          <p:cNvPicPr preferRelativeResize="0"/>
          <p:nvPr/>
        </p:nvPicPr>
        <p:blipFill rotWithShape="1">
          <a:blip r:embed="rId5">
            <a:alphaModFix/>
          </a:blip>
          <a:srcRect b="0" l="0" r="0" t="0"/>
          <a:stretch/>
        </p:blipFill>
        <p:spPr>
          <a:xfrm>
            <a:off x="18226778" y="10439400"/>
            <a:ext cx="5902123" cy="2819400"/>
          </a:xfrm>
          <a:prstGeom prst="rect">
            <a:avLst/>
          </a:prstGeom>
          <a:noFill/>
          <a:ln>
            <a:noFill/>
          </a:ln>
        </p:spPr>
      </p:pic>
      <p:sp>
        <p:nvSpPr>
          <p:cNvPr id="363" name="Google Shape;363;g2e0ac0d7a20_0_33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4" name="Google Shape;364;g2e0ac0d7a20_0_33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65" name="Google Shape;365;g2e0ac0d7a20_0_331"/>
          <p:cNvSpPr/>
          <p:nvPr/>
        </p:nvSpPr>
        <p:spPr>
          <a:xfrm>
            <a:off x="3391324" y="3263900"/>
            <a:ext cx="78750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g2e0ac0d7a20_0_331"/>
          <p:cNvSpPr/>
          <p:nvPr/>
        </p:nvSpPr>
        <p:spPr>
          <a:xfrm>
            <a:off x="3048381" y="3263900"/>
            <a:ext cx="85608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2e0ac0d7a20_0_331"/>
          <p:cNvSpPr/>
          <p:nvPr/>
        </p:nvSpPr>
        <p:spPr>
          <a:xfrm>
            <a:off x="3048381" y="3263900"/>
            <a:ext cx="91029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usso One"/>
              <a:buNone/>
            </a:pPr>
            <a:r>
              <a:rPr b="0" i="0" lang="en-US" sz="12800" u="none" cap="none" strike="noStrike">
                <a:solidFill>
                  <a:srgbClr val="272727"/>
                </a:solidFill>
                <a:latin typeface="Russo One"/>
                <a:ea typeface="Russo One"/>
                <a:cs typeface="Russo One"/>
                <a:sym typeface="Russo One"/>
              </a:rPr>
              <a:t>233 COINS</a:t>
            </a:r>
            <a:endParaRPr b="0" i="0" sz="12800" u="none" cap="none" strike="noStrike">
              <a:solidFill>
                <a:schemeClr val="dk1"/>
              </a:solidFill>
              <a:latin typeface="Calibri"/>
              <a:ea typeface="Calibri"/>
              <a:cs typeface="Calibri"/>
              <a:sym typeface="Calibri"/>
            </a:endParaRPr>
          </a:p>
        </p:txBody>
      </p:sp>
      <p:sp>
        <p:nvSpPr>
          <p:cNvPr id="368" name="Google Shape;368;g2e0ac0d7a20_0_331"/>
          <p:cNvSpPr/>
          <p:nvPr/>
        </p:nvSpPr>
        <p:spPr>
          <a:xfrm>
            <a:off x="3391324" y="52197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2e0ac0d7a20_0_331"/>
          <p:cNvSpPr/>
          <p:nvPr/>
        </p:nvSpPr>
        <p:spPr>
          <a:xfrm>
            <a:off x="3323582" y="52197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370" name="Google Shape;370;g2e0ac0d7a20_0_331"/>
          <p:cNvSpPr/>
          <p:nvPr/>
        </p:nvSpPr>
        <p:spPr>
          <a:xfrm>
            <a:off x="3391324" y="6985000"/>
            <a:ext cx="78750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g2e0ac0d7a20_0_331"/>
          <p:cNvSpPr/>
          <p:nvPr/>
        </p:nvSpPr>
        <p:spPr>
          <a:xfrm>
            <a:off x="2629229" y="6985000"/>
            <a:ext cx="93993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g2e0ac0d7a20_0_331"/>
          <p:cNvSpPr/>
          <p:nvPr/>
        </p:nvSpPr>
        <p:spPr>
          <a:xfrm>
            <a:off x="2629229" y="6985000"/>
            <a:ext cx="99411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usso One"/>
              <a:buNone/>
            </a:pPr>
            <a:r>
              <a:rPr b="0" i="0" lang="en-US" sz="12800" u="none" cap="none" strike="noStrike">
                <a:solidFill>
                  <a:srgbClr val="272727"/>
                </a:solidFill>
                <a:latin typeface="Russo One"/>
                <a:ea typeface="Russo One"/>
                <a:cs typeface="Russo One"/>
                <a:sym typeface="Russo One"/>
              </a:rPr>
              <a:t>456 HOURS</a:t>
            </a:r>
            <a:endParaRPr b="0" i="0" sz="12800" u="none" cap="none" strike="noStrike">
              <a:solidFill>
                <a:schemeClr val="dk1"/>
              </a:solidFill>
              <a:latin typeface="Calibri"/>
              <a:ea typeface="Calibri"/>
              <a:cs typeface="Calibri"/>
              <a:sym typeface="Calibri"/>
            </a:endParaRPr>
          </a:p>
        </p:txBody>
      </p:sp>
      <p:sp>
        <p:nvSpPr>
          <p:cNvPr id="373" name="Google Shape;373;g2e0ac0d7a20_0_331"/>
          <p:cNvSpPr/>
          <p:nvPr/>
        </p:nvSpPr>
        <p:spPr>
          <a:xfrm>
            <a:off x="3391324" y="89408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g2e0ac0d7a20_0_331"/>
          <p:cNvSpPr/>
          <p:nvPr/>
        </p:nvSpPr>
        <p:spPr>
          <a:xfrm>
            <a:off x="3323582" y="89408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Duration of Spell Casting</a:t>
            </a:r>
            <a:endParaRPr b="0" i="0" sz="3200" u="none" cap="none" strike="noStrike">
              <a:solidFill>
                <a:schemeClr val="dk1"/>
              </a:solidFill>
              <a:latin typeface="Calibri"/>
              <a:ea typeface="Calibri"/>
              <a:cs typeface="Calibri"/>
              <a:sym typeface="Calibri"/>
            </a:endParaRPr>
          </a:p>
        </p:txBody>
      </p:sp>
      <p:sp>
        <p:nvSpPr>
          <p:cNvPr id="375" name="Google Shape;375;g2e0ac0d7a20_0_331"/>
          <p:cNvSpPr/>
          <p:nvPr/>
        </p:nvSpPr>
        <p:spPr>
          <a:xfrm>
            <a:off x="13552594" y="3263900"/>
            <a:ext cx="78750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g2e0ac0d7a20_0_331"/>
          <p:cNvSpPr/>
          <p:nvPr/>
        </p:nvSpPr>
        <p:spPr>
          <a:xfrm>
            <a:off x="15756319" y="3263900"/>
            <a:ext cx="34674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g2e0ac0d7a20_0_331"/>
          <p:cNvSpPr/>
          <p:nvPr/>
        </p:nvSpPr>
        <p:spPr>
          <a:xfrm>
            <a:off x="15756319" y="3263900"/>
            <a:ext cx="40095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usso One"/>
              <a:buNone/>
            </a:pPr>
            <a:r>
              <a:rPr b="0" i="0" lang="en-US" sz="12800" u="none" cap="none" strike="noStrike">
                <a:solidFill>
                  <a:srgbClr val="272727"/>
                </a:solidFill>
                <a:latin typeface="Russo One"/>
                <a:ea typeface="Russo One"/>
                <a:cs typeface="Russo One"/>
                <a:sym typeface="Russo One"/>
              </a:rPr>
              <a:t>85%</a:t>
            </a:r>
            <a:endParaRPr b="0" i="0" sz="12800" u="none" cap="none" strike="noStrike">
              <a:solidFill>
                <a:schemeClr val="dk1"/>
              </a:solidFill>
              <a:latin typeface="Calibri"/>
              <a:ea typeface="Calibri"/>
              <a:cs typeface="Calibri"/>
              <a:sym typeface="Calibri"/>
            </a:endParaRPr>
          </a:p>
        </p:txBody>
      </p:sp>
      <p:sp>
        <p:nvSpPr>
          <p:cNvPr id="378" name="Google Shape;378;g2e0ac0d7a20_0_331"/>
          <p:cNvSpPr/>
          <p:nvPr/>
        </p:nvSpPr>
        <p:spPr>
          <a:xfrm>
            <a:off x="13552594" y="52197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g2e0ac0d7a20_0_331"/>
          <p:cNvSpPr/>
          <p:nvPr/>
        </p:nvSpPr>
        <p:spPr>
          <a:xfrm>
            <a:off x="13484852" y="52197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380" name="Google Shape;380;g2e0ac0d7a20_0_331"/>
          <p:cNvSpPr/>
          <p:nvPr/>
        </p:nvSpPr>
        <p:spPr>
          <a:xfrm>
            <a:off x="13552594" y="6985000"/>
            <a:ext cx="78750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g2e0ac0d7a20_0_331"/>
          <p:cNvSpPr/>
          <p:nvPr/>
        </p:nvSpPr>
        <p:spPr>
          <a:xfrm>
            <a:off x="14492511" y="6985000"/>
            <a:ext cx="59952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g2e0ac0d7a20_0_331"/>
          <p:cNvSpPr/>
          <p:nvPr/>
        </p:nvSpPr>
        <p:spPr>
          <a:xfrm>
            <a:off x="14492511" y="6985000"/>
            <a:ext cx="65370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usso One"/>
              <a:buNone/>
            </a:pPr>
            <a:r>
              <a:rPr b="0" i="0" lang="en-US" sz="12800" u="none" cap="none" strike="noStrike">
                <a:solidFill>
                  <a:srgbClr val="272727"/>
                </a:solidFill>
                <a:latin typeface="Russo One"/>
                <a:ea typeface="Russo One"/>
                <a:cs typeface="Russo One"/>
                <a:sym typeface="Russo One"/>
              </a:rPr>
              <a:t>323 KM</a:t>
            </a:r>
            <a:endParaRPr b="0" i="0" sz="12800" u="none" cap="none" strike="noStrike">
              <a:solidFill>
                <a:schemeClr val="dk1"/>
              </a:solidFill>
              <a:latin typeface="Calibri"/>
              <a:ea typeface="Calibri"/>
              <a:cs typeface="Calibri"/>
              <a:sym typeface="Calibri"/>
            </a:endParaRPr>
          </a:p>
        </p:txBody>
      </p:sp>
      <p:sp>
        <p:nvSpPr>
          <p:cNvPr id="383" name="Google Shape;383;g2e0ac0d7a20_0_331"/>
          <p:cNvSpPr/>
          <p:nvPr/>
        </p:nvSpPr>
        <p:spPr>
          <a:xfrm>
            <a:off x="13552594" y="89408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g2e0ac0d7a20_0_331"/>
          <p:cNvSpPr/>
          <p:nvPr/>
        </p:nvSpPr>
        <p:spPr>
          <a:xfrm>
            <a:off x="13484852" y="89408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C4FD"/>
        </a:solidFill>
      </p:bgPr>
    </p:bg>
    <p:spTree>
      <p:nvGrpSpPr>
        <p:cNvPr id="389" name="Shape 389"/>
        <p:cNvGrpSpPr/>
        <p:nvPr/>
      </p:nvGrpSpPr>
      <p:grpSpPr>
        <a:xfrm>
          <a:off x="0" y="0"/>
          <a:ext cx="0" cy="0"/>
          <a:chOff x="0" y="0"/>
          <a:chExt cx="0" cy="0"/>
        </a:xfrm>
      </p:grpSpPr>
      <p:pic>
        <p:nvPicPr>
          <p:cNvPr descr=" " id="390" name="Google Shape;390;g2e0ac0d7a20_0_36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91" name="Google Shape;391;g2e0ac0d7a20_0_360"/>
          <p:cNvPicPr preferRelativeResize="0"/>
          <p:nvPr/>
        </p:nvPicPr>
        <p:blipFill rotWithShape="1">
          <a:blip r:embed="rId4">
            <a:alphaModFix/>
          </a:blip>
          <a:srcRect b="0" l="0" r="0" t="0"/>
          <a:stretch/>
        </p:blipFill>
        <p:spPr>
          <a:xfrm>
            <a:off x="19598550" y="8534400"/>
            <a:ext cx="4788498" cy="5181600"/>
          </a:xfrm>
          <a:prstGeom prst="rect">
            <a:avLst/>
          </a:prstGeom>
          <a:noFill/>
          <a:ln>
            <a:noFill/>
          </a:ln>
        </p:spPr>
      </p:pic>
      <p:pic>
        <p:nvPicPr>
          <p:cNvPr descr=" " id="392" name="Google Shape;392;g2e0ac0d7a20_0_360"/>
          <p:cNvPicPr preferRelativeResize="0"/>
          <p:nvPr/>
        </p:nvPicPr>
        <p:blipFill rotWithShape="1">
          <a:blip r:embed="rId5">
            <a:alphaModFix/>
          </a:blip>
          <a:srcRect b="0" l="0" r="0" t="0"/>
          <a:stretch/>
        </p:blipFill>
        <p:spPr>
          <a:xfrm>
            <a:off x="431854" y="635000"/>
            <a:ext cx="2819752" cy="5901382"/>
          </a:xfrm>
          <a:prstGeom prst="rect">
            <a:avLst/>
          </a:prstGeom>
          <a:noFill/>
          <a:ln>
            <a:noFill/>
          </a:ln>
        </p:spPr>
      </p:pic>
      <p:sp>
        <p:nvSpPr>
          <p:cNvPr id="393" name="Google Shape;393;g2e0ac0d7a20_0_36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4" name="Google Shape;394;g2e0ac0d7a20_0_36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95" name="Google Shape;395;g2e0ac0d7a20_0_360"/>
          <p:cNvSpPr/>
          <p:nvPr/>
        </p:nvSpPr>
        <p:spPr>
          <a:xfrm>
            <a:off x="6841922" y="1143000"/>
            <a:ext cx="106905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Russo One"/>
              <a:buNone/>
            </a:pPr>
            <a:r>
              <a:rPr b="0" i="0" lang="en-US" sz="8000" u="none" cap="none" strike="noStrike">
                <a:solidFill>
                  <a:srgbClr val="272727"/>
                </a:solidFill>
                <a:latin typeface="Russo One"/>
                <a:ea typeface="Russo One"/>
                <a:cs typeface="Russo One"/>
                <a:sym typeface="Russo One"/>
              </a:rPr>
              <a:t>SOME GRAPH</a:t>
            </a:r>
            <a:endParaRPr b="0" i="0" sz="8000" u="none" cap="none" strike="noStrike">
              <a:solidFill>
                <a:schemeClr val="dk1"/>
              </a:solidFill>
              <a:latin typeface="Calibri"/>
              <a:ea typeface="Calibri"/>
              <a:cs typeface="Calibri"/>
              <a:sym typeface="Calibri"/>
            </a:endParaRPr>
          </a:p>
        </p:txBody>
      </p:sp>
      <p:sp>
        <p:nvSpPr>
          <p:cNvPr id="396" name="Google Shape;396;g2e0ac0d7a20_0_360"/>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g2e0ac0d7a20_0_360"/>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98" name="Google Shape;398;g2e0ac0d7a20_0_360"/>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99" name="Google Shape;399;g2e0ac0d7a20_0_360"/>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00" name="Google Shape;400;g2e0ac0d7a20_0_360"/>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01" name="Google Shape;401;g2e0ac0d7a20_0_360"/>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02" name="Google Shape;402;g2e0ac0d7a20_0_360"/>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03" name="Google Shape;403;g2e0ac0d7a20_0_360"/>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04" name="Google Shape;404;g2e0ac0d7a20_0_360"/>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05" name="Google Shape;405;g2e0ac0d7a20_0_360"/>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06" name="Google Shape;406;g2e0ac0d7a20_0_360"/>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07" name="Google Shape;407;g2e0ac0d7a20_0_360"/>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08" name="Google Shape;408;g2e0ac0d7a20_0_360"/>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09" name="Google Shape;409;g2e0ac0d7a20_0_360"/>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10" name="Google Shape;410;g2e0ac0d7a20_0_360"/>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11" name="Google Shape;411;g2e0ac0d7a20_0_360"/>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12" name="Google Shape;412;g2e0ac0d7a20_0_360"/>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13" name="Google Shape;413;g2e0ac0d7a20_0_360"/>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14" name="Google Shape;414;g2e0ac0d7a20_0_360"/>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15" name="Google Shape;415;g2e0ac0d7a20_0_360"/>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16" name="Google Shape;416;g2e0ac0d7a20_0_360"/>
          <p:cNvPicPr preferRelativeResize="0"/>
          <p:nvPr/>
        </p:nvPicPr>
        <p:blipFill rotWithShape="1">
          <a:blip r:embed="rId7">
            <a:alphaModFix/>
          </a:blip>
          <a:srcRect b="0" l="0" r="0" t="0"/>
          <a:stretch/>
        </p:blipFill>
        <p:spPr>
          <a:xfrm>
            <a:off x="3368467" y="3771900"/>
            <a:ext cx="8291592" cy="5511006"/>
          </a:xfrm>
          <a:prstGeom prst="rect">
            <a:avLst/>
          </a:prstGeom>
          <a:noFill/>
          <a:ln>
            <a:noFill/>
          </a:ln>
        </p:spPr>
      </p:pic>
      <p:pic>
        <p:nvPicPr>
          <p:cNvPr descr=" " id="417" name="Google Shape;417;g2e0ac0d7a20_0_360"/>
          <p:cNvPicPr preferRelativeResize="0"/>
          <p:nvPr/>
        </p:nvPicPr>
        <p:blipFill rotWithShape="1">
          <a:blip r:embed="rId8">
            <a:alphaModFix/>
          </a:blip>
          <a:srcRect b="0" l="0" r="0" t="0"/>
          <a:stretch/>
        </p:blipFill>
        <p:spPr>
          <a:xfrm>
            <a:off x="4512766" y="4185444"/>
            <a:ext cx="11567" cy="5258445"/>
          </a:xfrm>
          <a:prstGeom prst="rect">
            <a:avLst/>
          </a:prstGeom>
          <a:noFill/>
          <a:ln>
            <a:noFill/>
          </a:ln>
        </p:spPr>
      </p:pic>
      <p:pic>
        <p:nvPicPr>
          <p:cNvPr descr=" " id="418" name="Google Shape;418;g2e0ac0d7a20_0_360"/>
          <p:cNvPicPr preferRelativeResize="0"/>
          <p:nvPr/>
        </p:nvPicPr>
        <p:blipFill rotWithShape="1">
          <a:blip r:embed="rId9">
            <a:alphaModFix/>
          </a:blip>
          <a:srcRect b="0" l="0" r="0" t="0"/>
          <a:stretch/>
        </p:blipFill>
        <p:spPr>
          <a:xfrm>
            <a:off x="5651279" y="4185444"/>
            <a:ext cx="11567" cy="5258445"/>
          </a:xfrm>
          <a:prstGeom prst="rect">
            <a:avLst/>
          </a:prstGeom>
          <a:noFill/>
          <a:ln>
            <a:noFill/>
          </a:ln>
        </p:spPr>
      </p:pic>
      <p:pic>
        <p:nvPicPr>
          <p:cNvPr descr=" " id="419" name="Google Shape;419;g2e0ac0d7a20_0_360"/>
          <p:cNvPicPr preferRelativeResize="0"/>
          <p:nvPr/>
        </p:nvPicPr>
        <p:blipFill rotWithShape="1">
          <a:blip r:embed="rId10">
            <a:alphaModFix/>
          </a:blip>
          <a:srcRect b="0" l="0" r="0" t="0"/>
          <a:stretch/>
        </p:blipFill>
        <p:spPr>
          <a:xfrm>
            <a:off x="6789795" y="4185444"/>
            <a:ext cx="11567" cy="5258445"/>
          </a:xfrm>
          <a:prstGeom prst="rect">
            <a:avLst/>
          </a:prstGeom>
          <a:noFill/>
          <a:ln>
            <a:noFill/>
          </a:ln>
        </p:spPr>
      </p:pic>
      <p:pic>
        <p:nvPicPr>
          <p:cNvPr descr=" " id="420" name="Google Shape;420;g2e0ac0d7a20_0_360"/>
          <p:cNvPicPr preferRelativeResize="0"/>
          <p:nvPr/>
        </p:nvPicPr>
        <p:blipFill rotWithShape="1">
          <a:blip r:embed="rId11">
            <a:alphaModFix/>
          </a:blip>
          <a:srcRect b="0" l="0" r="0" t="0"/>
          <a:stretch/>
        </p:blipFill>
        <p:spPr>
          <a:xfrm>
            <a:off x="7928309" y="4185444"/>
            <a:ext cx="11567" cy="5258445"/>
          </a:xfrm>
          <a:prstGeom prst="rect">
            <a:avLst/>
          </a:prstGeom>
          <a:noFill/>
          <a:ln>
            <a:noFill/>
          </a:ln>
        </p:spPr>
      </p:pic>
      <p:pic>
        <p:nvPicPr>
          <p:cNvPr descr=" " id="421" name="Google Shape;421;g2e0ac0d7a20_0_360"/>
          <p:cNvPicPr preferRelativeResize="0"/>
          <p:nvPr/>
        </p:nvPicPr>
        <p:blipFill rotWithShape="1">
          <a:blip r:embed="rId12">
            <a:alphaModFix/>
          </a:blip>
          <a:srcRect b="0" l="0" r="0" t="0"/>
          <a:stretch/>
        </p:blipFill>
        <p:spPr>
          <a:xfrm>
            <a:off x="9066828" y="4185444"/>
            <a:ext cx="11567" cy="5258445"/>
          </a:xfrm>
          <a:prstGeom prst="rect">
            <a:avLst/>
          </a:prstGeom>
          <a:noFill/>
          <a:ln>
            <a:noFill/>
          </a:ln>
        </p:spPr>
      </p:pic>
      <p:pic>
        <p:nvPicPr>
          <p:cNvPr descr=" " id="422" name="Google Shape;422;g2e0ac0d7a20_0_360"/>
          <p:cNvPicPr preferRelativeResize="0"/>
          <p:nvPr/>
        </p:nvPicPr>
        <p:blipFill rotWithShape="1">
          <a:blip r:embed="rId13">
            <a:alphaModFix/>
          </a:blip>
          <a:srcRect b="0" l="0" r="0" t="0"/>
          <a:stretch/>
        </p:blipFill>
        <p:spPr>
          <a:xfrm>
            <a:off x="10205341" y="4185444"/>
            <a:ext cx="11567" cy="5258445"/>
          </a:xfrm>
          <a:prstGeom prst="rect">
            <a:avLst/>
          </a:prstGeom>
          <a:noFill/>
          <a:ln>
            <a:noFill/>
          </a:ln>
        </p:spPr>
      </p:pic>
      <p:pic>
        <p:nvPicPr>
          <p:cNvPr descr=" " id="423" name="Google Shape;423;g2e0ac0d7a20_0_360"/>
          <p:cNvPicPr preferRelativeResize="0"/>
          <p:nvPr/>
        </p:nvPicPr>
        <p:blipFill rotWithShape="1">
          <a:blip r:embed="rId14">
            <a:alphaModFix/>
          </a:blip>
          <a:srcRect b="0" l="0" r="0" t="0"/>
          <a:stretch/>
        </p:blipFill>
        <p:spPr>
          <a:xfrm>
            <a:off x="11343854" y="4185444"/>
            <a:ext cx="11567" cy="5258445"/>
          </a:xfrm>
          <a:prstGeom prst="rect">
            <a:avLst/>
          </a:prstGeom>
          <a:noFill/>
          <a:ln>
            <a:noFill/>
          </a:ln>
        </p:spPr>
      </p:pic>
      <p:pic>
        <p:nvPicPr>
          <p:cNvPr descr=" " id="424" name="Google Shape;424;g2e0ac0d7a20_0_360"/>
          <p:cNvPicPr preferRelativeResize="0"/>
          <p:nvPr/>
        </p:nvPicPr>
        <p:blipFill rotWithShape="1">
          <a:blip r:embed="rId15">
            <a:alphaModFix/>
          </a:blip>
          <a:srcRect b="0" l="0" r="0" t="0"/>
          <a:stretch/>
        </p:blipFill>
        <p:spPr>
          <a:xfrm>
            <a:off x="3355539" y="5483845"/>
            <a:ext cx="8050167" cy="2373585"/>
          </a:xfrm>
          <a:prstGeom prst="rect">
            <a:avLst/>
          </a:prstGeom>
          <a:noFill/>
          <a:ln>
            <a:noFill/>
          </a:ln>
        </p:spPr>
      </p:pic>
      <p:pic>
        <p:nvPicPr>
          <p:cNvPr descr=" " id="425" name="Google Shape;425;g2e0ac0d7a20_0_360"/>
          <p:cNvPicPr preferRelativeResize="0"/>
          <p:nvPr/>
        </p:nvPicPr>
        <p:blipFill rotWithShape="1">
          <a:blip r:embed="rId16">
            <a:alphaModFix/>
          </a:blip>
          <a:srcRect b="0" l="0" r="0" t="0"/>
          <a:stretch/>
        </p:blipFill>
        <p:spPr>
          <a:xfrm>
            <a:off x="3369143" y="6359525"/>
            <a:ext cx="8044030" cy="2268538"/>
          </a:xfrm>
          <a:prstGeom prst="rect">
            <a:avLst/>
          </a:prstGeom>
          <a:noFill/>
          <a:ln>
            <a:noFill/>
          </a:ln>
        </p:spPr>
      </p:pic>
      <p:pic>
        <p:nvPicPr>
          <p:cNvPr descr=" " id="426" name="Google Shape;426;g2e0ac0d7a20_0_360"/>
          <p:cNvPicPr preferRelativeResize="0"/>
          <p:nvPr/>
        </p:nvPicPr>
        <p:blipFill rotWithShape="1">
          <a:blip r:embed="rId17">
            <a:alphaModFix/>
          </a:blip>
          <a:srcRect b="0" l="0" r="0" t="0"/>
          <a:stretch/>
        </p:blipFill>
        <p:spPr>
          <a:xfrm>
            <a:off x="4441751" y="6055643"/>
            <a:ext cx="153591" cy="153566"/>
          </a:xfrm>
          <a:prstGeom prst="rect">
            <a:avLst/>
          </a:prstGeom>
          <a:noFill/>
          <a:ln>
            <a:noFill/>
          </a:ln>
        </p:spPr>
      </p:pic>
      <p:pic>
        <p:nvPicPr>
          <p:cNvPr descr=" " id="427" name="Google Shape;427;g2e0ac0d7a20_0_360"/>
          <p:cNvPicPr preferRelativeResize="0"/>
          <p:nvPr/>
        </p:nvPicPr>
        <p:blipFill rotWithShape="1">
          <a:blip r:embed="rId18">
            <a:alphaModFix/>
          </a:blip>
          <a:srcRect b="0" l="0" r="0" t="0"/>
          <a:stretch/>
        </p:blipFill>
        <p:spPr>
          <a:xfrm>
            <a:off x="4441751" y="6981130"/>
            <a:ext cx="153591" cy="153566"/>
          </a:xfrm>
          <a:prstGeom prst="rect">
            <a:avLst/>
          </a:prstGeom>
          <a:noFill/>
          <a:ln>
            <a:noFill/>
          </a:ln>
        </p:spPr>
      </p:pic>
      <p:pic>
        <p:nvPicPr>
          <p:cNvPr descr=" " id="428" name="Google Shape;428;g2e0ac0d7a20_0_360"/>
          <p:cNvPicPr preferRelativeResize="0"/>
          <p:nvPr/>
        </p:nvPicPr>
        <p:blipFill rotWithShape="1">
          <a:blip r:embed="rId19">
            <a:alphaModFix/>
          </a:blip>
          <a:srcRect b="0" l="0" r="0" t="0"/>
          <a:stretch/>
        </p:blipFill>
        <p:spPr>
          <a:xfrm>
            <a:off x="5580267" y="5651277"/>
            <a:ext cx="153591" cy="153566"/>
          </a:xfrm>
          <a:prstGeom prst="rect">
            <a:avLst/>
          </a:prstGeom>
          <a:noFill/>
          <a:ln>
            <a:noFill/>
          </a:ln>
        </p:spPr>
      </p:pic>
      <p:pic>
        <p:nvPicPr>
          <p:cNvPr descr=" " id="429" name="Google Shape;429;g2e0ac0d7a20_0_360"/>
          <p:cNvPicPr preferRelativeResize="0"/>
          <p:nvPr/>
        </p:nvPicPr>
        <p:blipFill rotWithShape="1">
          <a:blip r:embed="rId20">
            <a:alphaModFix/>
          </a:blip>
          <a:srcRect b="0" l="0" r="0" t="0"/>
          <a:stretch/>
        </p:blipFill>
        <p:spPr>
          <a:xfrm>
            <a:off x="5580267" y="7415510"/>
            <a:ext cx="153591" cy="153566"/>
          </a:xfrm>
          <a:prstGeom prst="rect">
            <a:avLst/>
          </a:prstGeom>
          <a:noFill/>
          <a:ln>
            <a:noFill/>
          </a:ln>
        </p:spPr>
      </p:pic>
      <p:pic>
        <p:nvPicPr>
          <p:cNvPr descr=" " id="430" name="Google Shape;430;g2e0ac0d7a20_0_360"/>
          <p:cNvPicPr preferRelativeResize="0"/>
          <p:nvPr/>
        </p:nvPicPr>
        <p:blipFill rotWithShape="1">
          <a:blip r:embed="rId21">
            <a:alphaModFix/>
          </a:blip>
          <a:srcRect b="0" l="0" r="0" t="0"/>
          <a:stretch/>
        </p:blipFill>
        <p:spPr>
          <a:xfrm>
            <a:off x="6718783" y="7732812"/>
            <a:ext cx="153591" cy="153566"/>
          </a:xfrm>
          <a:prstGeom prst="rect">
            <a:avLst/>
          </a:prstGeom>
          <a:noFill/>
          <a:ln>
            <a:noFill/>
          </a:ln>
        </p:spPr>
      </p:pic>
      <p:pic>
        <p:nvPicPr>
          <p:cNvPr descr=" " id="431" name="Google Shape;431;g2e0ac0d7a20_0_360"/>
          <p:cNvPicPr preferRelativeResize="0"/>
          <p:nvPr/>
        </p:nvPicPr>
        <p:blipFill rotWithShape="1">
          <a:blip r:embed="rId22">
            <a:alphaModFix/>
          </a:blip>
          <a:srcRect b="0" l="0" r="0" t="0"/>
          <a:stretch/>
        </p:blipFill>
        <p:spPr>
          <a:xfrm>
            <a:off x="6718783" y="6311826"/>
            <a:ext cx="153591" cy="153566"/>
          </a:xfrm>
          <a:prstGeom prst="rect">
            <a:avLst/>
          </a:prstGeom>
          <a:noFill/>
          <a:ln>
            <a:noFill/>
          </a:ln>
        </p:spPr>
      </p:pic>
      <p:pic>
        <p:nvPicPr>
          <p:cNvPr descr=" " id="432" name="Google Shape;432;g2e0ac0d7a20_0_360"/>
          <p:cNvPicPr preferRelativeResize="0"/>
          <p:nvPr/>
        </p:nvPicPr>
        <p:blipFill rotWithShape="1">
          <a:blip r:embed="rId23">
            <a:alphaModFix/>
          </a:blip>
          <a:srcRect b="0" l="0" r="0" t="0"/>
          <a:stretch/>
        </p:blipFill>
        <p:spPr>
          <a:xfrm>
            <a:off x="7861923" y="6733232"/>
            <a:ext cx="153591" cy="153566"/>
          </a:xfrm>
          <a:prstGeom prst="rect">
            <a:avLst/>
          </a:prstGeom>
          <a:noFill/>
          <a:ln>
            <a:noFill/>
          </a:ln>
        </p:spPr>
      </p:pic>
      <p:pic>
        <p:nvPicPr>
          <p:cNvPr descr=" " id="433" name="Google Shape;433;g2e0ac0d7a20_0_360"/>
          <p:cNvPicPr preferRelativeResize="0"/>
          <p:nvPr/>
        </p:nvPicPr>
        <p:blipFill rotWithShape="1">
          <a:blip r:embed="rId24">
            <a:alphaModFix/>
          </a:blip>
          <a:srcRect b="0" l="0" r="0" t="0"/>
          <a:stretch/>
        </p:blipFill>
        <p:spPr>
          <a:xfrm>
            <a:off x="7861923" y="6420644"/>
            <a:ext cx="153591" cy="153566"/>
          </a:xfrm>
          <a:prstGeom prst="rect">
            <a:avLst/>
          </a:prstGeom>
          <a:noFill/>
          <a:ln>
            <a:noFill/>
          </a:ln>
        </p:spPr>
      </p:pic>
      <p:pic>
        <p:nvPicPr>
          <p:cNvPr descr=" " id="434" name="Google Shape;434;g2e0ac0d7a20_0_360"/>
          <p:cNvPicPr preferRelativeResize="0"/>
          <p:nvPr/>
        </p:nvPicPr>
        <p:blipFill rotWithShape="1">
          <a:blip r:embed="rId25">
            <a:alphaModFix/>
          </a:blip>
          <a:srcRect b="0" l="0" r="0" t="0"/>
          <a:stretch/>
        </p:blipFill>
        <p:spPr>
          <a:xfrm>
            <a:off x="8995813" y="7667575"/>
            <a:ext cx="153591" cy="153566"/>
          </a:xfrm>
          <a:prstGeom prst="rect">
            <a:avLst/>
          </a:prstGeom>
          <a:noFill/>
          <a:ln>
            <a:noFill/>
          </a:ln>
        </p:spPr>
      </p:pic>
      <p:pic>
        <p:nvPicPr>
          <p:cNvPr descr=" " id="435" name="Google Shape;435;g2e0ac0d7a20_0_360"/>
          <p:cNvPicPr preferRelativeResize="0"/>
          <p:nvPr/>
        </p:nvPicPr>
        <p:blipFill rotWithShape="1">
          <a:blip r:embed="rId26">
            <a:alphaModFix/>
          </a:blip>
          <a:srcRect b="0" l="0" r="0" t="0"/>
          <a:stretch/>
        </p:blipFill>
        <p:spPr>
          <a:xfrm>
            <a:off x="8995813" y="7076877"/>
            <a:ext cx="153591" cy="153566"/>
          </a:xfrm>
          <a:prstGeom prst="rect">
            <a:avLst/>
          </a:prstGeom>
          <a:noFill/>
          <a:ln>
            <a:noFill/>
          </a:ln>
        </p:spPr>
      </p:pic>
      <p:pic>
        <p:nvPicPr>
          <p:cNvPr descr=" " id="436" name="Google Shape;436;g2e0ac0d7a20_0_360"/>
          <p:cNvPicPr preferRelativeResize="0"/>
          <p:nvPr/>
        </p:nvPicPr>
        <p:blipFill rotWithShape="1">
          <a:blip r:embed="rId27">
            <a:alphaModFix/>
          </a:blip>
          <a:srcRect b="0" l="0" r="0" t="0"/>
          <a:stretch/>
        </p:blipFill>
        <p:spPr>
          <a:xfrm>
            <a:off x="10138955" y="6972449"/>
            <a:ext cx="153591" cy="153566"/>
          </a:xfrm>
          <a:prstGeom prst="rect">
            <a:avLst/>
          </a:prstGeom>
          <a:noFill/>
          <a:ln>
            <a:noFill/>
          </a:ln>
        </p:spPr>
      </p:pic>
      <p:pic>
        <p:nvPicPr>
          <p:cNvPr descr=" " id="437" name="Google Shape;437;g2e0ac0d7a20_0_360"/>
          <p:cNvPicPr preferRelativeResize="0"/>
          <p:nvPr/>
        </p:nvPicPr>
        <p:blipFill rotWithShape="1">
          <a:blip r:embed="rId28">
            <a:alphaModFix/>
          </a:blip>
          <a:srcRect b="0" l="0" r="0" t="0"/>
          <a:stretch/>
        </p:blipFill>
        <p:spPr>
          <a:xfrm>
            <a:off x="10138955" y="6572771"/>
            <a:ext cx="153591" cy="153566"/>
          </a:xfrm>
          <a:prstGeom prst="rect">
            <a:avLst/>
          </a:prstGeom>
          <a:noFill/>
          <a:ln>
            <a:noFill/>
          </a:ln>
        </p:spPr>
      </p:pic>
      <p:sp>
        <p:nvSpPr>
          <p:cNvPr id="438" name="Google Shape;438;g2e0ac0d7a20_0_360"/>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g2e0ac0d7a20_0_360"/>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0" name="Google Shape;440;g2e0ac0d7a20_0_360"/>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pic>
        <p:nvPicPr>
          <p:cNvPr descr=" " id="441" name="Google Shape;441;g2e0ac0d7a20_0_360"/>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sp>
        <p:nvSpPr>
          <p:cNvPr id="442" name="Google Shape;442;g2e0ac0d7a20_0_360"/>
          <p:cNvSpPr/>
          <p:nvPr/>
        </p:nvSpPr>
        <p:spPr>
          <a:xfrm>
            <a:off x="16200875" y="6365379"/>
            <a:ext cx="19941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g2e0ac0d7a20_0_360"/>
          <p:cNvSpPr/>
          <p:nvPr/>
        </p:nvSpPr>
        <p:spPr>
          <a:xfrm>
            <a:off x="16200875" y="6343650"/>
            <a:ext cx="21975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34.574</a:t>
            </a:r>
            <a:endParaRPr b="0" i="0" sz="4800" u="none" cap="none" strike="noStrike">
              <a:solidFill>
                <a:schemeClr val="dk1"/>
              </a:solidFill>
              <a:latin typeface="Calibri"/>
              <a:ea typeface="Calibri"/>
              <a:cs typeface="Calibri"/>
              <a:sym typeface="Calibri"/>
            </a:endParaRPr>
          </a:p>
        </p:txBody>
      </p:sp>
      <p:sp>
        <p:nvSpPr>
          <p:cNvPr id="444" name="Google Shape;444;g2e0ac0d7a20_0_360"/>
          <p:cNvSpPr/>
          <p:nvPr/>
        </p:nvSpPr>
        <p:spPr>
          <a:xfrm>
            <a:off x="16747043" y="7080250"/>
            <a:ext cx="1037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Total</a:t>
            </a:r>
            <a:endParaRPr b="0" i="0" sz="3200" u="none" cap="none" strike="noStrike">
              <a:solidFill>
                <a:schemeClr val="dk1"/>
              </a:solidFill>
              <a:latin typeface="Calibri"/>
              <a:ea typeface="Calibri"/>
              <a:cs typeface="Calibri"/>
              <a:sym typeface="Calibri"/>
            </a:endParaRPr>
          </a:p>
        </p:txBody>
      </p:sp>
      <p:sp>
        <p:nvSpPr>
          <p:cNvPr id="445" name="Google Shape;445;g2e0ac0d7a20_0_360"/>
          <p:cNvSpPr/>
          <p:nvPr/>
        </p:nvSpPr>
        <p:spPr>
          <a:xfrm>
            <a:off x="13260457" y="10515600"/>
            <a:ext cx="78750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g2e0ac0d7a20_0_360"/>
          <p:cNvSpPr/>
          <p:nvPr/>
        </p:nvSpPr>
        <p:spPr>
          <a:xfrm>
            <a:off x="13260457" y="10515600"/>
            <a:ext cx="78750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g2e0ac0d7a20_0_360"/>
          <p:cNvSpPr/>
          <p:nvPr/>
        </p:nvSpPr>
        <p:spPr>
          <a:xfrm>
            <a:off x="13158845" y="10515600"/>
            <a:ext cx="80781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TREASURE FOUND</a:t>
            </a:r>
            <a:endParaRPr b="0" i="0" sz="4800" u="none" cap="none" strike="noStrike">
              <a:solidFill>
                <a:schemeClr val="dk1"/>
              </a:solidFill>
              <a:latin typeface="Calibri"/>
              <a:ea typeface="Calibri"/>
              <a:cs typeface="Calibri"/>
              <a:sym typeface="Calibri"/>
            </a:endParaRPr>
          </a:p>
        </p:txBody>
      </p:sp>
      <p:sp>
        <p:nvSpPr>
          <p:cNvPr id="448" name="Google Shape;448;g2e0ac0d7a20_0_360"/>
          <p:cNvSpPr/>
          <p:nvPr/>
        </p:nvSpPr>
        <p:spPr>
          <a:xfrm>
            <a:off x="13192716" y="113538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49" name="Google Shape;449;g2e0ac0d7a20_0_360"/>
          <p:cNvSpPr/>
          <p:nvPr/>
        </p:nvSpPr>
        <p:spPr>
          <a:xfrm>
            <a:off x="3251606" y="10515600"/>
            <a:ext cx="78750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g2e0ac0d7a20_0_360"/>
          <p:cNvSpPr/>
          <p:nvPr/>
        </p:nvSpPr>
        <p:spPr>
          <a:xfrm>
            <a:off x="3251606" y="10515600"/>
            <a:ext cx="78750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g2e0ac0d7a20_0_360"/>
          <p:cNvSpPr/>
          <p:nvPr/>
        </p:nvSpPr>
        <p:spPr>
          <a:xfrm>
            <a:off x="3149994" y="10515600"/>
            <a:ext cx="80781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SPELLCASTING</a:t>
            </a:r>
            <a:endParaRPr b="0" i="0" sz="4800" u="none" cap="none" strike="noStrike">
              <a:solidFill>
                <a:schemeClr val="dk1"/>
              </a:solidFill>
              <a:latin typeface="Calibri"/>
              <a:ea typeface="Calibri"/>
              <a:cs typeface="Calibri"/>
              <a:sym typeface="Calibri"/>
            </a:endParaRPr>
          </a:p>
        </p:txBody>
      </p:sp>
      <p:sp>
        <p:nvSpPr>
          <p:cNvPr id="452" name="Google Shape;452;g2e0ac0d7a20_0_360"/>
          <p:cNvSpPr/>
          <p:nvPr/>
        </p:nvSpPr>
        <p:spPr>
          <a:xfrm>
            <a:off x="3183865" y="113538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C4FD"/>
        </a:solidFill>
      </p:bgPr>
    </p:bg>
    <p:spTree>
      <p:nvGrpSpPr>
        <p:cNvPr id="457" name="Shape 457"/>
        <p:cNvGrpSpPr/>
        <p:nvPr/>
      </p:nvGrpSpPr>
      <p:grpSpPr>
        <a:xfrm>
          <a:off x="0" y="0"/>
          <a:ext cx="0" cy="0"/>
          <a:chOff x="0" y="0"/>
          <a:chExt cx="0" cy="0"/>
        </a:xfrm>
      </p:grpSpPr>
      <p:pic>
        <p:nvPicPr>
          <p:cNvPr descr=" " id="458" name="Google Shape;458;g2e0ac0d7a20_0_427"/>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59" name="Google Shape;459;g2e0ac0d7a20_0_427"/>
          <p:cNvPicPr preferRelativeResize="0"/>
          <p:nvPr/>
        </p:nvPicPr>
        <p:blipFill rotWithShape="1">
          <a:blip r:embed="rId4">
            <a:alphaModFix/>
          </a:blip>
          <a:srcRect b="0" l="0" r="0" t="0"/>
          <a:stretch/>
        </p:blipFill>
        <p:spPr>
          <a:xfrm>
            <a:off x="20373346" y="520700"/>
            <a:ext cx="3289711" cy="3289300"/>
          </a:xfrm>
          <a:prstGeom prst="rect">
            <a:avLst/>
          </a:prstGeom>
          <a:noFill/>
          <a:ln>
            <a:noFill/>
          </a:ln>
        </p:spPr>
      </p:pic>
      <p:pic>
        <p:nvPicPr>
          <p:cNvPr descr=" " id="460" name="Google Shape;460;g2e0ac0d7a20_0_427"/>
          <p:cNvPicPr preferRelativeResize="0"/>
          <p:nvPr/>
        </p:nvPicPr>
        <p:blipFill rotWithShape="1">
          <a:blip r:embed="rId5">
            <a:alphaModFix/>
          </a:blip>
          <a:srcRect b="0" l="0" r="0" t="0"/>
          <a:stretch/>
        </p:blipFill>
        <p:spPr>
          <a:xfrm>
            <a:off x="304838" y="10566400"/>
            <a:ext cx="5902123" cy="2819400"/>
          </a:xfrm>
          <a:prstGeom prst="rect">
            <a:avLst/>
          </a:prstGeom>
          <a:noFill/>
          <a:ln>
            <a:noFill/>
          </a:ln>
        </p:spPr>
      </p:pic>
      <p:sp>
        <p:nvSpPr>
          <p:cNvPr id="461" name="Google Shape;461;g2e0ac0d7a20_0_42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2" name="Google Shape;462;g2e0ac0d7a20_0_42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63" name="Google Shape;463;g2e0ac0d7a20_0_427"/>
          <p:cNvSpPr/>
          <p:nvPr/>
        </p:nvSpPr>
        <p:spPr>
          <a:xfrm>
            <a:off x="13450981" y="7251700"/>
            <a:ext cx="8738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g2e0ac0d7a20_0_427"/>
          <p:cNvSpPr/>
          <p:nvPr/>
        </p:nvSpPr>
        <p:spPr>
          <a:xfrm>
            <a:off x="13450981" y="7251700"/>
            <a:ext cx="8738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g2e0ac0d7a20_0_427"/>
          <p:cNvSpPr/>
          <p:nvPr/>
        </p:nvSpPr>
        <p:spPr>
          <a:xfrm>
            <a:off x="13450981" y="7251700"/>
            <a:ext cx="8941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A WEB APPLICATION</a:t>
            </a:r>
            <a:endParaRPr b="0" i="0" sz="4800" u="none" cap="none" strike="noStrike">
              <a:solidFill>
                <a:schemeClr val="dk1"/>
              </a:solidFill>
              <a:latin typeface="Calibri"/>
              <a:ea typeface="Calibri"/>
              <a:cs typeface="Calibri"/>
              <a:sym typeface="Calibri"/>
            </a:endParaRPr>
          </a:p>
        </p:txBody>
      </p:sp>
      <p:sp>
        <p:nvSpPr>
          <p:cNvPr id="466" name="Google Shape;466;g2e0ac0d7a20_0_427"/>
          <p:cNvSpPr/>
          <p:nvPr/>
        </p:nvSpPr>
        <p:spPr>
          <a:xfrm>
            <a:off x="13450981" y="81915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67" name="Google Shape;467;g2e0ac0d7a20_0_427"/>
          <p:cNvPicPr preferRelativeResize="0"/>
          <p:nvPr/>
        </p:nvPicPr>
        <p:blipFill rotWithShape="1">
          <a:blip r:embed="rId7">
            <a:alphaModFix/>
          </a:blip>
          <a:srcRect b="0" l="0" r="0" t="0"/>
          <a:stretch/>
        </p:blipFill>
        <p:spPr>
          <a:xfrm>
            <a:off x="254032" y="3251200"/>
            <a:ext cx="13768521" cy="8166100"/>
          </a:xfrm>
          <a:prstGeom prst="rect">
            <a:avLst/>
          </a:prstGeom>
          <a:noFill/>
          <a:ln>
            <a:noFill/>
          </a:ln>
        </p:spPr>
      </p:pic>
      <p:pic>
        <p:nvPicPr>
          <p:cNvPr descr=" " id="468" name="Google Shape;468;g2e0ac0d7a20_0_427"/>
          <p:cNvPicPr preferRelativeResize="0"/>
          <p:nvPr/>
        </p:nvPicPr>
        <p:blipFill rotWithShape="1">
          <a:blip r:embed="rId8">
            <a:alphaModFix/>
          </a:blip>
          <a:srcRect b="0" l="0" r="0" t="0"/>
          <a:stretch/>
        </p:blipFill>
        <p:spPr>
          <a:xfrm>
            <a:off x="2184673" y="3594100"/>
            <a:ext cx="9894537" cy="6489700"/>
          </a:xfrm>
          <a:prstGeom prst="rect">
            <a:avLst/>
          </a:prstGeom>
          <a:noFill/>
          <a:ln>
            <a:noFill/>
          </a:ln>
        </p:spPr>
      </p:pic>
      <p:sp>
        <p:nvSpPr>
          <p:cNvPr id="469" name="Google Shape;469;g2e0ac0d7a20_0_427"/>
          <p:cNvSpPr/>
          <p:nvPr/>
        </p:nvSpPr>
        <p:spPr>
          <a:xfrm>
            <a:off x="13374772" y="4102100"/>
            <a:ext cx="10690500" cy="277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usso One"/>
              <a:buNone/>
            </a:pPr>
            <a:r>
              <a:rPr b="0" i="0" lang="en-US" sz="8000" u="none" cap="none" strike="noStrike">
                <a:solidFill>
                  <a:srgbClr val="272727"/>
                </a:solidFill>
                <a:latin typeface="Russo One"/>
                <a:ea typeface="Russo One"/>
                <a:cs typeface="Russo One"/>
                <a:sym typeface="Russo On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C4FD"/>
        </a:solidFill>
      </p:bgPr>
    </p:bg>
    <p:spTree>
      <p:nvGrpSpPr>
        <p:cNvPr id="474" name="Shape 474"/>
        <p:cNvGrpSpPr/>
        <p:nvPr/>
      </p:nvGrpSpPr>
      <p:grpSpPr>
        <a:xfrm>
          <a:off x="0" y="0"/>
          <a:ext cx="0" cy="0"/>
          <a:chOff x="0" y="0"/>
          <a:chExt cx="0" cy="0"/>
        </a:xfrm>
      </p:grpSpPr>
      <p:pic>
        <p:nvPicPr>
          <p:cNvPr descr=" " id="475" name="Google Shape;475;g2e0ac0d7a20_0_44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76" name="Google Shape;476;g2e0ac0d7a20_0_443"/>
          <p:cNvPicPr preferRelativeResize="0"/>
          <p:nvPr/>
        </p:nvPicPr>
        <p:blipFill rotWithShape="1">
          <a:blip r:embed="rId4">
            <a:alphaModFix/>
          </a:blip>
          <a:srcRect b="0" l="0" r="0" t="0"/>
          <a:stretch/>
        </p:blipFill>
        <p:spPr>
          <a:xfrm>
            <a:off x="0" y="0"/>
            <a:ext cx="5448981" cy="5118100"/>
          </a:xfrm>
          <a:prstGeom prst="rect">
            <a:avLst/>
          </a:prstGeom>
          <a:noFill/>
          <a:ln>
            <a:noFill/>
          </a:ln>
        </p:spPr>
      </p:pic>
      <p:pic>
        <p:nvPicPr>
          <p:cNvPr descr=" " id="477" name="Google Shape;477;g2e0ac0d7a20_0_443"/>
          <p:cNvPicPr preferRelativeResize="0"/>
          <p:nvPr/>
        </p:nvPicPr>
        <p:blipFill rotWithShape="1">
          <a:blip r:embed="rId5">
            <a:alphaModFix/>
          </a:blip>
          <a:srcRect b="0" l="0" r="0" t="0"/>
          <a:stretch/>
        </p:blipFill>
        <p:spPr>
          <a:xfrm>
            <a:off x="18226778" y="10439400"/>
            <a:ext cx="5902123" cy="2819400"/>
          </a:xfrm>
          <a:prstGeom prst="rect">
            <a:avLst/>
          </a:prstGeom>
          <a:noFill/>
          <a:ln>
            <a:noFill/>
          </a:ln>
        </p:spPr>
      </p:pic>
      <p:sp>
        <p:nvSpPr>
          <p:cNvPr id="478" name="Google Shape;478;g2e0ac0d7a20_0_44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9" name="Google Shape;479;g2e0ac0d7a20_0_44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80" name="Google Shape;480;g2e0ac0d7a20_0_443"/>
          <p:cNvSpPr/>
          <p:nvPr/>
        </p:nvSpPr>
        <p:spPr>
          <a:xfrm>
            <a:off x="2946768" y="5041900"/>
            <a:ext cx="8738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g2e0ac0d7a20_0_443"/>
          <p:cNvSpPr/>
          <p:nvPr/>
        </p:nvSpPr>
        <p:spPr>
          <a:xfrm>
            <a:off x="2946768" y="5041900"/>
            <a:ext cx="8738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g2e0ac0d7a20_0_443"/>
          <p:cNvSpPr/>
          <p:nvPr/>
        </p:nvSpPr>
        <p:spPr>
          <a:xfrm>
            <a:off x="2946768" y="5041900"/>
            <a:ext cx="8941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AN MOBILE APP</a:t>
            </a:r>
            <a:endParaRPr b="0" i="0" sz="4800" u="none" cap="none" strike="noStrike">
              <a:solidFill>
                <a:schemeClr val="dk1"/>
              </a:solidFill>
              <a:latin typeface="Calibri"/>
              <a:ea typeface="Calibri"/>
              <a:cs typeface="Calibri"/>
              <a:sym typeface="Calibri"/>
            </a:endParaRPr>
          </a:p>
        </p:txBody>
      </p:sp>
      <p:sp>
        <p:nvSpPr>
          <p:cNvPr id="483" name="Google Shape;483;g2e0ac0d7a20_0_443"/>
          <p:cNvSpPr/>
          <p:nvPr/>
        </p:nvSpPr>
        <p:spPr>
          <a:xfrm>
            <a:off x="2946768" y="59817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84" name="Google Shape;484;g2e0ac0d7a20_0_443"/>
          <p:cNvSpPr/>
          <p:nvPr/>
        </p:nvSpPr>
        <p:spPr>
          <a:xfrm>
            <a:off x="2946768" y="7658100"/>
            <a:ext cx="9090000" cy="3615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485" name="Google Shape;485;g2e0ac0d7a20_0_443"/>
          <p:cNvSpPr/>
          <p:nvPr/>
        </p:nvSpPr>
        <p:spPr>
          <a:xfrm>
            <a:off x="2895962" y="1854200"/>
            <a:ext cx="12900600" cy="277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usso One"/>
              <a:buNone/>
            </a:pPr>
            <a:r>
              <a:rPr b="0" i="0" lang="en-US" sz="8000" u="none" cap="none" strike="noStrike">
                <a:solidFill>
                  <a:srgbClr val="272727"/>
                </a:solidFill>
                <a:latin typeface="Russo One"/>
                <a:ea typeface="Russo One"/>
                <a:cs typeface="Russo One"/>
                <a:sym typeface="Russo One"/>
              </a:rPr>
              <a:t>THE FUTURE OF FANTASY</a:t>
            </a:r>
            <a:endParaRPr b="0" i="0" sz="8000" u="none" cap="none" strike="noStrike">
              <a:solidFill>
                <a:schemeClr val="dk1"/>
              </a:solidFill>
              <a:latin typeface="Calibri"/>
              <a:ea typeface="Calibri"/>
              <a:cs typeface="Calibri"/>
              <a:sym typeface="Calibri"/>
            </a:endParaRPr>
          </a:p>
        </p:txBody>
      </p:sp>
      <p:pic>
        <p:nvPicPr>
          <p:cNvPr descr=" " id="486" name="Google Shape;486;g2e0ac0d7a20_0_443"/>
          <p:cNvPicPr preferRelativeResize="0"/>
          <p:nvPr/>
        </p:nvPicPr>
        <p:blipFill rotWithShape="1">
          <a:blip r:embed="rId7">
            <a:alphaModFix/>
          </a:blip>
          <a:srcRect b="0" l="0" r="0" t="0"/>
          <a:stretch/>
        </p:blipFill>
        <p:spPr>
          <a:xfrm>
            <a:off x="15457832" y="1028700"/>
            <a:ext cx="5474384" cy="11849100"/>
          </a:xfrm>
          <a:prstGeom prst="rect">
            <a:avLst/>
          </a:prstGeom>
          <a:noFill/>
          <a:ln>
            <a:noFill/>
          </a:ln>
        </p:spPr>
      </p:pic>
      <p:pic>
        <p:nvPicPr>
          <p:cNvPr descr=" " id="487" name="Google Shape;487;g2e0ac0d7a20_0_443"/>
          <p:cNvPicPr preferRelativeResize="0"/>
          <p:nvPr/>
        </p:nvPicPr>
        <p:blipFill rotWithShape="1">
          <a:blip r:embed="rId8">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C4FD"/>
        </a:solidFill>
      </p:bgPr>
    </p:bg>
    <p:spTree>
      <p:nvGrpSpPr>
        <p:cNvPr id="492" name="Shape 492"/>
        <p:cNvGrpSpPr/>
        <p:nvPr/>
      </p:nvGrpSpPr>
      <p:grpSpPr>
        <a:xfrm>
          <a:off x="0" y="0"/>
          <a:ext cx="0" cy="0"/>
          <a:chOff x="0" y="0"/>
          <a:chExt cx="0" cy="0"/>
        </a:xfrm>
      </p:grpSpPr>
      <p:pic>
        <p:nvPicPr>
          <p:cNvPr descr=" " id="493" name="Google Shape;493;g2e0ac0d7a20_0_46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94" name="Google Shape;494;g2e0ac0d7a20_0_460"/>
          <p:cNvPicPr preferRelativeResize="0"/>
          <p:nvPr/>
        </p:nvPicPr>
        <p:blipFill rotWithShape="1">
          <a:blip r:embed="rId4">
            <a:alphaModFix/>
          </a:blip>
          <a:srcRect b="0" l="0" r="0" t="0"/>
          <a:stretch/>
        </p:blipFill>
        <p:spPr>
          <a:xfrm>
            <a:off x="19598550" y="8534400"/>
            <a:ext cx="4788498" cy="5181600"/>
          </a:xfrm>
          <a:prstGeom prst="rect">
            <a:avLst/>
          </a:prstGeom>
          <a:noFill/>
          <a:ln>
            <a:noFill/>
          </a:ln>
        </p:spPr>
      </p:pic>
      <p:pic>
        <p:nvPicPr>
          <p:cNvPr descr=" " id="495" name="Google Shape;495;g2e0ac0d7a20_0_460"/>
          <p:cNvPicPr preferRelativeResize="0"/>
          <p:nvPr/>
        </p:nvPicPr>
        <p:blipFill rotWithShape="1">
          <a:blip r:embed="rId5">
            <a:alphaModFix/>
          </a:blip>
          <a:srcRect b="0" l="0" r="0" t="0"/>
          <a:stretch/>
        </p:blipFill>
        <p:spPr>
          <a:xfrm>
            <a:off x="431854" y="635000"/>
            <a:ext cx="2819752" cy="5901382"/>
          </a:xfrm>
          <a:prstGeom prst="rect">
            <a:avLst/>
          </a:prstGeom>
          <a:noFill/>
          <a:ln>
            <a:noFill/>
          </a:ln>
        </p:spPr>
      </p:pic>
      <p:sp>
        <p:nvSpPr>
          <p:cNvPr id="496" name="Google Shape;496;g2e0ac0d7a20_0_46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7" name="Google Shape;497;g2e0ac0d7a20_0_46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98" name="Google Shape;498;g2e0ac0d7a20_0_460"/>
          <p:cNvSpPr/>
          <p:nvPr/>
        </p:nvSpPr>
        <p:spPr>
          <a:xfrm>
            <a:off x="16880410" y="3149600"/>
            <a:ext cx="5715600"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g2e0ac0d7a20_0_460"/>
          <p:cNvSpPr/>
          <p:nvPr/>
        </p:nvSpPr>
        <p:spPr>
          <a:xfrm>
            <a:off x="16880410" y="3149600"/>
            <a:ext cx="5715600"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g2e0ac0d7a20_0_460"/>
          <p:cNvSpPr/>
          <p:nvPr/>
        </p:nvSpPr>
        <p:spPr>
          <a:xfrm>
            <a:off x="16880410" y="3149600"/>
            <a:ext cx="59190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A WEB APPLICATION</a:t>
            </a:r>
            <a:endParaRPr b="0" i="0" sz="4800" u="none" cap="none" strike="noStrike">
              <a:solidFill>
                <a:schemeClr val="dk1"/>
              </a:solidFill>
              <a:latin typeface="Calibri"/>
              <a:ea typeface="Calibri"/>
              <a:cs typeface="Calibri"/>
              <a:sym typeface="Calibri"/>
            </a:endParaRPr>
          </a:p>
        </p:txBody>
      </p:sp>
      <p:sp>
        <p:nvSpPr>
          <p:cNvPr id="501" name="Google Shape;501;g2e0ac0d7a20_0_460"/>
          <p:cNvSpPr/>
          <p:nvPr/>
        </p:nvSpPr>
        <p:spPr>
          <a:xfrm>
            <a:off x="16880410" y="4826000"/>
            <a:ext cx="58512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02" name="Google Shape;502;g2e0ac0d7a20_0_460"/>
          <p:cNvSpPr/>
          <p:nvPr/>
        </p:nvSpPr>
        <p:spPr>
          <a:xfrm>
            <a:off x="825603" y="4064000"/>
            <a:ext cx="7007100" cy="643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usso One"/>
              <a:buNone/>
            </a:pPr>
            <a:r>
              <a:rPr b="0" i="0" lang="en-US" sz="8000" u="none" cap="none" strike="noStrike">
                <a:solidFill>
                  <a:srgbClr val="272727"/>
                </a:solidFill>
                <a:latin typeface="Russo One"/>
                <a:ea typeface="Russo One"/>
                <a:cs typeface="Russo One"/>
                <a:sym typeface="Russo One"/>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503" name="Google Shape;503;g2e0ac0d7a20_0_460"/>
          <p:cNvSpPr/>
          <p:nvPr/>
        </p:nvSpPr>
        <p:spPr>
          <a:xfrm>
            <a:off x="16766096" y="6858000"/>
            <a:ext cx="6994200" cy="5012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Uncover treasures and secret treasures</a:t>
            </a:r>
            <a:endParaRPr b="0" i="0" sz="3200" u="none" cap="none" strike="noStrike">
              <a:solidFill>
                <a:schemeClr val="dk1"/>
              </a:solidFill>
              <a:latin typeface="Calibri"/>
              <a:ea typeface="Calibri"/>
              <a:cs typeface="Calibri"/>
              <a:sym typeface="Calibri"/>
            </a:endParaRPr>
          </a:p>
        </p:txBody>
      </p:sp>
      <p:pic>
        <p:nvPicPr>
          <p:cNvPr descr=" " id="504" name="Google Shape;504;g2e0ac0d7a20_0_460"/>
          <p:cNvPicPr preferRelativeResize="0"/>
          <p:nvPr/>
        </p:nvPicPr>
        <p:blipFill rotWithShape="1">
          <a:blip r:embed="rId7">
            <a:alphaModFix/>
          </a:blip>
          <a:srcRect b="0" l="0" r="0" t="0"/>
          <a:stretch/>
        </p:blipFill>
        <p:spPr>
          <a:xfrm>
            <a:off x="7900387" y="749300"/>
            <a:ext cx="8573572" cy="12331700"/>
          </a:xfrm>
          <a:prstGeom prst="rect">
            <a:avLst/>
          </a:prstGeom>
          <a:noFill/>
          <a:ln>
            <a:noFill/>
          </a:ln>
        </p:spPr>
      </p:pic>
      <p:pic>
        <p:nvPicPr>
          <p:cNvPr descr=" " id="505" name="Google Shape;505;g2e0ac0d7a20_0_460"/>
          <p:cNvPicPr preferRelativeResize="0"/>
          <p:nvPr/>
        </p:nvPicPr>
        <p:blipFill rotWithShape="1">
          <a:blip r:embed="rId8">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C4FD"/>
        </a:solidFill>
      </p:bgPr>
    </p:bg>
    <p:spTree>
      <p:nvGrpSpPr>
        <p:cNvPr id="510" name="Shape 510"/>
        <p:cNvGrpSpPr/>
        <p:nvPr/>
      </p:nvGrpSpPr>
      <p:grpSpPr>
        <a:xfrm>
          <a:off x="0" y="0"/>
          <a:ext cx="0" cy="0"/>
          <a:chOff x="0" y="0"/>
          <a:chExt cx="0" cy="0"/>
        </a:xfrm>
      </p:grpSpPr>
      <p:pic>
        <p:nvPicPr>
          <p:cNvPr descr=" " id="511" name="Google Shape;511;g2e0ac0d7a20_0_47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12" name="Google Shape;512;g2e0ac0d7a20_0_47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3" name="Google Shape;513;g2e0ac0d7a20_0_47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14" name="Google Shape;514;g2e0ac0d7a20_0_477"/>
          <p:cNvSpPr/>
          <p:nvPr/>
        </p:nvSpPr>
        <p:spPr>
          <a:xfrm>
            <a:off x="863708" y="698500"/>
            <a:ext cx="7464300" cy="277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usso One"/>
              <a:buNone/>
            </a:pPr>
            <a:r>
              <a:rPr b="0" i="0" lang="en-US" sz="8000" u="none" cap="none" strike="noStrike">
                <a:solidFill>
                  <a:srgbClr val="272727"/>
                </a:solidFill>
                <a:latin typeface="Russo One"/>
                <a:ea typeface="Russo One"/>
                <a:cs typeface="Russo One"/>
                <a:sym typeface="Russo On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C4FD"/>
        </a:solidFill>
      </p:bgPr>
    </p:bg>
    <p:spTree>
      <p:nvGrpSpPr>
        <p:cNvPr id="28" name="Shape 28"/>
        <p:cNvGrpSpPr/>
        <p:nvPr/>
      </p:nvGrpSpPr>
      <p:grpSpPr>
        <a:xfrm>
          <a:off x="0" y="0"/>
          <a:ext cx="0" cy="0"/>
          <a:chOff x="0" y="0"/>
          <a:chExt cx="0" cy="0"/>
        </a:xfrm>
      </p:grpSpPr>
      <p:pic>
        <p:nvPicPr>
          <p:cNvPr descr=" " id="29" name="Google Shape;29;g2e0ac0d7a20_0_1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0" name="Google Shape;30;g2e0ac0d7a20_0_12"/>
          <p:cNvPicPr preferRelativeResize="0"/>
          <p:nvPr/>
        </p:nvPicPr>
        <p:blipFill rotWithShape="1">
          <a:blip r:embed="rId4">
            <a:alphaModFix/>
          </a:blip>
          <a:srcRect b="0" l="0" r="0" t="0"/>
          <a:stretch/>
        </p:blipFill>
        <p:spPr>
          <a:xfrm>
            <a:off x="495362" y="9994900"/>
            <a:ext cx="3315114" cy="3314700"/>
          </a:xfrm>
          <a:prstGeom prst="rect">
            <a:avLst/>
          </a:prstGeom>
          <a:noFill/>
          <a:ln>
            <a:noFill/>
          </a:ln>
        </p:spPr>
      </p:pic>
      <p:pic>
        <p:nvPicPr>
          <p:cNvPr descr=" " id="31" name="Google Shape;31;g2e0ac0d7a20_0_12"/>
          <p:cNvPicPr preferRelativeResize="0"/>
          <p:nvPr/>
        </p:nvPicPr>
        <p:blipFill rotWithShape="1">
          <a:blip r:embed="rId5">
            <a:alphaModFix/>
          </a:blip>
          <a:srcRect b="0" l="0" r="0" t="0"/>
          <a:stretch/>
        </p:blipFill>
        <p:spPr>
          <a:xfrm>
            <a:off x="21148143" y="419100"/>
            <a:ext cx="2819752" cy="5901386"/>
          </a:xfrm>
          <a:prstGeom prst="rect">
            <a:avLst/>
          </a:prstGeom>
          <a:noFill/>
          <a:ln>
            <a:noFill/>
          </a:ln>
        </p:spPr>
      </p:pic>
      <p:sp>
        <p:nvSpPr>
          <p:cNvPr id="32" name="Google Shape;32;g2e0ac0d7a20_0_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 name="Google Shape;33;g2e0ac0d7a20_0_1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4" name="Google Shape;34;g2e0ac0d7a20_0_12"/>
          <p:cNvSpPr/>
          <p:nvPr/>
        </p:nvSpPr>
        <p:spPr>
          <a:xfrm>
            <a:off x="7769138" y="4394200"/>
            <a:ext cx="8861400" cy="2497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Russo One"/>
              <a:buNone/>
            </a:pPr>
            <a:r>
              <a:rPr b="0" i="0" lang="en-US" sz="12800" u="none" cap="none" strike="noStrike">
                <a:solidFill>
                  <a:srgbClr val="272727"/>
                </a:solidFill>
                <a:latin typeface="Russo One"/>
                <a:ea typeface="Russo One"/>
                <a:cs typeface="Russo One"/>
                <a:sym typeface="Russo One"/>
              </a:rPr>
              <a:t>WELCOME</a:t>
            </a:r>
            <a:endParaRPr b="0" i="0" sz="12800" u="none" cap="none" strike="noStrike">
              <a:solidFill>
                <a:schemeClr val="dk1"/>
              </a:solidFill>
              <a:latin typeface="Calibri"/>
              <a:ea typeface="Calibri"/>
              <a:cs typeface="Calibri"/>
              <a:sym typeface="Calibri"/>
            </a:endParaRPr>
          </a:p>
        </p:txBody>
      </p:sp>
      <p:sp>
        <p:nvSpPr>
          <p:cNvPr id="35" name="Google Shape;35;g2e0ac0d7a20_0_12"/>
          <p:cNvSpPr/>
          <p:nvPr/>
        </p:nvSpPr>
        <p:spPr>
          <a:xfrm>
            <a:off x="5000192" y="6921500"/>
            <a:ext cx="14399400" cy="2269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C4FD"/>
        </a:solidFill>
      </p:bgPr>
    </p:bg>
    <p:spTree>
      <p:nvGrpSpPr>
        <p:cNvPr id="519" name="Shape 519"/>
        <p:cNvGrpSpPr/>
        <p:nvPr/>
      </p:nvGrpSpPr>
      <p:grpSpPr>
        <a:xfrm>
          <a:off x="0" y="0"/>
          <a:ext cx="0" cy="0"/>
          <a:chOff x="0" y="0"/>
          <a:chExt cx="0" cy="0"/>
        </a:xfrm>
      </p:grpSpPr>
      <p:pic>
        <p:nvPicPr>
          <p:cNvPr descr=" " id="520" name="Google Shape;520;g2e0ac0d7a20_0_48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21" name="Google Shape;521;g2e0ac0d7a20_0_485"/>
          <p:cNvPicPr preferRelativeResize="0"/>
          <p:nvPr/>
        </p:nvPicPr>
        <p:blipFill rotWithShape="1">
          <a:blip r:embed="rId4">
            <a:alphaModFix/>
          </a:blip>
          <a:srcRect b="0" l="0" r="0" t="0"/>
          <a:stretch/>
        </p:blipFill>
        <p:spPr>
          <a:xfrm>
            <a:off x="0" y="0"/>
            <a:ext cx="5448981" cy="5118100"/>
          </a:xfrm>
          <a:prstGeom prst="rect">
            <a:avLst/>
          </a:prstGeom>
          <a:noFill/>
          <a:ln>
            <a:noFill/>
          </a:ln>
        </p:spPr>
      </p:pic>
      <p:pic>
        <p:nvPicPr>
          <p:cNvPr descr=" " id="522" name="Google Shape;522;g2e0ac0d7a20_0_485"/>
          <p:cNvPicPr preferRelativeResize="0"/>
          <p:nvPr/>
        </p:nvPicPr>
        <p:blipFill rotWithShape="1">
          <a:blip r:embed="rId5">
            <a:alphaModFix/>
          </a:blip>
          <a:srcRect b="0" l="0" r="0" t="0"/>
          <a:stretch/>
        </p:blipFill>
        <p:spPr>
          <a:xfrm>
            <a:off x="18226778" y="10439400"/>
            <a:ext cx="5902123" cy="2819400"/>
          </a:xfrm>
          <a:prstGeom prst="rect">
            <a:avLst/>
          </a:prstGeom>
          <a:noFill/>
          <a:ln>
            <a:noFill/>
          </a:ln>
        </p:spPr>
      </p:pic>
      <p:sp>
        <p:nvSpPr>
          <p:cNvPr id="523" name="Google Shape;523;g2e0ac0d7a20_0_4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4" name="Google Shape;524;g2e0ac0d7a20_0_48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525" name="Google Shape;525;g2e0ac0d7a20_0_485"/>
          <p:cNvPicPr preferRelativeResize="0"/>
          <p:nvPr/>
        </p:nvPicPr>
        <p:blipFill rotWithShape="1">
          <a:blip r:embed="rId7">
            <a:alphaModFix/>
          </a:blip>
          <a:srcRect b="0" l="0" r="0" t="0"/>
          <a:stretch/>
        </p:blipFill>
        <p:spPr>
          <a:xfrm>
            <a:off x="8522765" y="3810000"/>
            <a:ext cx="14479810" cy="7861300"/>
          </a:xfrm>
          <a:prstGeom prst="rect">
            <a:avLst/>
          </a:prstGeom>
          <a:noFill/>
          <a:ln>
            <a:noFill/>
          </a:ln>
        </p:spPr>
      </p:pic>
      <p:sp>
        <p:nvSpPr>
          <p:cNvPr id="526" name="Google Shape;526;g2e0ac0d7a20_0_485"/>
          <p:cNvSpPr/>
          <p:nvPr/>
        </p:nvSpPr>
        <p:spPr>
          <a:xfrm>
            <a:off x="3882452" y="1104900"/>
            <a:ext cx="166221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Russo One"/>
              <a:buNone/>
            </a:pPr>
            <a:r>
              <a:rPr b="0" i="0" lang="en-US" sz="8000" u="none" cap="none" strike="noStrike">
                <a:solidFill>
                  <a:srgbClr val="272727"/>
                </a:solidFill>
                <a:latin typeface="Russo One"/>
                <a:ea typeface="Russo One"/>
                <a:cs typeface="Russo One"/>
                <a:sym typeface="Russo One"/>
              </a:rPr>
              <a:t>FANTASY REALM AT A GLANCE</a:t>
            </a:r>
            <a:endParaRPr b="0" i="0" sz="8000" u="none" cap="none" strike="noStrike">
              <a:solidFill>
                <a:schemeClr val="dk1"/>
              </a:solidFill>
              <a:latin typeface="Calibri"/>
              <a:ea typeface="Calibri"/>
              <a:cs typeface="Calibri"/>
              <a:sym typeface="Calibri"/>
            </a:endParaRPr>
          </a:p>
        </p:txBody>
      </p:sp>
      <p:sp>
        <p:nvSpPr>
          <p:cNvPr id="527" name="Google Shape;527;g2e0ac0d7a20_0_485"/>
          <p:cNvSpPr/>
          <p:nvPr/>
        </p:nvSpPr>
        <p:spPr>
          <a:xfrm>
            <a:off x="1714714" y="3441700"/>
            <a:ext cx="6935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g2e0ac0d7a20_0_485"/>
          <p:cNvSpPr/>
          <p:nvPr/>
        </p:nvSpPr>
        <p:spPr>
          <a:xfrm>
            <a:off x="1714714" y="3441700"/>
            <a:ext cx="6935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g2e0ac0d7a20_0_485"/>
          <p:cNvSpPr/>
          <p:nvPr/>
        </p:nvSpPr>
        <p:spPr>
          <a:xfrm>
            <a:off x="1714714" y="3441700"/>
            <a:ext cx="7138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THE FOREST</a:t>
            </a:r>
            <a:endParaRPr b="0" i="0" sz="4800" u="none" cap="none" strike="noStrike">
              <a:solidFill>
                <a:schemeClr val="dk1"/>
              </a:solidFill>
              <a:latin typeface="Calibri"/>
              <a:ea typeface="Calibri"/>
              <a:cs typeface="Calibri"/>
              <a:sym typeface="Calibri"/>
            </a:endParaRPr>
          </a:p>
        </p:txBody>
      </p:sp>
      <p:sp>
        <p:nvSpPr>
          <p:cNvPr id="530" name="Google Shape;530;g2e0ac0d7a20_0_485"/>
          <p:cNvSpPr/>
          <p:nvPr/>
        </p:nvSpPr>
        <p:spPr>
          <a:xfrm>
            <a:off x="1714714" y="42799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magical forest filled with animals and enchanted creatures.</a:t>
            </a:r>
            <a:endParaRPr b="0" i="0" sz="3200" u="none" cap="none" strike="noStrike">
              <a:solidFill>
                <a:schemeClr val="dk1"/>
              </a:solidFill>
              <a:latin typeface="Calibri"/>
              <a:ea typeface="Calibri"/>
              <a:cs typeface="Calibri"/>
              <a:sym typeface="Calibri"/>
            </a:endParaRPr>
          </a:p>
        </p:txBody>
      </p:sp>
      <p:sp>
        <p:nvSpPr>
          <p:cNvPr id="531" name="Google Shape;531;g2e0ac0d7a20_0_485"/>
          <p:cNvSpPr/>
          <p:nvPr/>
        </p:nvSpPr>
        <p:spPr>
          <a:xfrm>
            <a:off x="1714714" y="6604000"/>
            <a:ext cx="6935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g2e0ac0d7a20_0_485"/>
          <p:cNvSpPr/>
          <p:nvPr/>
        </p:nvSpPr>
        <p:spPr>
          <a:xfrm>
            <a:off x="1714714" y="6604000"/>
            <a:ext cx="6935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g2e0ac0d7a20_0_485"/>
          <p:cNvSpPr/>
          <p:nvPr/>
        </p:nvSpPr>
        <p:spPr>
          <a:xfrm>
            <a:off x="1714714" y="6604000"/>
            <a:ext cx="7138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THE CAVES</a:t>
            </a:r>
            <a:endParaRPr b="0" i="0" sz="4800" u="none" cap="none" strike="noStrike">
              <a:solidFill>
                <a:schemeClr val="dk1"/>
              </a:solidFill>
              <a:latin typeface="Calibri"/>
              <a:ea typeface="Calibri"/>
              <a:cs typeface="Calibri"/>
              <a:sym typeface="Calibri"/>
            </a:endParaRPr>
          </a:p>
        </p:txBody>
      </p:sp>
      <p:sp>
        <p:nvSpPr>
          <p:cNvPr id="534" name="Google Shape;534;g2e0ac0d7a20_0_485"/>
          <p:cNvSpPr/>
          <p:nvPr/>
        </p:nvSpPr>
        <p:spPr>
          <a:xfrm>
            <a:off x="1714714" y="74422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535" name="Google Shape;535;g2e0ac0d7a20_0_485"/>
          <p:cNvSpPr/>
          <p:nvPr/>
        </p:nvSpPr>
        <p:spPr>
          <a:xfrm>
            <a:off x="1714714" y="9766300"/>
            <a:ext cx="6935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g2e0ac0d7a20_0_485"/>
          <p:cNvSpPr/>
          <p:nvPr/>
        </p:nvSpPr>
        <p:spPr>
          <a:xfrm>
            <a:off x="1714714" y="9766300"/>
            <a:ext cx="6935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g2e0ac0d7a20_0_485"/>
          <p:cNvSpPr/>
          <p:nvPr/>
        </p:nvSpPr>
        <p:spPr>
          <a:xfrm>
            <a:off x="1714714" y="9766300"/>
            <a:ext cx="7138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THE LAIR</a:t>
            </a:r>
            <a:endParaRPr b="0" i="0" sz="4800" u="none" cap="none" strike="noStrike">
              <a:solidFill>
                <a:schemeClr val="dk1"/>
              </a:solidFill>
              <a:latin typeface="Calibri"/>
              <a:ea typeface="Calibri"/>
              <a:cs typeface="Calibri"/>
              <a:sym typeface="Calibri"/>
            </a:endParaRPr>
          </a:p>
        </p:txBody>
      </p:sp>
      <p:sp>
        <p:nvSpPr>
          <p:cNvPr id="538" name="Google Shape;538;g2e0ac0d7a20_0_485"/>
          <p:cNvSpPr/>
          <p:nvPr/>
        </p:nvSpPr>
        <p:spPr>
          <a:xfrm>
            <a:off x="1714714" y="106045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C4FD"/>
        </a:solidFill>
      </p:bgPr>
    </p:bg>
    <p:spTree>
      <p:nvGrpSpPr>
        <p:cNvPr id="543" name="Shape 543"/>
        <p:cNvGrpSpPr/>
        <p:nvPr/>
      </p:nvGrpSpPr>
      <p:grpSpPr>
        <a:xfrm>
          <a:off x="0" y="0"/>
          <a:ext cx="0" cy="0"/>
          <a:chOff x="0" y="0"/>
          <a:chExt cx="0" cy="0"/>
        </a:xfrm>
      </p:grpSpPr>
      <p:pic>
        <p:nvPicPr>
          <p:cNvPr descr=" " id="544" name="Google Shape;544;g2e0ac0d7a20_0_50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45" name="Google Shape;545;g2e0ac0d7a20_0_508"/>
          <p:cNvPicPr preferRelativeResize="0"/>
          <p:nvPr/>
        </p:nvPicPr>
        <p:blipFill rotWithShape="1">
          <a:blip r:embed="rId4">
            <a:alphaModFix/>
          </a:blip>
          <a:srcRect b="0" l="0" r="0" t="0"/>
          <a:stretch/>
        </p:blipFill>
        <p:spPr>
          <a:xfrm>
            <a:off x="19598550" y="8534400"/>
            <a:ext cx="4788498" cy="5181600"/>
          </a:xfrm>
          <a:prstGeom prst="rect">
            <a:avLst/>
          </a:prstGeom>
          <a:noFill/>
          <a:ln>
            <a:noFill/>
          </a:ln>
        </p:spPr>
      </p:pic>
      <p:pic>
        <p:nvPicPr>
          <p:cNvPr descr=" " id="546" name="Google Shape;546;g2e0ac0d7a20_0_508"/>
          <p:cNvPicPr preferRelativeResize="0"/>
          <p:nvPr/>
        </p:nvPicPr>
        <p:blipFill rotWithShape="1">
          <a:blip r:embed="rId5">
            <a:alphaModFix/>
          </a:blip>
          <a:srcRect b="0" l="0" r="0" t="0"/>
          <a:stretch/>
        </p:blipFill>
        <p:spPr>
          <a:xfrm>
            <a:off x="431854" y="635000"/>
            <a:ext cx="2819752" cy="5901382"/>
          </a:xfrm>
          <a:prstGeom prst="rect">
            <a:avLst/>
          </a:prstGeom>
          <a:noFill/>
          <a:ln>
            <a:noFill/>
          </a:ln>
        </p:spPr>
      </p:pic>
      <p:sp>
        <p:nvSpPr>
          <p:cNvPr id="547" name="Google Shape;547;g2e0ac0d7a20_0_50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8" name="Google Shape;548;g2e0ac0d7a20_0_50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49" name="Google Shape;549;g2e0ac0d7a20_0_508"/>
          <p:cNvSpPr/>
          <p:nvPr/>
        </p:nvSpPr>
        <p:spPr>
          <a:xfrm>
            <a:off x="6054423" y="1104900"/>
            <a:ext cx="122781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Russo One"/>
              <a:buNone/>
            </a:pPr>
            <a:r>
              <a:rPr b="0" i="0" lang="en-US" sz="8000" u="none" cap="none" strike="noStrike">
                <a:solidFill>
                  <a:srgbClr val="272727"/>
                </a:solidFill>
                <a:latin typeface="Russo One"/>
                <a:ea typeface="Russo One"/>
                <a:cs typeface="Russo One"/>
                <a:sym typeface="Russo One"/>
              </a:rPr>
              <a:t>THE TIMELINE</a:t>
            </a:r>
            <a:endParaRPr b="0" i="0" sz="8000" u="none" cap="none" strike="noStrike">
              <a:solidFill>
                <a:schemeClr val="dk1"/>
              </a:solidFill>
              <a:latin typeface="Calibri"/>
              <a:ea typeface="Calibri"/>
              <a:cs typeface="Calibri"/>
              <a:sym typeface="Calibri"/>
            </a:endParaRPr>
          </a:p>
        </p:txBody>
      </p:sp>
      <p:sp>
        <p:nvSpPr>
          <p:cNvPr id="550" name="Google Shape;550;g2e0ac0d7a20_0_508"/>
          <p:cNvSpPr/>
          <p:nvPr/>
        </p:nvSpPr>
        <p:spPr>
          <a:xfrm>
            <a:off x="0" y="3289300"/>
            <a:ext cx="24387000" cy="976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g2e0ac0d7a20_0_508"/>
          <p:cNvSpPr/>
          <p:nvPr/>
        </p:nvSpPr>
        <p:spPr>
          <a:xfrm>
            <a:off x="0" y="79248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2" name="Google Shape;552;g2e0ac0d7a20_0_508"/>
          <p:cNvPicPr preferRelativeResize="0"/>
          <p:nvPr/>
        </p:nvPicPr>
        <p:blipFill rotWithShape="1">
          <a:blip r:embed="rId7">
            <a:alphaModFix/>
          </a:blip>
          <a:srcRect b="0" l="0" r="0" t="0"/>
          <a:stretch/>
        </p:blipFill>
        <p:spPr>
          <a:xfrm>
            <a:off x="0" y="7912100"/>
            <a:ext cx="24387048" cy="12700"/>
          </a:xfrm>
          <a:prstGeom prst="rect">
            <a:avLst/>
          </a:prstGeom>
          <a:noFill/>
          <a:ln>
            <a:noFill/>
          </a:ln>
        </p:spPr>
      </p:pic>
      <p:pic>
        <p:nvPicPr>
          <p:cNvPr descr=" " id="553" name="Google Shape;553;g2e0ac0d7a20_0_508"/>
          <p:cNvPicPr preferRelativeResize="0"/>
          <p:nvPr/>
        </p:nvPicPr>
        <p:blipFill rotWithShape="1">
          <a:blip r:embed="rId8">
            <a:alphaModFix/>
          </a:blip>
          <a:srcRect b="0" l="0" r="0" t="0"/>
          <a:stretch/>
        </p:blipFill>
        <p:spPr>
          <a:xfrm>
            <a:off x="1244756" y="5016500"/>
            <a:ext cx="190524" cy="2908300"/>
          </a:xfrm>
          <a:prstGeom prst="rect">
            <a:avLst/>
          </a:prstGeom>
          <a:noFill/>
          <a:ln>
            <a:noFill/>
          </a:ln>
        </p:spPr>
      </p:pic>
      <p:pic>
        <p:nvPicPr>
          <p:cNvPr descr=" " id="554" name="Google Shape;554;g2e0ac0d7a20_0_508"/>
          <p:cNvPicPr preferRelativeResize="0"/>
          <p:nvPr/>
        </p:nvPicPr>
        <p:blipFill rotWithShape="1">
          <a:blip r:embed="rId9">
            <a:alphaModFix/>
          </a:blip>
          <a:srcRect b="0" l="0" r="0" t="0"/>
          <a:stretch/>
        </p:blipFill>
        <p:spPr>
          <a:xfrm>
            <a:off x="12561870" y="3505200"/>
            <a:ext cx="190524" cy="4419600"/>
          </a:xfrm>
          <a:prstGeom prst="rect">
            <a:avLst/>
          </a:prstGeom>
          <a:noFill/>
          <a:ln>
            <a:noFill/>
          </a:ln>
        </p:spPr>
      </p:pic>
      <p:pic>
        <p:nvPicPr>
          <p:cNvPr descr=" " id="555" name="Google Shape;555;g2e0ac0d7a20_0_508"/>
          <p:cNvPicPr preferRelativeResize="0"/>
          <p:nvPr/>
        </p:nvPicPr>
        <p:blipFill rotWithShape="1">
          <a:blip r:embed="rId10">
            <a:alphaModFix/>
          </a:blip>
          <a:srcRect b="0" l="0" r="0" t="0"/>
          <a:stretch/>
        </p:blipFill>
        <p:spPr>
          <a:xfrm>
            <a:off x="6884260" y="7924800"/>
            <a:ext cx="190524" cy="5029200"/>
          </a:xfrm>
          <a:prstGeom prst="rect">
            <a:avLst/>
          </a:prstGeom>
          <a:noFill/>
          <a:ln>
            <a:noFill/>
          </a:ln>
        </p:spPr>
      </p:pic>
      <p:pic>
        <p:nvPicPr>
          <p:cNvPr descr=" " id="556" name="Google Shape;556;g2e0ac0d7a20_0_508"/>
          <p:cNvPicPr preferRelativeResize="0"/>
          <p:nvPr/>
        </p:nvPicPr>
        <p:blipFill rotWithShape="1">
          <a:blip r:embed="rId11">
            <a:alphaModFix/>
          </a:blip>
          <a:srcRect b="0" l="0" r="0" t="0"/>
          <a:stretch/>
        </p:blipFill>
        <p:spPr>
          <a:xfrm>
            <a:off x="18214076" y="7924800"/>
            <a:ext cx="190524" cy="3048000"/>
          </a:xfrm>
          <a:prstGeom prst="rect">
            <a:avLst/>
          </a:prstGeom>
          <a:noFill/>
          <a:ln>
            <a:noFill/>
          </a:ln>
        </p:spPr>
      </p:pic>
      <p:sp>
        <p:nvSpPr>
          <p:cNvPr id="557" name="Google Shape;557;g2e0ac0d7a20_0_508"/>
          <p:cNvSpPr/>
          <p:nvPr/>
        </p:nvSpPr>
        <p:spPr>
          <a:xfrm>
            <a:off x="1740117" y="4775200"/>
            <a:ext cx="45726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g2e0ac0d7a20_0_508"/>
          <p:cNvSpPr/>
          <p:nvPr/>
        </p:nvSpPr>
        <p:spPr>
          <a:xfrm>
            <a:off x="1740117" y="4775200"/>
            <a:ext cx="45726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g2e0ac0d7a20_0_508"/>
          <p:cNvSpPr/>
          <p:nvPr/>
        </p:nvSpPr>
        <p:spPr>
          <a:xfrm>
            <a:off x="1740117" y="47752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WAR</a:t>
            </a:r>
            <a:endParaRPr b="0" i="0" sz="3600" u="none" cap="none" strike="noStrike">
              <a:solidFill>
                <a:schemeClr val="dk1"/>
              </a:solidFill>
              <a:latin typeface="Calibri"/>
              <a:ea typeface="Calibri"/>
              <a:cs typeface="Calibri"/>
              <a:sym typeface="Calibri"/>
            </a:endParaRPr>
          </a:p>
        </p:txBody>
      </p:sp>
      <p:sp>
        <p:nvSpPr>
          <p:cNvPr id="560" name="Google Shape;560;g2e0ac0d7a20_0_508"/>
          <p:cNvSpPr/>
          <p:nvPr/>
        </p:nvSpPr>
        <p:spPr>
          <a:xfrm>
            <a:off x="1740117" y="55245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561" name="Google Shape;561;g2e0ac0d7a20_0_508"/>
          <p:cNvSpPr/>
          <p:nvPr/>
        </p:nvSpPr>
        <p:spPr>
          <a:xfrm>
            <a:off x="13069934" y="3289300"/>
            <a:ext cx="4572600" cy="43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g2e0ac0d7a20_0_508"/>
          <p:cNvSpPr/>
          <p:nvPr/>
        </p:nvSpPr>
        <p:spPr>
          <a:xfrm>
            <a:off x="13069934" y="3289300"/>
            <a:ext cx="4572600" cy="43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g2e0ac0d7a20_0_508"/>
          <p:cNvSpPr/>
          <p:nvPr/>
        </p:nvSpPr>
        <p:spPr>
          <a:xfrm>
            <a:off x="13069934" y="32893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TRANSFORMATION</a:t>
            </a:r>
            <a:endParaRPr b="0" i="0" sz="3600" u="none" cap="none" strike="noStrike">
              <a:solidFill>
                <a:schemeClr val="dk1"/>
              </a:solidFill>
              <a:latin typeface="Calibri"/>
              <a:ea typeface="Calibri"/>
              <a:cs typeface="Calibri"/>
              <a:sym typeface="Calibri"/>
            </a:endParaRPr>
          </a:p>
        </p:txBody>
      </p:sp>
      <p:sp>
        <p:nvSpPr>
          <p:cNvPr id="564" name="Google Shape;564;g2e0ac0d7a20_0_508"/>
          <p:cNvSpPr/>
          <p:nvPr/>
        </p:nvSpPr>
        <p:spPr>
          <a:xfrm>
            <a:off x="13069934" y="40386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565" name="Google Shape;565;g2e0ac0d7a20_0_508"/>
          <p:cNvSpPr/>
          <p:nvPr/>
        </p:nvSpPr>
        <p:spPr>
          <a:xfrm>
            <a:off x="7417727" y="8432800"/>
            <a:ext cx="4572600" cy="43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g2e0ac0d7a20_0_508"/>
          <p:cNvSpPr/>
          <p:nvPr/>
        </p:nvSpPr>
        <p:spPr>
          <a:xfrm>
            <a:off x="7417727" y="8432800"/>
            <a:ext cx="4572600" cy="43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g2e0ac0d7a20_0_508"/>
          <p:cNvSpPr/>
          <p:nvPr/>
        </p:nvSpPr>
        <p:spPr>
          <a:xfrm>
            <a:off x="7417727" y="84328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RISE</a:t>
            </a:r>
            <a:endParaRPr b="0" i="0" sz="3600" u="none" cap="none" strike="noStrike">
              <a:solidFill>
                <a:schemeClr val="dk1"/>
              </a:solidFill>
              <a:latin typeface="Calibri"/>
              <a:ea typeface="Calibri"/>
              <a:cs typeface="Calibri"/>
              <a:sym typeface="Calibri"/>
            </a:endParaRPr>
          </a:p>
        </p:txBody>
      </p:sp>
      <p:sp>
        <p:nvSpPr>
          <p:cNvPr id="568" name="Google Shape;568;g2e0ac0d7a20_0_508"/>
          <p:cNvSpPr/>
          <p:nvPr/>
        </p:nvSpPr>
        <p:spPr>
          <a:xfrm>
            <a:off x="7417727" y="91821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569" name="Google Shape;569;g2e0ac0d7a20_0_508"/>
          <p:cNvSpPr/>
          <p:nvPr/>
        </p:nvSpPr>
        <p:spPr>
          <a:xfrm>
            <a:off x="18747543" y="8432800"/>
            <a:ext cx="45726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2e0ac0d7a20_0_508"/>
          <p:cNvSpPr/>
          <p:nvPr/>
        </p:nvSpPr>
        <p:spPr>
          <a:xfrm>
            <a:off x="18747543" y="8432800"/>
            <a:ext cx="45726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g2e0ac0d7a20_0_508"/>
          <p:cNvSpPr/>
          <p:nvPr/>
        </p:nvSpPr>
        <p:spPr>
          <a:xfrm>
            <a:off x="18747543" y="84328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INVASION</a:t>
            </a:r>
            <a:endParaRPr b="0" i="0" sz="3600" u="none" cap="none" strike="noStrike">
              <a:solidFill>
                <a:schemeClr val="dk1"/>
              </a:solidFill>
              <a:latin typeface="Calibri"/>
              <a:ea typeface="Calibri"/>
              <a:cs typeface="Calibri"/>
              <a:sym typeface="Calibri"/>
            </a:endParaRPr>
          </a:p>
        </p:txBody>
      </p:sp>
      <p:sp>
        <p:nvSpPr>
          <p:cNvPr id="572" name="Google Shape;572;g2e0ac0d7a20_0_508"/>
          <p:cNvSpPr/>
          <p:nvPr/>
        </p:nvSpPr>
        <p:spPr>
          <a:xfrm>
            <a:off x="18747543" y="91821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573" name="Google Shape;573;g2e0ac0d7a20_0_508"/>
          <p:cNvSpPr/>
          <p:nvPr/>
        </p:nvSpPr>
        <p:spPr>
          <a:xfrm rot="-5400000">
            <a:off x="760757" y="8502769"/>
            <a:ext cx="13083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Russo One"/>
              <a:buNone/>
            </a:pPr>
            <a:r>
              <a:rPr b="0" i="0" lang="en-US" sz="3600" u="none" cap="none" strike="noStrike">
                <a:solidFill>
                  <a:srgbClr val="000000"/>
                </a:solidFill>
                <a:latin typeface="Russo One"/>
                <a:ea typeface="Russo One"/>
                <a:cs typeface="Russo One"/>
                <a:sym typeface="Russo One"/>
              </a:rPr>
              <a:t>2020</a:t>
            </a:r>
            <a:endParaRPr b="0" i="0" sz="3600" u="none" cap="none" strike="noStrike">
              <a:solidFill>
                <a:schemeClr val="dk1"/>
              </a:solidFill>
              <a:latin typeface="Calibri"/>
              <a:ea typeface="Calibri"/>
              <a:cs typeface="Calibri"/>
              <a:sym typeface="Calibri"/>
            </a:endParaRPr>
          </a:p>
        </p:txBody>
      </p:sp>
      <p:sp>
        <p:nvSpPr>
          <p:cNvPr id="574" name="Google Shape;574;g2e0ac0d7a20_0_508"/>
          <p:cNvSpPr/>
          <p:nvPr/>
        </p:nvSpPr>
        <p:spPr>
          <a:xfrm rot="-5400000">
            <a:off x="12096922" y="8518766"/>
            <a:ext cx="12702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Russo One"/>
              <a:buNone/>
            </a:pPr>
            <a:r>
              <a:rPr b="0" i="0" lang="en-US" sz="3600" u="none" cap="none" strike="noStrike">
                <a:solidFill>
                  <a:srgbClr val="000000"/>
                </a:solidFill>
                <a:latin typeface="Russo One"/>
                <a:ea typeface="Russo One"/>
                <a:cs typeface="Russo One"/>
                <a:sym typeface="Russo One"/>
              </a:rPr>
              <a:t>2022</a:t>
            </a:r>
            <a:endParaRPr b="0" i="0" sz="3600" u="none" cap="none" strike="noStrike">
              <a:solidFill>
                <a:schemeClr val="dk1"/>
              </a:solidFill>
              <a:latin typeface="Calibri"/>
              <a:ea typeface="Calibri"/>
              <a:cs typeface="Calibri"/>
              <a:sym typeface="Calibri"/>
            </a:endParaRPr>
          </a:p>
        </p:txBody>
      </p:sp>
      <p:sp>
        <p:nvSpPr>
          <p:cNvPr id="575" name="Google Shape;575;g2e0ac0d7a20_0_508"/>
          <p:cNvSpPr/>
          <p:nvPr/>
        </p:nvSpPr>
        <p:spPr>
          <a:xfrm rot="-5400000">
            <a:off x="6457412" y="6637511"/>
            <a:ext cx="1194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Russo One"/>
              <a:buNone/>
            </a:pPr>
            <a:r>
              <a:rPr b="0" i="0" lang="en-US" sz="3600" u="none" cap="none" strike="noStrike">
                <a:solidFill>
                  <a:srgbClr val="000000"/>
                </a:solidFill>
                <a:latin typeface="Russo One"/>
                <a:ea typeface="Russo One"/>
                <a:cs typeface="Russo One"/>
                <a:sym typeface="Russo One"/>
              </a:rPr>
              <a:t>2021</a:t>
            </a:r>
            <a:endParaRPr b="0" i="0" sz="3600" u="none" cap="none" strike="noStrike">
              <a:solidFill>
                <a:schemeClr val="dk1"/>
              </a:solidFill>
              <a:latin typeface="Calibri"/>
              <a:ea typeface="Calibri"/>
              <a:cs typeface="Calibri"/>
              <a:sym typeface="Calibri"/>
            </a:endParaRPr>
          </a:p>
        </p:txBody>
      </p:sp>
      <p:sp>
        <p:nvSpPr>
          <p:cNvPr id="576" name="Google Shape;576;g2e0ac0d7a20_0_508"/>
          <p:cNvSpPr/>
          <p:nvPr/>
        </p:nvSpPr>
        <p:spPr>
          <a:xfrm rot="-5400000">
            <a:off x="17749129" y="6588366"/>
            <a:ext cx="12702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Russo One"/>
              <a:buNone/>
            </a:pPr>
            <a:r>
              <a:rPr b="0" i="0" lang="en-US" sz="3600" u="none" cap="none" strike="noStrike">
                <a:solidFill>
                  <a:srgbClr val="000000"/>
                </a:solidFill>
                <a:latin typeface="Russo One"/>
                <a:ea typeface="Russo One"/>
                <a:cs typeface="Russo One"/>
                <a:sym typeface="Russo One"/>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C4FD"/>
        </a:solidFill>
      </p:bgPr>
    </p:bg>
    <p:spTree>
      <p:nvGrpSpPr>
        <p:cNvPr id="581" name="Shape 581"/>
        <p:cNvGrpSpPr/>
        <p:nvPr/>
      </p:nvGrpSpPr>
      <p:grpSpPr>
        <a:xfrm>
          <a:off x="0" y="0"/>
          <a:ext cx="0" cy="0"/>
          <a:chOff x="0" y="0"/>
          <a:chExt cx="0" cy="0"/>
        </a:xfrm>
      </p:grpSpPr>
      <p:pic>
        <p:nvPicPr>
          <p:cNvPr descr=" " id="582" name="Google Shape;582;g2e0ac0d7a20_0_54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83" name="Google Shape;583;g2e0ac0d7a20_0_545"/>
          <p:cNvPicPr preferRelativeResize="0"/>
          <p:nvPr/>
        </p:nvPicPr>
        <p:blipFill rotWithShape="1">
          <a:blip r:embed="rId4">
            <a:alphaModFix/>
          </a:blip>
          <a:srcRect b="0" l="0" r="0" t="0"/>
          <a:stretch/>
        </p:blipFill>
        <p:spPr>
          <a:xfrm>
            <a:off x="20373346" y="520700"/>
            <a:ext cx="3289711" cy="3289300"/>
          </a:xfrm>
          <a:prstGeom prst="rect">
            <a:avLst/>
          </a:prstGeom>
          <a:noFill/>
          <a:ln>
            <a:noFill/>
          </a:ln>
        </p:spPr>
      </p:pic>
      <p:pic>
        <p:nvPicPr>
          <p:cNvPr descr=" " id="584" name="Google Shape;584;g2e0ac0d7a20_0_545"/>
          <p:cNvPicPr preferRelativeResize="0"/>
          <p:nvPr/>
        </p:nvPicPr>
        <p:blipFill rotWithShape="1">
          <a:blip r:embed="rId5">
            <a:alphaModFix/>
          </a:blip>
          <a:srcRect b="0" l="0" r="0" t="0"/>
          <a:stretch/>
        </p:blipFill>
        <p:spPr>
          <a:xfrm>
            <a:off x="304838" y="10566400"/>
            <a:ext cx="5902123" cy="2819400"/>
          </a:xfrm>
          <a:prstGeom prst="rect">
            <a:avLst/>
          </a:prstGeom>
          <a:noFill/>
          <a:ln>
            <a:noFill/>
          </a:ln>
        </p:spPr>
      </p:pic>
      <p:sp>
        <p:nvSpPr>
          <p:cNvPr id="585" name="Google Shape;585;g2e0ac0d7a20_0_54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6" name="Google Shape;586;g2e0ac0d7a20_0_54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87" name="Google Shape;587;g2e0ac0d7a20_0_545"/>
          <p:cNvSpPr/>
          <p:nvPr/>
        </p:nvSpPr>
        <p:spPr>
          <a:xfrm>
            <a:off x="9267925" y="711200"/>
            <a:ext cx="58512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Russo One"/>
              <a:buNone/>
            </a:pPr>
            <a:r>
              <a:rPr b="0" i="0" lang="en-US" sz="8000" u="none" cap="none" strike="noStrike">
                <a:solidFill>
                  <a:srgbClr val="272727"/>
                </a:solidFill>
                <a:latin typeface="Russo One"/>
                <a:ea typeface="Russo One"/>
                <a:cs typeface="Russo One"/>
                <a:sym typeface="Russo One"/>
              </a:rPr>
              <a:t>OUR TEAM</a:t>
            </a:r>
            <a:endParaRPr b="0" i="0" sz="8000" u="none" cap="none" strike="noStrike">
              <a:solidFill>
                <a:schemeClr val="dk1"/>
              </a:solidFill>
              <a:latin typeface="Calibri"/>
              <a:ea typeface="Calibri"/>
              <a:cs typeface="Calibri"/>
              <a:sym typeface="Calibri"/>
            </a:endParaRPr>
          </a:p>
        </p:txBody>
      </p:sp>
      <p:sp>
        <p:nvSpPr>
          <p:cNvPr id="588" name="Google Shape;588;g2e0ac0d7a20_0_545"/>
          <p:cNvSpPr/>
          <p:nvPr/>
        </p:nvSpPr>
        <p:spPr>
          <a:xfrm>
            <a:off x="2553019" y="2997200"/>
            <a:ext cx="6096900" cy="772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9" name="Google Shape;589;g2e0ac0d7a20_0_545"/>
          <p:cNvPicPr preferRelativeResize="0"/>
          <p:nvPr/>
        </p:nvPicPr>
        <p:blipFill rotWithShape="1">
          <a:blip r:embed="rId7">
            <a:alphaModFix/>
          </a:blip>
          <a:srcRect b="0" l="0" r="0" t="0"/>
          <a:stretch/>
        </p:blipFill>
        <p:spPr>
          <a:xfrm>
            <a:off x="2553019" y="2997200"/>
            <a:ext cx="6096762" cy="6096000"/>
          </a:xfrm>
          <a:prstGeom prst="rect">
            <a:avLst/>
          </a:prstGeom>
          <a:noFill/>
          <a:ln>
            <a:noFill/>
          </a:ln>
        </p:spPr>
      </p:pic>
      <p:sp>
        <p:nvSpPr>
          <p:cNvPr id="590" name="Google Shape;590;g2e0ac0d7a20_0_545"/>
          <p:cNvSpPr/>
          <p:nvPr/>
        </p:nvSpPr>
        <p:spPr>
          <a:xfrm>
            <a:off x="2553019" y="9296400"/>
            <a:ext cx="60969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g2e0ac0d7a20_0_545"/>
          <p:cNvSpPr/>
          <p:nvPr/>
        </p:nvSpPr>
        <p:spPr>
          <a:xfrm>
            <a:off x="2553019" y="9296400"/>
            <a:ext cx="60969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g2e0ac0d7a20_0_545"/>
          <p:cNvSpPr/>
          <p:nvPr/>
        </p:nvSpPr>
        <p:spPr>
          <a:xfrm>
            <a:off x="2451406" y="9296400"/>
            <a:ext cx="6300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ELDRUIN</a:t>
            </a:r>
            <a:endParaRPr b="0" i="0" sz="4800" u="none" cap="none" strike="noStrike">
              <a:solidFill>
                <a:schemeClr val="dk1"/>
              </a:solidFill>
              <a:latin typeface="Calibri"/>
              <a:ea typeface="Calibri"/>
              <a:cs typeface="Calibri"/>
              <a:sym typeface="Calibri"/>
            </a:endParaRPr>
          </a:p>
        </p:txBody>
      </p:sp>
      <p:sp>
        <p:nvSpPr>
          <p:cNvPr id="593" name="Google Shape;593;g2e0ac0d7a20_0_545"/>
          <p:cNvSpPr/>
          <p:nvPr/>
        </p:nvSpPr>
        <p:spPr>
          <a:xfrm>
            <a:off x="2485277" y="101854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594" name="Google Shape;594;g2e0ac0d7a20_0_545"/>
          <p:cNvSpPr/>
          <p:nvPr/>
        </p:nvSpPr>
        <p:spPr>
          <a:xfrm>
            <a:off x="9513489" y="5435600"/>
            <a:ext cx="6096900" cy="772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5" name="Google Shape;595;g2e0ac0d7a20_0_545"/>
          <p:cNvPicPr preferRelativeResize="0"/>
          <p:nvPr/>
        </p:nvPicPr>
        <p:blipFill rotWithShape="1">
          <a:blip r:embed="rId8">
            <a:alphaModFix/>
          </a:blip>
          <a:srcRect b="0" l="0" r="0" t="0"/>
          <a:stretch/>
        </p:blipFill>
        <p:spPr>
          <a:xfrm>
            <a:off x="9513489" y="5435600"/>
            <a:ext cx="6096762" cy="6096000"/>
          </a:xfrm>
          <a:prstGeom prst="rect">
            <a:avLst/>
          </a:prstGeom>
          <a:noFill/>
          <a:ln>
            <a:noFill/>
          </a:ln>
        </p:spPr>
      </p:pic>
      <p:sp>
        <p:nvSpPr>
          <p:cNvPr id="596" name="Google Shape;596;g2e0ac0d7a20_0_545"/>
          <p:cNvSpPr/>
          <p:nvPr/>
        </p:nvSpPr>
        <p:spPr>
          <a:xfrm>
            <a:off x="9513489" y="11734800"/>
            <a:ext cx="60969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g2e0ac0d7a20_0_545"/>
          <p:cNvSpPr/>
          <p:nvPr/>
        </p:nvSpPr>
        <p:spPr>
          <a:xfrm>
            <a:off x="9513489" y="11734800"/>
            <a:ext cx="60969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2e0ac0d7a20_0_545"/>
          <p:cNvSpPr/>
          <p:nvPr/>
        </p:nvSpPr>
        <p:spPr>
          <a:xfrm>
            <a:off x="9411876" y="11734800"/>
            <a:ext cx="6300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ELEMENTALEN</a:t>
            </a:r>
            <a:endParaRPr b="0" i="0" sz="4800" u="none" cap="none" strike="noStrike">
              <a:solidFill>
                <a:schemeClr val="dk1"/>
              </a:solidFill>
              <a:latin typeface="Calibri"/>
              <a:ea typeface="Calibri"/>
              <a:cs typeface="Calibri"/>
              <a:sym typeface="Calibri"/>
            </a:endParaRPr>
          </a:p>
        </p:txBody>
      </p:sp>
      <p:sp>
        <p:nvSpPr>
          <p:cNvPr id="599" name="Google Shape;599;g2e0ac0d7a20_0_545"/>
          <p:cNvSpPr/>
          <p:nvPr/>
        </p:nvSpPr>
        <p:spPr>
          <a:xfrm>
            <a:off x="9445747" y="126238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600" name="Google Shape;600;g2e0ac0d7a20_0_545"/>
          <p:cNvSpPr/>
          <p:nvPr/>
        </p:nvSpPr>
        <p:spPr>
          <a:xfrm>
            <a:off x="16473959" y="2997200"/>
            <a:ext cx="6096900" cy="772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1" name="Google Shape;601;g2e0ac0d7a20_0_545"/>
          <p:cNvPicPr preferRelativeResize="0"/>
          <p:nvPr/>
        </p:nvPicPr>
        <p:blipFill rotWithShape="1">
          <a:blip r:embed="rId9">
            <a:alphaModFix/>
          </a:blip>
          <a:srcRect b="0" l="0" r="0" t="0"/>
          <a:stretch/>
        </p:blipFill>
        <p:spPr>
          <a:xfrm>
            <a:off x="16473959" y="2997200"/>
            <a:ext cx="6096762" cy="6096000"/>
          </a:xfrm>
          <a:prstGeom prst="rect">
            <a:avLst/>
          </a:prstGeom>
          <a:noFill/>
          <a:ln>
            <a:noFill/>
          </a:ln>
        </p:spPr>
      </p:pic>
      <p:sp>
        <p:nvSpPr>
          <p:cNvPr id="602" name="Google Shape;602;g2e0ac0d7a20_0_545"/>
          <p:cNvSpPr/>
          <p:nvPr/>
        </p:nvSpPr>
        <p:spPr>
          <a:xfrm>
            <a:off x="16473959" y="9296400"/>
            <a:ext cx="60969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g2e0ac0d7a20_0_545"/>
          <p:cNvSpPr/>
          <p:nvPr/>
        </p:nvSpPr>
        <p:spPr>
          <a:xfrm>
            <a:off x="16473959" y="9296400"/>
            <a:ext cx="60969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g2e0ac0d7a20_0_545"/>
          <p:cNvSpPr/>
          <p:nvPr/>
        </p:nvSpPr>
        <p:spPr>
          <a:xfrm>
            <a:off x="16372346" y="9296400"/>
            <a:ext cx="6300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LUNARIA</a:t>
            </a:r>
            <a:endParaRPr b="0" i="0" sz="4800" u="none" cap="none" strike="noStrike">
              <a:solidFill>
                <a:schemeClr val="dk1"/>
              </a:solidFill>
              <a:latin typeface="Calibri"/>
              <a:ea typeface="Calibri"/>
              <a:cs typeface="Calibri"/>
              <a:sym typeface="Calibri"/>
            </a:endParaRPr>
          </a:p>
        </p:txBody>
      </p:sp>
      <p:sp>
        <p:nvSpPr>
          <p:cNvPr id="605" name="Google Shape;605;g2e0ac0d7a20_0_545"/>
          <p:cNvSpPr/>
          <p:nvPr/>
        </p:nvSpPr>
        <p:spPr>
          <a:xfrm>
            <a:off x="16406217" y="101854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C4FD"/>
        </a:solidFill>
      </p:bgPr>
    </p:bg>
    <p:spTree>
      <p:nvGrpSpPr>
        <p:cNvPr id="610" name="Shape 610"/>
        <p:cNvGrpSpPr/>
        <p:nvPr/>
      </p:nvGrpSpPr>
      <p:grpSpPr>
        <a:xfrm>
          <a:off x="0" y="0"/>
          <a:ext cx="0" cy="0"/>
          <a:chOff x="0" y="0"/>
          <a:chExt cx="0" cy="0"/>
        </a:xfrm>
      </p:grpSpPr>
      <p:pic>
        <p:nvPicPr>
          <p:cNvPr descr=" " id="611" name="Google Shape;611;g2e0ac0d7a20_0_57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612" name="Google Shape;612;g2e0ac0d7a20_0_573"/>
          <p:cNvPicPr preferRelativeResize="0"/>
          <p:nvPr/>
        </p:nvPicPr>
        <p:blipFill rotWithShape="1">
          <a:blip r:embed="rId4">
            <a:alphaModFix/>
          </a:blip>
          <a:srcRect b="0" l="0" r="0" t="0"/>
          <a:stretch/>
        </p:blipFill>
        <p:spPr>
          <a:xfrm>
            <a:off x="495362" y="9994900"/>
            <a:ext cx="3315114" cy="3314700"/>
          </a:xfrm>
          <a:prstGeom prst="rect">
            <a:avLst/>
          </a:prstGeom>
          <a:noFill/>
          <a:ln>
            <a:noFill/>
          </a:ln>
        </p:spPr>
      </p:pic>
      <p:pic>
        <p:nvPicPr>
          <p:cNvPr descr=" " id="613" name="Google Shape;613;g2e0ac0d7a20_0_573"/>
          <p:cNvPicPr preferRelativeResize="0"/>
          <p:nvPr/>
        </p:nvPicPr>
        <p:blipFill rotWithShape="1">
          <a:blip r:embed="rId5">
            <a:alphaModFix/>
          </a:blip>
          <a:srcRect b="0" l="0" r="0" t="0"/>
          <a:stretch/>
        </p:blipFill>
        <p:spPr>
          <a:xfrm>
            <a:off x="21148143" y="419100"/>
            <a:ext cx="2819752" cy="5901382"/>
          </a:xfrm>
          <a:prstGeom prst="rect">
            <a:avLst/>
          </a:prstGeom>
          <a:noFill/>
          <a:ln>
            <a:noFill/>
          </a:ln>
        </p:spPr>
      </p:pic>
      <p:sp>
        <p:nvSpPr>
          <p:cNvPr id="614" name="Google Shape;614;g2e0ac0d7a20_0_57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5" name="Google Shape;615;g2e0ac0d7a20_0_57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16" name="Google Shape;616;g2e0ac0d7a20_0_573"/>
          <p:cNvSpPr/>
          <p:nvPr/>
        </p:nvSpPr>
        <p:spPr>
          <a:xfrm>
            <a:off x="1320965" y="3175000"/>
            <a:ext cx="10766700" cy="277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usso One"/>
              <a:buNone/>
            </a:pPr>
            <a:r>
              <a:rPr b="0" i="0" lang="en-US" sz="8000" u="none" cap="none" strike="noStrike">
                <a:solidFill>
                  <a:srgbClr val="FFFFFF"/>
                </a:solidFill>
                <a:latin typeface="Russo One"/>
                <a:ea typeface="Russo One"/>
                <a:cs typeface="Russo One"/>
                <a:sym typeface="Russo One"/>
              </a:rPr>
              <a:t>THANK YOU FOR CHOOSING</a:t>
            </a:r>
            <a:r>
              <a:rPr b="0" i="0" lang="en-US" sz="8000" u="none" cap="none" strike="noStrike">
                <a:solidFill>
                  <a:srgbClr val="272727"/>
                </a:solidFill>
                <a:latin typeface="Russo One"/>
                <a:ea typeface="Russo One"/>
                <a:cs typeface="Russo One"/>
                <a:sym typeface="Russo One"/>
              </a:rPr>
              <a:t> EATEMP</a:t>
            </a:r>
            <a:endParaRPr b="0" i="0" sz="8000" u="none" cap="none" strike="noStrike">
              <a:solidFill>
                <a:schemeClr val="dk1"/>
              </a:solidFill>
              <a:latin typeface="Calibri"/>
              <a:ea typeface="Calibri"/>
              <a:cs typeface="Calibri"/>
              <a:sym typeface="Calibri"/>
            </a:endParaRPr>
          </a:p>
        </p:txBody>
      </p:sp>
      <p:sp>
        <p:nvSpPr>
          <p:cNvPr id="617" name="Google Shape;617;g2e0ac0d7a20_0_573"/>
          <p:cNvSpPr/>
          <p:nvPr/>
        </p:nvSpPr>
        <p:spPr>
          <a:xfrm>
            <a:off x="1320965" y="6578600"/>
            <a:ext cx="9369600" cy="437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618" name="Google Shape;618;g2e0ac0d7a20_0_573"/>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7">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19" name="Google Shape;619;g2e0ac0d7a20_0_573"/>
          <p:cNvPicPr preferRelativeResize="0"/>
          <p:nvPr/>
        </p:nvPicPr>
        <p:blipFill rotWithShape="1">
          <a:blip r:embed="rId8">
            <a:alphaModFix/>
          </a:blip>
          <a:srcRect b="0" l="0" r="0" t="0"/>
          <a:stretch/>
        </p:blipFill>
        <p:spPr>
          <a:xfrm>
            <a:off x="10593124" y="1485900"/>
            <a:ext cx="13006426" cy="10744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C4FD"/>
        </a:solidFill>
      </p:bgPr>
    </p:bg>
    <p:spTree>
      <p:nvGrpSpPr>
        <p:cNvPr id="40" name="Shape 40"/>
        <p:cNvGrpSpPr/>
        <p:nvPr/>
      </p:nvGrpSpPr>
      <p:grpSpPr>
        <a:xfrm>
          <a:off x="0" y="0"/>
          <a:ext cx="0" cy="0"/>
          <a:chOff x="0" y="0"/>
          <a:chExt cx="0" cy="0"/>
        </a:xfrm>
      </p:grpSpPr>
      <p:pic>
        <p:nvPicPr>
          <p:cNvPr descr=" " id="41" name="Google Shape;41;g2e0ac0d7a20_0_2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2" name="Google Shape;42;g2e0ac0d7a20_0_23"/>
          <p:cNvPicPr preferRelativeResize="0"/>
          <p:nvPr/>
        </p:nvPicPr>
        <p:blipFill rotWithShape="1">
          <a:blip r:embed="rId4">
            <a:alphaModFix/>
          </a:blip>
          <a:srcRect b="0" l="0" r="0" t="0"/>
          <a:stretch/>
        </p:blipFill>
        <p:spPr>
          <a:xfrm>
            <a:off x="0" y="0"/>
            <a:ext cx="5448981" cy="5118100"/>
          </a:xfrm>
          <a:prstGeom prst="rect">
            <a:avLst/>
          </a:prstGeom>
          <a:noFill/>
          <a:ln>
            <a:noFill/>
          </a:ln>
        </p:spPr>
      </p:pic>
      <p:pic>
        <p:nvPicPr>
          <p:cNvPr descr=" " id="43" name="Google Shape;43;g2e0ac0d7a20_0_23"/>
          <p:cNvPicPr preferRelativeResize="0"/>
          <p:nvPr/>
        </p:nvPicPr>
        <p:blipFill rotWithShape="1">
          <a:blip r:embed="rId5">
            <a:alphaModFix/>
          </a:blip>
          <a:srcRect b="0" l="0" r="0" t="0"/>
          <a:stretch/>
        </p:blipFill>
        <p:spPr>
          <a:xfrm>
            <a:off x="18226778" y="10439400"/>
            <a:ext cx="5902123" cy="2819400"/>
          </a:xfrm>
          <a:prstGeom prst="rect">
            <a:avLst/>
          </a:prstGeom>
          <a:noFill/>
          <a:ln>
            <a:noFill/>
          </a:ln>
        </p:spPr>
      </p:pic>
      <p:pic>
        <p:nvPicPr>
          <p:cNvPr descr=" " id="44" name="Google Shape;44;g2e0ac0d7a20_0_23"/>
          <p:cNvPicPr preferRelativeResize="0"/>
          <p:nvPr/>
        </p:nvPicPr>
        <p:blipFill rotWithShape="1">
          <a:blip r:embed="rId6">
            <a:alphaModFix/>
          </a:blip>
          <a:srcRect b="0" l="0" r="0" t="0"/>
          <a:stretch/>
        </p:blipFill>
        <p:spPr>
          <a:xfrm>
            <a:off x="7125591" y="2832100"/>
            <a:ext cx="10148568" cy="10731500"/>
          </a:xfrm>
          <a:prstGeom prst="rect">
            <a:avLst/>
          </a:prstGeom>
          <a:noFill/>
          <a:ln>
            <a:noFill/>
          </a:ln>
        </p:spPr>
      </p:pic>
      <p:sp>
        <p:nvSpPr>
          <p:cNvPr id="45" name="Google Shape;45;g2e0ac0d7a20_0_2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 name="Google Shape;46;g2e0ac0d7a20_0_2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7" name="Google Shape;47;g2e0ac0d7a20_0_23"/>
          <p:cNvSpPr/>
          <p:nvPr/>
        </p:nvSpPr>
        <p:spPr>
          <a:xfrm>
            <a:off x="3632654" y="939800"/>
            <a:ext cx="176637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Russo One"/>
              <a:buNone/>
            </a:pPr>
            <a:r>
              <a:rPr b="0" i="0" lang="en-US" sz="12800" u="none" cap="none" strike="noStrike">
                <a:solidFill>
                  <a:srgbClr val="FFFFFF"/>
                </a:solidFill>
                <a:latin typeface="Russo One"/>
                <a:ea typeface="Russo One"/>
                <a:cs typeface="Russo One"/>
                <a:sym typeface="Russo One"/>
              </a:rPr>
              <a:t>TABLE OF</a:t>
            </a:r>
            <a:r>
              <a:rPr b="0" i="0" lang="en-US" sz="12800" u="none" cap="none" strike="noStrike">
                <a:solidFill>
                  <a:srgbClr val="272727"/>
                </a:solidFill>
                <a:latin typeface="Russo One"/>
                <a:ea typeface="Russo One"/>
                <a:cs typeface="Russo One"/>
                <a:sym typeface="Russo One"/>
              </a:rPr>
              <a:t> CONTENTS</a:t>
            </a:r>
            <a:endParaRPr b="0" i="0" sz="12800" u="none" cap="none" strike="noStrike">
              <a:solidFill>
                <a:schemeClr val="dk1"/>
              </a:solidFill>
              <a:latin typeface="Calibri"/>
              <a:ea typeface="Calibri"/>
              <a:cs typeface="Calibri"/>
              <a:sym typeface="Calibri"/>
            </a:endParaRPr>
          </a:p>
        </p:txBody>
      </p:sp>
      <p:sp>
        <p:nvSpPr>
          <p:cNvPr id="48" name="Google Shape;48;g2e0ac0d7a20_0_23"/>
          <p:cNvSpPr/>
          <p:nvPr/>
        </p:nvSpPr>
        <p:spPr>
          <a:xfrm>
            <a:off x="0"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2e0ac0d7a20_0_23"/>
          <p:cNvSpPr/>
          <p:nvPr/>
        </p:nvSpPr>
        <p:spPr>
          <a:xfrm>
            <a:off x="0" y="46482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2e0ac0d7a20_0_23"/>
          <p:cNvSpPr/>
          <p:nvPr/>
        </p:nvSpPr>
        <p:spPr>
          <a:xfrm>
            <a:off x="-203225" y="4648200"/>
            <a:ext cx="6135000" cy="939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INTRODUCTION</a:t>
            </a:r>
            <a:endParaRPr b="0" i="0" sz="4800" u="none" cap="none" strike="noStrike">
              <a:solidFill>
                <a:schemeClr val="dk1"/>
              </a:solidFill>
              <a:latin typeface="Calibri"/>
              <a:ea typeface="Calibri"/>
              <a:cs typeface="Calibri"/>
              <a:sym typeface="Calibri"/>
            </a:endParaRPr>
          </a:p>
        </p:txBody>
      </p:sp>
      <p:sp>
        <p:nvSpPr>
          <p:cNvPr id="51" name="Google Shape;51;g2e0ac0d7a20_0_23"/>
          <p:cNvSpPr/>
          <p:nvPr/>
        </p:nvSpPr>
        <p:spPr>
          <a:xfrm>
            <a:off x="-135484" y="54864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52" name="Google Shape;52;g2e0ac0d7a20_0_23"/>
          <p:cNvPicPr preferRelativeResize="0"/>
          <p:nvPr/>
        </p:nvPicPr>
        <p:blipFill rotWithShape="1">
          <a:blip r:embed="rId8">
            <a:alphaModFix/>
          </a:blip>
          <a:srcRect b="0" l="0" r="0" t="0"/>
          <a:stretch/>
        </p:blipFill>
        <p:spPr>
          <a:xfrm>
            <a:off x="6134867" y="4521200"/>
            <a:ext cx="1625803" cy="1625600"/>
          </a:xfrm>
          <a:prstGeom prst="rect">
            <a:avLst/>
          </a:prstGeom>
          <a:noFill/>
          <a:ln>
            <a:noFill/>
          </a:ln>
        </p:spPr>
      </p:pic>
      <p:sp>
        <p:nvSpPr>
          <p:cNvPr id="53" name="Google Shape;53;g2e0ac0d7a20_0_23"/>
          <p:cNvSpPr/>
          <p:nvPr/>
        </p:nvSpPr>
        <p:spPr>
          <a:xfrm>
            <a:off x="6134867" y="4521200"/>
            <a:ext cx="1625700" cy="16257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e0ac0d7a20_0_23"/>
          <p:cNvSpPr/>
          <p:nvPr/>
        </p:nvSpPr>
        <p:spPr>
          <a:xfrm>
            <a:off x="6515914" y="4864100"/>
            <a:ext cx="8637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01</a:t>
            </a:r>
            <a:endParaRPr b="0" i="0" sz="4800" u="none" cap="none" strike="noStrike">
              <a:solidFill>
                <a:schemeClr val="dk1"/>
              </a:solidFill>
              <a:latin typeface="Calibri"/>
              <a:ea typeface="Calibri"/>
              <a:cs typeface="Calibri"/>
              <a:sym typeface="Calibri"/>
            </a:endParaRPr>
          </a:p>
        </p:txBody>
      </p:sp>
      <p:sp>
        <p:nvSpPr>
          <p:cNvPr id="55" name="Google Shape;55;g2e0ac0d7a20_0_23"/>
          <p:cNvSpPr/>
          <p:nvPr/>
        </p:nvSpPr>
        <p:spPr>
          <a:xfrm>
            <a:off x="16626378"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 name="Google Shape;56;g2e0ac0d7a20_0_23"/>
          <p:cNvPicPr preferRelativeResize="0"/>
          <p:nvPr/>
        </p:nvPicPr>
        <p:blipFill rotWithShape="1">
          <a:blip r:embed="rId8">
            <a:alphaModFix/>
          </a:blip>
          <a:srcRect b="0" l="0" r="0" t="0"/>
          <a:stretch/>
        </p:blipFill>
        <p:spPr>
          <a:xfrm>
            <a:off x="16626378" y="4521200"/>
            <a:ext cx="1625803" cy="1625600"/>
          </a:xfrm>
          <a:prstGeom prst="rect">
            <a:avLst/>
          </a:prstGeom>
          <a:noFill/>
          <a:ln>
            <a:noFill/>
          </a:ln>
        </p:spPr>
      </p:pic>
      <p:sp>
        <p:nvSpPr>
          <p:cNvPr id="57" name="Google Shape;57;g2e0ac0d7a20_0_23"/>
          <p:cNvSpPr/>
          <p:nvPr/>
        </p:nvSpPr>
        <p:spPr>
          <a:xfrm>
            <a:off x="16626378" y="4521200"/>
            <a:ext cx="1625700" cy="16257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e0ac0d7a20_0_23"/>
          <p:cNvSpPr/>
          <p:nvPr/>
        </p:nvSpPr>
        <p:spPr>
          <a:xfrm>
            <a:off x="16950269" y="4864100"/>
            <a:ext cx="9780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02</a:t>
            </a:r>
            <a:endParaRPr b="0" i="0" sz="4800" u="none" cap="none" strike="noStrike">
              <a:solidFill>
                <a:schemeClr val="dk1"/>
              </a:solidFill>
              <a:latin typeface="Calibri"/>
              <a:ea typeface="Calibri"/>
              <a:cs typeface="Calibri"/>
              <a:sym typeface="Calibri"/>
            </a:endParaRPr>
          </a:p>
        </p:txBody>
      </p:sp>
      <p:sp>
        <p:nvSpPr>
          <p:cNvPr id="59" name="Google Shape;59;g2e0ac0d7a20_0_23"/>
          <p:cNvSpPr/>
          <p:nvPr/>
        </p:nvSpPr>
        <p:spPr>
          <a:xfrm>
            <a:off x="18455407" y="46482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2e0ac0d7a20_0_23"/>
          <p:cNvSpPr/>
          <p:nvPr/>
        </p:nvSpPr>
        <p:spPr>
          <a:xfrm>
            <a:off x="18455407" y="4648200"/>
            <a:ext cx="61350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ENCOUNTERS</a:t>
            </a:r>
            <a:endParaRPr b="0" i="0" sz="4800" u="none" cap="none" strike="noStrike">
              <a:solidFill>
                <a:schemeClr val="dk1"/>
              </a:solidFill>
              <a:latin typeface="Calibri"/>
              <a:ea typeface="Calibri"/>
              <a:cs typeface="Calibri"/>
              <a:sym typeface="Calibri"/>
            </a:endParaRPr>
          </a:p>
        </p:txBody>
      </p:sp>
      <p:sp>
        <p:nvSpPr>
          <p:cNvPr id="61" name="Google Shape;61;g2e0ac0d7a20_0_23"/>
          <p:cNvSpPr/>
          <p:nvPr/>
        </p:nvSpPr>
        <p:spPr>
          <a:xfrm>
            <a:off x="18455407" y="54864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62" name="Google Shape;62;g2e0ac0d7a20_0_23"/>
          <p:cNvSpPr/>
          <p:nvPr/>
        </p:nvSpPr>
        <p:spPr>
          <a:xfrm>
            <a:off x="0"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e0ac0d7a20_0_23"/>
          <p:cNvSpPr/>
          <p:nvPr/>
        </p:nvSpPr>
        <p:spPr>
          <a:xfrm>
            <a:off x="0" y="76327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e0ac0d7a20_0_23"/>
          <p:cNvSpPr/>
          <p:nvPr/>
        </p:nvSpPr>
        <p:spPr>
          <a:xfrm>
            <a:off x="-203225" y="7632700"/>
            <a:ext cx="6135000" cy="939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WONDERS</a:t>
            </a:r>
            <a:endParaRPr b="0" i="0" sz="4800" u="none" cap="none" strike="noStrike">
              <a:solidFill>
                <a:schemeClr val="dk1"/>
              </a:solidFill>
              <a:latin typeface="Calibri"/>
              <a:ea typeface="Calibri"/>
              <a:cs typeface="Calibri"/>
              <a:sym typeface="Calibri"/>
            </a:endParaRPr>
          </a:p>
        </p:txBody>
      </p:sp>
      <p:sp>
        <p:nvSpPr>
          <p:cNvPr id="65" name="Google Shape;65;g2e0ac0d7a20_0_23"/>
          <p:cNvSpPr/>
          <p:nvPr/>
        </p:nvSpPr>
        <p:spPr>
          <a:xfrm>
            <a:off x="-135484" y="84709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66" name="Google Shape;66;g2e0ac0d7a20_0_23"/>
          <p:cNvPicPr preferRelativeResize="0"/>
          <p:nvPr/>
        </p:nvPicPr>
        <p:blipFill rotWithShape="1">
          <a:blip r:embed="rId8">
            <a:alphaModFix/>
          </a:blip>
          <a:srcRect b="0" l="0" r="0" t="0"/>
          <a:stretch/>
        </p:blipFill>
        <p:spPr>
          <a:xfrm>
            <a:off x="6134867" y="7505700"/>
            <a:ext cx="1625803" cy="1625600"/>
          </a:xfrm>
          <a:prstGeom prst="rect">
            <a:avLst/>
          </a:prstGeom>
          <a:noFill/>
          <a:ln>
            <a:noFill/>
          </a:ln>
        </p:spPr>
      </p:pic>
      <p:sp>
        <p:nvSpPr>
          <p:cNvPr id="67" name="Google Shape;67;g2e0ac0d7a20_0_23"/>
          <p:cNvSpPr/>
          <p:nvPr/>
        </p:nvSpPr>
        <p:spPr>
          <a:xfrm>
            <a:off x="6134867" y="7505700"/>
            <a:ext cx="1625700" cy="16257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e0ac0d7a20_0_23"/>
          <p:cNvSpPr/>
          <p:nvPr/>
        </p:nvSpPr>
        <p:spPr>
          <a:xfrm>
            <a:off x="6452406" y="7848600"/>
            <a:ext cx="9906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03</a:t>
            </a:r>
            <a:endParaRPr b="0" i="0" sz="4800" u="none" cap="none" strike="noStrike">
              <a:solidFill>
                <a:schemeClr val="dk1"/>
              </a:solidFill>
              <a:latin typeface="Calibri"/>
              <a:ea typeface="Calibri"/>
              <a:cs typeface="Calibri"/>
              <a:sym typeface="Calibri"/>
            </a:endParaRPr>
          </a:p>
        </p:txBody>
      </p:sp>
      <p:sp>
        <p:nvSpPr>
          <p:cNvPr id="69" name="Google Shape;69;g2e0ac0d7a20_0_23"/>
          <p:cNvSpPr/>
          <p:nvPr/>
        </p:nvSpPr>
        <p:spPr>
          <a:xfrm>
            <a:off x="16626378"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 name="Google Shape;70;g2e0ac0d7a20_0_23"/>
          <p:cNvPicPr preferRelativeResize="0"/>
          <p:nvPr/>
        </p:nvPicPr>
        <p:blipFill rotWithShape="1">
          <a:blip r:embed="rId8">
            <a:alphaModFix/>
          </a:blip>
          <a:srcRect b="0" l="0" r="0" t="0"/>
          <a:stretch/>
        </p:blipFill>
        <p:spPr>
          <a:xfrm>
            <a:off x="16626378" y="7505700"/>
            <a:ext cx="1625803" cy="1625600"/>
          </a:xfrm>
          <a:prstGeom prst="rect">
            <a:avLst/>
          </a:prstGeom>
          <a:noFill/>
          <a:ln>
            <a:noFill/>
          </a:ln>
        </p:spPr>
      </p:pic>
      <p:sp>
        <p:nvSpPr>
          <p:cNvPr id="71" name="Google Shape;71;g2e0ac0d7a20_0_23"/>
          <p:cNvSpPr/>
          <p:nvPr/>
        </p:nvSpPr>
        <p:spPr>
          <a:xfrm>
            <a:off x="16626378" y="7505700"/>
            <a:ext cx="1625700" cy="16257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e0ac0d7a20_0_23"/>
          <p:cNvSpPr/>
          <p:nvPr/>
        </p:nvSpPr>
        <p:spPr>
          <a:xfrm>
            <a:off x="16931216" y="7848600"/>
            <a:ext cx="10161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04</a:t>
            </a:r>
            <a:endParaRPr b="0" i="0" sz="4800" u="none" cap="none" strike="noStrike">
              <a:solidFill>
                <a:schemeClr val="dk1"/>
              </a:solidFill>
              <a:latin typeface="Calibri"/>
              <a:ea typeface="Calibri"/>
              <a:cs typeface="Calibri"/>
              <a:sym typeface="Calibri"/>
            </a:endParaRPr>
          </a:p>
        </p:txBody>
      </p:sp>
      <p:sp>
        <p:nvSpPr>
          <p:cNvPr id="73" name="Google Shape;73;g2e0ac0d7a20_0_23"/>
          <p:cNvSpPr/>
          <p:nvPr/>
        </p:nvSpPr>
        <p:spPr>
          <a:xfrm>
            <a:off x="18455407" y="76327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2e0ac0d7a20_0_23"/>
          <p:cNvSpPr/>
          <p:nvPr/>
        </p:nvSpPr>
        <p:spPr>
          <a:xfrm>
            <a:off x="18455407" y="7632700"/>
            <a:ext cx="61350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MAGIC</a:t>
            </a:r>
            <a:endParaRPr b="0" i="0" sz="4800" u="none" cap="none" strike="noStrike">
              <a:solidFill>
                <a:schemeClr val="dk1"/>
              </a:solidFill>
              <a:latin typeface="Calibri"/>
              <a:ea typeface="Calibri"/>
              <a:cs typeface="Calibri"/>
              <a:sym typeface="Calibri"/>
            </a:endParaRPr>
          </a:p>
        </p:txBody>
      </p:sp>
      <p:sp>
        <p:nvSpPr>
          <p:cNvPr id="75" name="Google Shape;75;g2e0ac0d7a20_0_23"/>
          <p:cNvSpPr/>
          <p:nvPr/>
        </p:nvSpPr>
        <p:spPr>
          <a:xfrm>
            <a:off x="18455407" y="84709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76" name="Google Shape;76;g2e0ac0d7a20_0_23"/>
          <p:cNvSpPr/>
          <p:nvPr/>
        </p:nvSpPr>
        <p:spPr>
          <a:xfrm>
            <a:off x="0"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g2e0ac0d7a20_0_23"/>
          <p:cNvSpPr/>
          <p:nvPr/>
        </p:nvSpPr>
        <p:spPr>
          <a:xfrm>
            <a:off x="0" y="106172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2e0ac0d7a20_0_23"/>
          <p:cNvSpPr/>
          <p:nvPr/>
        </p:nvSpPr>
        <p:spPr>
          <a:xfrm>
            <a:off x="-203225" y="10617200"/>
            <a:ext cx="6135000" cy="939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ADVENTURE</a:t>
            </a:r>
            <a:endParaRPr b="0" i="0" sz="4800" u="none" cap="none" strike="noStrike">
              <a:solidFill>
                <a:schemeClr val="dk1"/>
              </a:solidFill>
              <a:latin typeface="Calibri"/>
              <a:ea typeface="Calibri"/>
              <a:cs typeface="Calibri"/>
              <a:sym typeface="Calibri"/>
            </a:endParaRPr>
          </a:p>
        </p:txBody>
      </p:sp>
      <p:sp>
        <p:nvSpPr>
          <p:cNvPr id="79" name="Google Shape;79;g2e0ac0d7a20_0_23"/>
          <p:cNvSpPr/>
          <p:nvPr/>
        </p:nvSpPr>
        <p:spPr>
          <a:xfrm>
            <a:off x="-135484" y="114554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pic>
        <p:nvPicPr>
          <p:cNvPr descr=" " id="80" name="Google Shape;80;g2e0ac0d7a20_0_23"/>
          <p:cNvPicPr preferRelativeResize="0"/>
          <p:nvPr/>
        </p:nvPicPr>
        <p:blipFill rotWithShape="1">
          <a:blip r:embed="rId8">
            <a:alphaModFix/>
          </a:blip>
          <a:srcRect b="0" l="0" r="0" t="0"/>
          <a:stretch/>
        </p:blipFill>
        <p:spPr>
          <a:xfrm>
            <a:off x="6134867" y="10490200"/>
            <a:ext cx="1625803" cy="1625600"/>
          </a:xfrm>
          <a:prstGeom prst="rect">
            <a:avLst/>
          </a:prstGeom>
          <a:noFill/>
          <a:ln>
            <a:noFill/>
          </a:ln>
        </p:spPr>
      </p:pic>
      <p:sp>
        <p:nvSpPr>
          <p:cNvPr id="81" name="Google Shape;81;g2e0ac0d7a20_0_23"/>
          <p:cNvSpPr/>
          <p:nvPr/>
        </p:nvSpPr>
        <p:spPr>
          <a:xfrm>
            <a:off x="6134867" y="10490200"/>
            <a:ext cx="1625700" cy="16257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2e0ac0d7a20_0_23"/>
          <p:cNvSpPr/>
          <p:nvPr/>
        </p:nvSpPr>
        <p:spPr>
          <a:xfrm>
            <a:off x="6458757" y="10833100"/>
            <a:ext cx="9780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05</a:t>
            </a:r>
            <a:endParaRPr b="0" i="0" sz="4800" u="none" cap="none" strike="noStrike">
              <a:solidFill>
                <a:schemeClr val="dk1"/>
              </a:solidFill>
              <a:latin typeface="Calibri"/>
              <a:ea typeface="Calibri"/>
              <a:cs typeface="Calibri"/>
              <a:sym typeface="Calibri"/>
            </a:endParaRPr>
          </a:p>
        </p:txBody>
      </p:sp>
      <p:sp>
        <p:nvSpPr>
          <p:cNvPr id="83" name="Google Shape;83;g2e0ac0d7a20_0_23"/>
          <p:cNvSpPr/>
          <p:nvPr/>
        </p:nvSpPr>
        <p:spPr>
          <a:xfrm>
            <a:off x="16626378"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4" name="Google Shape;84;g2e0ac0d7a20_0_23"/>
          <p:cNvPicPr preferRelativeResize="0"/>
          <p:nvPr/>
        </p:nvPicPr>
        <p:blipFill rotWithShape="1">
          <a:blip r:embed="rId8">
            <a:alphaModFix/>
          </a:blip>
          <a:srcRect b="0" l="0" r="0" t="0"/>
          <a:stretch/>
        </p:blipFill>
        <p:spPr>
          <a:xfrm>
            <a:off x="16626378" y="10490200"/>
            <a:ext cx="1625803" cy="1625600"/>
          </a:xfrm>
          <a:prstGeom prst="rect">
            <a:avLst/>
          </a:prstGeom>
          <a:noFill/>
          <a:ln>
            <a:noFill/>
          </a:ln>
        </p:spPr>
      </p:pic>
      <p:sp>
        <p:nvSpPr>
          <p:cNvPr id="85" name="Google Shape;85;g2e0ac0d7a20_0_23"/>
          <p:cNvSpPr/>
          <p:nvPr/>
        </p:nvSpPr>
        <p:spPr>
          <a:xfrm>
            <a:off x="16626378" y="10490200"/>
            <a:ext cx="1625700" cy="16257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g2e0ac0d7a20_0_23"/>
          <p:cNvSpPr/>
          <p:nvPr/>
        </p:nvSpPr>
        <p:spPr>
          <a:xfrm>
            <a:off x="16937567" y="10833100"/>
            <a:ext cx="10035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06</a:t>
            </a:r>
            <a:endParaRPr b="0" i="0" sz="4800" u="none" cap="none" strike="noStrike">
              <a:solidFill>
                <a:schemeClr val="dk1"/>
              </a:solidFill>
              <a:latin typeface="Calibri"/>
              <a:ea typeface="Calibri"/>
              <a:cs typeface="Calibri"/>
              <a:sym typeface="Calibri"/>
            </a:endParaRPr>
          </a:p>
        </p:txBody>
      </p:sp>
      <p:sp>
        <p:nvSpPr>
          <p:cNvPr id="87" name="Google Shape;87;g2e0ac0d7a20_0_23"/>
          <p:cNvSpPr/>
          <p:nvPr/>
        </p:nvSpPr>
        <p:spPr>
          <a:xfrm>
            <a:off x="18455407" y="106172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g2e0ac0d7a20_0_23"/>
          <p:cNvSpPr/>
          <p:nvPr/>
        </p:nvSpPr>
        <p:spPr>
          <a:xfrm>
            <a:off x="18455407" y="10617200"/>
            <a:ext cx="61350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CONCLUSION</a:t>
            </a:r>
            <a:endParaRPr b="0" i="0" sz="4800" u="none" cap="none" strike="noStrike">
              <a:solidFill>
                <a:schemeClr val="dk1"/>
              </a:solidFill>
              <a:latin typeface="Calibri"/>
              <a:ea typeface="Calibri"/>
              <a:cs typeface="Calibri"/>
              <a:sym typeface="Calibri"/>
            </a:endParaRPr>
          </a:p>
        </p:txBody>
      </p:sp>
      <p:sp>
        <p:nvSpPr>
          <p:cNvPr id="89" name="Google Shape;89;g2e0ac0d7a20_0_23"/>
          <p:cNvSpPr/>
          <p:nvPr/>
        </p:nvSpPr>
        <p:spPr>
          <a:xfrm>
            <a:off x="18455407" y="114554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C4FD"/>
        </a:solidFill>
      </p:bgPr>
    </p:bg>
    <p:spTree>
      <p:nvGrpSpPr>
        <p:cNvPr id="94" name="Shape 94"/>
        <p:cNvGrpSpPr/>
        <p:nvPr/>
      </p:nvGrpSpPr>
      <p:grpSpPr>
        <a:xfrm>
          <a:off x="0" y="0"/>
          <a:ext cx="0" cy="0"/>
          <a:chOff x="0" y="0"/>
          <a:chExt cx="0" cy="0"/>
        </a:xfrm>
      </p:grpSpPr>
      <p:pic>
        <p:nvPicPr>
          <p:cNvPr descr=" " id="95" name="Google Shape;95;g2e0ac0d7a20_0_7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96" name="Google Shape;96;g2e0ac0d7a20_0_76"/>
          <p:cNvPicPr preferRelativeResize="0"/>
          <p:nvPr/>
        </p:nvPicPr>
        <p:blipFill rotWithShape="1">
          <a:blip r:embed="rId4">
            <a:alphaModFix/>
          </a:blip>
          <a:srcRect b="0" l="0" r="0" t="0"/>
          <a:stretch/>
        </p:blipFill>
        <p:spPr>
          <a:xfrm>
            <a:off x="19598550" y="8534400"/>
            <a:ext cx="4788498" cy="5181600"/>
          </a:xfrm>
          <a:prstGeom prst="rect">
            <a:avLst/>
          </a:prstGeom>
          <a:noFill/>
          <a:ln>
            <a:noFill/>
          </a:ln>
        </p:spPr>
      </p:pic>
      <p:pic>
        <p:nvPicPr>
          <p:cNvPr descr=" " id="97" name="Google Shape;97;g2e0ac0d7a20_0_76"/>
          <p:cNvPicPr preferRelativeResize="0"/>
          <p:nvPr/>
        </p:nvPicPr>
        <p:blipFill rotWithShape="1">
          <a:blip r:embed="rId5">
            <a:alphaModFix/>
          </a:blip>
          <a:srcRect b="0" l="0" r="0" t="0"/>
          <a:stretch/>
        </p:blipFill>
        <p:spPr>
          <a:xfrm>
            <a:off x="431854" y="635000"/>
            <a:ext cx="2819752" cy="5901386"/>
          </a:xfrm>
          <a:prstGeom prst="rect">
            <a:avLst/>
          </a:prstGeom>
          <a:noFill/>
          <a:ln>
            <a:noFill/>
          </a:ln>
        </p:spPr>
      </p:pic>
      <p:sp>
        <p:nvSpPr>
          <p:cNvPr id="98" name="Google Shape;98;g2e0ac0d7a20_0_7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9" name="Google Shape;99;g2e0ac0d7a20_0_7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00" name="Google Shape;100;g2e0ac0d7a20_0_76"/>
          <p:cNvSpPr/>
          <p:nvPr/>
        </p:nvSpPr>
        <p:spPr>
          <a:xfrm>
            <a:off x="2959470" y="2743200"/>
            <a:ext cx="195054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usso One"/>
              <a:buNone/>
            </a:pPr>
            <a:r>
              <a:rPr b="0" i="0" lang="en-US" sz="8000" u="none" cap="none" strike="noStrike">
                <a:solidFill>
                  <a:srgbClr val="272727"/>
                </a:solidFill>
                <a:latin typeface="Russo One"/>
                <a:ea typeface="Russo One"/>
                <a:cs typeface="Russo One"/>
                <a:sym typeface="Russo One"/>
              </a:rPr>
              <a:t>THE REALM OF THE EXTRAORDINARY</a:t>
            </a:r>
            <a:endParaRPr b="0" i="0" sz="8000" u="none" cap="none" strike="noStrike">
              <a:solidFill>
                <a:schemeClr val="dk1"/>
              </a:solidFill>
              <a:latin typeface="Calibri"/>
              <a:ea typeface="Calibri"/>
              <a:cs typeface="Calibri"/>
              <a:sym typeface="Calibri"/>
            </a:endParaRPr>
          </a:p>
        </p:txBody>
      </p:sp>
      <p:sp>
        <p:nvSpPr>
          <p:cNvPr id="101" name="Google Shape;101;g2e0ac0d7a20_0_76"/>
          <p:cNvSpPr/>
          <p:nvPr/>
        </p:nvSpPr>
        <p:spPr>
          <a:xfrm>
            <a:off x="2959470"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02" name="Google Shape;102;g2e0ac0d7a20_0_76"/>
          <p:cNvSpPr/>
          <p:nvPr/>
        </p:nvSpPr>
        <p:spPr>
          <a:xfrm>
            <a:off x="12701588"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C4FD"/>
        </a:solidFill>
      </p:bgPr>
    </p:bg>
    <p:spTree>
      <p:nvGrpSpPr>
        <p:cNvPr id="107" name="Shape 107"/>
        <p:cNvGrpSpPr/>
        <p:nvPr/>
      </p:nvGrpSpPr>
      <p:grpSpPr>
        <a:xfrm>
          <a:off x="0" y="0"/>
          <a:ext cx="0" cy="0"/>
          <a:chOff x="0" y="0"/>
          <a:chExt cx="0" cy="0"/>
        </a:xfrm>
      </p:grpSpPr>
      <p:pic>
        <p:nvPicPr>
          <p:cNvPr descr=" " id="108" name="Google Shape;108;g2e0ac0d7a20_0_8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09" name="Google Shape;109;g2e0ac0d7a20_0_88"/>
          <p:cNvPicPr preferRelativeResize="0"/>
          <p:nvPr/>
        </p:nvPicPr>
        <p:blipFill rotWithShape="1">
          <a:blip r:embed="rId4">
            <a:alphaModFix/>
          </a:blip>
          <a:srcRect b="0" l="0" r="0" t="0"/>
          <a:stretch/>
        </p:blipFill>
        <p:spPr>
          <a:xfrm>
            <a:off x="20373346" y="520700"/>
            <a:ext cx="3289711" cy="3289300"/>
          </a:xfrm>
          <a:prstGeom prst="rect">
            <a:avLst/>
          </a:prstGeom>
          <a:noFill/>
          <a:ln>
            <a:noFill/>
          </a:ln>
        </p:spPr>
      </p:pic>
      <p:pic>
        <p:nvPicPr>
          <p:cNvPr descr=" " id="110" name="Google Shape;110;g2e0ac0d7a20_0_88"/>
          <p:cNvPicPr preferRelativeResize="0"/>
          <p:nvPr/>
        </p:nvPicPr>
        <p:blipFill rotWithShape="1">
          <a:blip r:embed="rId5">
            <a:alphaModFix/>
          </a:blip>
          <a:srcRect b="0" l="0" r="0" t="0"/>
          <a:stretch/>
        </p:blipFill>
        <p:spPr>
          <a:xfrm>
            <a:off x="304838" y="10566400"/>
            <a:ext cx="5902123" cy="2819400"/>
          </a:xfrm>
          <a:prstGeom prst="rect">
            <a:avLst/>
          </a:prstGeom>
          <a:noFill/>
          <a:ln>
            <a:noFill/>
          </a:ln>
        </p:spPr>
      </p:pic>
      <p:sp>
        <p:nvSpPr>
          <p:cNvPr id="111" name="Google Shape;111;g2e0ac0d7a20_0_8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2" name="Google Shape;112;g2e0ac0d7a20_0_8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13" name="Google Shape;113;g2e0ac0d7a20_0_88"/>
          <p:cNvPicPr preferRelativeResize="0"/>
          <p:nvPr/>
        </p:nvPicPr>
        <p:blipFill rotWithShape="1">
          <a:blip r:embed="rId7">
            <a:alphaModFix/>
          </a:blip>
          <a:srcRect b="0" l="0" r="0" t="0"/>
          <a:stretch/>
        </p:blipFill>
        <p:spPr>
          <a:xfrm>
            <a:off x="0" y="0"/>
            <a:ext cx="24387048" cy="8305800"/>
          </a:xfrm>
          <a:prstGeom prst="rect">
            <a:avLst/>
          </a:prstGeom>
          <a:noFill/>
          <a:ln>
            <a:noFill/>
          </a:ln>
        </p:spPr>
      </p:pic>
      <p:sp>
        <p:nvSpPr>
          <p:cNvPr id="114" name="Google Shape;114;g2e0ac0d7a20_0_88"/>
          <p:cNvSpPr/>
          <p:nvPr/>
        </p:nvSpPr>
        <p:spPr>
          <a:xfrm>
            <a:off x="1816327" y="9499600"/>
            <a:ext cx="99072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5" name="Google Shape;115;g2e0ac0d7a20_0_88"/>
          <p:cNvPicPr preferRelativeResize="0"/>
          <p:nvPr/>
        </p:nvPicPr>
        <p:blipFill rotWithShape="1">
          <a:blip r:embed="rId8">
            <a:alphaModFix/>
          </a:blip>
          <a:srcRect b="0" l="0" r="0" t="0"/>
          <a:stretch/>
        </p:blipFill>
        <p:spPr>
          <a:xfrm>
            <a:off x="1816327" y="9956800"/>
            <a:ext cx="1625803" cy="1625600"/>
          </a:xfrm>
          <a:prstGeom prst="rect">
            <a:avLst/>
          </a:prstGeom>
          <a:noFill/>
          <a:ln>
            <a:noFill/>
          </a:ln>
        </p:spPr>
      </p:pic>
      <p:sp>
        <p:nvSpPr>
          <p:cNvPr id="116" name="Google Shape;116;g2e0ac0d7a20_0_88"/>
          <p:cNvSpPr/>
          <p:nvPr/>
        </p:nvSpPr>
        <p:spPr>
          <a:xfrm>
            <a:off x="3848581" y="9499600"/>
            <a:ext cx="78750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g2e0ac0d7a20_0_88"/>
          <p:cNvSpPr/>
          <p:nvPr/>
        </p:nvSpPr>
        <p:spPr>
          <a:xfrm>
            <a:off x="3848581" y="9499600"/>
            <a:ext cx="80781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UNICORN SIGHTINGS</a:t>
            </a:r>
            <a:endParaRPr b="0" i="0" sz="4800" u="none" cap="none" strike="noStrike">
              <a:solidFill>
                <a:schemeClr val="dk1"/>
              </a:solidFill>
              <a:latin typeface="Calibri"/>
              <a:ea typeface="Calibri"/>
              <a:cs typeface="Calibri"/>
              <a:sym typeface="Calibri"/>
            </a:endParaRPr>
          </a:p>
        </p:txBody>
      </p:sp>
      <p:sp>
        <p:nvSpPr>
          <p:cNvPr id="118" name="Google Shape;118;g2e0ac0d7a20_0_88"/>
          <p:cNvSpPr/>
          <p:nvPr/>
        </p:nvSpPr>
        <p:spPr>
          <a:xfrm>
            <a:off x="3848581" y="10439400"/>
            <a:ext cx="80106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19" name="Google Shape;119;g2e0ac0d7a20_0_88"/>
          <p:cNvSpPr/>
          <p:nvPr/>
        </p:nvSpPr>
        <p:spPr>
          <a:xfrm>
            <a:off x="12676184" y="9499600"/>
            <a:ext cx="99072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0" name="Google Shape;120;g2e0ac0d7a20_0_88"/>
          <p:cNvPicPr preferRelativeResize="0"/>
          <p:nvPr/>
        </p:nvPicPr>
        <p:blipFill rotWithShape="1">
          <a:blip r:embed="rId9">
            <a:alphaModFix/>
          </a:blip>
          <a:srcRect b="0" l="0" r="0" t="0"/>
          <a:stretch/>
        </p:blipFill>
        <p:spPr>
          <a:xfrm>
            <a:off x="12676184" y="9956800"/>
            <a:ext cx="1625803" cy="1625600"/>
          </a:xfrm>
          <a:prstGeom prst="rect">
            <a:avLst/>
          </a:prstGeom>
          <a:noFill/>
          <a:ln>
            <a:noFill/>
          </a:ln>
        </p:spPr>
      </p:pic>
      <p:sp>
        <p:nvSpPr>
          <p:cNvPr id="121" name="Google Shape;121;g2e0ac0d7a20_0_88"/>
          <p:cNvSpPr/>
          <p:nvPr/>
        </p:nvSpPr>
        <p:spPr>
          <a:xfrm>
            <a:off x="14708438" y="9499600"/>
            <a:ext cx="78750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g2e0ac0d7a20_0_88"/>
          <p:cNvSpPr/>
          <p:nvPr/>
        </p:nvSpPr>
        <p:spPr>
          <a:xfrm>
            <a:off x="14708438" y="9499600"/>
            <a:ext cx="80781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DRAGON TAMING</a:t>
            </a:r>
            <a:endParaRPr b="0" i="0" sz="4800" u="none" cap="none" strike="noStrike">
              <a:solidFill>
                <a:schemeClr val="dk1"/>
              </a:solidFill>
              <a:latin typeface="Calibri"/>
              <a:ea typeface="Calibri"/>
              <a:cs typeface="Calibri"/>
              <a:sym typeface="Calibri"/>
            </a:endParaRPr>
          </a:p>
        </p:txBody>
      </p:sp>
      <p:sp>
        <p:nvSpPr>
          <p:cNvPr id="123" name="Google Shape;123;g2e0ac0d7a20_0_88"/>
          <p:cNvSpPr/>
          <p:nvPr/>
        </p:nvSpPr>
        <p:spPr>
          <a:xfrm>
            <a:off x="14708438" y="10439400"/>
            <a:ext cx="80106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C4FD"/>
        </a:solidFill>
      </p:bgPr>
    </p:bg>
    <p:spTree>
      <p:nvGrpSpPr>
        <p:cNvPr id="128" name="Shape 128"/>
        <p:cNvGrpSpPr/>
        <p:nvPr/>
      </p:nvGrpSpPr>
      <p:grpSpPr>
        <a:xfrm>
          <a:off x="0" y="0"/>
          <a:ext cx="0" cy="0"/>
          <a:chOff x="0" y="0"/>
          <a:chExt cx="0" cy="0"/>
        </a:xfrm>
      </p:grpSpPr>
      <p:pic>
        <p:nvPicPr>
          <p:cNvPr descr=" " id="129" name="Google Shape;129;g2e0ac0d7a20_0_10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30" name="Google Shape;130;g2e0ac0d7a20_0_108"/>
          <p:cNvPicPr preferRelativeResize="0"/>
          <p:nvPr/>
        </p:nvPicPr>
        <p:blipFill rotWithShape="1">
          <a:blip r:embed="rId4">
            <a:alphaModFix/>
          </a:blip>
          <a:srcRect b="0" l="0" r="0" t="0"/>
          <a:stretch/>
        </p:blipFill>
        <p:spPr>
          <a:xfrm>
            <a:off x="0" y="0"/>
            <a:ext cx="5448981" cy="5118100"/>
          </a:xfrm>
          <a:prstGeom prst="rect">
            <a:avLst/>
          </a:prstGeom>
          <a:noFill/>
          <a:ln>
            <a:noFill/>
          </a:ln>
        </p:spPr>
      </p:pic>
      <p:pic>
        <p:nvPicPr>
          <p:cNvPr descr=" " id="131" name="Google Shape;131;g2e0ac0d7a20_0_108"/>
          <p:cNvPicPr preferRelativeResize="0"/>
          <p:nvPr/>
        </p:nvPicPr>
        <p:blipFill rotWithShape="1">
          <a:blip r:embed="rId5">
            <a:alphaModFix/>
          </a:blip>
          <a:srcRect b="0" l="0" r="0" t="0"/>
          <a:stretch/>
        </p:blipFill>
        <p:spPr>
          <a:xfrm>
            <a:off x="18226778" y="10439400"/>
            <a:ext cx="5902123" cy="2819400"/>
          </a:xfrm>
          <a:prstGeom prst="rect">
            <a:avLst/>
          </a:prstGeom>
          <a:noFill/>
          <a:ln>
            <a:noFill/>
          </a:ln>
        </p:spPr>
      </p:pic>
      <p:sp>
        <p:nvSpPr>
          <p:cNvPr id="132" name="Google Shape;132;g2e0ac0d7a20_0_10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3" name="Google Shape;133;g2e0ac0d7a20_0_10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34" name="Google Shape;134;g2e0ac0d7a20_0_108"/>
          <p:cNvSpPr/>
          <p:nvPr/>
        </p:nvSpPr>
        <p:spPr>
          <a:xfrm>
            <a:off x="914514"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g2e0ac0d7a20_0_108"/>
          <p:cNvSpPr/>
          <p:nvPr/>
        </p:nvSpPr>
        <p:spPr>
          <a:xfrm>
            <a:off x="914514" y="3492500"/>
            <a:ext cx="65031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g2e0ac0d7a20_0_108"/>
          <p:cNvSpPr/>
          <p:nvPr/>
        </p:nvSpPr>
        <p:spPr>
          <a:xfrm>
            <a:off x="914514" y="3492500"/>
            <a:ext cx="67065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UNICORN SIGHTINGS</a:t>
            </a:r>
            <a:endParaRPr b="0" i="0" sz="4800" u="none" cap="none" strike="noStrike">
              <a:solidFill>
                <a:schemeClr val="dk1"/>
              </a:solidFill>
              <a:latin typeface="Calibri"/>
              <a:ea typeface="Calibri"/>
              <a:cs typeface="Calibri"/>
              <a:sym typeface="Calibri"/>
            </a:endParaRPr>
          </a:p>
        </p:txBody>
      </p:sp>
      <p:sp>
        <p:nvSpPr>
          <p:cNvPr id="137" name="Google Shape;137;g2e0ac0d7a20_0_108"/>
          <p:cNvSpPr/>
          <p:nvPr/>
        </p:nvSpPr>
        <p:spPr>
          <a:xfrm>
            <a:off x="914514" y="48387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g2e0ac0d7a20_0_108"/>
          <p:cNvSpPr/>
          <p:nvPr/>
        </p:nvSpPr>
        <p:spPr>
          <a:xfrm>
            <a:off x="914514" y="48387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9" name="Google Shape;139;g2e0ac0d7a20_0_108"/>
          <p:cNvPicPr preferRelativeResize="0"/>
          <p:nvPr/>
        </p:nvPicPr>
        <p:blipFill rotWithShape="1">
          <a:blip r:embed="rId7">
            <a:alphaModFix/>
          </a:blip>
          <a:srcRect b="0" l="0" r="0" t="0"/>
          <a:stretch/>
        </p:blipFill>
        <p:spPr>
          <a:xfrm>
            <a:off x="914514" y="7048500"/>
            <a:ext cx="7023978" cy="5207000"/>
          </a:xfrm>
          <a:prstGeom prst="rect">
            <a:avLst/>
          </a:prstGeom>
          <a:noFill/>
          <a:ln>
            <a:noFill/>
          </a:ln>
        </p:spPr>
      </p:pic>
      <p:sp>
        <p:nvSpPr>
          <p:cNvPr id="140" name="Google Shape;140;g2e0ac0d7a20_0_108"/>
          <p:cNvSpPr/>
          <p:nvPr/>
        </p:nvSpPr>
        <p:spPr>
          <a:xfrm>
            <a:off x="15826178"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g2e0ac0d7a20_0_108"/>
          <p:cNvSpPr/>
          <p:nvPr/>
        </p:nvSpPr>
        <p:spPr>
          <a:xfrm>
            <a:off x="15826178" y="3492500"/>
            <a:ext cx="65031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g2e0ac0d7a20_0_108"/>
          <p:cNvSpPr/>
          <p:nvPr/>
        </p:nvSpPr>
        <p:spPr>
          <a:xfrm>
            <a:off x="15826178" y="3492500"/>
            <a:ext cx="67065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UNICORN SIGHTINGS</a:t>
            </a:r>
            <a:endParaRPr b="0" i="0" sz="4800" u="none" cap="none" strike="noStrike">
              <a:solidFill>
                <a:schemeClr val="dk1"/>
              </a:solidFill>
              <a:latin typeface="Calibri"/>
              <a:ea typeface="Calibri"/>
              <a:cs typeface="Calibri"/>
              <a:sym typeface="Calibri"/>
            </a:endParaRPr>
          </a:p>
        </p:txBody>
      </p:sp>
      <p:sp>
        <p:nvSpPr>
          <p:cNvPr id="143" name="Google Shape;143;g2e0ac0d7a20_0_108"/>
          <p:cNvSpPr/>
          <p:nvPr/>
        </p:nvSpPr>
        <p:spPr>
          <a:xfrm>
            <a:off x="15826178" y="48387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2e0ac0d7a20_0_108"/>
          <p:cNvSpPr/>
          <p:nvPr/>
        </p:nvSpPr>
        <p:spPr>
          <a:xfrm>
            <a:off x="15826178" y="48387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45" name="Google Shape;145;g2e0ac0d7a20_0_108"/>
          <p:cNvPicPr preferRelativeResize="0"/>
          <p:nvPr/>
        </p:nvPicPr>
        <p:blipFill rotWithShape="1">
          <a:blip r:embed="rId8">
            <a:alphaModFix/>
          </a:blip>
          <a:srcRect b="0" l="0" r="0" t="0"/>
          <a:stretch/>
        </p:blipFill>
        <p:spPr>
          <a:xfrm>
            <a:off x="15826178" y="7048500"/>
            <a:ext cx="7023978" cy="5207000"/>
          </a:xfrm>
          <a:prstGeom prst="rect">
            <a:avLst/>
          </a:prstGeom>
          <a:noFill/>
          <a:ln>
            <a:noFill/>
          </a:ln>
        </p:spPr>
      </p:pic>
      <p:sp>
        <p:nvSpPr>
          <p:cNvPr id="146" name="Google Shape;146;g2e0ac0d7a20_0_108"/>
          <p:cNvSpPr/>
          <p:nvPr/>
        </p:nvSpPr>
        <p:spPr>
          <a:xfrm>
            <a:off x="8370346" y="14986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g2e0ac0d7a20_0_108"/>
          <p:cNvSpPr/>
          <p:nvPr/>
        </p:nvSpPr>
        <p:spPr>
          <a:xfrm>
            <a:off x="8370346" y="1498600"/>
            <a:ext cx="52458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g2e0ac0d7a20_0_108"/>
          <p:cNvSpPr/>
          <p:nvPr/>
        </p:nvSpPr>
        <p:spPr>
          <a:xfrm>
            <a:off x="8370346" y="1498600"/>
            <a:ext cx="54489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DRAGON TAMING</a:t>
            </a:r>
            <a:endParaRPr b="0" i="0" sz="4800" u="none" cap="none" strike="noStrike">
              <a:solidFill>
                <a:schemeClr val="dk1"/>
              </a:solidFill>
              <a:latin typeface="Calibri"/>
              <a:ea typeface="Calibri"/>
              <a:cs typeface="Calibri"/>
              <a:sym typeface="Calibri"/>
            </a:endParaRPr>
          </a:p>
        </p:txBody>
      </p:sp>
      <p:sp>
        <p:nvSpPr>
          <p:cNvPr id="149" name="Google Shape;149;g2e0ac0d7a20_0_108"/>
          <p:cNvSpPr/>
          <p:nvPr/>
        </p:nvSpPr>
        <p:spPr>
          <a:xfrm>
            <a:off x="8370346" y="28448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g2e0ac0d7a20_0_108"/>
          <p:cNvSpPr/>
          <p:nvPr/>
        </p:nvSpPr>
        <p:spPr>
          <a:xfrm>
            <a:off x="8370346" y="28448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51" name="Google Shape;151;g2e0ac0d7a20_0_108"/>
          <p:cNvPicPr preferRelativeResize="0"/>
          <p:nvPr/>
        </p:nvPicPr>
        <p:blipFill rotWithShape="1">
          <a:blip r:embed="rId9">
            <a:alphaModFix/>
          </a:blip>
          <a:srcRect b="0" l="0" r="0" t="0"/>
          <a:stretch/>
        </p:blipFill>
        <p:spPr>
          <a:xfrm>
            <a:off x="8370346" y="5054600"/>
            <a:ext cx="7023978" cy="5207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C4FD"/>
        </a:solidFill>
      </p:bgPr>
    </p:bg>
    <p:spTree>
      <p:nvGrpSpPr>
        <p:cNvPr id="156" name="Shape 156"/>
        <p:cNvGrpSpPr/>
        <p:nvPr/>
      </p:nvGrpSpPr>
      <p:grpSpPr>
        <a:xfrm>
          <a:off x="0" y="0"/>
          <a:ext cx="0" cy="0"/>
          <a:chOff x="0" y="0"/>
          <a:chExt cx="0" cy="0"/>
        </a:xfrm>
      </p:grpSpPr>
      <p:pic>
        <p:nvPicPr>
          <p:cNvPr descr=" " id="157" name="Google Shape;157;g2e0ac0d7a20_0_13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58" name="Google Shape;158;g2e0ac0d7a20_0_135"/>
          <p:cNvPicPr preferRelativeResize="0"/>
          <p:nvPr/>
        </p:nvPicPr>
        <p:blipFill rotWithShape="1">
          <a:blip r:embed="rId4">
            <a:alphaModFix/>
          </a:blip>
          <a:srcRect b="0" l="0" r="0" t="0"/>
          <a:stretch/>
        </p:blipFill>
        <p:spPr>
          <a:xfrm>
            <a:off x="495362" y="9994900"/>
            <a:ext cx="3315114" cy="3314700"/>
          </a:xfrm>
          <a:prstGeom prst="rect">
            <a:avLst/>
          </a:prstGeom>
          <a:noFill/>
          <a:ln>
            <a:noFill/>
          </a:ln>
        </p:spPr>
      </p:pic>
      <p:pic>
        <p:nvPicPr>
          <p:cNvPr descr=" " id="159" name="Google Shape;159;g2e0ac0d7a20_0_135"/>
          <p:cNvPicPr preferRelativeResize="0"/>
          <p:nvPr/>
        </p:nvPicPr>
        <p:blipFill rotWithShape="1">
          <a:blip r:embed="rId5">
            <a:alphaModFix/>
          </a:blip>
          <a:srcRect b="0" l="0" r="0" t="0"/>
          <a:stretch/>
        </p:blipFill>
        <p:spPr>
          <a:xfrm>
            <a:off x="21148143" y="419100"/>
            <a:ext cx="2819752" cy="5901389"/>
          </a:xfrm>
          <a:prstGeom prst="rect">
            <a:avLst/>
          </a:prstGeom>
          <a:noFill/>
          <a:ln>
            <a:noFill/>
          </a:ln>
        </p:spPr>
      </p:pic>
      <p:sp>
        <p:nvSpPr>
          <p:cNvPr id="160" name="Google Shape;160;g2e0ac0d7a20_0_13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1" name="Google Shape;161;g2e0ac0d7a20_0_13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62" name="Google Shape;162;g2e0ac0d7a20_0_135"/>
          <p:cNvPicPr preferRelativeResize="0"/>
          <p:nvPr/>
        </p:nvPicPr>
        <p:blipFill rotWithShape="1">
          <a:blip r:embed="rId7">
            <a:alphaModFix/>
          </a:blip>
          <a:srcRect b="0" l="0" r="0" t="0"/>
          <a:stretch/>
        </p:blipFill>
        <p:spPr>
          <a:xfrm>
            <a:off x="0" y="1384300"/>
            <a:ext cx="5458634" cy="4437887"/>
          </a:xfrm>
          <a:prstGeom prst="rect">
            <a:avLst/>
          </a:prstGeom>
          <a:noFill/>
          <a:ln>
            <a:noFill/>
          </a:ln>
        </p:spPr>
      </p:pic>
      <p:sp>
        <p:nvSpPr>
          <p:cNvPr id="163" name="Google Shape;163;g2e0ac0d7a20_0_135"/>
          <p:cNvSpPr/>
          <p:nvPr/>
        </p:nvSpPr>
        <p:spPr>
          <a:xfrm>
            <a:off x="5842730" y="4229100"/>
            <a:ext cx="13603500" cy="600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g2e0ac0d7a20_0_135"/>
          <p:cNvSpPr/>
          <p:nvPr/>
        </p:nvSpPr>
        <p:spPr>
          <a:xfrm>
            <a:off x="5842730" y="4229100"/>
            <a:ext cx="13806600" cy="535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65" name="Google Shape;165;g2e0ac0d7a20_0_135"/>
          <p:cNvSpPr/>
          <p:nvPr/>
        </p:nvSpPr>
        <p:spPr>
          <a:xfrm>
            <a:off x="14594124" y="9690100"/>
            <a:ext cx="50043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C4FD"/>
        </a:solidFill>
      </p:bgPr>
    </p:bg>
    <p:spTree>
      <p:nvGrpSpPr>
        <p:cNvPr id="170" name="Shape 170"/>
        <p:cNvGrpSpPr/>
        <p:nvPr/>
      </p:nvGrpSpPr>
      <p:grpSpPr>
        <a:xfrm>
          <a:off x="0" y="0"/>
          <a:ext cx="0" cy="0"/>
          <a:chOff x="0" y="0"/>
          <a:chExt cx="0" cy="0"/>
        </a:xfrm>
      </p:grpSpPr>
      <p:pic>
        <p:nvPicPr>
          <p:cNvPr descr=" " id="171" name="Google Shape;171;g2e0ac0d7a20_0_14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72" name="Google Shape;172;g2e0ac0d7a20_0_148"/>
          <p:cNvPicPr preferRelativeResize="0"/>
          <p:nvPr/>
        </p:nvPicPr>
        <p:blipFill rotWithShape="1">
          <a:blip r:embed="rId4">
            <a:alphaModFix/>
          </a:blip>
          <a:srcRect b="0" l="0" r="0" t="0"/>
          <a:stretch/>
        </p:blipFill>
        <p:spPr>
          <a:xfrm>
            <a:off x="19598550" y="8534400"/>
            <a:ext cx="4788498" cy="5181600"/>
          </a:xfrm>
          <a:prstGeom prst="rect">
            <a:avLst/>
          </a:prstGeom>
          <a:noFill/>
          <a:ln>
            <a:noFill/>
          </a:ln>
        </p:spPr>
      </p:pic>
      <p:pic>
        <p:nvPicPr>
          <p:cNvPr descr=" " id="173" name="Google Shape;173;g2e0ac0d7a20_0_148"/>
          <p:cNvPicPr preferRelativeResize="0"/>
          <p:nvPr/>
        </p:nvPicPr>
        <p:blipFill rotWithShape="1">
          <a:blip r:embed="rId5">
            <a:alphaModFix/>
          </a:blip>
          <a:srcRect b="0" l="0" r="0" t="0"/>
          <a:stretch/>
        </p:blipFill>
        <p:spPr>
          <a:xfrm>
            <a:off x="431854" y="635000"/>
            <a:ext cx="2819752" cy="5901382"/>
          </a:xfrm>
          <a:prstGeom prst="rect">
            <a:avLst/>
          </a:prstGeom>
          <a:noFill/>
          <a:ln>
            <a:noFill/>
          </a:ln>
        </p:spPr>
      </p:pic>
      <p:sp>
        <p:nvSpPr>
          <p:cNvPr id="174" name="Google Shape;174;g2e0ac0d7a20_0_14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5" name="Google Shape;175;g2e0ac0d7a20_0_14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76" name="Google Shape;176;g2e0ac0d7a20_0_148"/>
          <p:cNvPicPr preferRelativeResize="0"/>
          <p:nvPr/>
        </p:nvPicPr>
        <p:blipFill rotWithShape="1">
          <a:blip r:embed="rId7">
            <a:alphaModFix/>
          </a:blip>
          <a:srcRect b="0" l="0" r="0" t="0"/>
          <a:stretch/>
        </p:blipFill>
        <p:spPr>
          <a:xfrm>
            <a:off x="1524191" y="1866900"/>
            <a:ext cx="7595549" cy="10147300"/>
          </a:xfrm>
          <a:prstGeom prst="rect">
            <a:avLst/>
          </a:prstGeom>
          <a:noFill/>
          <a:ln>
            <a:noFill/>
          </a:ln>
        </p:spPr>
      </p:pic>
      <p:pic>
        <p:nvPicPr>
          <p:cNvPr descr=" " id="177" name="Google Shape;177;g2e0ac0d7a20_0_148"/>
          <p:cNvPicPr preferRelativeResize="0"/>
          <p:nvPr/>
        </p:nvPicPr>
        <p:blipFill rotWithShape="1">
          <a:blip r:embed="rId8">
            <a:alphaModFix/>
          </a:blip>
          <a:srcRect b="0" l="0" r="0" t="0"/>
          <a:stretch/>
        </p:blipFill>
        <p:spPr>
          <a:xfrm>
            <a:off x="9335667" y="1866900"/>
            <a:ext cx="5728416" cy="10147300"/>
          </a:xfrm>
          <a:prstGeom prst="rect">
            <a:avLst/>
          </a:prstGeom>
          <a:noFill/>
          <a:ln>
            <a:noFill/>
          </a:ln>
        </p:spPr>
      </p:pic>
      <p:sp>
        <p:nvSpPr>
          <p:cNvPr id="178" name="Google Shape;178;g2e0ac0d7a20_0_148"/>
          <p:cNvSpPr/>
          <p:nvPr/>
        </p:nvSpPr>
        <p:spPr>
          <a:xfrm>
            <a:off x="16004000" y="3111500"/>
            <a:ext cx="7163700" cy="284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g2e0ac0d7a20_0_148"/>
          <p:cNvSpPr/>
          <p:nvPr/>
        </p:nvSpPr>
        <p:spPr>
          <a:xfrm>
            <a:off x="16004000" y="3111500"/>
            <a:ext cx="73668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DRAGON TAMING TECHNIQUE</a:t>
            </a:r>
            <a:endParaRPr b="0" i="0" sz="4800" u="none" cap="none" strike="noStrike">
              <a:solidFill>
                <a:schemeClr val="dk1"/>
              </a:solidFill>
              <a:latin typeface="Calibri"/>
              <a:ea typeface="Calibri"/>
              <a:cs typeface="Calibri"/>
              <a:sym typeface="Calibri"/>
            </a:endParaRPr>
          </a:p>
        </p:txBody>
      </p:sp>
      <p:sp>
        <p:nvSpPr>
          <p:cNvPr id="180" name="Google Shape;180;g2e0ac0d7a20_0_148"/>
          <p:cNvSpPr/>
          <p:nvPr/>
        </p:nvSpPr>
        <p:spPr>
          <a:xfrm>
            <a:off x="16004000" y="48895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81" name="Google Shape;181;g2e0ac0d7a20_0_148"/>
          <p:cNvSpPr/>
          <p:nvPr/>
        </p:nvSpPr>
        <p:spPr>
          <a:xfrm>
            <a:off x="16004000" y="6540500"/>
            <a:ext cx="7163700" cy="284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2e0ac0d7a20_0_148"/>
          <p:cNvSpPr/>
          <p:nvPr/>
        </p:nvSpPr>
        <p:spPr>
          <a:xfrm>
            <a:off x="16004000" y="6540500"/>
            <a:ext cx="73668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THE ART OF UNICORN SIGHTING</a:t>
            </a:r>
            <a:endParaRPr b="0" i="0" sz="4800" u="none" cap="none" strike="noStrike">
              <a:solidFill>
                <a:schemeClr val="dk1"/>
              </a:solidFill>
              <a:latin typeface="Calibri"/>
              <a:ea typeface="Calibri"/>
              <a:cs typeface="Calibri"/>
              <a:sym typeface="Calibri"/>
            </a:endParaRPr>
          </a:p>
        </p:txBody>
      </p:sp>
      <p:sp>
        <p:nvSpPr>
          <p:cNvPr id="183" name="Google Shape;183;g2e0ac0d7a20_0_148"/>
          <p:cNvSpPr/>
          <p:nvPr/>
        </p:nvSpPr>
        <p:spPr>
          <a:xfrm>
            <a:off x="16004000" y="83185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C4FD"/>
        </a:solidFill>
      </p:bgPr>
    </p:bg>
    <p:spTree>
      <p:nvGrpSpPr>
        <p:cNvPr id="188" name="Shape 188"/>
        <p:cNvGrpSpPr/>
        <p:nvPr/>
      </p:nvGrpSpPr>
      <p:grpSpPr>
        <a:xfrm>
          <a:off x="0" y="0"/>
          <a:ext cx="0" cy="0"/>
          <a:chOff x="0" y="0"/>
          <a:chExt cx="0" cy="0"/>
        </a:xfrm>
      </p:grpSpPr>
      <p:pic>
        <p:nvPicPr>
          <p:cNvPr descr=" " id="189" name="Google Shape;189;g2e0ac0d7a20_0_16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90" name="Google Shape;190;g2e0ac0d7a20_0_165"/>
          <p:cNvPicPr preferRelativeResize="0"/>
          <p:nvPr/>
        </p:nvPicPr>
        <p:blipFill rotWithShape="1">
          <a:blip r:embed="rId4">
            <a:alphaModFix/>
          </a:blip>
          <a:srcRect b="0" l="0" r="0" t="0"/>
          <a:stretch/>
        </p:blipFill>
        <p:spPr>
          <a:xfrm>
            <a:off x="20373346" y="520700"/>
            <a:ext cx="3289711" cy="3289300"/>
          </a:xfrm>
          <a:prstGeom prst="rect">
            <a:avLst/>
          </a:prstGeom>
          <a:noFill/>
          <a:ln>
            <a:noFill/>
          </a:ln>
        </p:spPr>
      </p:pic>
      <p:pic>
        <p:nvPicPr>
          <p:cNvPr descr=" " id="191" name="Google Shape;191;g2e0ac0d7a20_0_165"/>
          <p:cNvPicPr preferRelativeResize="0"/>
          <p:nvPr/>
        </p:nvPicPr>
        <p:blipFill rotWithShape="1">
          <a:blip r:embed="rId5">
            <a:alphaModFix/>
          </a:blip>
          <a:srcRect b="0" l="0" r="0" t="0"/>
          <a:stretch/>
        </p:blipFill>
        <p:spPr>
          <a:xfrm>
            <a:off x="304838" y="10566400"/>
            <a:ext cx="5902123" cy="2819400"/>
          </a:xfrm>
          <a:prstGeom prst="rect">
            <a:avLst/>
          </a:prstGeom>
          <a:noFill/>
          <a:ln>
            <a:noFill/>
          </a:ln>
        </p:spPr>
      </p:pic>
      <p:sp>
        <p:nvSpPr>
          <p:cNvPr id="192" name="Google Shape;192;g2e0ac0d7a20_0_165"/>
          <p:cNvSpPr/>
          <p:nvPr/>
        </p:nvSpPr>
        <p:spPr>
          <a:xfrm>
            <a:off x="2091528" y="1574800"/>
            <a:ext cx="202167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Russo One"/>
              <a:buNone/>
            </a:pPr>
            <a:r>
              <a:rPr b="0" i="0" lang="en-US" sz="8000" u="none" cap="none" strike="noStrike">
                <a:solidFill>
                  <a:srgbClr val="272727"/>
                </a:solidFill>
                <a:latin typeface="Russo One"/>
                <a:ea typeface="Russo One"/>
                <a:cs typeface="Russo One"/>
                <a:sym typeface="Russo One"/>
              </a:rPr>
              <a:t>THE MAGIC OF DRAGONS: A RESEARCH</a:t>
            </a:r>
            <a:endParaRPr b="0" i="0" sz="8000" u="none" cap="none" strike="noStrike">
              <a:solidFill>
                <a:schemeClr val="dk1"/>
              </a:solidFill>
              <a:latin typeface="Calibri"/>
              <a:ea typeface="Calibri"/>
              <a:cs typeface="Calibri"/>
              <a:sym typeface="Calibri"/>
            </a:endParaRPr>
          </a:p>
        </p:txBody>
      </p:sp>
      <p:sp>
        <p:nvSpPr>
          <p:cNvPr id="193" name="Google Shape;193;g2e0ac0d7a20_0_165"/>
          <p:cNvSpPr/>
          <p:nvPr/>
        </p:nvSpPr>
        <p:spPr>
          <a:xfrm>
            <a:off x="14352794" y="4025900"/>
            <a:ext cx="6642900" cy="768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2e0ac0d7a20_0_165"/>
          <p:cNvSpPr/>
          <p:nvPr/>
        </p:nvSpPr>
        <p:spPr>
          <a:xfrm>
            <a:off x="14949768" y="4025900"/>
            <a:ext cx="54489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DRAGON TAMING</a:t>
            </a:r>
            <a:endParaRPr b="0" i="0" sz="4800" u="none" cap="none" strike="noStrike">
              <a:solidFill>
                <a:schemeClr val="dk1"/>
              </a:solidFill>
              <a:latin typeface="Calibri"/>
              <a:ea typeface="Calibri"/>
              <a:cs typeface="Calibri"/>
              <a:sym typeface="Calibri"/>
            </a:endParaRPr>
          </a:p>
        </p:txBody>
      </p:sp>
      <p:sp>
        <p:nvSpPr>
          <p:cNvPr id="195" name="Google Shape;195;g2e0ac0d7a20_0_165"/>
          <p:cNvSpPr/>
          <p:nvPr/>
        </p:nvSpPr>
        <p:spPr>
          <a:xfrm>
            <a:off x="14352794" y="5067300"/>
            <a:ext cx="6642900" cy="664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6" name="Google Shape;196;g2e0ac0d7a20_0_165"/>
          <p:cNvPicPr preferRelativeResize="0"/>
          <p:nvPr/>
        </p:nvPicPr>
        <p:blipFill rotWithShape="1">
          <a:blip r:embed="rId6">
            <a:alphaModFix/>
          </a:blip>
          <a:srcRect b="0" l="0" r="0" t="0"/>
          <a:stretch/>
        </p:blipFill>
        <p:spPr>
          <a:xfrm>
            <a:off x="14352794" y="5067300"/>
            <a:ext cx="6642930" cy="6642100"/>
          </a:xfrm>
          <a:prstGeom prst="rect">
            <a:avLst/>
          </a:prstGeom>
          <a:noFill/>
          <a:ln>
            <a:noFill/>
          </a:ln>
        </p:spPr>
      </p:pic>
      <p:pic>
        <p:nvPicPr>
          <p:cNvPr descr=" " id="197" name="Google Shape;197;g2e0ac0d7a20_0_165"/>
          <p:cNvPicPr preferRelativeResize="0"/>
          <p:nvPr/>
        </p:nvPicPr>
        <p:blipFill rotWithShape="1">
          <a:blip r:embed="rId7">
            <a:alphaModFix/>
          </a:blip>
          <a:srcRect b="0" l="0" r="0" t="0"/>
          <a:stretch/>
        </p:blipFill>
        <p:spPr>
          <a:xfrm>
            <a:off x="14352791" y="5067300"/>
            <a:ext cx="6642933" cy="6642100"/>
          </a:xfrm>
          <a:prstGeom prst="rect">
            <a:avLst/>
          </a:prstGeom>
          <a:noFill/>
          <a:ln>
            <a:noFill/>
          </a:ln>
        </p:spPr>
      </p:pic>
      <p:sp>
        <p:nvSpPr>
          <p:cNvPr id="198" name="Google Shape;198;g2e0ac0d7a20_0_165"/>
          <p:cNvSpPr/>
          <p:nvPr/>
        </p:nvSpPr>
        <p:spPr>
          <a:xfrm>
            <a:off x="15762670" y="6464300"/>
            <a:ext cx="3835800" cy="3835500"/>
          </a:xfrm>
          <a:prstGeom prst="roundRect">
            <a:avLst>
              <a:gd fmla="val 3311285" name="adj"/>
            </a:avLst>
          </a:prstGeom>
          <a:solidFill>
            <a:srgbClr val="5BE6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9" name="Google Shape;199;g2e0ac0d7a20_0_165"/>
          <p:cNvPicPr preferRelativeResize="0"/>
          <p:nvPr/>
        </p:nvPicPr>
        <p:blipFill rotWithShape="1">
          <a:blip r:embed="rId8">
            <a:alphaModFix/>
          </a:blip>
          <a:srcRect b="0" l="0" r="0" t="0"/>
          <a:stretch/>
        </p:blipFill>
        <p:spPr>
          <a:xfrm>
            <a:off x="16867708" y="7048500"/>
            <a:ext cx="1625803" cy="1625600"/>
          </a:xfrm>
          <a:prstGeom prst="rect">
            <a:avLst/>
          </a:prstGeom>
          <a:noFill/>
          <a:ln>
            <a:noFill/>
          </a:ln>
        </p:spPr>
      </p:pic>
      <p:sp>
        <p:nvSpPr>
          <p:cNvPr id="200" name="Google Shape;200;g2e0ac0d7a20_0_165"/>
          <p:cNvSpPr/>
          <p:nvPr/>
        </p:nvSpPr>
        <p:spPr>
          <a:xfrm>
            <a:off x="15915089" y="8978900"/>
            <a:ext cx="35310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2e0ac0d7a20_0_165"/>
          <p:cNvSpPr/>
          <p:nvPr/>
        </p:nvSpPr>
        <p:spPr>
          <a:xfrm>
            <a:off x="15813476" y="8978900"/>
            <a:ext cx="37344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UNICORN </a:t>
            </a:r>
            <a:endParaRPr b="0" i="0" sz="4800" u="none" cap="none" strike="noStrike">
              <a:solidFill>
                <a:schemeClr val="dk1"/>
              </a:solidFill>
              <a:latin typeface="Calibri"/>
              <a:ea typeface="Calibri"/>
              <a:cs typeface="Calibri"/>
              <a:sym typeface="Calibri"/>
            </a:endParaRPr>
          </a:p>
        </p:txBody>
      </p:sp>
      <p:sp>
        <p:nvSpPr>
          <p:cNvPr id="202" name="Google Shape;202;g2e0ac0d7a20_0_16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3" name="Google Shape;203;g2e0ac0d7a20_0_165"/>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204" name="Google Shape;204;g2e0ac0d7a20_0_165"/>
          <p:cNvSpPr/>
          <p:nvPr/>
        </p:nvSpPr>
        <p:spPr>
          <a:xfrm>
            <a:off x="3149994" y="43180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2e0ac0d7a20_0_165"/>
          <p:cNvSpPr/>
          <p:nvPr/>
        </p:nvSpPr>
        <p:spPr>
          <a:xfrm>
            <a:off x="3149994" y="43180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2e0ac0d7a20_0_165"/>
          <p:cNvSpPr/>
          <p:nvPr/>
        </p:nvSpPr>
        <p:spPr>
          <a:xfrm>
            <a:off x="3149994" y="4318000"/>
            <a:ext cx="3823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ARCHERY</a:t>
            </a:r>
            <a:endParaRPr b="0" i="0" sz="4800" u="none" cap="none" strike="noStrike">
              <a:solidFill>
                <a:schemeClr val="dk1"/>
              </a:solidFill>
              <a:latin typeface="Calibri"/>
              <a:ea typeface="Calibri"/>
              <a:cs typeface="Calibri"/>
              <a:sym typeface="Calibri"/>
            </a:endParaRPr>
          </a:p>
        </p:txBody>
      </p:sp>
      <p:sp>
        <p:nvSpPr>
          <p:cNvPr id="207" name="Google Shape;207;g2e0ac0d7a20_0_165"/>
          <p:cNvSpPr/>
          <p:nvPr/>
        </p:nvSpPr>
        <p:spPr>
          <a:xfrm>
            <a:off x="3149994" y="52578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08" name="Google Shape;208;g2e0ac0d7a20_0_165"/>
          <p:cNvSpPr/>
          <p:nvPr/>
        </p:nvSpPr>
        <p:spPr>
          <a:xfrm>
            <a:off x="8370346" y="85471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g2e0ac0d7a20_0_165"/>
          <p:cNvSpPr/>
          <p:nvPr/>
        </p:nvSpPr>
        <p:spPr>
          <a:xfrm>
            <a:off x="8370346" y="85471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g2e0ac0d7a20_0_165"/>
          <p:cNvSpPr/>
          <p:nvPr/>
        </p:nvSpPr>
        <p:spPr>
          <a:xfrm>
            <a:off x="8370346" y="8547100"/>
            <a:ext cx="3823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UNICORN</a:t>
            </a:r>
            <a:endParaRPr b="0" i="0" sz="4800" u="none" cap="none" strike="noStrike">
              <a:solidFill>
                <a:schemeClr val="dk1"/>
              </a:solidFill>
              <a:latin typeface="Calibri"/>
              <a:ea typeface="Calibri"/>
              <a:cs typeface="Calibri"/>
              <a:sym typeface="Calibri"/>
            </a:endParaRPr>
          </a:p>
        </p:txBody>
      </p:sp>
      <p:sp>
        <p:nvSpPr>
          <p:cNvPr id="211" name="Google Shape;211;g2e0ac0d7a20_0_165"/>
          <p:cNvSpPr/>
          <p:nvPr/>
        </p:nvSpPr>
        <p:spPr>
          <a:xfrm>
            <a:off x="8370346" y="94869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12" name="Google Shape;212;g2e0ac0d7a20_0_165"/>
          <p:cNvSpPr/>
          <p:nvPr/>
        </p:nvSpPr>
        <p:spPr>
          <a:xfrm>
            <a:off x="8370346" y="43180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g2e0ac0d7a20_0_165"/>
          <p:cNvSpPr/>
          <p:nvPr/>
        </p:nvSpPr>
        <p:spPr>
          <a:xfrm>
            <a:off x="8370346" y="43180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g2e0ac0d7a20_0_165"/>
          <p:cNvSpPr/>
          <p:nvPr/>
        </p:nvSpPr>
        <p:spPr>
          <a:xfrm>
            <a:off x="8370346" y="4318000"/>
            <a:ext cx="3823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MUSIC</a:t>
            </a:r>
            <a:endParaRPr b="0" i="0" sz="4800" u="none" cap="none" strike="noStrike">
              <a:solidFill>
                <a:schemeClr val="dk1"/>
              </a:solidFill>
              <a:latin typeface="Calibri"/>
              <a:ea typeface="Calibri"/>
              <a:cs typeface="Calibri"/>
              <a:sym typeface="Calibri"/>
            </a:endParaRPr>
          </a:p>
        </p:txBody>
      </p:sp>
      <p:sp>
        <p:nvSpPr>
          <p:cNvPr id="215" name="Google Shape;215;g2e0ac0d7a20_0_165"/>
          <p:cNvSpPr/>
          <p:nvPr/>
        </p:nvSpPr>
        <p:spPr>
          <a:xfrm>
            <a:off x="8370346" y="52578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16" name="Google Shape;216;g2e0ac0d7a20_0_165"/>
          <p:cNvSpPr/>
          <p:nvPr/>
        </p:nvSpPr>
        <p:spPr>
          <a:xfrm>
            <a:off x="3149994" y="85471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2e0ac0d7a20_0_165"/>
          <p:cNvSpPr/>
          <p:nvPr/>
        </p:nvSpPr>
        <p:spPr>
          <a:xfrm>
            <a:off x="3149994" y="85471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g2e0ac0d7a20_0_165"/>
          <p:cNvSpPr/>
          <p:nvPr/>
        </p:nvSpPr>
        <p:spPr>
          <a:xfrm>
            <a:off x="3149994" y="8547100"/>
            <a:ext cx="3823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LIFE</a:t>
            </a:r>
            <a:endParaRPr b="0" i="0" sz="4800" u="none" cap="none" strike="noStrike">
              <a:solidFill>
                <a:schemeClr val="dk1"/>
              </a:solidFill>
              <a:latin typeface="Calibri"/>
              <a:ea typeface="Calibri"/>
              <a:cs typeface="Calibri"/>
              <a:sym typeface="Calibri"/>
            </a:endParaRPr>
          </a:p>
        </p:txBody>
      </p:sp>
      <p:sp>
        <p:nvSpPr>
          <p:cNvPr id="219" name="Google Shape;219;g2e0ac0d7a20_0_165"/>
          <p:cNvSpPr/>
          <p:nvPr/>
        </p:nvSpPr>
        <p:spPr>
          <a:xfrm>
            <a:off x="3149994" y="94869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2024-05-28T07:15:20Z</dcterms:created>
  <dc:creator>PptxGenJS</dc:creator>
</cp:coreProperties>
</file>