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wDbHGVgoxMpj2/YiwscR0U+2M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EE888-B2C1-457C-A479-03470A6C826E}">
  <a:tblStyle styleId="{1F9EE888-B2C1-457C-A479-03470A6C826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6"/>
          </a:solidFill>
        </a:fill>
      </a:tcStyle>
    </a:wholeTbl>
    <a:band1H>
      <a:tcTxStyle/>
      <a:tcStyle>
        <a:tcBdr/>
        <a:fill>
          <a:solidFill>
            <a:srgbClr val="F5C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B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481490-CE34-48D1-A086-9C02859EAD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F-4C64-A1B0-95C3D6D70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F-4C64-A1B0-95C3D6D70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F-4C64-A1B0-95C3D6D70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F-4C64-A1B0-95C3D6D70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4AB-4CCA-897B-DED602CD3B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4AB-4CCA-897B-DED602CD3BD2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AB-4CCA-897B-DED602CD3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AB-4CCA-897B-DED602CD3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2A-4211-BD5F-B3B85B5AFF2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A-4211-BD5F-B3B85B5AFF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A-4211-BD5F-B3B85B5AF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076-4320-96F7-5EF0B264E4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6-4320-96F7-5EF0B264E4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6-4320-96F7-5EF0B264E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E15-4E7C-8542-4949C006E3C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15-4E7C-8542-4949C006E3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5-4E7C-8542-4949C006E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959-41EE-8665-9685CEA919F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9-41EE-8665-9685CEA91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9-41EE-8665-9685CEA91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1"/>
          <p:cNvSpPr/>
          <p:nvPr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1"/>
          <p:cNvSpPr/>
          <p:nvPr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1"/>
          <p:cNvSpPr>
            <a:spLocks noGrp="1"/>
          </p:cNvSpPr>
          <p:nvPr>
            <p:ph type="pic" idx="2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61"/>
          <p:cNvSpPr>
            <a:spLocks noGrp="1"/>
          </p:cNvSpPr>
          <p:nvPr>
            <p:ph type="pic" idx="3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3"/>
          <p:cNvSpPr/>
          <p:nvPr/>
        </p:nvSpPr>
        <p:spPr>
          <a:xfrm>
            <a:off x="404812" y="1076325"/>
            <a:ext cx="11382375" cy="4705350"/>
          </a:xfrm>
          <a:prstGeom prst="frame">
            <a:avLst>
              <a:gd name="adj1" fmla="val 10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3"/>
          <p:cNvSpPr>
            <a:spLocks noGrp="1"/>
          </p:cNvSpPr>
          <p:nvPr>
            <p:ph type="pic" idx="2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5"/>
          <p:cNvSpPr/>
          <p:nvPr/>
        </p:nvSpPr>
        <p:spPr>
          <a:xfrm>
            <a:off x="181125" y="3917728"/>
            <a:ext cx="5796313" cy="44239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65"/>
          <p:cNvGrpSpPr/>
          <p:nvPr/>
        </p:nvGrpSpPr>
        <p:grpSpPr>
          <a:xfrm>
            <a:off x="793783" y="1500078"/>
            <a:ext cx="4777178" cy="2624736"/>
            <a:chOff x="-548507" y="477868"/>
            <a:chExt cx="11570450" cy="6357177"/>
          </a:xfrm>
        </p:grpSpPr>
        <p:sp>
          <p:nvSpPr>
            <p:cNvPr id="44" name="Google Shape;44;p65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5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5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5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6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0" name="Google Shape;50;p6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6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6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3" name="Google Shape;53;p6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6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65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65"/>
          <p:cNvSpPr>
            <a:spLocks noGrp="1"/>
          </p:cNvSpPr>
          <p:nvPr>
            <p:ph type="pic" idx="2"/>
          </p:nvPr>
        </p:nvSpPr>
        <p:spPr>
          <a:xfrm>
            <a:off x="1466378" y="1642490"/>
            <a:ext cx="3420025" cy="21316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6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7"/>
          <p:cNvSpPr>
            <a:spLocks noGrp="1"/>
          </p:cNvSpPr>
          <p:nvPr>
            <p:ph type="pic" idx="2"/>
          </p:nvPr>
        </p:nvSpPr>
        <p:spPr>
          <a:xfrm>
            <a:off x="106341" y="126846"/>
            <a:ext cx="6248402" cy="67311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Images &amp; Contents Layout">
  <p:cSld name="25_Images &amp; Contents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8"/>
          <p:cNvSpPr>
            <a:spLocks noGrp="1"/>
          </p:cNvSpPr>
          <p:nvPr>
            <p:ph type="pic" idx="2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68"/>
          <p:cNvSpPr>
            <a:spLocks noGrp="1"/>
          </p:cNvSpPr>
          <p:nvPr>
            <p:ph type="pic" idx="3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68"/>
          <p:cNvSpPr>
            <a:spLocks noGrp="1"/>
          </p:cNvSpPr>
          <p:nvPr>
            <p:ph type="pic" idx="4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68"/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8"/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9"/>
          <p:cNvSpPr/>
          <p:nvPr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9"/>
          <p:cNvSpPr/>
          <p:nvPr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rgbClr val="FFD9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9"/>
          <p:cNvSpPr>
            <a:spLocks noGrp="1"/>
          </p:cNvSpPr>
          <p:nvPr>
            <p:ph type="pic" idx="2"/>
          </p:nvPr>
        </p:nvSpPr>
        <p:spPr>
          <a:xfrm>
            <a:off x="502419" y="1620297"/>
            <a:ext cx="4803112" cy="48031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4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7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4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aam slide layout">
  <p:cSld name="5_Taam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7"/>
          <p:cNvSpPr/>
          <p:nvPr/>
        </p:nvSpPr>
        <p:spPr>
          <a:xfrm>
            <a:off x="393102" y="1654860"/>
            <a:ext cx="2258248" cy="2951923"/>
          </a:xfrm>
          <a:custGeom>
            <a:avLst/>
            <a:gdLst/>
            <a:ahLst/>
            <a:cxnLst/>
            <a:rect l="l" t="t" r="r" b="b"/>
            <a:pathLst>
              <a:path w="2258248" h="2951923" extrusionOk="0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7"/>
          <p:cNvSpPr/>
          <p:nvPr/>
        </p:nvSpPr>
        <p:spPr>
          <a:xfrm>
            <a:off x="5050576" y="1654860"/>
            <a:ext cx="2258248" cy="2951923"/>
          </a:xfrm>
          <a:custGeom>
            <a:avLst/>
            <a:gdLst/>
            <a:ahLst/>
            <a:cxnLst/>
            <a:rect l="l" t="t" r="r" b="b"/>
            <a:pathLst>
              <a:path w="2258248" h="2951923" extrusionOk="0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7AFA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7"/>
          <p:cNvSpPr/>
          <p:nvPr/>
        </p:nvSpPr>
        <p:spPr>
          <a:xfrm>
            <a:off x="9708051" y="1654860"/>
            <a:ext cx="2258248" cy="2951923"/>
          </a:xfrm>
          <a:custGeom>
            <a:avLst/>
            <a:gdLst/>
            <a:ahLst/>
            <a:cxnLst/>
            <a:rect l="l" t="t" r="r" b="b"/>
            <a:pathLst>
              <a:path w="2258248" h="2951923" extrusionOk="0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212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7"/>
          <p:cNvSpPr/>
          <p:nvPr/>
        </p:nvSpPr>
        <p:spPr>
          <a:xfrm flipH="1">
            <a:off x="7379313" y="1605165"/>
            <a:ext cx="2258248" cy="2951923"/>
          </a:xfrm>
          <a:custGeom>
            <a:avLst/>
            <a:gdLst/>
            <a:ahLst/>
            <a:cxnLst/>
            <a:rect l="l" t="t" r="r" b="b"/>
            <a:pathLst>
              <a:path w="2258248" h="2951923" extrusionOk="0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86D2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7"/>
          <p:cNvSpPr/>
          <p:nvPr/>
        </p:nvSpPr>
        <p:spPr>
          <a:xfrm flipH="1">
            <a:off x="2721839" y="1605165"/>
            <a:ext cx="2258248" cy="2951923"/>
          </a:xfrm>
          <a:custGeom>
            <a:avLst/>
            <a:gdLst/>
            <a:ahLst/>
            <a:cxnLst/>
            <a:rect l="l" t="t" r="r" b="b"/>
            <a:pathLst>
              <a:path w="2258248" h="2951923" extrusionOk="0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rgbClr val="FFD9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7"/>
          <p:cNvSpPr>
            <a:spLocks noGrp="1"/>
          </p:cNvSpPr>
          <p:nvPr>
            <p:ph type="pic" idx="2"/>
          </p:nvPr>
        </p:nvSpPr>
        <p:spPr>
          <a:xfrm>
            <a:off x="323529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57"/>
          <p:cNvSpPr>
            <a:spLocks noGrp="1"/>
          </p:cNvSpPr>
          <p:nvPr>
            <p:ph type="pic" idx="3"/>
          </p:nvPr>
        </p:nvSpPr>
        <p:spPr>
          <a:xfrm>
            <a:off x="2652266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57"/>
          <p:cNvSpPr>
            <a:spLocks noGrp="1"/>
          </p:cNvSpPr>
          <p:nvPr>
            <p:ph type="pic" idx="4"/>
          </p:nvPr>
        </p:nvSpPr>
        <p:spPr>
          <a:xfrm>
            <a:off x="4981003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57"/>
          <p:cNvSpPr>
            <a:spLocks noGrp="1"/>
          </p:cNvSpPr>
          <p:nvPr>
            <p:ph type="pic" idx="5"/>
          </p:nvPr>
        </p:nvSpPr>
        <p:spPr>
          <a:xfrm>
            <a:off x="7309740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57"/>
          <p:cNvSpPr>
            <a:spLocks noGrp="1"/>
          </p:cNvSpPr>
          <p:nvPr>
            <p:ph type="pic" idx="6"/>
          </p:nvPr>
        </p:nvSpPr>
        <p:spPr>
          <a:xfrm>
            <a:off x="9638478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5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9"/>
          <p:cNvSpPr>
            <a:spLocks noGrp="1"/>
          </p:cNvSpPr>
          <p:nvPr>
            <p:ph type="pic" idx="2"/>
          </p:nvPr>
        </p:nvSpPr>
        <p:spPr>
          <a:xfrm>
            <a:off x="3" y="2"/>
            <a:ext cx="1219199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7016264" y="1295018"/>
            <a:ext cx="452477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PPT Templates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7016319" y="3049344"/>
            <a:ext cx="4524721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46" name="Google Shape;346;p10"/>
          <p:cNvSpPr/>
          <p:nvPr/>
        </p:nvSpPr>
        <p:spPr>
          <a:xfrm>
            <a:off x="1" y="3933826"/>
            <a:ext cx="12191999" cy="2924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0"/>
          <p:cNvCxnSpPr/>
          <p:nvPr/>
        </p:nvCxnSpPr>
        <p:spPr>
          <a:xfrm>
            <a:off x="1803409" y="30267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6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348" name="Google Shape;348;p10"/>
          <p:cNvCxnSpPr/>
          <p:nvPr/>
        </p:nvCxnSpPr>
        <p:spPr>
          <a:xfrm>
            <a:off x="6100969" y="30267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349" name="Google Shape;349;p10"/>
          <p:cNvCxnSpPr/>
          <p:nvPr/>
        </p:nvCxnSpPr>
        <p:spPr>
          <a:xfrm>
            <a:off x="10398530" y="30267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350" name="Google Shape;350;p10"/>
          <p:cNvCxnSpPr/>
          <p:nvPr/>
        </p:nvCxnSpPr>
        <p:spPr>
          <a:xfrm>
            <a:off x="8249749" y="30267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351" name="Google Shape;351;p10"/>
          <p:cNvCxnSpPr/>
          <p:nvPr/>
        </p:nvCxnSpPr>
        <p:spPr>
          <a:xfrm>
            <a:off x="3952189" y="3026769"/>
            <a:ext cx="0" cy="936000"/>
          </a:xfrm>
          <a:prstGeom prst="straightConnector1">
            <a:avLst/>
          </a:prstGeom>
          <a:noFill/>
          <a:ln w="34925" cap="flat" cmpd="sng">
            <a:solidFill>
              <a:schemeClr val="accent3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352" name="Google Shape;352;p10"/>
          <p:cNvSpPr txBox="1"/>
          <p:nvPr/>
        </p:nvSpPr>
        <p:spPr>
          <a:xfrm>
            <a:off x="933672" y="3325274"/>
            <a:ext cx="1754714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0"/>
          <p:cNvSpPr txBox="1"/>
          <p:nvPr/>
        </p:nvSpPr>
        <p:spPr>
          <a:xfrm>
            <a:off x="3073784" y="3325273"/>
            <a:ext cx="1754714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 txBox="1"/>
          <p:nvPr/>
        </p:nvSpPr>
        <p:spPr>
          <a:xfrm>
            <a:off x="5213896" y="3325272"/>
            <a:ext cx="1754714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"/>
          <p:cNvSpPr txBox="1"/>
          <p:nvPr/>
        </p:nvSpPr>
        <p:spPr>
          <a:xfrm>
            <a:off x="7354008" y="3325271"/>
            <a:ext cx="175471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0"/>
          <p:cNvSpPr txBox="1"/>
          <p:nvPr/>
        </p:nvSpPr>
        <p:spPr>
          <a:xfrm>
            <a:off x="9494122" y="3325270"/>
            <a:ext cx="1754714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10"/>
          <p:cNvGrpSpPr/>
          <p:nvPr/>
        </p:nvGrpSpPr>
        <p:grpSpPr>
          <a:xfrm>
            <a:off x="924338" y="4389029"/>
            <a:ext cx="1754714" cy="1912777"/>
            <a:chOff x="910640" y="3244764"/>
            <a:chExt cx="1527408" cy="1601045"/>
          </a:xfrm>
        </p:grpSpPr>
        <p:sp>
          <p:nvSpPr>
            <p:cNvPr id="358" name="Google Shape;358;p1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>
            <a:off x="3076356" y="4389029"/>
            <a:ext cx="1754714" cy="1912777"/>
            <a:chOff x="910640" y="3244764"/>
            <a:chExt cx="1527408" cy="1601045"/>
          </a:xfrm>
        </p:grpSpPr>
        <p:sp>
          <p:nvSpPr>
            <p:cNvPr id="361" name="Google Shape;361;p1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10"/>
          <p:cNvGrpSpPr/>
          <p:nvPr/>
        </p:nvGrpSpPr>
        <p:grpSpPr>
          <a:xfrm>
            <a:off x="5228376" y="4389029"/>
            <a:ext cx="1754714" cy="1912777"/>
            <a:chOff x="910640" y="3244764"/>
            <a:chExt cx="1527408" cy="1601045"/>
          </a:xfrm>
        </p:grpSpPr>
        <p:sp>
          <p:nvSpPr>
            <p:cNvPr id="364" name="Google Shape;364;p1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10"/>
          <p:cNvGrpSpPr/>
          <p:nvPr/>
        </p:nvGrpSpPr>
        <p:grpSpPr>
          <a:xfrm>
            <a:off x="7380394" y="4389029"/>
            <a:ext cx="1754714" cy="1912777"/>
            <a:chOff x="910640" y="3244764"/>
            <a:chExt cx="1527408" cy="1601045"/>
          </a:xfrm>
        </p:grpSpPr>
        <p:sp>
          <p:nvSpPr>
            <p:cNvPr id="367" name="Google Shape;367;p1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10"/>
          <p:cNvGrpSpPr/>
          <p:nvPr/>
        </p:nvGrpSpPr>
        <p:grpSpPr>
          <a:xfrm>
            <a:off x="9532412" y="4389029"/>
            <a:ext cx="1754714" cy="1912777"/>
            <a:chOff x="910640" y="3244764"/>
            <a:chExt cx="1527408" cy="1601045"/>
          </a:xfrm>
        </p:grpSpPr>
        <p:sp>
          <p:nvSpPr>
            <p:cNvPr id="370" name="Google Shape;370;p10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10"/>
          <p:cNvGrpSpPr/>
          <p:nvPr/>
        </p:nvGrpSpPr>
        <p:grpSpPr>
          <a:xfrm>
            <a:off x="9721139" y="1755026"/>
            <a:ext cx="1354781" cy="1354780"/>
            <a:chOff x="7004737" y="1691210"/>
            <a:chExt cx="1009464" cy="1009464"/>
          </a:xfrm>
        </p:grpSpPr>
        <p:sp>
          <p:nvSpPr>
            <p:cNvPr id="373" name="Google Shape;373;p10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10"/>
          <p:cNvSpPr/>
          <p:nvPr/>
        </p:nvSpPr>
        <p:spPr>
          <a:xfrm>
            <a:off x="10166082" y="2238517"/>
            <a:ext cx="464890" cy="357098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p10"/>
          <p:cNvGrpSpPr/>
          <p:nvPr/>
        </p:nvGrpSpPr>
        <p:grpSpPr>
          <a:xfrm>
            <a:off x="5426114" y="1755026"/>
            <a:ext cx="1354781" cy="1354780"/>
            <a:chOff x="3971187" y="1691210"/>
            <a:chExt cx="1009464" cy="1009464"/>
          </a:xfrm>
        </p:grpSpPr>
        <p:sp>
          <p:nvSpPr>
            <p:cNvPr id="377" name="Google Shape;377;p10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0"/>
          <p:cNvGrpSpPr/>
          <p:nvPr/>
        </p:nvGrpSpPr>
        <p:grpSpPr>
          <a:xfrm>
            <a:off x="1131090" y="1755026"/>
            <a:ext cx="1354781" cy="1354780"/>
            <a:chOff x="937635" y="1691210"/>
            <a:chExt cx="1009464" cy="1009464"/>
          </a:xfrm>
        </p:grpSpPr>
        <p:sp>
          <p:nvSpPr>
            <p:cNvPr id="380" name="Google Shape;380;p10"/>
            <p:cNvSpPr/>
            <p:nvPr/>
          </p:nvSpPr>
          <p:spPr>
            <a:xfrm rot="-3154419">
              <a:off x="1082327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CCD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 rot="-2700000">
              <a:off x="1111302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0"/>
          <p:cNvGrpSpPr/>
          <p:nvPr/>
        </p:nvGrpSpPr>
        <p:grpSpPr>
          <a:xfrm>
            <a:off x="3278602" y="1755026"/>
            <a:ext cx="1354781" cy="1354780"/>
            <a:chOff x="3978411" y="1946185"/>
            <a:chExt cx="1009464" cy="1009464"/>
          </a:xfrm>
        </p:grpSpPr>
        <p:sp>
          <p:nvSpPr>
            <p:cNvPr id="383" name="Google Shape;383;p10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10"/>
          <p:cNvGrpSpPr/>
          <p:nvPr/>
        </p:nvGrpSpPr>
        <p:grpSpPr>
          <a:xfrm>
            <a:off x="7573625" y="1755026"/>
            <a:ext cx="1354781" cy="1354780"/>
            <a:chOff x="7011962" y="1946185"/>
            <a:chExt cx="1009464" cy="1009464"/>
          </a:xfrm>
        </p:grpSpPr>
        <p:sp>
          <p:nvSpPr>
            <p:cNvPr id="386" name="Google Shape;386;p10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10"/>
          <p:cNvSpPr/>
          <p:nvPr/>
        </p:nvSpPr>
        <p:spPr>
          <a:xfrm>
            <a:off x="1584994" y="2275317"/>
            <a:ext cx="446968" cy="327762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/>
          <p:nvPr/>
        </p:nvSpPr>
        <p:spPr>
          <a:xfrm flipH="1">
            <a:off x="8042619" y="2298852"/>
            <a:ext cx="477836" cy="394186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/>
          <p:nvPr/>
        </p:nvSpPr>
        <p:spPr>
          <a:xfrm rot="-2794009">
            <a:off x="5850192" y="2174997"/>
            <a:ext cx="505780" cy="500502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3720109" y="2229557"/>
            <a:ext cx="454156" cy="456214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 txBox="1"/>
          <p:nvPr/>
        </p:nvSpPr>
        <p:spPr>
          <a:xfrm rot="1564806">
            <a:off x="7481822" y="1572121"/>
            <a:ext cx="305307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11"/>
          <p:cNvGrpSpPr/>
          <p:nvPr/>
        </p:nvGrpSpPr>
        <p:grpSpPr>
          <a:xfrm>
            <a:off x="781251" y="909626"/>
            <a:ext cx="3828754" cy="2642466"/>
            <a:chOff x="693328" y="1142976"/>
            <a:chExt cx="3828754" cy="2642466"/>
          </a:xfrm>
        </p:grpSpPr>
        <p:sp>
          <p:nvSpPr>
            <p:cNvPr id="398" name="Google Shape;398;p11"/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 extrusionOk="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 extrusionOk="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 txBox="1"/>
            <p:nvPr/>
          </p:nvSpPr>
          <p:spPr>
            <a:xfrm>
              <a:off x="1144554" y="1723366"/>
              <a:ext cx="3190054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/>
            </a:p>
          </p:txBody>
        </p:sp>
      </p:grpSp>
      <p:sp>
        <p:nvSpPr>
          <p:cNvPr id="401" name="Google Shape;401;p11"/>
          <p:cNvSpPr txBox="1"/>
          <p:nvPr/>
        </p:nvSpPr>
        <p:spPr>
          <a:xfrm>
            <a:off x="7543800" y="4034043"/>
            <a:ext cx="401652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1"/>
          <p:cNvSpPr/>
          <p:nvPr/>
        </p:nvSpPr>
        <p:spPr>
          <a:xfrm>
            <a:off x="323851" y="248931"/>
            <a:ext cx="11544299" cy="6360138"/>
          </a:xfrm>
          <a:prstGeom prst="frame">
            <a:avLst>
              <a:gd name="adj1" fmla="val 10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08" name="Google Shape;408;p12"/>
          <p:cNvSpPr/>
          <p:nvPr/>
        </p:nvSpPr>
        <p:spPr>
          <a:xfrm>
            <a:off x="5720192" y="2067743"/>
            <a:ext cx="698780" cy="587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"/>
          <p:cNvSpPr/>
          <p:nvPr/>
        </p:nvSpPr>
        <p:spPr>
          <a:xfrm>
            <a:off x="8502378" y="2067743"/>
            <a:ext cx="698780" cy="587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12"/>
          <p:cNvGrpSpPr/>
          <p:nvPr/>
        </p:nvGrpSpPr>
        <p:grpSpPr>
          <a:xfrm>
            <a:off x="3670141" y="1931218"/>
            <a:ext cx="2040787" cy="4005215"/>
            <a:chOff x="3260729" y="1864168"/>
            <a:chExt cx="2040787" cy="4005215"/>
          </a:xfrm>
        </p:grpSpPr>
        <p:sp>
          <p:nvSpPr>
            <p:cNvPr id="411" name="Google Shape;411;p12"/>
            <p:cNvSpPr/>
            <p:nvPr/>
          </p:nvSpPr>
          <p:spPr>
            <a:xfrm>
              <a:off x="3260729" y="1864168"/>
              <a:ext cx="1728000" cy="10081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3501516" y="2557383"/>
              <a:ext cx="1800000" cy="3312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635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12"/>
            <p:cNvGrpSpPr/>
            <p:nvPr/>
          </p:nvGrpSpPr>
          <p:grpSpPr>
            <a:xfrm>
              <a:off x="3281729" y="1903116"/>
              <a:ext cx="1673645" cy="678649"/>
              <a:chOff x="3233964" y="1954419"/>
              <a:chExt cx="1410044" cy="678649"/>
            </a:xfrm>
          </p:grpSpPr>
          <p:sp>
            <p:nvSpPr>
              <p:cNvPr id="414" name="Google Shape;414;p12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2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 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12"/>
            <p:cNvGrpSpPr/>
            <p:nvPr/>
          </p:nvGrpSpPr>
          <p:grpSpPr>
            <a:xfrm>
              <a:off x="3648747" y="2761208"/>
              <a:ext cx="1583409" cy="2889234"/>
              <a:chOff x="2079598" y="4324401"/>
              <a:chExt cx="2490853" cy="2889234"/>
            </a:xfrm>
          </p:grpSpPr>
          <p:sp>
            <p:nvSpPr>
              <p:cNvPr id="417" name="Google Shape;417;p12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 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2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9" name="Google Shape;419;p12"/>
          <p:cNvGrpSpPr/>
          <p:nvPr/>
        </p:nvGrpSpPr>
        <p:grpSpPr>
          <a:xfrm>
            <a:off x="6458096" y="1931218"/>
            <a:ext cx="2040787" cy="4005215"/>
            <a:chOff x="6197842" y="1864168"/>
            <a:chExt cx="2040787" cy="4005215"/>
          </a:xfrm>
        </p:grpSpPr>
        <p:sp>
          <p:nvSpPr>
            <p:cNvPr id="420" name="Google Shape;420;p12"/>
            <p:cNvSpPr/>
            <p:nvPr/>
          </p:nvSpPr>
          <p:spPr>
            <a:xfrm>
              <a:off x="6197842" y="1864168"/>
              <a:ext cx="1728000" cy="10081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6438629" y="2557383"/>
              <a:ext cx="1800000" cy="3312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63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" name="Google Shape;422;p12"/>
            <p:cNvGrpSpPr/>
            <p:nvPr/>
          </p:nvGrpSpPr>
          <p:grpSpPr>
            <a:xfrm>
              <a:off x="6224717" y="1903116"/>
              <a:ext cx="1673645" cy="678649"/>
              <a:chOff x="3233964" y="1954419"/>
              <a:chExt cx="1410044" cy="678649"/>
            </a:xfrm>
          </p:grpSpPr>
          <p:sp>
            <p:nvSpPr>
              <p:cNvPr id="423" name="Google Shape;423;p12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2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 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2"/>
            <p:cNvGrpSpPr/>
            <p:nvPr/>
          </p:nvGrpSpPr>
          <p:grpSpPr>
            <a:xfrm>
              <a:off x="6583028" y="2761208"/>
              <a:ext cx="1583409" cy="2889234"/>
              <a:chOff x="2079598" y="4324401"/>
              <a:chExt cx="2490853" cy="2889234"/>
            </a:xfrm>
          </p:grpSpPr>
          <p:sp>
            <p:nvSpPr>
              <p:cNvPr id="426" name="Google Shape;426;p12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 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2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8" name="Google Shape;428;p12"/>
          <p:cNvGrpSpPr/>
          <p:nvPr/>
        </p:nvGrpSpPr>
        <p:grpSpPr>
          <a:xfrm>
            <a:off x="9246052" y="1931218"/>
            <a:ext cx="2040787" cy="4005215"/>
            <a:chOff x="9134953" y="1864168"/>
            <a:chExt cx="2040787" cy="4005215"/>
          </a:xfrm>
        </p:grpSpPr>
        <p:sp>
          <p:nvSpPr>
            <p:cNvPr id="429" name="Google Shape;429;p12"/>
            <p:cNvSpPr/>
            <p:nvPr/>
          </p:nvSpPr>
          <p:spPr>
            <a:xfrm>
              <a:off x="9134953" y="1864168"/>
              <a:ext cx="1728000" cy="100811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9375740" y="2557383"/>
              <a:ext cx="1800000" cy="3312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" name="Google Shape;431;p12"/>
            <p:cNvGrpSpPr/>
            <p:nvPr/>
          </p:nvGrpSpPr>
          <p:grpSpPr>
            <a:xfrm>
              <a:off x="9167705" y="1903116"/>
              <a:ext cx="1673645" cy="678649"/>
              <a:chOff x="3233964" y="1954419"/>
              <a:chExt cx="1410044" cy="678649"/>
            </a:xfrm>
          </p:grpSpPr>
          <p:sp>
            <p:nvSpPr>
              <p:cNvPr id="432" name="Google Shape;432;p12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2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 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12"/>
            <p:cNvGrpSpPr/>
            <p:nvPr/>
          </p:nvGrpSpPr>
          <p:grpSpPr>
            <a:xfrm>
              <a:off x="9526834" y="2761208"/>
              <a:ext cx="1583409" cy="2889234"/>
              <a:chOff x="2079598" y="4324401"/>
              <a:chExt cx="2490853" cy="2889234"/>
            </a:xfrm>
          </p:grpSpPr>
          <p:sp>
            <p:nvSpPr>
              <p:cNvPr id="435" name="Google Shape;435;p12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 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2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7" name="Google Shape;437;p12"/>
          <p:cNvSpPr/>
          <p:nvPr/>
        </p:nvSpPr>
        <p:spPr>
          <a:xfrm>
            <a:off x="2938005" y="2067743"/>
            <a:ext cx="698780" cy="587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12"/>
          <p:cNvGrpSpPr/>
          <p:nvPr/>
        </p:nvGrpSpPr>
        <p:grpSpPr>
          <a:xfrm>
            <a:off x="882186" y="1931218"/>
            <a:ext cx="2040787" cy="4005215"/>
            <a:chOff x="326708" y="1931217"/>
            <a:chExt cx="2040787" cy="4005215"/>
          </a:xfrm>
        </p:grpSpPr>
        <p:sp>
          <p:nvSpPr>
            <p:cNvPr id="439" name="Google Shape;439;p12"/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1" name="Google Shape;441;p12"/>
            <p:cNvGrpSpPr/>
            <p:nvPr/>
          </p:nvGrpSpPr>
          <p:grpSpPr>
            <a:xfrm>
              <a:off x="338741" y="1970165"/>
              <a:ext cx="1673645" cy="678649"/>
              <a:chOff x="3233964" y="1954419"/>
              <a:chExt cx="1410044" cy="678649"/>
            </a:xfrm>
          </p:grpSpPr>
          <p:sp>
            <p:nvSpPr>
              <p:cNvPr id="442" name="Google Shape;442;p12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2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  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" name="Google Shape;444;p12"/>
            <p:cNvGrpSpPr/>
            <p:nvPr/>
          </p:nvGrpSpPr>
          <p:grpSpPr>
            <a:xfrm>
              <a:off x="714726" y="2828257"/>
              <a:ext cx="1583409" cy="2889234"/>
              <a:chOff x="2079598" y="4324401"/>
              <a:chExt cx="2490853" cy="2889234"/>
            </a:xfrm>
          </p:grpSpPr>
          <p:sp>
            <p:nvSpPr>
              <p:cNvPr id="445" name="Google Shape;445;p12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  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2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3"/>
          <p:cNvGrpSpPr/>
          <p:nvPr/>
        </p:nvGrpSpPr>
        <p:grpSpPr>
          <a:xfrm>
            <a:off x="3829976" y="1916581"/>
            <a:ext cx="810004" cy="810002"/>
            <a:chOff x="7011962" y="1946185"/>
            <a:chExt cx="1009464" cy="1009464"/>
          </a:xfrm>
        </p:grpSpPr>
        <p:sp>
          <p:nvSpPr>
            <p:cNvPr id="452" name="Google Shape;452;p13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8068012" y="4654533"/>
            <a:ext cx="810004" cy="810002"/>
            <a:chOff x="3978411" y="1946185"/>
            <a:chExt cx="1009464" cy="1009464"/>
          </a:xfrm>
        </p:grpSpPr>
        <p:sp>
          <p:nvSpPr>
            <p:cNvPr id="455" name="Google Shape;455;p13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7272490" y="2827991"/>
            <a:ext cx="811535" cy="811533"/>
            <a:chOff x="7004737" y="1691210"/>
            <a:chExt cx="1009464" cy="1009464"/>
          </a:xfrm>
        </p:grpSpPr>
        <p:sp>
          <p:nvSpPr>
            <p:cNvPr id="458" name="Google Shape;458;p13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3"/>
          <p:cNvGrpSpPr/>
          <p:nvPr/>
        </p:nvGrpSpPr>
        <p:grpSpPr>
          <a:xfrm>
            <a:off x="4736085" y="3734674"/>
            <a:ext cx="810004" cy="810002"/>
            <a:chOff x="3971187" y="1691210"/>
            <a:chExt cx="1009464" cy="1009464"/>
          </a:xfrm>
        </p:grpSpPr>
        <p:sp>
          <p:nvSpPr>
            <p:cNvPr id="461" name="Google Shape;461;p13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1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64" name="Google Shape;464;p13"/>
          <p:cNvSpPr/>
          <p:nvPr/>
        </p:nvSpPr>
        <p:spPr>
          <a:xfrm>
            <a:off x="4308204" y="5321160"/>
            <a:ext cx="7887114" cy="919486"/>
          </a:xfrm>
          <a:custGeom>
            <a:avLst/>
            <a:gdLst/>
            <a:ahLst/>
            <a:cxnLst/>
            <a:rect l="l" t="t" r="r" b="b"/>
            <a:pathLst>
              <a:path w="7194137" h="838698" extrusionOk="0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noFill/>
          <a:ln w="349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13"/>
          <p:cNvGrpSpPr/>
          <p:nvPr/>
        </p:nvGrpSpPr>
        <p:grpSpPr>
          <a:xfrm>
            <a:off x="4697590" y="1762881"/>
            <a:ext cx="2416155" cy="1099567"/>
            <a:chOff x="973910" y="2552193"/>
            <a:chExt cx="1864530" cy="1099567"/>
          </a:xfrm>
        </p:grpSpPr>
        <p:sp>
          <p:nvSpPr>
            <p:cNvPr id="466" name="Google Shape;466;p13"/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13"/>
          <p:cNvGrpSpPr/>
          <p:nvPr/>
        </p:nvGrpSpPr>
        <p:grpSpPr>
          <a:xfrm>
            <a:off x="5590364" y="3589003"/>
            <a:ext cx="2416155" cy="1099567"/>
            <a:chOff x="973910" y="2552193"/>
            <a:chExt cx="1864530" cy="1099567"/>
          </a:xfrm>
        </p:grpSpPr>
        <p:sp>
          <p:nvSpPr>
            <p:cNvPr id="469" name="Google Shape;469;p13"/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3"/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13"/>
          <p:cNvGrpSpPr/>
          <p:nvPr/>
        </p:nvGrpSpPr>
        <p:grpSpPr>
          <a:xfrm>
            <a:off x="8934337" y="4502065"/>
            <a:ext cx="2416155" cy="1099567"/>
            <a:chOff x="973910" y="2552193"/>
            <a:chExt cx="1864530" cy="1099567"/>
          </a:xfrm>
        </p:grpSpPr>
        <p:sp>
          <p:nvSpPr>
            <p:cNvPr id="472" name="Google Shape;472;p13"/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3"/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13"/>
          <p:cNvGrpSpPr/>
          <p:nvPr/>
        </p:nvGrpSpPr>
        <p:grpSpPr>
          <a:xfrm>
            <a:off x="8144542" y="2675942"/>
            <a:ext cx="2416155" cy="1099567"/>
            <a:chOff x="973910" y="2552193"/>
            <a:chExt cx="1864530" cy="1099567"/>
          </a:xfrm>
        </p:grpSpPr>
        <p:sp>
          <p:nvSpPr>
            <p:cNvPr id="475" name="Google Shape;475;p13"/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13"/>
          <p:cNvGrpSpPr/>
          <p:nvPr/>
        </p:nvGrpSpPr>
        <p:grpSpPr>
          <a:xfrm>
            <a:off x="528098" y="1387820"/>
            <a:ext cx="3981458" cy="4109913"/>
            <a:chOff x="528095" y="1387819"/>
            <a:chExt cx="3981458" cy="4109913"/>
          </a:xfrm>
        </p:grpSpPr>
        <p:sp>
          <p:nvSpPr>
            <p:cNvPr id="478" name="Google Shape;478;p13"/>
            <p:cNvSpPr/>
            <p:nvPr/>
          </p:nvSpPr>
          <p:spPr>
            <a:xfrm rot="-255699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 extrusionOk="0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" name="Google Shape;479;p13"/>
            <p:cNvGrpSpPr/>
            <p:nvPr/>
          </p:nvGrpSpPr>
          <p:grpSpPr>
            <a:xfrm rot="-255699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480" name="Google Shape;480;p13"/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lt1"/>
              </a:solidFill>
              <a:ln w="762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>
                  <a:gd name="adj" fmla="val 50000"/>
                </a:avLst>
              </a:prstGeom>
              <a:solidFill>
                <a:srgbClr val="0C0C0C"/>
              </a:solidFill>
              <a:ln w="762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696733" extrusionOk="0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rgbClr val="0C0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13"/>
            <p:cNvGrpSpPr/>
            <p:nvPr/>
          </p:nvGrpSpPr>
          <p:grpSpPr>
            <a:xfrm>
              <a:off x="1433526" y="2240622"/>
              <a:ext cx="1340705" cy="1405105"/>
              <a:chOff x="1433526" y="2240622"/>
              <a:chExt cx="1340705" cy="1405105"/>
            </a:xfrm>
          </p:grpSpPr>
          <p:sp>
            <p:nvSpPr>
              <p:cNvPr id="484" name="Google Shape;484;p13"/>
              <p:cNvSpPr/>
              <p:nvPr/>
            </p:nvSpPr>
            <p:spPr>
              <a:xfrm rot="-2556990">
                <a:off x="2359636" y="3192185"/>
                <a:ext cx="105125" cy="481539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541020" extrusionOk="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-2556990" flipH="1">
                <a:off x="2519966" y="3044667"/>
                <a:ext cx="105125" cy="481539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541020" extrusionOk="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6" name="Google Shape;486;p13"/>
              <p:cNvGrpSpPr/>
              <p:nvPr/>
            </p:nvGrpSpPr>
            <p:grpSpPr>
              <a:xfrm rot="-258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487" name="Google Shape;487;p13"/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589" h="3552207" extrusionOk="0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88" name="Google Shape;488;p13"/>
                <p:cNvGrpSpPr/>
                <p:nvPr/>
              </p:nvGrpSpPr>
              <p:grpSpPr>
                <a:xfrm>
                  <a:off x="5560357" y="66817"/>
                  <a:ext cx="2194999" cy="3306170"/>
                  <a:chOff x="6150565" y="3254095"/>
                  <a:chExt cx="979312" cy="1475068"/>
                </a:xfrm>
              </p:grpSpPr>
              <p:sp>
                <p:nvSpPr>
                  <p:cNvPr id="489" name="Google Shape;489;p13"/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796" h="686633" extrusionOk="0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13"/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503" h="1042808" extrusionOk="0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13"/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163" h="1036239" extrusionOk="0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492;p13"/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864" h="444638" extrusionOk="0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493" name="Google Shape;493;p13"/>
                  <p:cNvCxnSpPr/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straightConnector1">
                    <a:avLst/>
                  </a:pr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494" name="Google Shape;494;p13"/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589" h="3552207" extrusionOk="0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95" name="Google Shape;495;p13"/>
                <p:cNvGrpSpPr/>
                <p:nvPr/>
              </p:nvGrpSpPr>
              <p:grpSpPr>
                <a:xfrm flipH="1">
                  <a:off x="3326866" y="66817"/>
                  <a:ext cx="2194999" cy="3306170"/>
                  <a:chOff x="6150565" y="3254095"/>
                  <a:chExt cx="979312" cy="1475068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796" h="686633" extrusionOk="0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503" h="1042808" extrusionOk="0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13"/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163" h="1036239" extrusionOk="0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13"/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864" h="444638" extrusionOk="0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00" name="Google Shape;500;p13"/>
                  <p:cNvCxnSpPr/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straightConnector1">
                    <a:avLst/>
                  </a:prstGeom>
                  <a:noFill/>
                  <a:ln w="317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501" name="Google Shape;501;p13"/>
          <p:cNvSpPr txBox="1"/>
          <p:nvPr/>
        </p:nvSpPr>
        <p:spPr>
          <a:xfrm>
            <a:off x="4035799" y="2152303"/>
            <a:ext cx="421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3"/>
          <p:cNvSpPr txBox="1"/>
          <p:nvPr/>
        </p:nvSpPr>
        <p:spPr>
          <a:xfrm>
            <a:off x="7467261" y="3050906"/>
            <a:ext cx="421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3"/>
          <p:cNvSpPr txBox="1"/>
          <p:nvPr/>
        </p:nvSpPr>
        <p:spPr>
          <a:xfrm>
            <a:off x="4935240" y="3970397"/>
            <a:ext cx="421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3"/>
          <p:cNvSpPr txBox="1"/>
          <p:nvPr/>
        </p:nvSpPr>
        <p:spPr>
          <a:xfrm>
            <a:off x="8273190" y="4880835"/>
            <a:ext cx="421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10" name="Google Shape;510;p14"/>
          <p:cNvGrpSpPr/>
          <p:nvPr/>
        </p:nvGrpSpPr>
        <p:grpSpPr>
          <a:xfrm>
            <a:off x="6966142" y="1813088"/>
            <a:ext cx="4270212" cy="4270207"/>
            <a:chOff x="2607878" y="1882469"/>
            <a:chExt cx="3930446" cy="3930446"/>
          </a:xfrm>
        </p:grpSpPr>
        <p:sp>
          <p:nvSpPr>
            <p:cNvPr id="511" name="Google Shape;511;p14"/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rgbClr val="FFD997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rgbClr val="7AFAF0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rgbClr val="86D2FB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rgbClr val="FFA18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14"/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524" name="Google Shape;524;p14"/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STRENGTHS</a:t>
              </a:r>
              <a:endParaRPr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4"/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14"/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527" name="Google Shape;527;p14"/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4"/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14"/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530" name="Google Shape;530;p14"/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OPPORTUNITIES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4"/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14"/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533" name="Google Shape;533;p14"/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THREATS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4"/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14"/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8934463" y="3221452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4"/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44" name="Google Shape;544;p15"/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545" name="Google Shape;545;p15"/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5"/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5"/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548" name="Google Shape;548;p15"/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5"/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15"/>
          <p:cNvSpPr>
            <a:spLocks noGrp="1"/>
          </p:cNvSpPr>
          <p:nvPr>
            <p:ph type="pic" idx="2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1" name="Google Shape;551;p15"/>
          <p:cNvSpPr>
            <a:spLocks noGrp="1"/>
          </p:cNvSpPr>
          <p:nvPr>
            <p:ph type="pic" idx="3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57" name="Google Shape;557;p16"/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558" name="Google Shape;558;p16"/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 extrusionOk="0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 rot="-54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 extrusionOk="0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 extrusionOk="0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 extrusionOk="0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p16"/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6"/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6"/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6"/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6"/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7" name="Google Shape;567;p16"/>
          <p:cNvGraphicFramePr/>
          <p:nvPr/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8" name="Google Shape;568;p16"/>
          <p:cNvSpPr/>
          <p:nvPr/>
        </p:nvSpPr>
        <p:spPr>
          <a:xfrm>
            <a:off x="6463853" y="4115348"/>
            <a:ext cx="336213" cy="3362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6"/>
          <p:cNvSpPr/>
          <p:nvPr/>
        </p:nvSpPr>
        <p:spPr>
          <a:xfrm>
            <a:off x="6463853" y="4648641"/>
            <a:ext cx="336213" cy="336213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6"/>
          <p:cNvSpPr/>
          <p:nvPr/>
        </p:nvSpPr>
        <p:spPr>
          <a:xfrm>
            <a:off x="6463853" y="5181934"/>
            <a:ext cx="336213" cy="33621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6"/>
          <p:cNvSpPr/>
          <p:nvPr/>
        </p:nvSpPr>
        <p:spPr>
          <a:xfrm>
            <a:off x="6463853" y="5715228"/>
            <a:ext cx="336213" cy="33621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6"/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6"/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6"/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6"/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81" name="Google Shape;581;p17"/>
          <p:cNvGrpSpPr/>
          <p:nvPr/>
        </p:nvGrpSpPr>
        <p:grpSpPr>
          <a:xfrm>
            <a:off x="960920" y="2457978"/>
            <a:ext cx="2649384" cy="2303812"/>
            <a:chOff x="650380" y="2112385"/>
            <a:chExt cx="2342198" cy="2036694"/>
          </a:xfrm>
        </p:grpSpPr>
        <p:sp>
          <p:nvSpPr>
            <p:cNvPr id="582" name="Google Shape;582;p17"/>
            <p:cNvSpPr/>
            <p:nvPr/>
          </p:nvSpPr>
          <p:spPr>
            <a:xfrm rot="-27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" name="Google Shape;583;p17"/>
            <p:cNvGrpSpPr/>
            <p:nvPr/>
          </p:nvGrpSpPr>
          <p:grpSpPr>
            <a:xfrm>
              <a:off x="650380" y="2825228"/>
              <a:ext cx="611008" cy="611008"/>
              <a:chOff x="583852" y="2413650"/>
              <a:chExt cx="611008" cy="611008"/>
            </a:xfrm>
          </p:grpSpPr>
          <p:sp>
            <p:nvSpPr>
              <p:cNvPr id="584" name="Google Shape;584;p17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7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6" name="Google Shape;586;p17"/>
          <p:cNvGrpSpPr/>
          <p:nvPr/>
        </p:nvGrpSpPr>
        <p:grpSpPr>
          <a:xfrm>
            <a:off x="2870971" y="3883279"/>
            <a:ext cx="2649384" cy="2303812"/>
            <a:chOff x="1956760" y="3408530"/>
            <a:chExt cx="2342198" cy="2036694"/>
          </a:xfrm>
        </p:grpSpPr>
        <p:sp>
          <p:nvSpPr>
            <p:cNvPr id="587" name="Google Shape;587;p17"/>
            <p:cNvSpPr/>
            <p:nvPr/>
          </p:nvSpPr>
          <p:spPr>
            <a:xfrm rot="-27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" name="Google Shape;588;p17"/>
            <p:cNvGrpSpPr/>
            <p:nvPr/>
          </p:nvGrpSpPr>
          <p:grpSpPr>
            <a:xfrm>
              <a:off x="1956760" y="4121373"/>
              <a:ext cx="611008" cy="611008"/>
              <a:chOff x="583852" y="2413650"/>
              <a:chExt cx="611008" cy="611008"/>
            </a:xfrm>
          </p:grpSpPr>
          <p:sp>
            <p:nvSpPr>
              <p:cNvPr id="589" name="Google Shape;589;p17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7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1" name="Google Shape;591;p17"/>
          <p:cNvGrpSpPr/>
          <p:nvPr/>
        </p:nvGrpSpPr>
        <p:grpSpPr>
          <a:xfrm>
            <a:off x="4781023" y="2457978"/>
            <a:ext cx="2649384" cy="2303812"/>
            <a:chOff x="3263140" y="2102860"/>
            <a:chExt cx="2342198" cy="2036694"/>
          </a:xfrm>
        </p:grpSpPr>
        <p:sp>
          <p:nvSpPr>
            <p:cNvPr id="592" name="Google Shape;592;p17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593;p17"/>
            <p:cNvGrpSpPr/>
            <p:nvPr/>
          </p:nvGrpSpPr>
          <p:grpSpPr>
            <a:xfrm>
              <a:off x="3263140" y="2815703"/>
              <a:ext cx="611008" cy="611008"/>
              <a:chOff x="583852" y="2413650"/>
              <a:chExt cx="611008" cy="611008"/>
            </a:xfrm>
          </p:grpSpPr>
          <p:sp>
            <p:nvSpPr>
              <p:cNvPr id="594" name="Google Shape;594;p17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7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6" name="Google Shape;596;p17"/>
          <p:cNvGrpSpPr/>
          <p:nvPr/>
        </p:nvGrpSpPr>
        <p:grpSpPr>
          <a:xfrm>
            <a:off x="6691073" y="3883280"/>
            <a:ext cx="2649384" cy="2303812"/>
            <a:chOff x="4571101" y="3393265"/>
            <a:chExt cx="2342198" cy="2036694"/>
          </a:xfrm>
        </p:grpSpPr>
        <p:sp>
          <p:nvSpPr>
            <p:cNvPr id="597" name="Google Shape;597;p17"/>
            <p:cNvSpPr/>
            <p:nvPr/>
          </p:nvSpPr>
          <p:spPr>
            <a:xfrm rot="-27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" name="Google Shape;598;p17"/>
            <p:cNvGrpSpPr/>
            <p:nvPr/>
          </p:nvGrpSpPr>
          <p:grpSpPr>
            <a:xfrm>
              <a:off x="4571101" y="4106108"/>
              <a:ext cx="611008" cy="611008"/>
              <a:chOff x="583852" y="2413650"/>
              <a:chExt cx="611008" cy="611008"/>
            </a:xfrm>
          </p:grpSpPr>
          <p:sp>
            <p:nvSpPr>
              <p:cNvPr id="599" name="Google Shape;599;p17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7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04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17"/>
          <p:cNvGrpSpPr/>
          <p:nvPr/>
        </p:nvGrpSpPr>
        <p:grpSpPr>
          <a:xfrm>
            <a:off x="8601126" y="2457978"/>
            <a:ext cx="2649384" cy="2303812"/>
            <a:chOff x="5830202" y="2093335"/>
            <a:chExt cx="2342198" cy="2036694"/>
          </a:xfrm>
        </p:grpSpPr>
        <p:sp>
          <p:nvSpPr>
            <p:cNvPr id="602" name="Google Shape;602;p17"/>
            <p:cNvSpPr/>
            <p:nvPr/>
          </p:nvSpPr>
          <p:spPr>
            <a:xfrm rot="-27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" name="Google Shape;603;p17"/>
            <p:cNvGrpSpPr/>
            <p:nvPr/>
          </p:nvGrpSpPr>
          <p:grpSpPr>
            <a:xfrm>
              <a:off x="5830202" y="2806178"/>
              <a:ext cx="611008" cy="611008"/>
              <a:chOff x="583852" y="2413650"/>
              <a:chExt cx="611008" cy="611008"/>
            </a:xfrm>
          </p:grpSpPr>
          <p:sp>
            <p:nvSpPr>
              <p:cNvPr id="604" name="Google Shape;604;p17"/>
              <p:cNvSpPr/>
              <p:nvPr/>
            </p:nvSpPr>
            <p:spPr>
              <a:xfrm rot="-27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7"/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05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7"/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7"/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7"/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7"/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Contents  Here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7"/>
          <p:cNvSpPr txBox="1"/>
          <p:nvPr/>
        </p:nvSpPr>
        <p:spPr>
          <a:xfrm>
            <a:off x="1714116" y="1758498"/>
            <a:ext cx="87465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Text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7"/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7"/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7"/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7"/>
          <p:cNvSpPr/>
          <p:nvPr/>
        </p:nvSpPr>
        <p:spPr>
          <a:xfrm rot="-27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7"/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"/>
          <p:cNvSpPr txBox="1"/>
          <p:nvPr/>
        </p:nvSpPr>
        <p:spPr>
          <a:xfrm>
            <a:off x="4831036" y="3987571"/>
            <a:ext cx="30117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8"/>
          <p:cNvSpPr txBox="1"/>
          <p:nvPr/>
        </p:nvSpPr>
        <p:spPr>
          <a:xfrm>
            <a:off x="4820405" y="3226749"/>
            <a:ext cx="30223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8"/>
          <p:cNvSpPr txBox="1"/>
          <p:nvPr/>
        </p:nvSpPr>
        <p:spPr>
          <a:xfrm>
            <a:off x="4820407" y="4654028"/>
            <a:ext cx="302233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624" name="Google Shape;624;p18"/>
          <p:cNvSpPr txBox="1"/>
          <p:nvPr/>
        </p:nvSpPr>
        <p:spPr>
          <a:xfrm>
            <a:off x="8225962" y="4838694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8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397597" y="248931"/>
            <a:ext cx="7735287" cy="6360138"/>
          </a:xfrm>
          <a:prstGeom prst="frame">
            <a:avLst>
              <a:gd name="adj1" fmla="val 10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31" name="Google Shape;631;p19"/>
          <p:cNvGrpSpPr/>
          <p:nvPr/>
        </p:nvGrpSpPr>
        <p:grpSpPr>
          <a:xfrm>
            <a:off x="1444336" y="3785251"/>
            <a:ext cx="1705122" cy="2201405"/>
            <a:chOff x="1475656" y="4005064"/>
            <a:chExt cx="1384920" cy="1788007"/>
          </a:xfrm>
        </p:grpSpPr>
        <p:sp>
          <p:nvSpPr>
            <p:cNvPr id="632" name="Google Shape;632;p19"/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19"/>
          <p:cNvGrpSpPr/>
          <p:nvPr/>
        </p:nvGrpSpPr>
        <p:grpSpPr>
          <a:xfrm>
            <a:off x="3967956" y="3147539"/>
            <a:ext cx="1705122" cy="2201405"/>
            <a:chOff x="3083835" y="3419010"/>
            <a:chExt cx="1384920" cy="1788007"/>
          </a:xfrm>
        </p:grpSpPr>
        <p:sp>
          <p:nvSpPr>
            <p:cNvPr id="636" name="Google Shape;636;p19"/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19"/>
          <p:cNvGrpSpPr/>
          <p:nvPr/>
        </p:nvGrpSpPr>
        <p:grpSpPr>
          <a:xfrm>
            <a:off x="6491576" y="2509827"/>
            <a:ext cx="1705122" cy="2201405"/>
            <a:chOff x="4692014" y="2832956"/>
            <a:chExt cx="1384920" cy="1788007"/>
          </a:xfrm>
        </p:grpSpPr>
        <p:sp>
          <p:nvSpPr>
            <p:cNvPr id="640" name="Google Shape;640;p19"/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9"/>
          <p:cNvGrpSpPr/>
          <p:nvPr/>
        </p:nvGrpSpPr>
        <p:grpSpPr>
          <a:xfrm>
            <a:off x="9015196" y="1872115"/>
            <a:ext cx="1705122" cy="2201405"/>
            <a:chOff x="6300192" y="2246902"/>
            <a:chExt cx="1384920" cy="1788007"/>
          </a:xfrm>
        </p:grpSpPr>
        <p:sp>
          <p:nvSpPr>
            <p:cNvPr id="644" name="Google Shape;644;p19"/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19"/>
          <p:cNvGrpSpPr/>
          <p:nvPr/>
        </p:nvGrpSpPr>
        <p:grpSpPr>
          <a:xfrm>
            <a:off x="975946" y="-60957"/>
            <a:ext cx="10216662" cy="6959238"/>
            <a:chOff x="1232012" y="810395"/>
            <a:chExt cx="7218817" cy="5535593"/>
          </a:xfrm>
        </p:grpSpPr>
        <p:sp>
          <p:nvSpPr>
            <p:cNvPr id="648" name="Google Shape;648;p19"/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 extrusionOk="0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 extrusionOk="0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1232012" y="4600367"/>
              <a:ext cx="89583" cy="1745621"/>
            </a:xfrm>
            <a:prstGeom prst="rect">
              <a:avLst/>
            </a:pr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 extrusionOk="0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 extrusionOk="0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 rot="10800000">
              <a:off x="8361246" y="810395"/>
              <a:ext cx="89583" cy="2618431"/>
            </a:xfrm>
            <a:prstGeom prst="rect">
              <a:avLst/>
            </a:prstGeom>
            <a:solidFill>
              <a:srgbClr val="6C73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9"/>
          <p:cNvGrpSpPr/>
          <p:nvPr/>
        </p:nvGrpSpPr>
        <p:grpSpPr>
          <a:xfrm>
            <a:off x="1740935" y="4335960"/>
            <a:ext cx="1112979" cy="678649"/>
            <a:chOff x="3233964" y="1954419"/>
            <a:chExt cx="1745474" cy="678649"/>
          </a:xfrm>
        </p:grpSpPr>
        <p:sp>
          <p:nvSpPr>
            <p:cNvPr id="656" name="Google Shape;656;p19"/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19"/>
          <p:cNvGrpSpPr/>
          <p:nvPr/>
        </p:nvGrpSpPr>
        <p:grpSpPr>
          <a:xfrm>
            <a:off x="4266132" y="3619486"/>
            <a:ext cx="1112979" cy="678649"/>
            <a:chOff x="3233964" y="1954419"/>
            <a:chExt cx="1745474" cy="678649"/>
          </a:xfrm>
        </p:grpSpPr>
        <p:sp>
          <p:nvSpPr>
            <p:cNvPr id="659" name="Google Shape;659;p19"/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9"/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9"/>
          <p:cNvGrpSpPr/>
          <p:nvPr/>
        </p:nvGrpSpPr>
        <p:grpSpPr>
          <a:xfrm>
            <a:off x="6793474" y="3019598"/>
            <a:ext cx="1112979" cy="678649"/>
            <a:chOff x="3233964" y="1954419"/>
            <a:chExt cx="1745474" cy="678649"/>
          </a:xfrm>
        </p:grpSpPr>
        <p:sp>
          <p:nvSpPr>
            <p:cNvPr id="662" name="Google Shape;662;p19"/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9"/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9"/>
          <p:cNvGrpSpPr/>
          <p:nvPr/>
        </p:nvGrpSpPr>
        <p:grpSpPr>
          <a:xfrm>
            <a:off x="9314263" y="2366766"/>
            <a:ext cx="1112979" cy="678649"/>
            <a:chOff x="3233964" y="1954419"/>
            <a:chExt cx="1745474" cy="678649"/>
          </a:xfrm>
        </p:grpSpPr>
        <p:sp>
          <p:nvSpPr>
            <p:cNvPr id="665" name="Google Shape;665;p19"/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9"/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9"/>
          <p:cNvGrpSpPr/>
          <p:nvPr/>
        </p:nvGrpSpPr>
        <p:grpSpPr>
          <a:xfrm>
            <a:off x="6402016" y="5073588"/>
            <a:ext cx="1908627" cy="1065468"/>
            <a:chOff x="2079598" y="4324401"/>
            <a:chExt cx="3846581" cy="1065468"/>
          </a:xfrm>
        </p:grpSpPr>
        <p:sp>
          <p:nvSpPr>
            <p:cNvPr id="668" name="Google Shape;668;p19"/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69" name="Google Shape;669;p19"/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9"/>
          <p:cNvGrpSpPr/>
          <p:nvPr/>
        </p:nvGrpSpPr>
        <p:grpSpPr>
          <a:xfrm>
            <a:off x="8932949" y="4658090"/>
            <a:ext cx="1908627" cy="1065468"/>
            <a:chOff x="2079598" y="4324401"/>
            <a:chExt cx="3846581" cy="1065468"/>
          </a:xfrm>
        </p:grpSpPr>
        <p:sp>
          <p:nvSpPr>
            <p:cNvPr id="671" name="Google Shape;671;p19"/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72" name="Google Shape;672;p19"/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9"/>
          <p:cNvGrpSpPr/>
          <p:nvPr/>
        </p:nvGrpSpPr>
        <p:grpSpPr>
          <a:xfrm>
            <a:off x="1340150" y="2064324"/>
            <a:ext cx="1908627" cy="1065468"/>
            <a:chOff x="2079598" y="4324401"/>
            <a:chExt cx="3846581" cy="1065468"/>
          </a:xfrm>
        </p:grpSpPr>
        <p:sp>
          <p:nvSpPr>
            <p:cNvPr id="674" name="Google Shape;674;p19"/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75" name="Google Shape;675;p19"/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9"/>
          <p:cNvGrpSpPr/>
          <p:nvPr/>
        </p:nvGrpSpPr>
        <p:grpSpPr>
          <a:xfrm>
            <a:off x="3871083" y="1767780"/>
            <a:ext cx="1908627" cy="1065468"/>
            <a:chOff x="2079598" y="4324401"/>
            <a:chExt cx="3846581" cy="1065468"/>
          </a:xfrm>
        </p:grpSpPr>
        <p:sp>
          <p:nvSpPr>
            <p:cNvPr id="677" name="Google Shape;677;p19"/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78" name="Google Shape;678;p19"/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19"/>
          <p:cNvSpPr/>
          <p:nvPr/>
        </p:nvSpPr>
        <p:spPr>
          <a:xfrm flipH="1">
            <a:off x="2100008" y="523520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9"/>
          <p:cNvSpPr/>
          <p:nvPr/>
        </p:nvSpPr>
        <p:spPr>
          <a:xfrm>
            <a:off x="9680122" y="3186693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9"/>
          <p:cNvSpPr/>
          <p:nvPr/>
        </p:nvSpPr>
        <p:spPr>
          <a:xfrm>
            <a:off x="4613458" y="455514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9"/>
          <p:cNvSpPr/>
          <p:nvPr/>
        </p:nvSpPr>
        <p:spPr>
          <a:xfrm>
            <a:off x="7128383" y="394634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5955324" y="2753629"/>
            <a:ext cx="6236676" cy="1421339"/>
          </a:xfrm>
          <a:custGeom>
            <a:avLst/>
            <a:gdLst/>
            <a:ahLst/>
            <a:cxnLst/>
            <a:rect l="l" t="t" r="r" b="b"/>
            <a:pathLst>
              <a:path w="6236676" h="1421339" extrusionOk="0">
                <a:moveTo>
                  <a:pt x="529605" y="0"/>
                </a:moveTo>
                <a:lnTo>
                  <a:pt x="6236676" y="0"/>
                </a:lnTo>
                <a:lnTo>
                  <a:pt x="6236676" y="1421339"/>
                </a:lnTo>
                <a:lnTo>
                  <a:pt x="0" y="1421339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5864470" y="2640706"/>
            <a:ext cx="6327530" cy="1421339"/>
          </a:xfrm>
          <a:custGeom>
            <a:avLst/>
            <a:gdLst/>
            <a:ahLst/>
            <a:cxnLst/>
            <a:rect l="l" t="t" r="r" b="b"/>
            <a:pathLst>
              <a:path w="6327530" h="1421339" extrusionOk="0">
                <a:moveTo>
                  <a:pt x="529605" y="0"/>
                </a:moveTo>
                <a:lnTo>
                  <a:pt x="6327530" y="0"/>
                </a:lnTo>
                <a:lnTo>
                  <a:pt x="6327530" y="1400065"/>
                </a:lnTo>
                <a:lnTo>
                  <a:pt x="6319603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6424247" y="2753629"/>
            <a:ext cx="4777152" cy="1142740"/>
            <a:chOff x="6424247" y="2755137"/>
            <a:chExt cx="4777152" cy="1142740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6424247" y="2755137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Section Break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6424247" y="3518221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88" name="Google Shape;688;p20"/>
          <p:cNvSpPr/>
          <p:nvPr/>
        </p:nvSpPr>
        <p:spPr>
          <a:xfrm>
            <a:off x="4756424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10800000">
            <a:off x="1553852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 rot="10800000">
            <a:off x="127833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427988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770272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 rot="10800000">
            <a:off x="1002810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7977464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762874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 rot="10800000">
            <a:off x="1002810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 rot="10800000">
            <a:off x="127833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 rot="10800000">
            <a:off x="1553852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977464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770272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7427988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2" name="Google Shape;702;p20"/>
          <p:cNvGrpSpPr/>
          <p:nvPr/>
        </p:nvGrpSpPr>
        <p:grpSpPr>
          <a:xfrm rot="-5400000">
            <a:off x="5579184" y="2541045"/>
            <a:ext cx="1186590" cy="1031816"/>
            <a:chOff x="3263140" y="2102860"/>
            <a:chExt cx="2342198" cy="2036694"/>
          </a:xfrm>
        </p:grpSpPr>
        <p:sp>
          <p:nvSpPr>
            <p:cNvPr id="703" name="Google Shape;703;p2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 rot="-27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0"/>
          <p:cNvGrpSpPr/>
          <p:nvPr/>
        </p:nvGrpSpPr>
        <p:grpSpPr>
          <a:xfrm rot="-1800000">
            <a:off x="6281461" y="2981021"/>
            <a:ext cx="1186589" cy="1031817"/>
            <a:chOff x="3263141" y="2102860"/>
            <a:chExt cx="2342197" cy="2036694"/>
          </a:xfrm>
        </p:grpSpPr>
        <p:sp>
          <p:nvSpPr>
            <p:cNvPr id="706" name="Google Shape;706;p2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 rot="-27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0"/>
          <p:cNvGrpSpPr/>
          <p:nvPr/>
        </p:nvGrpSpPr>
        <p:grpSpPr>
          <a:xfrm rot="-9000000">
            <a:off x="4884188" y="2981022"/>
            <a:ext cx="1186590" cy="1031817"/>
            <a:chOff x="3263142" y="2102855"/>
            <a:chExt cx="2342201" cy="2036694"/>
          </a:xfrm>
        </p:grpSpPr>
        <p:sp>
          <p:nvSpPr>
            <p:cNvPr id="709" name="Google Shape;709;p20"/>
            <p:cNvSpPr/>
            <p:nvPr/>
          </p:nvSpPr>
          <p:spPr>
            <a:xfrm rot="-27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 rot="-27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20"/>
          <p:cNvSpPr/>
          <p:nvPr/>
        </p:nvSpPr>
        <p:spPr>
          <a:xfrm>
            <a:off x="4522972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10800000">
            <a:off x="4522973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3" name="Google Shape;713;p20"/>
          <p:cNvGrpSpPr/>
          <p:nvPr/>
        </p:nvGrpSpPr>
        <p:grpSpPr>
          <a:xfrm rot="5400000">
            <a:off x="5579184" y="4266682"/>
            <a:ext cx="1186590" cy="1031816"/>
            <a:chOff x="3263140" y="2102860"/>
            <a:chExt cx="2342198" cy="2036694"/>
          </a:xfrm>
        </p:grpSpPr>
        <p:sp>
          <p:nvSpPr>
            <p:cNvPr id="714" name="Google Shape;714;p2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 rot="-27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20"/>
          <p:cNvGrpSpPr/>
          <p:nvPr/>
        </p:nvGrpSpPr>
        <p:grpSpPr>
          <a:xfrm rot="9000000">
            <a:off x="4874664" y="3817183"/>
            <a:ext cx="1186589" cy="1031817"/>
            <a:chOff x="3263141" y="2102860"/>
            <a:chExt cx="2342197" cy="2036694"/>
          </a:xfrm>
        </p:grpSpPr>
        <p:sp>
          <p:nvSpPr>
            <p:cNvPr id="717" name="Google Shape;717;p2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 rot="-27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20"/>
          <p:cNvGrpSpPr/>
          <p:nvPr/>
        </p:nvGrpSpPr>
        <p:grpSpPr>
          <a:xfrm rot="1800000">
            <a:off x="6271936" y="3817183"/>
            <a:ext cx="1186591" cy="1031817"/>
            <a:chOff x="3263141" y="2102855"/>
            <a:chExt cx="2342202" cy="2036694"/>
          </a:xfrm>
        </p:grpSpPr>
        <p:sp>
          <p:nvSpPr>
            <p:cNvPr id="720" name="Google Shape;720;p20"/>
            <p:cNvSpPr/>
            <p:nvPr/>
          </p:nvSpPr>
          <p:spPr>
            <a:xfrm rot="-27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 rot="-27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20"/>
          <p:cNvSpPr txBox="1"/>
          <p:nvPr/>
        </p:nvSpPr>
        <p:spPr>
          <a:xfrm>
            <a:off x="4907787" y="1837422"/>
            <a:ext cx="2401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 txBox="1"/>
          <p:nvPr/>
        </p:nvSpPr>
        <p:spPr>
          <a:xfrm>
            <a:off x="1710749" y="2349016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 txBox="1"/>
          <p:nvPr/>
        </p:nvSpPr>
        <p:spPr>
          <a:xfrm>
            <a:off x="1435229" y="2925169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 txBox="1"/>
          <p:nvPr/>
        </p:nvSpPr>
        <p:spPr>
          <a:xfrm>
            <a:off x="7542827" y="2349016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 txBox="1"/>
          <p:nvPr/>
        </p:nvSpPr>
        <p:spPr>
          <a:xfrm>
            <a:off x="7817565" y="2925169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 txBox="1"/>
          <p:nvPr/>
        </p:nvSpPr>
        <p:spPr>
          <a:xfrm>
            <a:off x="1159707" y="3501322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 txBox="1"/>
          <p:nvPr/>
        </p:nvSpPr>
        <p:spPr>
          <a:xfrm>
            <a:off x="8092303" y="3501322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 txBox="1"/>
          <p:nvPr/>
        </p:nvSpPr>
        <p:spPr>
          <a:xfrm>
            <a:off x="4914237" y="5713484"/>
            <a:ext cx="2401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 txBox="1"/>
          <p:nvPr/>
        </p:nvSpPr>
        <p:spPr>
          <a:xfrm>
            <a:off x="1159707" y="4077475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 txBox="1"/>
          <p:nvPr/>
        </p:nvSpPr>
        <p:spPr>
          <a:xfrm>
            <a:off x="1435229" y="4653628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 txBox="1"/>
          <p:nvPr/>
        </p:nvSpPr>
        <p:spPr>
          <a:xfrm>
            <a:off x="1710749" y="5229779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8092303" y="4077475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 txBox="1"/>
          <p:nvPr/>
        </p:nvSpPr>
        <p:spPr>
          <a:xfrm>
            <a:off x="7817565" y="4653628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 txBox="1"/>
          <p:nvPr/>
        </p:nvSpPr>
        <p:spPr>
          <a:xfrm>
            <a:off x="7542827" y="5229779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flipH="1">
            <a:off x="5983839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>
            <a:off x="6802137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>
            <a:off x="5281975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>
            <a:off x="6011731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2700000">
            <a:off x="5257042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flipH="1">
            <a:off x="6747103" y="3316706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1"/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1"/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748" name="Google Shape;748;p21"/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grpSp>
        <p:nvGrpSpPr>
          <p:cNvPr id="749" name="Google Shape;749;p21"/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750" name="Google Shape;750;p21"/>
            <p:cNvSpPr txBox="1"/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751" name="Google Shape;751;p21"/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  <a:endParaRPr/>
            </a:p>
          </p:txBody>
        </p:sp>
      </p:grpSp>
      <p:sp>
        <p:nvSpPr>
          <p:cNvPr id="752" name="Google Shape;752;p21"/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Design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1"/>
          <p:cNvSpPr>
            <a:spLocks noGrp="1"/>
          </p:cNvSpPr>
          <p:nvPr>
            <p:ph type="pic" idx="2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2"/>
          <p:cNvGrpSpPr/>
          <p:nvPr/>
        </p:nvGrpSpPr>
        <p:grpSpPr>
          <a:xfrm>
            <a:off x="1434285" y="1720551"/>
            <a:ext cx="1465823" cy="1465822"/>
            <a:chOff x="7011962" y="1946185"/>
            <a:chExt cx="1009464" cy="1009464"/>
          </a:xfrm>
        </p:grpSpPr>
        <p:sp>
          <p:nvSpPr>
            <p:cNvPr id="759" name="Google Shape;759;p22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9CA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2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62" name="Google Shape;762;p22"/>
          <p:cNvGrpSpPr/>
          <p:nvPr/>
        </p:nvGrpSpPr>
        <p:grpSpPr>
          <a:xfrm>
            <a:off x="1002324" y="3400090"/>
            <a:ext cx="2364868" cy="1292662"/>
            <a:chOff x="2551705" y="4283314"/>
            <a:chExt cx="1509655" cy="1292662"/>
          </a:xfrm>
        </p:grpSpPr>
        <p:sp>
          <p:nvSpPr>
            <p:cNvPr id="763" name="Google Shape;763;p22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2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22"/>
          <p:cNvGrpSpPr/>
          <p:nvPr/>
        </p:nvGrpSpPr>
        <p:grpSpPr>
          <a:xfrm>
            <a:off x="4939940" y="3400090"/>
            <a:ext cx="2364868" cy="1292662"/>
            <a:chOff x="2551705" y="4283314"/>
            <a:chExt cx="1509655" cy="1292662"/>
          </a:xfrm>
        </p:grpSpPr>
        <p:sp>
          <p:nvSpPr>
            <p:cNvPr id="766" name="Google Shape;766;p22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2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22"/>
          <p:cNvGrpSpPr/>
          <p:nvPr/>
        </p:nvGrpSpPr>
        <p:grpSpPr>
          <a:xfrm>
            <a:off x="8877557" y="3400090"/>
            <a:ext cx="2364868" cy="1292662"/>
            <a:chOff x="2551705" y="4283314"/>
            <a:chExt cx="1509655" cy="1292662"/>
          </a:xfrm>
        </p:grpSpPr>
        <p:sp>
          <p:nvSpPr>
            <p:cNvPr id="769" name="Google Shape;769;p22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2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" name="Google Shape;771;p22"/>
          <p:cNvGrpSpPr/>
          <p:nvPr/>
        </p:nvGrpSpPr>
        <p:grpSpPr>
          <a:xfrm>
            <a:off x="2971132" y="4755300"/>
            <a:ext cx="2364868" cy="1292662"/>
            <a:chOff x="2551705" y="4283314"/>
            <a:chExt cx="1509655" cy="1292662"/>
          </a:xfrm>
        </p:grpSpPr>
        <p:sp>
          <p:nvSpPr>
            <p:cNvPr id="772" name="Google Shape;772;p22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2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4" name="Google Shape;774;p22"/>
          <p:cNvGrpSpPr/>
          <p:nvPr/>
        </p:nvGrpSpPr>
        <p:grpSpPr>
          <a:xfrm>
            <a:off x="6908748" y="4755300"/>
            <a:ext cx="2364868" cy="1292662"/>
            <a:chOff x="2551705" y="4283314"/>
            <a:chExt cx="1509655" cy="1292662"/>
          </a:xfrm>
        </p:grpSpPr>
        <p:sp>
          <p:nvSpPr>
            <p:cNvPr id="775" name="Google Shape;775;p22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2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22"/>
          <p:cNvSpPr/>
          <p:nvPr/>
        </p:nvSpPr>
        <p:spPr>
          <a:xfrm>
            <a:off x="1998868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8" name="Google Shape;778;p22"/>
          <p:cNvGrpSpPr/>
          <p:nvPr/>
        </p:nvGrpSpPr>
        <p:grpSpPr>
          <a:xfrm>
            <a:off x="5389459" y="1720551"/>
            <a:ext cx="1465823" cy="1465822"/>
            <a:chOff x="7004737" y="1691210"/>
            <a:chExt cx="1009464" cy="1009464"/>
          </a:xfrm>
        </p:grpSpPr>
        <p:sp>
          <p:nvSpPr>
            <p:cNvPr id="779" name="Google Shape;779;p22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2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22"/>
          <p:cNvGrpSpPr/>
          <p:nvPr/>
        </p:nvGrpSpPr>
        <p:grpSpPr>
          <a:xfrm>
            <a:off x="9317031" y="1720551"/>
            <a:ext cx="1465823" cy="1465822"/>
            <a:chOff x="3971187" y="1691210"/>
            <a:chExt cx="1009464" cy="1009464"/>
          </a:xfrm>
        </p:grpSpPr>
        <p:sp>
          <p:nvSpPr>
            <p:cNvPr id="782" name="Google Shape;782;p22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2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22"/>
          <p:cNvGrpSpPr/>
          <p:nvPr/>
        </p:nvGrpSpPr>
        <p:grpSpPr>
          <a:xfrm>
            <a:off x="7348222" y="2028736"/>
            <a:ext cx="1465823" cy="1465822"/>
            <a:chOff x="3978411" y="1946185"/>
            <a:chExt cx="1009464" cy="1009464"/>
          </a:xfrm>
        </p:grpSpPr>
        <p:sp>
          <p:nvSpPr>
            <p:cNvPr id="785" name="Google Shape;785;p22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22"/>
          <p:cNvGrpSpPr/>
          <p:nvPr/>
        </p:nvGrpSpPr>
        <p:grpSpPr>
          <a:xfrm>
            <a:off x="3406995" y="2028736"/>
            <a:ext cx="1465823" cy="1465822"/>
            <a:chOff x="7011962" y="1946185"/>
            <a:chExt cx="1009464" cy="1009464"/>
          </a:xfrm>
        </p:grpSpPr>
        <p:sp>
          <p:nvSpPr>
            <p:cNvPr id="788" name="Google Shape;788;p22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2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22"/>
          <p:cNvSpPr/>
          <p:nvPr/>
        </p:nvSpPr>
        <p:spPr>
          <a:xfrm flipH="1">
            <a:off x="3947676" y="2621438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2"/>
          <p:cNvSpPr/>
          <p:nvPr/>
        </p:nvSpPr>
        <p:spPr>
          <a:xfrm rot="-2794009">
            <a:off x="7888736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2"/>
          <p:cNvSpPr/>
          <p:nvPr/>
        </p:nvSpPr>
        <p:spPr>
          <a:xfrm>
            <a:off x="5953172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2"/>
          <p:cNvSpPr/>
          <p:nvPr/>
        </p:nvSpPr>
        <p:spPr>
          <a:xfrm>
            <a:off x="9918101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3"/>
          <p:cNvSpPr/>
          <p:nvPr/>
        </p:nvSpPr>
        <p:spPr>
          <a:xfrm>
            <a:off x="4378173" y="3450184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lt1"/>
          </a:solidFill>
          <a:ln w="2698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0" dist="127000" dir="144000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23"/>
          <p:cNvGrpSpPr/>
          <p:nvPr/>
        </p:nvGrpSpPr>
        <p:grpSpPr>
          <a:xfrm>
            <a:off x="5982790" y="3194709"/>
            <a:ext cx="983536" cy="983535"/>
            <a:chOff x="7004737" y="1691210"/>
            <a:chExt cx="1009464" cy="1009464"/>
          </a:xfrm>
        </p:grpSpPr>
        <p:sp>
          <p:nvSpPr>
            <p:cNvPr id="800" name="Google Shape;800;p23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3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3"/>
          <p:cNvGrpSpPr/>
          <p:nvPr/>
        </p:nvGrpSpPr>
        <p:grpSpPr>
          <a:xfrm>
            <a:off x="5982791" y="1638444"/>
            <a:ext cx="983536" cy="983535"/>
            <a:chOff x="3971187" y="1691210"/>
            <a:chExt cx="1009464" cy="1009464"/>
          </a:xfrm>
        </p:grpSpPr>
        <p:sp>
          <p:nvSpPr>
            <p:cNvPr id="803" name="Google Shape;803;p23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23"/>
          <p:cNvGrpSpPr/>
          <p:nvPr/>
        </p:nvGrpSpPr>
        <p:grpSpPr>
          <a:xfrm>
            <a:off x="5230025" y="2398837"/>
            <a:ext cx="983536" cy="983535"/>
            <a:chOff x="3978411" y="1946185"/>
            <a:chExt cx="1009464" cy="1009464"/>
          </a:xfrm>
        </p:grpSpPr>
        <p:sp>
          <p:nvSpPr>
            <p:cNvPr id="806" name="Google Shape;806;p23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3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23"/>
          <p:cNvGrpSpPr/>
          <p:nvPr/>
        </p:nvGrpSpPr>
        <p:grpSpPr>
          <a:xfrm>
            <a:off x="5230025" y="3947108"/>
            <a:ext cx="983536" cy="983535"/>
            <a:chOff x="7011962" y="1946185"/>
            <a:chExt cx="1009464" cy="1009464"/>
          </a:xfrm>
        </p:grpSpPr>
        <p:sp>
          <p:nvSpPr>
            <p:cNvPr id="809" name="Google Shape;809;p23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3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2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12" name="Google Shape;812;p23"/>
          <p:cNvSpPr txBox="1"/>
          <p:nvPr/>
        </p:nvSpPr>
        <p:spPr>
          <a:xfrm>
            <a:off x="7123548" y="2660370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3"/>
          <p:cNvSpPr txBox="1"/>
          <p:nvPr/>
        </p:nvSpPr>
        <p:spPr>
          <a:xfrm>
            <a:off x="4497413" y="1891322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3"/>
          <p:cNvSpPr txBox="1"/>
          <p:nvPr/>
        </p:nvSpPr>
        <p:spPr>
          <a:xfrm>
            <a:off x="4497413" y="3435099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3"/>
          <p:cNvSpPr txBox="1"/>
          <p:nvPr/>
        </p:nvSpPr>
        <p:spPr>
          <a:xfrm>
            <a:off x="7123548" y="4249066"/>
            <a:ext cx="597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6" name="Google Shape;816;p23"/>
          <p:cNvGrpSpPr/>
          <p:nvPr/>
        </p:nvGrpSpPr>
        <p:grpSpPr>
          <a:xfrm>
            <a:off x="7829256" y="4043958"/>
            <a:ext cx="3732630" cy="871880"/>
            <a:chOff x="-475010" y="1114177"/>
            <a:chExt cx="4241713" cy="871880"/>
          </a:xfrm>
        </p:grpSpPr>
        <p:sp>
          <p:nvSpPr>
            <p:cNvPr id="817" name="Google Shape;817;p2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3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3"/>
          <p:cNvGrpSpPr/>
          <p:nvPr/>
        </p:nvGrpSpPr>
        <p:grpSpPr>
          <a:xfrm>
            <a:off x="7829256" y="2455262"/>
            <a:ext cx="3732630" cy="871880"/>
            <a:chOff x="-475010" y="1114177"/>
            <a:chExt cx="4241713" cy="871880"/>
          </a:xfrm>
        </p:grpSpPr>
        <p:sp>
          <p:nvSpPr>
            <p:cNvPr id="820" name="Google Shape;820;p2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3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3"/>
          <p:cNvGrpSpPr/>
          <p:nvPr/>
        </p:nvGrpSpPr>
        <p:grpSpPr>
          <a:xfrm>
            <a:off x="630115" y="3229991"/>
            <a:ext cx="3769915" cy="871880"/>
            <a:chOff x="-475010" y="1114177"/>
            <a:chExt cx="4241713" cy="871880"/>
          </a:xfrm>
        </p:grpSpPr>
        <p:sp>
          <p:nvSpPr>
            <p:cNvPr id="823" name="Google Shape;823;p2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3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3"/>
          <p:cNvGrpSpPr/>
          <p:nvPr/>
        </p:nvGrpSpPr>
        <p:grpSpPr>
          <a:xfrm>
            <a:off x="630115" y="1686214"/>
            <a:ext cx="3769915" cy="871880"/>
            <a:chOff x="-475010" y="1114177"/>
            <a:chExt cx="4241713" cy="871880"/>
          </a:xfrm>
        </p:grpSpPr>
        <p:sp>
          <p:nvSpPr>
            <p:cNvPr id="826" name="Google Shape;826;p2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3"/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23"/>
          <p:cNvSpPr/>
          <p:nvPr/>
        </p:nvSpPr>
        <p:spPr>
          <a:xfrm>
            <a:off x="6289306" y="1948947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3"/>
          <p:cNvSpPr/>
          <p:nvPr/>
        </p:nvSpPr>
        <p:spPr>
          <a:xfrm>
            <a:off x="5527286" y="2781845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3"/>
          <p:cNvSpPr/>
          <p:nvPr/>
        </p:nvSpPr>
        <p:spPr>
          <a:xfrm>
            <a:off x="6300040" y="353537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3"/>
          <p:cNvSpPr/>
          <p:nvPr/>
        </p:nvSpPr>
        <p:spPr>
          <a:xfrm>
            <a:off x="5563076" y="42850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4"/>
          <p:cNvSpPr txBox="1"/>
          <p:nvPr/>
        </p:nvSpPr>
        <p:spPr>
          <a:xfrm>
            <a:off x="6791418" y="4156779"/>
            <a:ext cx="209563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4"/>
          <p:cNvSpPr txBox="1"/>
          <p:nvPr/>
        </p:nvSpPr>
        <p:spPr>
          <a:xfrm>
            <a:off x="8983762" y="4218334"/>
            <a:ext cx="272759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838" name="Google Shape;838;p24"/>
          <p:cNvSpPr txBox="1"/>
          <p:nvPr/>
        </p:nvSpPr>
        <p:spPr>
          <a:xfrm>
            <a:off x="477007" y="389608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8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4"/>
          <p:cNvSpPr/>
          <p:nvPr/>
        </p:nvSpPr>
        <p:spPr>
          <a:xfrm>
            <a:off x="6479931" y="248931"/>
            <a:ext cx="5467350" cy="6360138"/>
          </a:xfrm>
          <a:prstGeom prst="frame">
            <a:avLst>
              <a:gd name="adj1" fmla="val 10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45" name="Google Shape;845;p25"/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846" name="Google Shape;846;p25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847" name="Google Shape;847;p25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5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9" name="Google Shape;849;p25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1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5"/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75%</a:t>
              </a:r>
              <a:endParaRPr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25"/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852" name="Google Shape;852;p25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853" name="Google Shape;853;p25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25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5"/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25"/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858" name="Google Shape;858;p25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859" name="Google Shape;859;p25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1" name="Google Shape;861;p25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5"/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endParaRPr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Google Shape;863;p25"/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864" name="Google Shape;864;p25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865" name="Google Shape;865;p25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7" name="Google Shape;867;p25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5"/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870" name="Google Shape;870;p25"/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You can simply impress your audience and add a unique zing and appeal to your Presentations. Easy to change colors, photos and Text.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25"/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873" name="Google Shape;873;p25"/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You can simply impress your audience and add a unique zing and appeal to your Presentations. Easy to change colors, photos and Text.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25"/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876" name="Google Shape;876;p25"/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5"/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You can simply impress your audience and add a unique zing and appeal to your Presentations. Easy to change colors, photos and Text.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p25"/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879" name="Google Shape;879;p25"/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5"/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You can simply impress your audience and add a unique zing and appeal to your Presentations. Easy to change colors, photos and Text.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86" name="Google Shape;886;p26"/>
          <p:cNvGrpSpPr/>
          <p:nvPr/>
        </p:nvGrpSpPr>
        <p:grpSpPr>
          <a:xfrm>
            <a:off x="3936607" y="1834325"/>
            <a:ext cx="2088000" cy="4161513"/>
            <a:chOff x="2855950" y="1834323"/>
            <a:chExt cx="1698488" cy="4161513"/>
          </a:xfrm>
        </p:grpSpPr>
        <p:sp>
          <p:nvSpPr>
            <p:cNvPr id="887" name="Google Shape;887;p26"/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7AFAF0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7AFAF0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6"/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7AFAF0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7AFAF0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26"/>
          <p:cNvGrpSpPr/>
          <p:nvPr/>
        </p:nvGrpSpPr>
        <p:grpSpPr>
          <a:xfrm>
            <a:off x="6182341" y="1834326"/>
            <a:ext cx="2088000" cy="4161513"/>
            <a:chOff x="4556745" y="1834324"/>
            <a:chExt cx="1698488" cy="4161513"/>
          </a:xfrm>
        </p:grpSpPr>
        <p:sp>
          <p:nvSpPr>
            <p:cNvPr id="892" name="Google Shape;892;p26"/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86D2FB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86D2FB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86D2FB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>
                <a:gd name="adj" fmla="val 50000"/>
              </a:avLst>
            </a:prstGeom>
            <a:solidFill>
              <a:srgbClr val="86D2FB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26"/>
          <p:cNvGrpSpPr/>
          <p:nvPr/>
        </p:nvGrpSpPr>
        <p:grpSpPr>
          <a:xfrm>
            <a:off x="5361258" y="1801591"/>
            <a:ext cx="1433870" cy="1024189"/>
            <a:chOff x="5026032" y="3647763"/>
            <a:chExt cx="1179553" cy="842533"/>
          </a:xfrm>
        </p:grpSpPr>
        <p:sp>
          <p:nvSpPr>
            <p:cNvPr id="897" name="Google Shape;897;p26"/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rgbClr val="F2F2F2"/>
            </a:solidFill>
            <a:ln w="158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5361258" y="2869188"/>
            <a:ext cx="1433870" cy="1024189"/>
            <a:chOff x="5026032" y="3647763"/>
            <a:chExt cx="1179553" cy="842533"/>
          </a:xfrm>
        </p:grpSpPr>
        <p:sp>
          <p:nvSpPr>
            <p:cNvPr id="901" name="Google Shape;901;p26"/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rgbClr val="F2F2F2"/>
            </a:solidFill>
            <a:ln w="158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26"/>
          <p:cNvGrpSpPr/>
          <p:nvPr/>
        </p:nvGrpSpPr>
        <p:grpSpPr>
          <a:xfrm>
            <a:off x="5361258" y="3936786"/>
            <a:ext cx="1433870" cy="1024189"/>
            <a:chOff x="5026032" y="3647763"/>
            <a:chExt cx="1179553" cy="842533"/>
          </a:xfrm>
        </p:grpSpPr>
        <p:sp>
          <p:nvSpPr>
            <p:cNvPr id="905" name="Google Shape;905;p26"/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rgbClr val="F2F2F2"/>
            </a:solidFill>
            <a:ln w="158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26"/>
          <p:cNvGrpSpPr/>
          <p:nvPr/>
        </p:nvGrpSpPr>
        <p:grpSpPr>
          <a:xfrm>
            <a:off x="5361258" y="5004384"/>
            <a:ext cx="1433870" cy="1024189"/>
            <a:chOff x="5026032" y="3647763"/>
            <a:chExt cx="1179553" cy="842533"/>
          </a:xfrm>
        </p:grpSpPr>
        <p:sp>
          <p:nvSpPr>
            <p:cNvPr id="909" name="Google Shape;909;p26"/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rgbClr val="F2F2F2"/>
            </a:solidFill>
            <a:ln w="158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26"/>
          <p:cNvSpPr txBox="1"/>
          <p:nvPr/>
        </p:nvSpPr>
        <p:spPr>
          <a:xfrm>
            <a:off x="5757088" y="2021298"/>
            <a:ext cx="6778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6"/>
          <p:cNvSpPr txBox="1"/>
          <p:nvPr/>
        </p:nvSpPr>
        <p:spPr>
          <a:xfrm>
            <a:off x="5757088" y="3088894"/>
            <a:ext cx="6778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6"/>
          <p:cNvSpPr txBox="1"/>
          <p:nvPr/>
        </p:nvSpPr>
        <p:spPr>
          <a:xfrm>
            <a:off x="5757088" y="4156490"/>
            <a:ext cx="6778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6"/>
          <p:cNvSpPr txBox="1"/>
          <p:nvPr/>
        </p:nvSpPr>
        <p:spPr>
          <a:xfrm>
            <a:off x="5757088" y="5224092"/>
            <a:ext cx="6778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2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6" name="Google Shape;916;p26"/>
          <p:cNvGrpSpPr/>
          <p:nvPr/>
        </p:nvGrpSpPr>
        <p:grpSpPr>
          <a:xfrm>
            <a:off x="804273" y="2953813"/>
            <a:ext cx="2988000" cy="875705"/>
            <a:chOff x="3017859" y="4330939"/>
            <a:chExt cx="1890849" cy="875705"/>
          </a:xfrm>
        </p:grpSpPr>
        <p:sp>
          <p:nvSpPr>
            <p:cNvPr id="917" name="Google Shape;917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" name="Google Shape;919;p26"/>
          <p:cNvGrpSpPr/>
          <p:nvPr/>
        </p:nvGrpSpPr>
        <p:grpSpPr>
          <a:xfrm>
            <a:off x="804273" y="1885173"/>
            <a:ext cx="2988000" cy="875705"/>
            <a:chOff x="3017859" y="4330939"/>
            <a:chExt cx="1890849" cy="875705"/>
          </a:xfrm>
        </p:grpSpPr>
        <p:sp>
          <p:nvSpPr>
            <p:cNvPr id="920" name="Google Shape;920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26"/>
          <p:cNvGrpSpPr/>
          <p:nvPr/>
        </p:nvGrpSpPr>
        <p:grpSpPr>
          <a:xfrm>
            <a:off x="804273" y="4022451"/>
            <a:ext cx="2988000" cy="875705"/>
            <a:chOff x="3017859" y="4330939"/>
            <a:chExt cx="1890849" cy="875705"/>
          </a:xfrm>
        </p:grpSpPr>
        <p:sp>
          <p:nvSpPr>
            <p:cNvPr id="923" name="Google Shape;923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26"/>
          <p:cNvGrpSpPr/>
          <p:nvPr/>
        </p:nvGrpSpPr>
        <p:grpSpPr>
          <a:xfrm>
            <a:off x="804273" y="5091091"/>
            <a:ext cx="2988000" cy="875705"/>
            <a:chOff x="3017859" y="4330939"/>
            <a:chExt cx="1890849" cy="875705"/>
          </a:xfrm>
        </p:grpSpPr>
        <p:sp>
          <p:nvSpPr>
            <p:cNvPr id="926" name="Google Shape;926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26"/>
          <p:cNvGrpSpPr/>
          <p:nvPr/>
        </p:nvGrpSpPr>
        <p:grpSpPr>
          <a:xfrm>
            <a:off x="8412678" y="2953813"/>
            <a:ext cx="2988000" cy="875705"/>
            <a:chOff x="3017859" y="4330939"/>
            <a:chExt cx="1890849" cy="875705"/>
          </a:xfrm>
        </p:grpSpPr>
        <p:sp>
          <p:nvSpPr>
            <p:cNvPr id="929" name="Google Shape;929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1" name="Google Shape;931;p26"/>
          <p:cNvGrpSpPr/>
          <p:nvPr/>
        </p:nvGrpSpPr>
        <p:grpSpPr>
          <a:xfrm>
            <a:off x="8412678" y="1885173"/>
            <a:ext cx="2988000" cy="875705"/>
            <a:chOff x="3017859" y="4330939"/>
            <a:chExt cx="1890849" cy="875705"/>
          </a:xfrm>
        </p:grpSpPr>
        <p:sp>
          <p:nvSpPr>
            <p:cNvPr id="932" name="Google Shape;932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>
            <a:off x="8412678" y="4022451"/>
            <a:ext cx="2988000" cy="875705"/>
            <a:chOff x="3017859" y="4330939"/>
            <a:chExt cx="1890849" cy="875705"/>
          </a:xfrm>
        </p:grpSpPr>
        <p:sp>
          <p:nvSpPr>
            <p:cNvPr id="935" name="Google Shape;935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26"/>
          <p:cNvGrpSpPr/>
          <p:nvPr/>
        </p:nvGrpSpPr>
        <p:grpSpPr>
          <a:xfrm>
            <a:off x="8412678" y="5091091"/>
            <a:ext cx="2988000" cy="875705"/>
            <a:chOff x="3017859" y="4330939"/>
            <a:chExt cx="1890849" cy="875705"/>
          </a:xfrm>
        </p:grpSpPr>
        <p:sp>
          <p:nvSpPr>
            <p:cNvPr id="938" name="Google Shape;938;p26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0" name="Google Shape;940;p26"/>
          <p:cNvSpPr/>
          <p:nvPr/>
        </p:nvSpPr>
        <p:spPr>
          <a:xfrm flipH="1">
            <a:off x="7338432" y="3221024"/>
            <a:ext cx="461789" cy="380948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6"/>
          <p:cNvSpPr/>
          <p:nvPr/>
        </p:nvSpPr>
        <p:spPr>
          <a:xfrm rot="-2794009">
            <a:off x="7347167" y="2104689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6"/>
          <p:cNvSpPr/>
          <p:nvPr/>
        </p:nvSpPr>
        <p:spPr>
          <a:xfrm rot="9900000">
            <a:off x="4404739" y="3257520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6"/>
          <p:cNvSpPr/>
          <p:nvPr/>
        </p:nvSpPr>
        <p:spPr>
          <a:xfrm>
            <a:off x="7345770" y="4256492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6"/>
          <p:cNvSpPr/>
          <p:nvPr/>
        </p:nvSpPr>
        <p:spPr>
          <a:xfrm>
            <a:off x="4433980" y="2132420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6"/>
          <p:cNvSpPr/>
          <p:nvPr/>
        </p:nvSpPr>
        <p:spPr>
          <a:xfrm>
            <a:off x="7451942" y="5214856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6"/>
          <p:cNvSpPr/>
          <p:nvPr/>
        </p:nvSpPr>
        <p:spPr>
          <a:xfrm>
            <a:off x="4405848" y="5369824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6"/>
          <p:cNvSpPr/>
          <p:nvPr/>
        </p:nvSpPr>
        <p:spPr>
          <a:xfrm>
            <a:off x="4429099" y="4265729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7"/>
          <p:cNvGrpSpPr/>
          <p:nvPr/>
        </p:nvGrpSpPr>
        <p:grpSpPr>
          <a:xfrm rot="2700000">
            <a:off x="4972877" y="4360493"/>
            <a:ext cx="1212737" cy="1212736"/>
            <a:chOff x="7004737" y="1691210"/>
            <a:chExt cx="1009464" cy="1009464"/>
          </a:xfrm>
        </p:grpSpPr>
        <p:sp>
          <p:nvSpPr>
            <p:cNvPr id="953" name="Google Shape;953;p27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7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7"/>
          <p:cNvGrpSpPr/>
          <p:nvPr/>
        </p:nvGrpSpPr>
        <p:grpSpPr>
          <a:xfrm rot="2700000">
            <a:off x="5986588" y="5321853"/>
            <a:ext cx="1212737" cy="1212736"/>
            <a:chOff x="3971187" y="1691210"/>
            <a:chExt cx="1009464" cy="1009464"/>
          </a:xfrm>
        </p:grpSpPr>
        <p:sp>
          <p:nvSpPr>
            <p:cNvPr id="956" name="Google Shape;956;p27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2700000">
            <a:off x="5007662" y="5321853"/>
            <a:ext cx="1212737" cy="1212736"/>
            <a:chOff x="3978411" y="1946185"/>
            <a:chExt cx="1009464" cy="1009464"/>
          </a:xfrm>
        </p:grpSpPr>
        <p:sp>
          <p:nvSpPr>
            <p:cNvPr id="959" name="Google Shape;959;p27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27"/>
          <p:cNvGrpSpPr/>
          <p:nvPr/>
        </p:nvGrpSpPr>
        <p:grpSpPr>
          <a:xfrm rot="2700000">
            <a:off x="5968838" y="4360493"/>
            <a:ext cx="1212737" cy="1212736"/>
            <a:chOff x="7011962" y="1946185"/>
            <a:chExt cx="1009464" cy="1009464"/>
          </a:xfrm>
        </p:grpSpPr>
        <p:sp>
          <p:nvSpPr>
            <p:cNvPr id="962" name="Google Shape;962;p27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4" name="Google Shape;964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65" name="Google Shape;965;p27"/>
          <p:cNvSpPr/>
          <p:nvPr/>
        </p:nvSpPr>
        <p:spPr>
          <a:xfrm>
            <a:off x="6138438" y="1831197"/>
            <a:ext cx="277000" cy="277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7"/>
          <p:cNvSpPr/>
          <p:nvPr/>
        </p:nvSpPr>
        <p:spPr>
          <a:xfrm>
            <a:off x="6138438" y="2449543"/>
            <a:ext cx="277000" cy="277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7"/>
          <p:cNvSpPr/>
          <p:nvPr/>
        </p:nvSpPr>
        <p:spPr>
          <a:xfrm>
            <a:off x="6138438" y="3067889"/>
            <a:ext cx="277000" cy="277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7"/>
          <p:cNvSpPr/>
          <p:nvPr/>
        </p:nvSpPr>
        <p:spPr>
          <a:xfrm>
            <a:off x="6138438" y="3686235"/>
            <a:ext cx="277000" cy="277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7"/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7"/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7"/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7"/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27"/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974" name="Google Shape;974;p27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7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p27"/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977" name="Google Shape;977;p27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7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9" name="Google Shape;979;p27"/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980" name="Google Shape;980;p27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7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27"/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983" name="Google Shape;983;p27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7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7"/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5422701" y="5718998"/>
            <a:ext cx="360125" cy="337109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7"/>
          <p:cNvSpPr>
            <a:spLocks noGrp="1"/>
          </p:cNvSpPr>
          <p:nvPr>
            <p:ph type="pic" idx="2"/>
          </p:nvPr>
        </p:nvSpPr>
        <p:spPr>
          <a:xfrm>
            <a:off x="1466378" y="1642490"/>
            <a:ext cx="3420025" cy="21316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8"/>
          <p:cNvGrpSpPr/>
          <p:nvPr/>
        </p:nvGrpSpPr>
        <p:grpSpPr>
          <a:xfrm>
            <a:off x="6222215" y="4110628"/>
            <a:ext cx="1015306" cy="1015305"/>
            <a:chOff x="7011962" y="1946185"/>
            <a:chExt cx="1009464" cy="1009464"/>
          </a:xfrm>
        </p:grpSpPr>
        <p:sp>
          <p:nvSpPr>
            <p:cNvPr id="995" name="Google Shape;995;p28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9CA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28"/>
          <p:cNvGrpSpPr/>
          <p:nvPr/>
        </p:nvGrpSpPr>
        <p:grpSpPr>
          <a:xfrm>
            <a:off x="4952324" y="4110627"/>
            <a:ext cx="1015306" cy="1015305"/>
            <a:chOff x="7004737" y="1691210"/>
            <a:chExt cx="1009464" cy="1009464"/>
          </a:xfrm>
        </p:grpSpPr>
        <p:sp>
          <p:nvSpPr>
            <p:cNvPr id="998" name="Google Shape;998;p28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0" name="Google Shape;1000;p28"/>
          <p:cNvGrpSpPr/>
          <p:nvPr/>
        </p:nvGrpSpPr>
        <p:grpSpPr>
          <a:xfrm>
            <a:off x="4952324" y="2726771"/>
            <a:ext cx="1015306" cy="1015305"/>
            <a:chOff x="3971187" y="1691210"/>
            <a:chExt cx="1009464" cy="1009464"/>
          </a:xfrm>
        </p:grpSpPr>
        <p:sp>
          <p:nvSpPr>
            <p:cNvPr id="1001" name="Google Shape;1001;p28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6899106" y="3420785"/>
            <a:ext cx="1015306" cy="1015305"/>
            <a:chOff x="3978411" y="1946185"/>
            <a:chExt cx="1009464" cy="1009464"/>
          </a:xfrm>
        </p:grpSpPr>
        <p:sp>
          <p:nvSpPr>
            <p:cNvPr id="1004" name="Google Shape;1004;p28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28"/>
          <p:cNvGrpSpPr/>
          <p:nvPr/>
        </p:nvGrpSpPr>
        <p:grpSpPr>
          <a:xfrm>
            <a:off x="6222215" y="2726771"/>
            <a:ext cx="1015306" cy="1015305"/>
            <a:chOff x="7011962" y="1946185"/>
            <a:chExt cx="1009464" cy="1009464"/>
          </a:xfrm>
        </p:grpSpPr>
        <p:sp>
          <p:nvSpPr>
            <p:cNvPr id="1007" name="Google Shape;1007;p28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>
            <a:off x="4304918" y="3420785"/>
            <a:ext cx="1015306" cy="1015305"/>
            <a:chOff x="3971187" y="1691210"/>
            <a:chExt cx="1009464" cy="1009464"/>
          </a:xfrm>
        </p:grpSpPr>
        <p:sp>
          <p:nvSpPr>
            <p:cNvPr id="1010" name="Google Shape;1010;p28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9CA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13" name="Google Shape;1013;p28"/>
          <p:cNvGrpSpPr/>
          <p:nvPr/>
        </p:nvGrpSpPr>
        <p:grpSpPr>
          <a:xfrm>
            <a:off x="2168094" y="1739739"/>
            <a:ext cx="3228748" cy="856491"/>
            <a:chOff x="-475010" y="1129566"/>
            <a:chExt cx="3859356" cy="856491"/>
          </a:xfrm>
        </p:grpSpPr>
        <p:sp>
          <p:nvSpPr>
            <p:cNvPr id="1014" name="Google Shape;1014;p28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70122" y="3512123"/>
            <a:ext cx="3228748" cy="856491"/>
            <a:chOff x="-475010" y="1129566"/>
            <a:chExt cx="3859356" cy="856491"/>
          </a:xfrm>
        </p:grpSpPr>
        <p:sp>
          <p:nvSpPr>
            <p:cNvPr id="1017" name="Google Shape;1017;p28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8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019" name="Google Shape;1019;p28"/>
          <p:cNvGrpSpPr/>
          <p:nvPr/>
        </p:nvGrpSpPr>
        <p:grpSpPr>
          <a:xfrm>
            <a:off x="2168094" y="5229317"/>
            <a:ext cx="3228748" cy="856491"/>
            <a:chOff x="-475010" y="1129566"/>
            <a:chExt cx="3859356" cy="856491"/>
          </a:xfrm>
        </p:grpSpPr>
        <p:sp>
          <p:nvSpPr>
            <p:cNvPr id="1020" name="Google Shape;1020;p28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022" name="Google Shape;1022;p28"/>
          <p:cNvGrpSpPr/>
          <p:nvPr/>
        </p:nvGrpSpPr>
        <p:grpSpPr>
          <a:xfrm>
            <a:off x="6812797" y="1739739"/>
            <a:ext cx="3228748" cy="856491"/>
            <a:chOff x="-475010" y="1129566"/>
            <a:chExt cx="3859356" cy="856491"/>
          </a:xfrm>
        </p:grpSpPr>
        <p:sp>
          <p:nvSpPr>
            <p:cNvPr id="1023" name="Google Shape;1023;p28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8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025" name="Google Shape;1025;p28"/>
          <p:cNvGrpSpPr/>
          <p:nvPr/>
        </p:nvGrpSpPr>
        <p:grpSpPr>
          <a:xfrm>
            <a:off x="8221258" y="3512123"/>
            <a:ext cx="3228748" cy="856491"/>
            <a:chOff x="-475010" y="1129566"/>
            <a:chExt cx="3859356" cy="856491"/>
          </a:xfrm>
        </p:grpSpPr>
        <p:sp>
          <p:nvSpPr>
            <p:cNvPr id="1026" name="Google Shape;1026;p28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8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028" name="Google Shape;1028;p28"/>
          <p:cNvGrpSpPr/>
          <p:nvPr/>
        </p:nvGrpSpPr>
        <p:grpSpPr>
          <a:xfrm>
            <a:off x="6795158" y="5229317"/>
            <a:ext cx="3228748" cy="856491"/>
            <a:chOff x="-475010" y="1129566"/>
            <a:chExt cx="3859356" cy="856491"/>
          </a:xfrm>
        </p:grpSpPr>
        <p:sp>
          <p:nvSpPr>
            <p:cNvPr id="1029" name="Google Shape;1029;p28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031" name="Google Shape;1031;p28"/>
          <p:cNvSpPr/>
          <p:nvPr/>
        </p:nvSpPr>
        <p:spPr>
          <a:xfrm>
            <a:off x="5302338" y="313200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8"/>
          <p:cNvSpPr/>
          <p:nvPr/>
        </p:nvSpPr>
        <p:spPr>
          <a:xfrm>
            <a:off x="6559633" y="30688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8"/>
          <p:cNvSpPr/>
          <p:nvPr/>
        </p:nvSpPr>
        <p:spPr>
          <a:xfrm>
            <a:off x="4665137" y="37723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8"/>
          <p:cNvSpPr/>
          <p:nvPr/>
        </p:nvSpPr>
        <p:spPr>
          <a:xfrm>
            <a:off x="6554205" y="446000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8"/>
          <p:cNvSpPr/>
          <p:nvPr/>
        </p:nvSpPr>
        <p:spPr>
          <a:xfrm>
            <a:off x="5293099" y="4486000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7228402" y="37706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42" name="Google Shape;1042;p29"/>
          <p:cNvSpPr/>
          <p:nvPr/>
        </p:nvSpPr>
        <p:spPr>
          <a:xfrm rot="-2700000">
            <a:off x="5458589" y="3339585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3" name="Google Shape;1043;p29"/>
          <p:cNvGrpSpPr/>
          <p:nvPr/>
        </p:nvGrpSpPr>
        <p:grpSpPr>
          <a:xfrm>
            <a:off x="6216301" y="2092034"/>
            <a:ext cx="1980000" cy="1811627"/>
            <a:chOff x="4678493" y="1987706"/>
            <a:chExt cx="2712942" cy="1811627"/>
          </a:xfrm>
        </p:grpSpPr>
        <p:sp>
          <p:nvSpPr>
            <p:cNvPr id="1044" name="Google Shape;1044;p29"/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 rot="-5400000">
              <a:off x="4465302" y="2390078"/>
              <a:ext cx="1622446" cy="1196064"/>
            </a:xfrm>
            <a:custGeom>
              <a:avLst/>
              <a:gdLst/>
              <a:ahLst/>
              <a:cxnLst/>
              <a:rect l="l" t="t" r="r" b="b"/>
              <a:pathLst>
                <a:path w="1711607" h="1196064" extrusionOk="0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191000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6" name="Google Shape;1046;p29"/>
          <p:cNvGrpSpPr/>
          <p:nvPr/>
        </p:nvGrpSpPr>
        <p:grpSpPr>
          <a:xfrm rot="10800000" flipH="1">
            <a:off x="6230205" y="3946197"/>
            <a:ext cx="1966096" cy="1754474"/>
            <a:chOff x="4697543" y="1987706"/>
            <a:chExt cx="2693892" cy="1754474"/>
          </a:xfrm>
        </p:grpSpPr>
        <p:sp>
          <p:nvSpPr>
            <p:cNvPr id="1047" name="Google Shape;1047;p29"/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 rot="-5400000">
              <a:off x="4503403" y="2371026"/>
              <a:ext cx="1565294" cy="1177015"/>
            </a:xfrm>
            <a:custGeom>
              <a:avLst/>
              <a:gdLst/>
              <a:ahLst/>
              <a:cxnLst/>
              <a:rect l="l" t="t" r="r" b="b"/>
              <a:pathLst>
                <a:path w="1651314" h="1177015" extrusionOk="0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040406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6251060" y="3554599"/>
            <a:ext cx="1945242" cy="753796"/>
            <a:chOff x="4726118" y="1987706"/>
            <a:chExt cx="2665317" cy="753796"/>
          </a:xfrm>
        </p:grpSpPr>
        <p:sp>
          <p:nvSpPr>
            <p:cNvPr id="1050" name="Google Shape;1050;p29"/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 rot="-5400000">
              <a:off x="5114090" y="1788914"/>
              <a:ext cx="372495" cy="1148439"/>
            </a:xfrm>
            <a:custGeom>
              <a:avLst/>
              <a:gdLst/>
              <a:ahLst/>
              <a:cxnLst/>
              <a:rect l="l" t="t" r="r" b="b"/>
              <a:pathLst>
                <a:path w="392965" h="1148439" extrusionOk="0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rgbClr val="000C13"/>
                </a:gs>
                <a:gs pos="100000">
                  <a:srgbClr val="000C13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flipH="1">
            <a:off x="3938129" y="2092034"/>
            <a:ext cx="1980000" cy="1811627"/>
            <a:chOff x="4678493" y="1987706"/>
            <a:chExt cx="2712942" cy="1811627"/>
          </a:xfrm>
        </p:grpSpPr>
        <p:sp>
          <p:nvSpPr>
            <p:cNvPr id="1053" name="Google Shape;1053;p29"/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 rot="-5400000">
              <a:off x="4465302" y="2390078"/>
              <a:ext cx="1622446" cy="1196064"/>
            </a:xfrm>
            <a:custGeom>
              <a:avLst/>
              <a:gdLst/>
              <a:ahLst/>
              <a:cxnLst/>
              <a:rect l="l" t="t" r="r" b="b"/>
              <a:pathLst>
                <a:path w="1711607" h="1196064" extrusionOk="0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170300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29"/>
          <p:cNvGrpSpPr/>
          <p:nvPr/>
        </p:nvGrpSpPr>
        <p:grpSpPr>
          <a:xfrm rot="10800000">
            <a:off x="3938130" y="3946197"/>
            <a:ext cx="1966096" cy="1754474"/>
            <a:chOff x="4697543" y="1987706"/>
            <a:chExt cx="2693892" cy="1754474"/>
          </a:xfrm>
        </p:grpSpPr>
        <p:sp>
          <p:nvSpPr>
            <p:cNvPr id="1056" name="Google Shape;1056;p29"/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rot="-5400000">
              <a:off x="4503403" y="2371026"/>
              <a:ext cx="1565294" cy="1177015"/>
            </a:xfrm>
            <a:custGeom>
              <a:avLst/>
              <a:gdLst/>
              <a:ahLst/>
              <a:cxnLst/>
              <a:rect l="l" t="t" r="r" b="b"/>
              <a:pathLst>
                <a:path w="1651314" h="1177015" extrusionOk="0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040406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8" name="Google Shape;1058;p29"/>
          <p:cNvGrpSpPr/>
          <p:nvPr/>
        </p:nvGrpSpPr>
        <p:grpSpPr>
          <a:xfrm flipH="1">
            <a:off x="3938130" y="3554599"/>
            <a:ext cx="1945242" cy="753796"/>
            <a:chOff x="4726118" y="1987706"/>
            <a:chExt cx="2665317" cy="753796"/>
          </a:xfrm>
        </p:grpSpPr>
        <p:sp>
          <p:nvSpPr>
            <p:cNvPr id="1059" name="Google Shape;1059;p29"/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rot="-5400000">
              <a:off x="5114090" y="1788914"/>
              <a:ext cx="372495" cy="1148439"/>
            </a:xfrm>
            <a:custGeom>
              <a:avLst/>
              <a:gdLst/>
              <a:ahLst/>
              <a:cxnLst/>
              <a:rect l="l" t="t" r="r" b="b"/>
              <a:pathLst>
                <a:path w="392965" h="1148439" extrusionOk="0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rgbClr val="00100F"/>
                </a:gs>
                <a:gs pos="100000">
                  <a:srgbClr val="040406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p29"/>
          <p:cNvGrpSpPr/>
          <p:nvPr/>
        </p:nvGrpSpPr>
        <p:grpSpPr>
          <a:xfrm>
            <a:off x="9047521" y="1939358"/>
            <a:ext cx="2319700" cy="1107996"/>
            <a:chOff x="3324740" y="1715063"/>
            <a:chExt cx="1260140" cy="1107996"/>
          </a:xfrm>
        </p:grpSpPr>
        <p:sp>
          <p:nvSpPr>
            <p:cNvPr id="1062" name="Google Shape;1062;p29"/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4" name="Google Shape;1064;p29"/>
          <p:cNvGrpSpPr/>
          <p:nvPr/>
        </p:nvGrpSpPr>
        <p:grpSpPr>
          <a:xfrm>
            <a:off x="9047521" y="3373354"/>
            <a:ext cx="2319700" cy="1107996"/>
            <a:chOff x="3324740" y="1715063"/>
            <a:chExt cx="1260140" cy="1107996"/>
          </a:xfrm>
        </p:grpSpPr>
        <p:sp>
          <p:nvSpPr>
            <p:cNvPr id="1065" name="Google Shape;1065;p29"/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29"/>
          <p:cNvGrpSpPr/>
          <p:nvPr/>
        </p:nvGrpSpPr>
        <p:grpSpPr>
          <a:xfrm>
            <a:off x="9047521" y="4807348"/>
            <a:ext cx="2319700" cy="1107996"/>
            <a:chOff x="3324740" y="1715063"/>
            <a:chExt cx="1260140" cy="1107996"/>
          </a:xfrm>
        </p:grpSpPr>
        <p:sp>
          <p:nvSpPr>
            <p:cNvPr id="1068" name="Google Shape;1068;p29"/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0" name="Google Shape;1070;p29"/>
          <p:cNvGrpSpPr/>
          <p:nvPr/>
        </p:nvGrpSpPr>
        <p:grpSpPr>
          <a:xfrm>
            <a:off x="880168" y="1939358"/>
            <a:ext cx="2215330" cy="1107996"/>
            <a:chOff x="3324740" y="1715063"/>
            <a:chExt cx="1260140" cy="1107996"/>
          </a:xfrm>
        </p:grpSpPr>
        <p:sp>
          <p:nvSpPr>
            <p:cNvPr id="1071" name="Google Shape;1071;p29"/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29"/>
          <p:cNvGrpSpPr/>
          <p:nvPr/>
        </p:nvGrpSpPr>
        <p:grpSpPr>
          <a:xfrm>
            <a:off x="880168" y="3373354"/>
            <a:ext cx="2215330" cy="1107996"/>
            <a:chOff x="3324740" y="1715063"/>
            <a:chExt cx="1260140" cy="1107996"/>
          </a:xfrm>
        </p:grpSpPr>
        <p:sp>
          <p:nvSpPr>
            <p:cNvPr id="1074" name="Google Shape;1074;p29"/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6" name="Google Shape;1076;p29"/>
          <p:cNvGrpSpPr/>
          <p:nvPr/>
        </p:nvGrpSpPr>
        <p:grpSpPr>
          <a:xfrm>
            <a:off x="880168" y="4807348"/>
            <a:ext cx="2215330" cy="1107996"/>
            <a:chOff x="3324740" y="1715063"/>
            <a:chExt cx="1260140" cy="1107996"/>
          </a:xfrm>
        </p:grpSpPr>
        <p:sp>
          <p:nvSpPr>
            <p:cNvPr id="1077" name="Google Shape;1077;p29"/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9" name="Google Shape;1079;p29"/>
          <p:cNvGrpSpPr/>
          <p:nvPr/>
        </p:nvGrpSpPr>
        <p:grpSpPr>
          <a:xfrm>
            <a:off x="5263358" y="1825152"/>
            <a:ext cx="1601067" cy="678649"/>
            <a:chOff x="3233964" y="1954419"/>
            <a:chExt cx="1601067" cy="678649"/>
          </a:xfrm>
        </p:grpSpPr>
        <p:sp>
          <p:nvSpPr>
            <p:cNvPr id="1080" name="Google Shape;1080;p29"/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9"/>
          <p:cNvGrpSpPr/>
          <p:nvPr/>
        </p:nvGrpSpPr>
        <p:grpSpPr>
          <a:xfrm>
            <a:off x="5272883" y="5361346"/>
            <a:ext cx="1601067" cy="678649"/>
            <a:chOff x="3233964" y="1954419"/>
            <a:chExt cx="1601067" cy="678649"/>
          </a:xfrm>
        </p:grpSpPr>
        <p:sp>
          <p:nvSpPr>
            <p:cNvPr id="1083" name="Google Shape;1083;p29"/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5" name="Google Shape;1085;p29"/>
          <p:cNvSpPr/>
          <p:nvPr/>
        </p:nvSpPr>
        <p:spPr>
          <a:xfrm rot="-2700000">
            <a:off x="5545291" y="3426287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9"/>
          <p:cNvSpPr/>
          <p:nvPr/>
        </p:nvSpPr>
        <p:spPr>
          <a:xfrm>
            <a:off x="8525542" y="2265896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9"/>
          <p:cNvSpPr/>
          <p:nvPr/>
        </p:nvSpPr>
        <p:spPr>
          <a:xfrm>
            <a:off x="3314593" y="2296954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9"/>
          <p:cNvSpPr/>
          <p:nvPr/>
        </p:nvSpPr>
        <p:spPr>
          <a:xfrm rot="2700000">
            <a:off x="3382072" y="5040874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9"/>
          <p:cNvSpPr/>
          <p:nvPr/>
        </p:nvSpPr>
        <p:spPr>
          <a:xfrm flipH="1">
            <a:off x="8443937" y="3754462"/>
            <a:ext cx="464843" cy="383467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9"/>
          <p:cNvSpPr/>
          <p:nvPr/>
        </p:nvSpPr>
        <p:spPr>
          <a:xfrm rot="-2794009">
            <a:off x="8452731" y="5105395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9"/>
          <p:cNvSpPr/>
          <p:nvPr/>
        </p:nvSpPr>
        <p:spPr>
          <a:xfrm>
            <a:off x="3302616" y="3757294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29"/>
          <p:cNvSpPr/>
          <p:nvPr/>
        </p:nvSpPr>
        <p:spPr>
          <a:xfrm>
            <a:off x="5720801" y="3589417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4726688" y="3627682"/>
            <a:ext cx="1138329" cy="1138330"/>
            <a:chOff x="7004737" y="1691210"/>
            <a:chExt cx="1009464" cy="1009464"/>
          </a:xfrm>
        </p:grpSpPr>
        <p:sp>
          <p:nvSpPr>
            <p:cNvPr id="108" name="Google Shape;108;p3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4726688" y="877051"/>
            <a:ext cx="1138329" cy="1138330"/>
            <a:chOff x="3971187" y="1691210"/>
            <a:chExt cx="1009464" cy="1009464"/>
          </a:xfrm>
        </p:grpSpPr>
        <p:sp>
          <p:nvSpPr>
            <p:cNvPr id="111" name="Google Shape;111;p3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4726688" y="2252367"/>
            <a:ext cx="1138329" cy="1138330"/>
            <a:chOff x="3978411" y="1946185"/>
            <a:chExt cx="1009464" cy="1009464"/>
          </a:xfrm>
        </p:grpSpPr>
        <p:sp>
          <p:nvSpPr>
            <p:cNvPr id="114" name="Google Shape;114;p3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4726688" y="5002998"/>
            <a:ext cx="1138329" cy="1138330"/>
            <a:chOff x="7011962" y="1946185"/>
            <a:chExt cx="1009464" cy="1009464"/>
          </a:xfrm>
        </p:grpSpPr>
        <p:sp>
          <p:nvSpPr>
            <p:cNvPr id="117" name="Google Shape;117;p3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1039352" y="4538809"/>
            <a:ext cx="220501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6121982" y="1028813"/>
            <a:ext cx="5351979" cy="800219"/>
            <a:chOff x="6557475" y="1411926"/>
            <a:chExt cx="4507692" cy="800219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3"/>
          <p:cNvSpPr txBox="1"/>
          <p:nvPr/>
        </p:nvSpPr>
        <p:spPr>
          <a:xfrm>
            <a:off x="4806686" y="1105756"/>
            <a:ext cx="958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6121982" y="2400896"/>
            <a:ext cx="5351979" cy="800219"/>
            <a:chOff x="6557475" y="1411926"/>
            <a:chExt cx="4507692" cy="800219"/>
          </a:xfrm>
        </p:grpSpPr>
        <p:sp>
          <p:nvSpPr>
            <p:cNvPr id="125" name="Google Shape;125;p3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3"/>
          <p:cNvSpPr txBox="1"/>
          <p:nvPr/>
        </p:nvSpPr>
        <p:spPr>
          <a:xfrm>
            <a:off x="4806686" y="2477839"/>
            <a:ext cx="958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6121982" y="3772979"/>
            <a:ext cx="5351979" cy="800219"/>
            <a:chOff x="6557475" y="1411926"/>
            <a:chExt cx="4507692" cy="800219"/>
          </a:xfrm>
        </p:grpSpPr>
        <p:sp>
          <p:nvSpPr>
            <p:cNvPr id="129" name="Google Shape;129;p3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3"/>
          <p:cNvSpPr txBox="1"/>
          <p:nvPr/>
        </p:nvSpPr>
        <p:spPr>
          <a:xfrm>
            <a:off x="4806686" y="3849922"/>
            <a:ext cx="958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6121982" y="5145062"/>
            <a:ext cx="5351979" cy="800219"/>
            <a:chOff x="6557475" y="1411926"/>
            <a:chExt cx="4507692" cy="800219"/>
          </a:xfrm>
        </p:grpSpPr>
        <p:sp>
          <p:nvSpPr>
            <p:cNvPr id="133" name="Google Shape;133;p3"/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3"/>
          <p:cNvSpPr txBox="1"/>
          <p:nvPr/>
        </p:nvSpPr>
        <p:spPr>
          <a:xfrm>
            <a:off x="4806686" y="5222005"/>
            <a:ext cx="958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0"/>
          <p:cNvSpPr/>
          <p:nvPr/>
        </p:nvSpPr>
        <p:spPr>
          <a:xfrm>
            <a:off x="265718" y="248931"/>
            <a:ext cx="5625134" cy="6360138"/>
          </a:xfrm>
          <a:prstGeom prst="frame">
            <a:avLst>
              <a:gd name="adj1" fmla="val 1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0"/>
          <p:cNvSpPr txBox="1"/>
          <p:nvPr/>
        </p:nvSpPr>
        <p:spPr>
          <a:xfrm>
            <a:off x="7178346" y="502394"/>
            <a:ext cx="44130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32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0"/>
          <p:cNvSpPr txBox="1"/>
          <p:nvPr/>
        </p:nvSpPr>
        <p:spPr>
          <a:xfrm>
            <a:off x="7178345" y="2237870"/>
            <a:ext cx="441301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00" name="Google Shape;1100;p30"/>
          <p:cNvSpPr txBox="1"/>
          <p:nvPr/>
        </p:nvSpPr>
        <p:spPr>
          <a:xfrm>
            <a:off x="485806" y="502394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0"/>
          <p:cNvSpPr txBox="1"/>
          <p:nvPr/>
        </p:nvSpPr>
        <p:spPr>
          <a:xfrm>
            <a:off x="496436" y="6002642"/>
            <a:ext cx="356843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0"/>
          <p:cNvSpPr txBox="1"/>
          <p:nvPr/>
        </p:nvSpPr>
        <p:spPr>
          <a:xfrm>
            <a:off x="485806" y="5241820"/>
            <a:ext cx="3568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08" name="Google Shape;1108;p31"/>
          <p:cNvSpPr/>
          <p:nvPr/>
        </p:nvSpPr>
        <p:spPr>
          <a:xfrm rot="-2700000">
            <a:off x="9239194" y="1265013"/>
            <a:ext cx="5490833" cy="4829760"/>
          </a:xfrm>
          <a:custGeom>
            <a:avLst/>
            <a:gdLst/>
            <a:ahLst/>
            <a:cxnLst/>
            <a:rect l="l" t="t" r="r" b="b"/>
            <a:pathLst>
              <a:path w="4732435" h="3555321" extrusionOk="0">
                <a:moveTo>
                  <a:pt x="4732435" y="0"/>
                </a:moveTo>
                <a:lnTo>
                  <a:pt x="556806" y="3555321"/>
                </a:lnTo>
                <a:cubicBezTo>
                  <a:pt x="356941" y="3393472"/>
                  <a:pt x="199865" y="3246926"/>
                  <a:pt x="0" y="3085077"/>
                </a:cubicBezTo>
                <a:cubicBezTo>
                  <a:pt x="4937" y="2071033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rgbClr val="86D2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1"/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1" name="Google Shape;1121;p31"/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1122" name="Google Shape;1122;p31"/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1"/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1125" name="Google Shape;1125;p31"/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1"/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31"/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1128" name="Google Shape;1128;p31"/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" name="Google Shape;1134;p32"/>
          <p:cNvGraphicFramePr/>
          <p:nvPr/>
        </p:nvGraphicFramePr>
        <p:xfrm>
          <a:off x="3666680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{1F9EE888-B2C1-457C-A479-03470A6C826E}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2000" b="1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$100</a:t>
                      </a:r>
                      <a:endParaRPr sz="2400" b="1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35" name="Google Shape;1135;p32"/>
          <p:cNvGraphicFramePr/>
          <p:nvPr/>
        </p:nvGraphicFramePr>
        <p:xfrm>
          <a:off x="6378395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{1F9EE888-B2C1-457C-A479-03470A6C826E}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2000" b="1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$95</a:t>
                      </a:r>
                      <a:endParaRPr sz="2400" b="1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36" name="Google Shape;1136;p32"/>
          <p:cNvGraphicFramePr/>
          <p:nvPr/>
        </p:nvGraphicFramePr>
        <p:xfrm>
          <a:off x="9090110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{1F9EE888-B2C1-457C-A479-03470A6C826E}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2000" b="1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$150</a:t>
                      </a:r>
                      <a:endParaRPr sz="2400" b="1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37" name="Google Shape;1137;p32"/>
          <p:cNvGraphicFramePr/>
          <p:nvPr/>
        </p:nvGraphicFramePr>
        <p:xfrm>
          <a:off x="954965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{1F9EE888-B2C1-457C-A479-03470A6C826E}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r>
                        <a:rPr lang="en-US" sz="2000" b="1">
                          <a:solidFill>
                            <a:srgbClr val="3ED4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>
                        <a:solidFill>
                          <a:srgbClr val="3ED4B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rgbClr val="F0AD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$150</a:t>
                      </a:r>
                      <a:endParaRPr sz="2400" b="1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38" name="Google Shape;1138;p32"/>
          <p:cNvGrpSpPr/>
          <p:nvPr/>
        </p:nvGrpSpPr>
        <p:grpSpPr>
          <a:xfrm>
            <a:off x="9648253" y="1291435"/>
            <a:ext cx="1009464" cy="1009464"/>
            <a:chOff x="7004737" y="1691210"/>
            <a:chExt cx="1009464" cy="1009464"/>
          </a:xfrm>
        </p:grpSpPr>
        <p:sp>
          <p:nvSpPr>
            <p:cNvPr id="1139" name="Google Shape;1139;p32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1" name="Google Shape;1141;p32"/>
          <p:cNvGrpSpPr/>
          <p:nvPr/>
        </p:nvGrpSpPr>
        <p:grpSpPr>
          <a:xfrm>
            <a:off x="4227244" y="1272346"/>
            <a:ext cx="1009464" cy="1009464"/>
            <a:chOff x="3971187" y="1691210"/>
            <a:chExt cx="1009464" cy="1009464"/>
          </a:xfrm>
        </p:grpSpPr>
        <p:sp>
          <p:nvSpPr>
            <p:cNvPr id="1142" name="Google Shape;1142;p32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517186" y="1283449"/>
            <a:ext cx="1009464" cy="1009464"/>
            <a:chOff x="3978411" y="1946185"/>
            <a:chExt cx="1009464" cy="1009464"/>
          </a:xfrm>
        </p:grpSpPr>
        <p:sp>
          <p:nvSpPr>
            <p:cNvPr id="1145" name="Google Shape;1145;p32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2"/>
          <p:cNvGrpSpPr/>
          <p:nvPr/>
        </p:nvGrpSpPr>
        <p:grpSpPr>
          <a:xfrm>
            <a:off x="6944314" y="1272345"/>
            <a:ext cx="1009464" cy="1009464"/>
            <a:chOff x="7011962" y="1946185"/>
            <a:chExt cx="1009464" cy="1009464"/>
          </a:xfrm>
        </p:grpSpPr>
        <p:sp>
          <p:nvSpPr>
            <p:cNvPr id="1148" name="Google Shape;1148;p32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3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51" name="Google Shape;1151;p32"/>
          <p:cNvSpPr/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2"/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2"/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2"/>
          <p:cNvSpPr/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3"/>
          <p:cNvSpPr/>
          <p:nvPr/>
        </p:nvSpPr>
        <p:spPr>
          <a:xfrm>
            <a:off x="0" y="0"/>
            <a:ext cx="2469953" cy="2486033"/>
          </a:xfrm>
          <a:custGeom>
            <a:avLst/>
            <a:gdLst/>
            <a:ahLst/>
            <a:cxnLst/>
            <a:rect l="l" t="t" r="r" b="b"/>
            <a:pathLst>
              <a:path w="2469953" h="2486033" extrusionOk="0">
                <a:moveTo>
                  <a:pt x="5691" y="143427"/>
                </a:moveTo>
                <a:lnTo>
                  <a:pt x="1176994" y="1314730"/>
                </a:lnTo>
                <a:lnTo>
                  <a:pt x="5691" y="2486033"/>
                </a:lnTo>
                <a:lnTo>
                  <a:pt x="0" y="2480342"/>
                </a:lnTo>
                <a:lnTo>
                  <a:pt x="0" y="149118"/>
                </a:lnTo>
                <a:close/>
                <a:moveTo>
                  <a:pt x="145293" y="0"/>
                </a:moveTo>
                <a:lnTo>
                  <a:pt x="2469953" y="0"/>
                </a:lnTo>
                <a:lnTo>
                  <a:pt x="1307623" y="1162330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3"/>
          <p:cNvSpPr/>
          <p:nvPr/>
        </p:nvSpPr>
        <p:spPr>
          <a:xfrm>
            <a:off x="1" y="2727240"/>
            <a:ext cx="1166065" cy="2332130"/>
          </a:xfrm>
          <a:custGeom>
            <a:avLst/>
            <a:gdLst/>
            <a:ahLst/>
            <a:cxnLst/>
            <a:rect l="l" t="t" r="r" b="b"/>
            <a:pathLst>
              <a:path w="1166065" h="2332130" extrusionOk="0">
                <a:moveTo>
                  <a:pt x="0" y="0"/>
                </a:moveTo>
                <a:lnTo>
                  <a:pt x="1166065" y="1166065"/>
                </a:lnTo>
                <a:lnTo>
                  <a:pt x="0" y="2332130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3"/>
          <p:cNvSpPr/>
          <p:nvPr/>
        </p:nvSpPr>
        <p:spPr>
          <a:xfrm>
            <a:off x="2702558" y="0"/>
            <a:ext cx="2338853" cy="1169426"/>
          </a:xfrm>
          <a:custGeom>
            <a:avLst/>
            <a:gdLst/>
            <a:ahLst/>
            <a:cxnLst/>
            <a:rect l="l" t="t" r="r" b="b"/>
            <a:pathLst>
              <a:path w="2338853" h="1169426" extrusionOk="0">
                <a:moveTo>
                  <a:pt x="0" y="0"/>
                </a:moveTo>
                <a:lnTo>
                  <a:pt x="2338853" y="0"/>
                </a:lnTo>
                <a:lnTo>
                  <a:pt x="1169426" y="1169426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3"/>
          <p:cNvSpPr/>
          <p:nvPr/>
        </p:nvSpPr>
        <p:spPr>
          <a:xfrm>
            <a:off x="0" y="5345732"/>
            <a:ext cx="1175590" cy="1512268"/>
          </a:xfrm>
          <a:custGeom>
            <a:avLst/>
            <a:gdLst/>
            <a:ahLst/>
            <a:cxnLst/>
            <a:rect l="l" t="t" r="r" b="b"/>
            <a:pathLst>
              <a:path w="1175590" h="1512268" extrusionOk="0">
                <a:moveTo>
                  <a:pt x="4287" y="0"/>
                </a:moveTo>
                <a:lnTo>
                  <a:pt x="1175590" y="1171303"/>
                </a:lnTo>
                <a:lnTo>
                  <a:pt x="834625" y="1512268"/>
                </a:lnTo>
                <a:lnTo>
                  <a:pt x="0" y="1512268"/>
                </a:lnTo>
                <a:lnTo>
                  <a:pt x="0" y="4287"/>
                </a:lnTo>
                <a:close/>
              </a:path>
            </a:pathLst>
          </a:custGeom>
          <a:solidFill>
            <a:srgbClr val="FFA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3"/>
          <p:cNvSpPr txBox="1"/>
          <p:nvPr/>
        </p:nvSpPr>
        <p:spPr>
          <a:xfrm>
            <a:off x="7100141" y="2368923"/>
            <a:ext cx="44130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3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3"/>
          <p:cNvSpPr txBox="1"/>
          <p:nvPr/>
        </p:nvSpPr>
        <p:spPr>
          <a:xfrm>
            <a:off x="7100140" y="4104399"/>
            <a:ext cx="441301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1165" name="Google Shape;1165;p33"/>
          <p:cNvSpPr txBox="1"/>
          <p:nvPr/>
        </p:nvSpPr>
        <p:spPr>
          <a:xfrm>
            <a:off x="7031481" y="292981"/>
            <a:ext cx="4915922" cy="175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166" name="Google Shape;1166;p33"/>
          <p:cNvSpPr>
            <a:spLocks noGrp="1"/>
          </p:cNvSpPr>
          <p:nvPr>
            <p:ph type="pic" idx="2"/>
          </p:nvPr>
        </p:nvSpPr>
        <p:spPr>
          <a:xfrm>
            <a:off x="106341" y="126846"/>
            <a:ext cx="6248402" cy="67311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34"/>
          <p:cNvGrpSpPr/>
          <p:nvPr/>
        </p:nvGrpSpPr>
        <p:grpSpPr>
          <a:xfrm>
            <a:off x="899444" y="4019529"/>
            <a:ext cx="903973" cy="903972"/>
            <a:chOff x="7004737" y="1691210"/>
            <a:chExt cx="1009464" cy="1009464"/>
          </a:xfrm>
        </p:grpSpPr>
        <p:sp>
          <p:nvSpPr>
            <p:cNvPr id="1172" name="Google Shape;1172;p34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4" name="Google Shape;1174;p34"/>
          <p:cNvGrpSpPr/>
          <p:nvPr/>
        </p:nvGrpSpPr>
        <p:grpSpPr>
          <a:xfrm>
            <a:off x="6339097" y="5236001"/>
            <a:ext cx="903973" cy="903972"/>
            <a:chOff x="3971187" y="1691210"/>
            <a:chExt cx="1009464" cy="1009464"/>
          </a:xfrm>
        </p:grpSpPr>
        <p:sp>
          <p:nvSpPr>
            <p:cNvPr id="1175" name="Google Shape;1175;p34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7" name="Google Shape;1177;p34"/>
          <p:cNvGrpSpPr/>
          <p:nvPr/>
        </p:nvGrpSpPr>
        <p:grpSpPr>
          <a:xfrm>
            <a:off x="899444" y="5244231"/>
            <a:ext cx="903973" cy="903972"/>
            <a:chOff x="3978411" y="1946185"/>
            <a:chExt cx="1009464" cy="1009464"/>
          </a:xfrm>
        </p:grpSpPr>
        <p:sp>
          <p:nvSpPr>
            <p:cNvPr id="1178" name="Google Shape;1178;p34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0" name="Google Shape;1180;p34"/>
          <p:cNvGrpSpPr/>
          <p:nvPr/>
        </p:nvGrpSpPr>
        <p:grpSpPr>
          <a:xfrm>
            <a:off x="6321346" y="4019664"/>
            <a:ext cx="903973" cy="903972"/>
            <a:chOff x="7011962" y="1946185"/>
            <a:chExt cx="1009464" cy="1009464"/>
          </a:xfrm>
        </p:grpSpPr>
        <p:sp>
          <p:nvSpPr>
            <p:cNvPr id="1181" name="Google Shape;1181;p34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3" name="Google Shape;1183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84" name="Google Shape;1184;p34"/>
          <p:cNvGraphicFramePr/>
          <p:nvPr/>
        </p:nvGraphicFramePr>
        <p:xfrm>
          <a:off x="2652032" y="165517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5" name="Google Shape;1185;p34"/>
          <p:cNvSpPr/>
          <p:nvPr/>
        </p:nvSpPr>
        <p:spPr>
          <a:xfrm>
            <a:off x="5103840" y="2094219"/>
            <a:ext cx="575459" cy="151561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4"/>
          <p:cNvSpPr/>
          <p:nvPr/>
        </p:nvSpPr>
        <p:spPr>
          <a:xfrm rot="10800000">
            <a:off x="6349186" y="2087223"/>
            <a:ext cx="717050" cy="1529609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7" name="Google Shape;1187;p34"/>
          <p:cNvGrpSpPr/>
          <p:nvPr/>
        </p:nvGrpSpPr>
        <p:grpSpPr>
          <a:xfrm>
            <a:off x="931986" y="2570778"/>
            <a:ext cx="3107688" cy="1048024"/>
            <a:chOff x="803640" y="3362835"/>
            <a:chExt cx="2059657" cy="1048024"/>
          </a:xfrm>
        </p:grpSpPr>
        <p:sp>
          <p:nvSpPr>
            <p:cNvPr id="1188" name="Google Shape;1188;p3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0" name="Google Shape;1190;p34"/>
          <p:cNvGrpSpPr/>
          <p:nvPr/>
        </p:nvGrpSpPr>
        <p:grpSpPr>
          <a:xfrm>
            <a:off x="8087402" y="2570778"/>
            <a:ext cx="3333806" cy="1048024"/>
            <a:chOff x="803640" y="3362835"/>
            <a:chExt cx="2059657" cy="1048024"/>
          </a:xfrm>
        </p:grpSpPr>
        <p:sp>
          <p:nvSpPr>
            <p:cNvPr id="1191" name="Google Shape;1191;p3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3" name="Google Shape;1193;p34"/>
          <p:cNvSpPr txBox="1"/>
          <p:nvPr/>
        </p:nvSpPr>
        <p:spPr>
          <a:xfrm>
            <a:off x="2038078" y="1818445"/>
            <a:ext cx="2001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34"/>
          <p:cNvSpPr txBox="1"/>
          <p:nvPr/>
        </p:nvSpPr>
        <p:spPr>
          <a:xfrm>
            <a:off x="8087402" y="1818445"/>
            <a:ext cx="2001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95" name="Google Shape;1195;p34"/>
          <p:cNvGraphicFramePr/>
          <p:nvPr/>
        </p:nvGraphicFramePr>
        <p:xfrm>
          <a:off x="1908968" y="3754938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96" name="Google Shape;1196;p34"/>
          <p:cNvGrpSpPr/>
          <p:nvPr/>
        </p:nvGrpSpPr>
        <p:grpSpPr>
          <a:xfrm>
            <a:off x="1908968" y="4187588"/>
            <a:ext cx="4063386" cy="678692"/>
            <a:chOff x="803640" y="3362835"/>
            <a:chExt cx="2059657" cy="678692"/>
          </a:xfrm>
        </p:grpSpPr>
        <p:sp>
          <p:nvSpPr>
            <p:cNvPr id="1197" name="Google Shape;1197;p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9" name="Google Shape;1199;p34"/>
          <p:cNvGrpSpPr/>
          <p:nvPr/>
        </p:nvGrpSpPr>
        <p:grpSpPr>
          <a:xfrm>
            <a:off x="7357822" y="4187588"/>
            <a:ext cx="4063386" cy="678692"/>
            <a:chOff x="803640" y="3362835"/>
            <a:chExt cx="2059657" cy="678692"/>
          </a:xfrm>
        </p:grpSpPr>
        <p:sp>
          <p:nvSpPr>
            <p:cNvPr id="1200" name="Google Shape;1200;p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2" name="Google Shape;1202;p34"/>
          <p:cNvGrpSpPr/>
          <p:nvPr/>
        </p:nvGrpSpPr>
        <p:grpSpPr>
          <a:xfrm>
            <a:off x="1908968" y="5402937"/>
            <a:ext cx="4063386" cy="678692"/>
            <a:chOff x="803640" y="3362835"/>
            <a:chExt cx="2059657" cy="678692"/>
          </a:xfrm>
        </p:grpSpPr>
        <p:sp>
          <p:nvSpPr>
            <p:cNvPr id="1203" name="Google Shape;1203;p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4"/>
          <p:cNvGrpSpPr/>
          <p:nvPr/>
        </p:nvGrpSpPr>
        <p:grpSpPr>
          <a:xfrm>
            <a:off x="7357822" y="5402937"/>
            <a:ext cx="4063386" cy="678692"/>
            <a:chOff x="803640" y="3362835"/>
            <a:chExt cx="2059657" cy="678692"/>
          </a:xfrm>
        </p:grpSpPr>
        <p:sp>
          <p:nvSpPr>
            <p:cNvPr id="1206" name="Google Shape;1206;p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208" name="Google Shape;1208;p34"/>
          <p:cNvGraphicFramePr/>
          <p:nvPr/>
        </p:nvGraphicFramePr>
        <p:xfrm>
          <a:off x="1908968" y="4985996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09" name="Google Shape;1209;p34"/>
          <p:cNvGraphicFramePr/>
          <p:nvPr/>
        </p:nvGraphicFramePr>
        <p:xfrm>
          <a:off x="7392144" y="3754938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10" name="Google Shape;1210;p34"/>
          <p:cNvGraphicFramePr/>
          <p:nvPr/>
        </p:nvGraphicFramePr>
        <p:xfrm>
          <a:off x="7392144" y="4985996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11" name="Google Shape;1211;p34"/>
          <p:cNvSpPr/>
          <p:nvPr/>
        </p:nvSpPr>
        <p:spPr>
          <a:xfrm>
            <a:off x="6634623" y="553396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4"/>
          <p:cNvSpPr/>
          <p:nvPr/>
        </p:nvSpPr>
        <p:spPr>
          <a:xfrm rot="2700000">
            <a:off x="6663917" y="42213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4"/>
          <p:cNvSpPr/>
          <p:nvPr/>
        </p:nvSpPr>
        <p:spPr>
          <a:xfrm>
            <a:off x="1184110" y="4298839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4"/>
          <p:cNvSpPr/>
          <p:nvPr/>
        </p:nvSpPr>
        <p:spPr>
          <a:xfrm>
            <a:off x="1200486" y="551788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907433" y="2160655"/>
            <a:ext cx="11284567" cy="1389099"/>
            <a:chOff x="881604" y="2379524"/>
            <a:chExt cx="10688078" cy="1315673"/>
          </a:xfrm>
        </p:grpSpPr>
        <p:sp>
          <p:nvSpPr>
            <p:cNvPr id="1221" name="Google Shape;1221;p35"/>
            <p:cNvSpPr/>
            <p:nvPr/>
          </p:nvSpPr>
          <p:spPr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881604" y="2379524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CA2100"/>
                </a:gs>
                <a:gs pos="100000">
                  <a:srgbClr val="D32200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5"/>
          <p:cNvGrpSpPr/>
          <p:nvPr/>
        </p:nvGrpSpPr>
        <p:grpSpPr>
          <a:xfrm>
            <a:off x="1306132" y="2983950"/>
            <a:ext cx="10885868" cy="1389099"/>
            <a:chOff x="1259228" y="3168587"/>
            <a:chExt cx="10310454" cy="1315673"/>
          </a:xfrm>
        </p:grpSpPr>
        <p:sp>
          <p:nvSpPr>
            <p:cNvPr id="1224" name="Google Shape;1224;p35"/>
            <p:cNvSpPr/>
            <p:nvPr/>
          </p:nvSpPr>
          <p:spPr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259228" y="3168587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DC8E00"/>
                </a:gs>
                <a:gs pos="100000">
                  <a:srgbClr val="E69500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>
            <a:off x="1712376" y="3804393"/>
            <a:ext cx="10479623" cy="1389099"/>
            <a:chOff x="1635672" y="3945070"/>
            <a:chExt cx="9925683" cy="1315673"/>
          </a:xfrm>
        </p:grpSpPr>
        <p:sp>
          <p:nvSpPr>
            <p:cNvPr id="1227" name="Google Shape;1227;p35"/>
            <p:cNvSpPr/>
            <p:nvPr/>
          </p:nvSpPr>
          <p:spPr>
            <a:xfrm>
              <a:off x="2270227" y="3945070"/>
              <a:ext cx="9291128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635672" y="3945070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068F85"/>
                </a:gs>
                <a:gs pos="100000">
                  <a:srgbClr val="06958B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35"/>
          <p:cNvGrpSpPr/>
          <p:nvPr/>
        </p:nvGrpSpPr>
        <p:grpSpPr>
          <a:xfrm>
            <a:off x="2109829" y="4624484"/>
            <a:ext cx="10082170" cy="1389099"/>
            <a:chOff x="2012116" y="4730345"/>
            <a:chExt cx="9549239" cy="1315673"/>
          </a:xfrm>
        </p:grpSpPr>
        <p:sp>
          <p:nvSpPr>
            <p:cNvPr id="1230" name="Google Shape;1230;p35"/>
            <p:cNvSpPr/>
            <p:nvPr/>
          </p:nvSpPr>
          <p:spPr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2012116" y="4730345"/>
              <a:ext cx="1628294" cy="1315673"/>
            </a:xfrm>
            <a:custGeom>
              <a:avLst/>
              <a:gdLst/>
              <a:ahLst/>
              <a:cxnLst/>
              <a:rect l="l" t="t" r="r" b="b"/>
              <a:pathLst>
                <a:path w="1224" h="989" extrusionOk="0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rgbClr val="0570AB"/>
                </a:gs>
                <a:gs pos="100000">
                  <a:srgbClr val="0575B3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2" name="Google Shape;1232;p35"/>
          <p:cNvSpPr txBox="1"/>
          <p:nvPr/>
        </p:nvSpPr>
        <p:spPr>
          <a:xfrm rot="-3147716">
            <a:off x="1117888" y="2541534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5"/>
          <p:cNvSpPr txBox="1"/>
          <p:nvPr/>
        </p:nvSpPr>
        <p:spPr>
          <a:xfrm rot="-3147716">
            <a:off x="1521428" y="3359479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5"/>
          <p:cNvSpPr txBox="1"/>
          <p:nvPr/>
        </p:nvSpPr>
        <p:spPr>
          <a:xfrm rot="-3147716">
            <a:off x="1924968" y="4177424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5"/>
          <p:cNvSpPr txBox="1"/>
          <p:nvPr/>
        </p:nvSpPr>
        <p:spPr>
          <a:xfrm rot="-3147716">
            <a:off x="2328508" y="4986224"/>
            <a:ext cx="97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5"/>
          <p:cNvSpPr txBox="1"/>
          <p:nvPr/>
        </p:nvSpPr>
        <p:spPr>
          <a:xfrm>
            <a:off x="4071818" y="2342268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5"/>
          <p:cNvSpPr txBox="1"/>
          <p:nvPr/>
        </p:nvSpPr>
        <p:spPr>
          <a:xfrm>
            <a:off x="4071818" y="3160528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5"/>
          <p:cNvSpPr txBox="1"/>
          <p:nvPr/>
        </p:nvSpPr>
        <p:spPr>
          <a:xfrm>
            <a:off x="4071818" y="3978790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5"/>
          <p:cNvSpPr txBox="1"/>
          <p:nvPr/>
        </p:nvSpPr>
        <p:spPr>
          <a:xfrm>
            <a:off x="4071818" y="4787906"/>
            <a:ext cx="6777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5"/>
          <p:cNvSpPr txBox="1"/>
          <p:nvPr/>
        </p:nvSpPr>
        <p:spPr>
          <a:xfrm>
            <a:off x="8783405" y="1688445"/>
            <a:ext cx="24971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Power Presentation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6"/>
          <p:cNvSpPr>
            <a:spLocks noGrp="1"/>
          </p:cNvSpPr>
          <p:nvPr>
            <p:ph type="pic" idx="2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46" name="Google Shape;1246;p36"/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/>
          </a:p>
        </p:txBody>
      </p:sp>
      <p:sp>
        <p:nvSpPr>
          <p:cNvPr id="1247" name="Google Shape;1247;p36"/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Reports and Presentations with our Templates. Get a modern PowerPoint  Presentation that is beautifully designed. You can simply impress your audience and add a unique zing and appeal to your Reports and Presentations with our Templates.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6"/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6"/>
          <p:cNvSpPr/>
          <p:nvPr/>
        </p:nvSpPr>
        <p:spPr>
          <a:xfrm rot="-5400000">
            <a:off x="2056339" y="3101760"/>
            <a:ext cx="6858004" cy="6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250" name="Google Shape;1250;p36"/>
          <p:cNvSpPr>
            <a:spLocks noGrp="1"/>
          </p:cNvSpPr>
          <p:nvPr>
            <p:ph type="pic" idx="3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1" name="Google Shape;1251;p36"/>
          <p:cNvSpPr>
            <a:spLocks noGrp="1"/>
          </p:cNvSpPr>
          <p:nvPr>
            <p:ph type="pic" idx="4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37"/>
          <p:cNvGrpSpPr/>
          <p:nvPr/>
        </p:nvGrpSpPr>
        <p:grpSpPr>
          <a:xfrm>
            <a:off x="6313819" y="1764550"/>
            <a:ext cx="1015306" cy="1015305"/>
            <a:chOff x="7011962" y="1946185"/>
            <a:chExt cx="1009464" cy="1009464"/>
          </a:xfrm>
        </p:grpSpPr>
        <p:sp>
          <p:nvSpPr>
            <p:cNvPr id="1257" name="Google Shape;1257;p37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9CA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37"/>
          <p:cNvGrpSpPr/>
          <p:nvPr/>
        </p:nvGrpSpPr>
        <p:grpSpPr>
          <a:xfrm>
            <a:off x="875531" y="3432458"/>
            <a:ext cx="1015306" cy="1015305"/>
            <a:chOff x="7004737" y="1691210"/>
            <a:chExt cx="1009464" cy="1009464"/>
          </a:xfrm>
        </p:grpSpPr>
        <p:sp>
          <p:nvSpPr>
            <p:cNvPr id="1260" name="Google Shape;1260;p37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37"/>
          <p:cNvGrpSpPr/>
          <p:nvPr/>
        </p:nvGrpSpPr>
        <p:grpSpPr>
          <a:xfrm>
            <a:off x="6313819" y="5098452"/>
            <a:ext cx="1015306" cy="1015305"/>
            <a:chOff x="3971187" y="1691210"/>
            <a:chExt cx="1009464" cy="1009464"/>
          </a:xfrm>
        </p:grpSpPr>
        <p:sp>
          <p:nvSpPr>
            <p:cNvPr id="1263" name="Google Shape;1263;p37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7"/>
          <p:cNvGrpSpPr/>
          <p:nvPr/>
        </p:nvGrpSpPr>
        <p:grpSpPr>
          <a:xfrm>
            <a:off x="6313819" y="3432458"/>
            <a:ext cx="1015306" cy="1015305"/>
            <a:chOff x="3978411" y="1946185"/>
            <a:chExt cx="1009464" cy="1009464"/>
          </a:xfrm>
        </p:grpSpPr>
        <p:sp>
          <p:nvSpPr>
            <p:cNvPr id="1266" name="Google Shape;1266;p37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7"/>
          <p:cNvGrpSpPr/>
          <p:nvPr/>
        </p:nvGrpSpPr>
        <p:grpSpPr>
          <a:xfrm>
            <a:off x="875531" y="1764550"/>
            <a:ext cx="1015306" cy="1015305"/>
            <a:chOff x="7011962" y="1946185"/>
            <a:chExt cx="1009464" cy="1009464"/>
          </a:xfrm>
        </p:grpSpPr>
        <p:sp>
          <p:nvSpPr>
            <p:cNvPr id="1269" name="Google Shape;1269;p37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37"/>
          <p:cNvGrpSpPr/>
          <p:nvPr/>
        </p:nvGrpSpPr>
        <p:grpSpPr>
          <a:xfrm>
            <a:off x="875531" y="5120056"/>
            <a:ext cx="1015306" cy="1015305"/>
            <a:chOff x="3971187" y="1691210"/>
            <a:chExt cx="1009464" cy="1009464"/>
          </a:xfrm>
        </p:grpSpPr>
        <p:sp>
          <p:nvSpPr>
            <p:cNvPr id="1272" name="Google Shape;1272;p37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9CA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3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75" name="Google Shape;1275;p37"/>
          <p:cNvSpPr txBox="1"/>
          <p:nvPr/>
        </p:nvSpPr>
        <p:spPr>
          <a:xfrm>
            <a:off x="1157418" y="2072148"/>
            <a:ext cx="451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6" name="Google Shape;1276;p37"/>
          <p:cNvGrpSpPr/>
          <p:nvPr/>
        </p:nvGrpSpPr>
        <p:grpSpPr>
          <a:xfrm>
            <a:off x="1903958" y="1823561"/>
            <a:ext cx="4022798" cy="897285"/>
            <a:chOff x="990650" y="3939934"/>
            <a:chExt cx="2880320" cy="897285"/>
          </a:xfrm>
        </p:grpSpPr>
        <p:sp>
          <p:nvSpPr>
            <p:cNvPr id="1277" name="Google Shape;1277;p37"/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7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9" name="Google Shape;1279;p37"/>
          <p:cNvSpPr txBox="1"/>
          <p:nvPr/>
        </p:nvSpPr>
        <p:spPr>
          <a:xfrm>
            <a:off x="6595706" y="2072148"/>
            <a:ext cx="451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0" name="Google Shape;1280;p37"/>
          <p:cNvGrpSpPr/>
          <p:nvPr/>
        </p:nvGrpSpPr>
        <p:grpSpPr>
          <a:xfrm>
            <a:off x="7345656" y="1823561"/>
            <a:ext cx="4022798" cy="897285"/>
            <a:chOff x="990650" y="3939934"/>
            <a:chExt cx="2880320" cy="897285"/>
          </a:xfrm>
        </p:grpSpPr>
        <p:sp>
          <p:nvSpPr>
            <p:cNvPr id="1281" name="Google Shape;1281;p37"/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7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3" name="Google Shape;1283;p37"/>
          <p:cNvSpPr txBox="1"/>
          <p:nvPr/>
        </p:nvSpPr>
        <p:spPr>
          <a:xfrm>
            <a:off x="1157418" y="3740056"/>
            <a:ext cx="451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4" name="Google Shape;1284;p37"/>
          <p:cNvGrpSpPr/>
          <p:nvPr/>
        </p:nvGrpSpPr>
        <p:grpSpPr>
          <a:xfrm>
            <a:off x="1900902" y="3491469"/>
            <a:ext cx="4022798" cy="897285"/>
            <a:chOff x="990650" y="3939934"/>
            <a:chExt cx="2880320" cy="897285"/>
          </a:xfrm>
        </p:grpSpPr>
        <p:sp>
          <p:nvSpPr>
            <p:cNvPr id="1285" name="Google Shape;1285;p37"/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7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7" name="Google Shape;1287;p37"/>
          <p:cNvSpPr txBox="1"/>
          <p:nvPr/>
        </p:nvSpPr>
        <p:spPr>
          <a:xfrm>
            <a:off x="6595706" y="3740056"/>
            <a:ext cx="451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37"/>
          <p:cNvGrpSpPr/>
          <p:nvPr/>
        </p:nvGrpSpPr>
        <p:grpSpPr>
          <a:xfrm>
            <a:off x="7342602" y="3491469"/>
            <a:ext cx="4022798" cy="897285"/>
            <a:chOff x="990650" y="3939934"/>
            <a:chExt cx="2880320" cy="897285"/>
          </a:xfrm>
        </p:grpSpPr>
        <p:sp>
          <p:nvSpPr>
            <p:cNvPr id="1289" name="Google Shape;1289;p37"/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7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1" name="Google Shape;1291;p37"/>
          <p:cNvSpPr txBox="1"/>
          <p:nvPr/>
        </p:nvSpPr>
        <p:spPr>
          <a:xfrm>
            <a:off x="1157418" y="5410962"/>
            <a:ext cx="451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2" name="Google Shape;1292;p37"/>
          <p:cNvGrpSpPr/>
          <p:nvPr/>
        </p:nvGrpSpPr>
        <p:grpSpPr>
          <a:xfrm>
            <a:off x="1897848" y="5161831"/>
            <a:ext cx="4022798" cy="897285"/>
            <a:chOff x="990650" y="3939934"/>
            <a:chExt cx="2880320" cy="897285"/>
          </a:xfrm>
        </p:grpSpPr>
        <p:sp>
          <p:nvSpPr>
            <p:cNvPr id="1293" name="Google Shape;1293;p37"/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7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37"/>
          <p:cNvSpPr txBox="1"/>
          <p:nvPr/>
        </p:nvSpPr>
        <p:spPr>
          <a:xfrm>
            <a:off x="6595706" y="5406050"/>
            <a:ext cx="451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6" name="Google Shape;1296;p37"/>
          <p:cNvGrpSpPr/>
          <p:nvPr/>
        </p:nvGrpSpPr>
        <p:grpSpPr>
          <a:xfrm>
            <a:off x="7339546" y="5156921"/>
            <a:ext cx="4022798" cy="897285"/>
            <a:chOff x="990650" y="3939934"/>
            <a:chExt cx="2880320" cy="897285"/>
          </a:xfrm>
        </p:grpSpPr>
        <p:sp>
          <p:nvSpPr>
            <p:cNvPr id="1297" name="Google Shape;1297;p37"/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7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304" name="Google Shape;1304;p38"/>
          <p:cNvGraphicFramePr/>
          <p:nvPr/>
        </p:nvGraphicFramePr>
        <p:xfrm>
          <a:off x="920430" y="19315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{79481490-CE34-48D1-A086-9C02859EAD9A}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05" name="Google Shape;1305;p38"/>
          <p:cNvGraphicFramePr/>
          <p:nvPr/>
        </p:nvGraphicFramePr>
        <p:xfrm>
          <a:off x="3585074" y="19315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{79481490-CE34-48D1-A086-9C02859EAD9A}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</a:t>
                      </a: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r>
                        <a:rPr lang="en-US" sz="14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06" name="Google Shape;1306;p38"/>
          <p:cNvGraphicFramePr/>
          <p:nvPr/>
        </p:nvGraphicFramePr>
        <p:xfrm>
          <a:off x="6249716" y="19315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{79481490-CE34-48D1-A086-9C02859EAD9A}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07" name="Google Shape;1307;p38"/>
          <p:cNvGraphicFramePr/>
          <p:nvPr/>
        </p:nvGraphicFramePr>
        <p:xfrm>
          <a:off x="8914358" y="193157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{79481490-CE34-48D1-A086-9C02859EAD9A}</a:tableStyleId>
              </a:tblPr>
              <a:tblGrid>
                <a:gridCol w="23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4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that is beautifully designed. 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Options Here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Ultimate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9"/>
          <p:cNvSpPr txBox="1"/>
          <p:nvPr/>
        </p:nvSpPr>
        <p:spPr>
          <a:xfrm>
            <a:off x="6886471" y="2787351"/>
            <a:ext cx="470932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1313" name="Google Shape;1313;p39"/>
          <p:cNvSpPr txBox="1"/>
          <p:nvPr/>
        </p:nvSpPr>
        <p:spPr>
          <a:xfrm>
            <a:off x="6886471" y="3306966"/>
            <a:ext cx="470932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314" name="Google Shape;1314;p39"/>
          <p:cNvSpPr txBox="1"/>
          <p:nvPr/>
        </p:nvSpPr>
        <p:spPr>
          <a:xfrm>
            <a:off x="6886471" y="4865811"/>
            <a:ext cx="470932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315" name="Google Shape;1315;p39"/>
          <p:cNvSpPr txBox="1"/>
          <p:nvPr/>
        </p:nvSpPr>
        <p:spPr>
          <a:xfrm>
            <a:off x="6886471" y="4346196"/>
            <a:ext cx="470932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</p:txBody>
      </p:sp>
      <p:sp>
        <p:nvSpPr>
          <p:cNvPr id="1316" name="Google Shape;1316;p39"/>
          <p:cNvSpPr txBox="1"/>
          <p:nvPr/>
        </p:nvSpPr>
        <p:spPr>
          <a:xfrm>
            <a:off x="6886471" y="3826581"/>
            <a:ext cx="470932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317" name="Google Shape;1317;p39"/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9"/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</a:t>
            </a:r>
            <a:endParaRPr/>
          </a:p>
        </p:txBody>
      </p:sp>
      <p:sp>
        <p:nvSpPr>
          <p:cNvPr id="1319" name="Google Shape;1319;p39"/>
          <p:cNvSpPr txBox="1"/>
          <p:nvPr/>
        </p:nvSpPr>
        <p:spPr>
          <a:xfrm>
            <a:off x="7415684" y="6011651"/>
            <a:ext cx="4273897" cy="411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</a:t>
            </a:r>
            <a:endParaRPr/>
          </a:p>
        </p:txBody>
      </p:sp>
      <p:sp>
        <p:nvSpPr>
          <p:cNvPr id="1320" name="Google Shape;1320;p39"/>
          <p:cNvSpPr>
            <a:spLocks noGrp="1"/>
          </p:cNvSpPr>
          <p:nvPr>
            <p:ph type="pic" idx="2"/>
          </p:nvPr>
        </p:nvSpPr>
        <p:spPr>
          <a:xfrm>
            <a:off x="502419" y="1620297"/>
            <a:ext cx="4803112" cy="48031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8280813" y="3201186"/>
            <a:ext cx="1001414" cy="10014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977615" y="3426864"/>
            <a:ext cx="1854000" cy="550058"/>
          </a:xfrm>
          <a:prstGeom prst="chevron">
            <a:avLst>
              <a:gd name="adj" fmla="val 50000"/>
            </a:avLst>
          </a:prstGeom>
          <a:solidFill>
            <a:srgbClr val="7D5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>
            <a:off x="7904615" y="2915456"/>
            <a:ext cx="0" cy="45312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4"/>
          <p:cNvSpPr txBox="1"/>
          <p:nvPr/>
        </p:nvSpPr>
        <p:spPr>
          <a:xfrm>
            <a:off x="7571835" y="3532617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>
            <a:off x="7904615" y="4030404"/>
            <a:ext cx="0" cy="720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none" w="sm" len="sm"/>
          </a:ln>
        </p:spPr>
      </p:cxnSp>
      <p:grpSp>
        <p:nvGrpSpPr>
          <p:cNvPr id="146" name="Google Shape;146;p4"/>
          <p:cNvGrpSpPr/>
          <p:nvPr/>
        </p:nvGrpSpPr>
        <p:grpSpPr>
          <a:xfrm>
            <a:off x="7399885" y="1873945"/>
            <a:ext cx="1009464" cy="1009464"/>
            <a:chOff x="7004737" y="1691210"/>
            <a:chExt cx="1009464" cy="1009464"/>
          </a:xfrm>
        </p:grpSpPr>
        <p:sp>
          <p:nvSpPr>
            <p:cNvPr id="147" name="Google Shape;147;p4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7731416" y="222004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231442" y="3201186"/>
            <a:ext cx="1001414" cy="100141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929139" y="3426864"/>
            <a:ext cx="1854000" cy="550058"/>
          </a:xfrm>
          <a:prstGeom prst="chevron">
            <a:avLst>
              <a:gd name="adj" fmla="val 50000"/>
            </a:avLst>
          </a:prstGeom>
          <a:solidFill>
            <a:srgbClr val="045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3351409" y="1873945"/>
            <a:ext cx="1009464" cy="1009464"/>
            <a:chOff x="3971187" y="1691210"/>
            <a:chExt cx="1009464" cy="1009464"/>
          </a:xfrm>
        </p:grpSpPr>
        <p:sp>
          <p:nvSpPr>
            <p:cNvPr id="153" name="Google Shape;153;p4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5" name="Google Shape;155;p4"/>
          <p:cNvCxnSpPr/>
          <p:nvPr/>
        </p:nvCxnSpPr>
        <p:spPr>
          <a:xfrm>
            <a:off x="1827019" y="2915456"/>
            <a:ext cx="0" cy="453129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4"/>
          <p:cNvCxnSpPr/>
          <p:nvPr/>
        </p:nvCxnSpPr>
        <p:spPr>
          <a:xfrm>
            <a:off x="3856314" y="2915456"/>
            <a:ext cx="0" cy="453129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4"/>
          <p:cNvCxnSpPr/>
          <p:nvPr/>
        </p:nvCxnSpPr>
        <p:spPr>
          <a:xfrm>
            <a:off x="5885609" y="2915456"/>
            <a:ext cx="0" cy="453129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4"/>
          <p:cNvCxnSpPr/>
          <p:nvPr/>
        </p:nvCxnSpPr>
        <p:spPr>
          <a:xfrm>
            <a:off x="9914816" y="2913058"/>
            <a:ext cx="0" cy="45312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4"/>
          <p:cNvSpPr/>
          <p:nvPr/>
        </p:nvSpPr>
        <p:spPr>
          <a:xfrm>
            <a:off x="10290568" y="3198788"/>
            <a:ext cx="1001414" cy="100141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8987816" y="3424466"/>
            <a:ext cx="1854000" cy="550058"/>
          </a:xfrm>
          <a:prstGeom prst="chevron">
            <a:avLst>
              <a:gd name="adj" fmla="val 50000"/>
            </a:avLst>
          </a:prstGeom>
          <a:solidFill>
            <a:srgbClr val="731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9580810" y="3530219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6269270" y="3203322"/>
            <a:ext cx="1001414" cy="100141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519854" y="3532617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2201428" y="3201186"/>
            <a:ext cx="1001414" cy="1001414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900019" y="3424466"/>
            <a:ext cx="1854000" cy="550058"/>
          </a:xfrm>
          <a:prstGeom prst="chevron">
            <a:avLst>
              <a:gd name="adj" fmla="val 50000"/>
            </a:avLst>
          </a:prstGeom>
          <a:solidFill>
            <a:srgbClr val="1617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1499144" y="3532617"/>
            <a:ext cx="6557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1121106" y="4754612"/>
            <a:ext cx="1411829" cy="1292663"/>
            <a:chOff x="6210997" y="1433695"/>
            <a:chExt cx="1457348" cy="919631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3150401" y="4754612"/>
            <a:ext cx="1411829" cy="1292663"/>
            <a:chOff x="6210997" y="1433695"/>
            <a:chExt cx="1457348" cy="919631"/>
          </a:xfrm>
        </p:grpSpPr>
        <p:sp>
          <p:nvSpPr>
            <p:cNvPr id="171" name="Google Shape;171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5179696" y="4754612"/>
            <a:ext cx="1411829" cy="1292663"/>
            <a:chOff x="6210997" y="1433695"/>
            <a:chExt cx="1457348" cy="919631"/>
          </a:xfrm>
        </p:grpSpPr>
        <p:sp>
          <p:nvSpPr>
            <p:cNvPr id="174" name="Google Shape;174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7208991" y="4754612"/>
            <a:ext cx="1411829" cy="1292663"/>
            <a:chOff x="6210997" y="1433695"/>
            <a:chExt cx="1457348" cy="919631"/>
          </a:xfrm>
        </p:grpSpPr>
        <p:sp>
          <p:nvSpPr>
            <p:cNvPr id="177" name="Google Shape;177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9238287" y="4754612"/>
            <a:ext cx="1411829" cy="1292663"/>
            <a:chOff x="6210997" y="1433695"/>
            <a:chExt cx="1457348" cy="919631"/>
          </a:xfrm>
        </p:grpSpPr>
        <p:sp>
          <p:nvSpPr>
            <p:cNvPr id="180" name="Google Shape;180;p4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2" name="Google Shape;182;p4"/>
          <p:cNvCxnSpPr/>
          <p:nvPr/>
        </p:nvCxnSpPr>
        <p:spPr>
          <a:xfrm>
            <a:off x="1827019" y="4030404"/>
            <a:ext cx="0" cy="7200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83" name="Google Shape;183;p4"/>
          <p:cNvCxnSpPr/>
          <p:nvPr/>
        </p:nvCxnSpPr>
        <p:spPr>
          <a:xfrm>
            <a:off x="3855719" y="4030404"/>
            <a:ext cx="2261" cy="720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84" name="Google Shape;184;p4"/>
          <p:cNvCxnSpPr/>
          <p:nvPr/>
        </p:nvCxnSpPr>
        <p:spPr>
          <a:xfrm flipH="1">
            <a:off x="5886678" y="4030404"/>
            <a:ext cx="122" cy="7200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85" name="Google Shape;185;p4"/>
          <p:cNvCxnSpPr/>
          <p:nvPr/>
        </p:nvCxnSpPr>
        <p:spPr>
          <a:xfrm>
            <a:off x="9915412" y="4028006"/>
            <a:ext cx="0" cy="720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grpSp>
        <p:nvGrpSpPr>
          <p:cNvPr id="186" name="Google Shape;186;p4"/>
          <p:cNvGrpSpPr/>
          <p:nvPr/>
        </p:nvGrpSpPr>
        <p:grpSpPr>
          <a:xfrm>
            <a:off x="1322289" y="1873945"/>
            <a:ext cx="1009464" cy="1009464"/>
            <a:chOff x="937635" y="1691210"/>
            <a:chExt cx="1009464" cy="1009464"/>
          </a:xfrm>
        </p:grpSpPr>
        <p:sp>
          <p:nvSpPr>
            <p:cNvPr id="187" name="Google Shape;187;p4"/>
            <p:cNvSpPr/>
            <p:nvPr/>
          </p:nvSpPr>
          <p:spPr>
            <a:xfrm rot="-3154419">
              <a:off x="1082327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CCD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-2700000">
              <a:off x="1111302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5389684" y="1876081"/>
            <a:ext cx="1009464" cy="1009464"/>
            <a:chOff x="3978411" y="1946185"/>
            <a:chExt cx="1009464" cy="1009464"/>
          </a:xfrm>
        </p:grpSpPr>
        <p:sp>
          <p:nvSpPr>
            <p:cNvPr id="190" name="Google Shape;190;p4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>
            <a:off x="9410086" y="1871547"/>
            <a:ext cx="1009464" cy="1009464"/>
            <a:chOff x="7011962" y="1946185"/>
            <a:chExt cx="1009464" cy="1009464"/>
          </a:xfrm>
        </p:grpSpPr>
        <p:sp>
          <p:nvSpPr>
            <p:cNvPr id="193" name="Google Shape;193;p4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4"/>
          <p:cNvSpPr/>
          <p:nvPr/>
        </p:nvSpPr>
        <p:spPr>
          <a:xfrm>
            <a:off x="1660498" y="224526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 flipH="1">
            <a:off x="9735569" y="2245267"/>
            <a:ext cx="356043" cy="2937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 rot="-2794009">
            <a:off x="3667286" y="218504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5716411" y="222004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4957475" y="3429000"/>
            <a:ext cx="1854000" cy="550058"/>
          </a:xfrm>
          <a:prstGeom prst="chevron">
            <a:avLst>
              <a:gd name="adj" fmla="val 50000"/>
            </a:avLst>
          </a:prstGeom>
          <a:solidFill>
            <a:srgbClr val="035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5550376" y="3532617"/>
            <a:ext cx="6655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40"/>
          <p:cNvGrpSpPr/>
          <p:nvPr/>
        </p:nvGrpSpPr>
        <p:grpSpPr>
          <a:xfrm rot="2700000">
            <a:off x="5238856" y="4709430"/>
            <a:ext cx="881704" cy="881702"/>
            <a:chOff x="7004737" y="1691210"/>
            <a:chExt cx="1009464" cy="1009464"/>
          </a:xfrm>
        </p:grpSpPr>
        <p:sp>
          <p:nvSpPr>
            <p:cNvPr id="1326" name="Google Shape;1326;p40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40"/>
          <p:cNvGrpSpPr/>
          <p:nvPr/>
        </p:nvGrpSpPr>
        <p:grpSpPr>
          <a:xfrm rot="2700000">
            <a:off x="6082453" y="5523091"/>
            <a:ext cx="881704" cy="881702"/>
            <a:chOff x="3971187" y="1691210"/>
            <a:chExt cx="1009464" cy="1009464"/>
          </a:xfrm>
        </p:grpSpPr>
        <p:sp>
          <p:nvSpPr>
            <p:cNvPr id="1329" name="Google Shape;1329;p40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p40"/>
          <p:cNvGrpSpPr/>
          <p:nvPr/>
        </p:nvGrpSpPr>
        <p:grpSpPr>
          <a:xfrm rot="2700000">
            <a:off x="5238857" y="5523091"/>
            <a:ext cx="881704" cy="881702"/>
            <a:chOff x="3978411" y="1946185"/>
            <a:chExt cx="1009464" cy="1009464"/>
          </a:xfrm>
        </p:grpSpPr>
        <p:sp>
          <p:nvSpPr>
            <p:cNvPr id="1332" name="Google Shape;1332;p40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p40"/>
          <p:cNvGrpSpPr/>
          <p:nvPr/>
        </p:nvGrpSpPr>
        <p:grpSpPr>
          <a:xfrm rot="2700000">
            <a:off x="6082453" y="4709430"/>
            <a:ext cx="881704" cy="881702"/>
            <a:chOff x="7011962" y="1946185"/>
            <a:chExt cx="1009464" cy="1009464"/>
          </a:xfrm>
        </p:grpSpPr>
        <p:sp>
          <p:nvSpPr>
            <p:cNvPr id="1335" name="Google Shape;1335;p40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0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7" name="Google Shape;1337;p40"/>
          <p:cNvGrpSpPr/>
          <p:nvPr/>
        </p:nvGrpSpPr>
        <p:grpSpPr>
          <a:xfrm>
            <a:off x="3389173" y="1457619"/>
            <a:ext cx="5548532" cy="3256261"/>
            <a:chOff x="2687161" y="3731096"/>
            <a:chExt cx="5158677" cy="3027467"/>
          </a:xfrm>
        </p:grpSpPr>
        <p:sp>
          <p:nvSpPr>
            <p:cNvPr id="1338" name="Google Shape;1338;p40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0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0" name="Google Shape;1450;p4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51" name="Google Shape;1451;p40"/>
          <p:cNvGrpSpPr/>
          <p:nvPr/>
        </p:nvGrpSpPr>
        <p:grpSpPr>
          <a:xfrm>
            <a:off x="7146918" y="4811914"/>
            <a:ext cx="4392000" cy="676735"/>
            <a:chOff x="3131840" y="2204864"/>
            <a:chExt cx="3096344" cy="676735"/>
          </a:xfrm>
        </p:grpSpPr>
        <p:sp>
          <p:nvSpPr>
            <p:cNvPr id="1452" name="Google Shape;1452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/>
            </a:p>
          </p:txBody>
        </p:sp>
      </p:grpSp>
      <p:grpSp>
        <p:nvGrpSpPr>
          <p:cNvPr id="1454" name="Google Shape;1454;p40"/>
          <p:cNvGrpSpPr/>
          <p:nvPr/>
        </p:nvGrpSpPr>
        <p:grpSpPr>
          <a:xfrm>
            <a:off x="7146918" y="5625575"/>
            <a:ext cx="4392000" cy="676735"/>
            <a:chOff x="3131840" y="2204864"/>
            <a:chExt cx="3096344" cy="676735"/>
          </a:xfrm>
        </p:grpSpPr>
        <p:sp>
          <p:nvSpPr>
            <p:cNvPr id="1455" name="Google Shape;1455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p40"/>
          <p:cNvGrpSpPr/>
          <p:nvPr/>
        </p:nvGrpSpPr>
        <p:grpSpPr>
          <a:xfrm>
            <a:off x="640372" y="4811914"/>
            <a:ext cx="4392000" cy="676735"/>
            <a:chOff x="3131840" y="2204864"/>
            <a:chExt cx="3096344" cy="676735"/>
          </a:xfrm>
        </p:grpSpPr>
        <p:sp>
          <p:nvSpPr>
            <p:cNvPr id="1458" name="Google Shape;1458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0"/>
          <p:cNvGrpSpPr/>
          <p:nvPr/>
        </p:nvGrpSpPr>
        <p:grpSpPr>
          <a:xfrm>
            <a:off x="640372" y="5625575"/>
            <a:ext cx="4392000" cy="676735"/>
            <a:chOff x="3131840" y="2204864"/>
            <a:chExt cx="3096344" cy="676735"/>
          </a:xfrm>
        </p:grpSpPr>
        <p:sp>
          <p:nvSpPr>
            <p:cNvPr id="1461" name="Google Shape;1461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40"/>
          <p:cNvSpPr/>
          <p:nvPr/>
        </p:nvSpPr>
        <p:spPr>
          <a:xfrm>
            <a:off x="7512347" y="2509031"/>
            <a:ext cx="1879900" cy="284868"/>
          </a:xfrm>
          <a:custGeom>
            <a:avLst/>
            <a:gdLst/>
            <a:ahLst/>
            <a:cxnLst/>
            <a:rect l="l" t="t" r="r" b="b"/>
            <a:pathLst>
              <a:path w="1400175" h="590550" extrusionOk="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0"/>
          <p:cNvSpPr/>
          <p:nvPr/>
        </p:nvSpPr>
        <p:spPr>
          <a:xfrm>
            <a:off x="7385014" y="3284813"/>
            <a:ext cx="1264815" cy="1093712"/>
          </a:xfrm>
          <a:custGeom>
            <a:avLst/>
            <a:gdLst/>
            <a:ahLst/>
            <a:cxnLst/>
            <a:rect l="l" t="t" r="r" b="b"/>
            <a:pathLst>
              <a:path w="495300" h="962025" extrusionOk="0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40"/>
          <p:cNvSpPr/>
          <p:nvPr/>
        </p:nvSpPr>
        <p:spPr>
          <a:xfrm>
            <a:off x="3389173" y="3148370"/>
            <a:ext cx="1023731" cy="499917"/>
          </a:xfrm>
          <a:custGeom>
            <a:avLst/>
            <a:gdLst/>
            <a:ahLst/>
            <a:cxnLst/>
            <a:rect l="l" t="t" r="r" b="b"/>
            <a:pathLst>
              <a:path w="1381125" h="371475" extrusionOk="0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40"/>
          <p:cNvSpPr/>
          <p:nvPr/>
        </p:nvSpPr>
        <p:spPr>
          <a:xfrm>
            <a:off x="2626615" y="2030630"/>
            <a:ext cx="2747165" cy="317394"/>
          </a:xfrm>
          <a:custGeom>
            <a:avLst/>
            <a:gdLst/>
            <a:ahLst/>
            <a:cxnLst/>
            <a:rect l="l" t="t" r="r" b="b"/>
            <a:pathLst>
              <a:path w="1381125" h="371475" extrusionOk="0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oval" w="lg" len="lg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7" name="Google Shape;1467;p40"/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1468" name="Google Shape;1468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1470" name="Google Shape;1470;p40"/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1471" name="Google Shape;1471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1473" name="Google Shape;1473;p40"/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1474" name="Google Shape;1474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1476" name="Google Shape;1476;p40"/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1477" name="Google Shape;1477;p40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sp>
        <p:nvSpPr>
          <p:cNvPr id="1479" name="Google Shape;1479;p40"/>
          <p:cNvSpPr/>
          <p:nvPr/>
        </p:nvSpPr>
        <p:spPr>
          <a:xfrm>
            <a:off x="5552628" y="57957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40"/>
          <p:cNvSpPr/>
          <p:nvPr/>
        </p:nvSpPr>
        <p:spPr>
          <a:xfrm>
            <a:off x="5506709" y="49743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40"/>
          <p:cNvSpPr/>
          <p:nvPr/>
        </p:nvSpPr>
        <p:spPr>
          <a:xfrm>
            <a:off x="6350106" y="501724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40"/>
          <p:cNvSpPr/>
          <p:nvPr/>
        </p:nvSpPr>
        <p:spPr>
          <a:xfrm>
            <a:off x="6356008" y="580318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88" name="Google Shape;1488;p41"/>
          <p:cNvSpPr/>
          <p:nvPr/>
        </p:nvSpPr>
        <p:spPr>
          <a:xfrm rot="10800000">
            <a:off x="-33576" y="4196008"/>
            <a:ext cx="6449312" cy="1137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41"/>
          <p:cNvSpPr/>
          <p:nvPr/>
        </p:nvSpPr>
        <p:spPr>
          <a:xfrm rot="10800000">
            <a:off x="-33576" y="2647450"/>
            <a:ext cx="6449312" cy="1137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1"/>
          <p:cNvSpPr/>
          <p:nvPr/>
        </p:nvSpPr>
        <p:spPr>
          <a:xfrm>
            <a:off x="5722230" y="4970284"/>
            <a:ext cx="6469770" cy="1137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1"/>
          <p:cNvSpPr/>
          <p:nvPr/>
        </p:nvSpPr>
        <p:spPr>
          <a:xfrm>
            <a:off x="5751812" y="3421728"/>
            <a:ext cx="6469770" cy="11379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1"/>
          <p:cNvSpPr/>
          <p:nvPr/>
        </p:nvSpPr>
        <p:spPr>
          <a:xfrm>
            <a:off x="5751812" y="1873170"/>
            <a:ext cx="6469770" cy="1137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3" name="Google Shape;1493;p41"/>
          <p:cNvGrpSpPr/>
          <p:nvPr/>
        </p:nvGrpSpPr>
        <p:grpSpPr>
          <a:xfrm>
            <a:off x="7524757" y="2020419"/>
            <a:ext cx="3401121" cy="858584"/>
            <a:chOff x="3017859" y="4283314"/>
            <a:chExt cx="1928244" cy="896322"/>
          </a:xfrm>
        </p:grpSpPr>
        <p:sp>
          <p:nvSpPr>
            <p:cNvPr id="1494" name="Google Shape;1494;p41"/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</a:t>
              </a:r>
              <a:endParaRPr/>
            </a:p>
          </p:txBody>
        </p:sp>
        <p:sp>
          <p:nvSpPr>
            <p:cNvPr id="1495" name="Google Shape;1495;p41"/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41"/>
          <p:cNvGrpSpPr/>
          <p:nvPr/>
        </p:nvGrpSpPr>
        <p:grpSpPr>
          <a:xfrm>
            <a:off x="4710546" y="3010462"/>
            <a:ext cx="2737333" cy="1227949"/>
            <a:chOff x="4959499" y="2952093"/>
            <a:chExt cx="2239425" cy="1227949"/>
          </a:xfrm>
        </p:grpSpPr>
        <p:sp>
          <p:nvSpPr>
            <p:cNvPr id="1497" name="Google Shape;1497;p41"/>
            <p:cNvSpPr/>
            <p:nvPr/>
          </p:nvSpPr>
          <p:spPr>
            <a:xfrm rot="5400000">
              <a:off x="5905386" y="2886504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1"/>
            <p:cNvSpPr/>
            <p:nvPr/>
          </p:nvSpPr>
          <p:spPr>
            <a:xfrm rot="-5400000">
              <a:off x="5321961" y="2589631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9" name="Google Shape;1499;p41"/>
          <p:cNvGrpSpPr/>
          <p:nvPr/>
        </p:nvGrpSpPr>
        <p:grpSpPr>
          <a:xfrm>
            <a:off x="4710546" y="4553464"/>
            <a:ext cx="2737333" cy="1171202"/>
            <a:chOff x="4959499" y="4504331"/>
            <a:chExt cx="2239425" cy="1171202"/>
          </a:xfrm>
        </p:grpSpPr>
        <p:sp>
          <p:nvSpPr>
            <p:cNvPr id="1500" name="Google Shape;1500;p41"/>
            <p:cNvSpPr/>
            <p:nvPr/>
          </p:nvSpPr>
          <p:spPr>
            <a:xfrm rot="5400000">
              <a:off x="5905386" y="4381995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1"/>
            <p:cNvSpPr/>
            <p:nvPr/>
          </p:nvSpPr>
          <p:spPr>
            <a:xfrm rot="-5400000">
              <a:off x="5321961" y="4141869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2" name="Google Shape;1502;p41"/>
          <p:cNvSpPr/>
          <p:nvPr/>
        </p:nvSpPr>
        <p:spPr>
          <a:xfrm rot="-5400000">
            <a:off x="5613674" y="908716"/>
            <a:ext cx="931077" cy="2737330"/>
          </a:xfrm>
          <a:custGeom>
            <a:avLst/>
            <a:gdLst/>
            <a:ahLst/>
            <a:cxnLst/>
            <a:rect l="l" t="t" r="r" b="b"/>
            <a:pathLst>
              <a:path w="972001" h="2337853" extrusionOk="0">
                <a:moveTo>
                  <a:pt x="972001" y="753853"/>
                </a:moveTo>
                <a:lnTo>
                  <a:pt x="972001" y="2021053"/>
                </a:lnTo>
                <a:lnTo>
                  <a:pt x="1" y="2337853"/>
                </a:lnTo>
                <a:lnTo>
                  <a:pt x="1" y="1584000"/>
                </a:lnTo>
                <a:lnTo>
                  <a:pt x="0" y="1584000"/>
                </a:lnTo>
                <a:lnTo>
                  <a:pt x="0" y="316800"/>
                </a:lnTo>
                <a:lnTo>
                  <a:pt x="972000" y="0"/>
                </a:lnTo>
                <a:lnTo>
                  <a:pt x="972000" y="753853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3" name="Google Shape;1503;p41"/>
          <p:cNvGrpSpPr/>
          <p:nvPr/>
        </p:nvGrpSpPr>
        <p:grpSpPr>
          <a:xfrm>
            <a:off x="4984488" y="1952345"/>
            <a:ext cx="2240998" cy="946510"/>
            <a:chOff x="3233964" y="1954419"/>
            <a:chExt cx="1410044" cy="988112"/>
          </a:xfrm>
        </p:grpSpPr>
        <p:sp>
          <p:nvSpPr>
            <p:cNvPr id="1504" name="Google Shape;1504;p41"/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1"/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41"/>
          <p:cNvGrpSpPr/>
          <p:nvPr/>
        </p:nvGrpSpPr>
        <p:grpSpPr>
          <a:xfrm>
            <a:off x="4984488" y="3384058"/>
            <a:ext cx="2240998" cy="946510"/>
            <a:chOff x="3233964" y="1954419"/>
            <a:chExt cx="1410044" cy="988112"/>
          </a:xfrm>
        </p:grpSpPr>
        <p:sp>
          <p:nvSpPr>
            <p:cNvPr id="1507" name="Google Shape;1507;p41"/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1"/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9" name="Google Shape;1509;p41"/>
          <p:cNvGrpSpPr/>
          <p:nvPr/>
        </p:nvGrpSpPr>
        <p:grpSpPr>
          <a:xfrm>
            <a:off x="4984488" y="4815772"/>
            <a:ext cx="2240998" cy="946510"/>
            <a:chOff x="3233964" y="1954419"/>
            <a:chExt cx="1410044" cy="988112"/>
          </a:xfrm>
        </p:grpSpPr>
        <p:sp>
          <p:nvSpPr>
            <p:cNvPr id="1510" name="Google Shape;1510;p41"/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1"/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2" name="Google Shape;1512;p41"/>
          <p:cNvGrpSpPr/>
          <p:nvPr/>
        </p:nvGrpSpPr>
        <p:grpSpPr>
          <a:xfrm>
            <a:off x="7524757" y="3572005"/>
            <a:ext cx="3401121" cy="858584"/>
            <a:chOff x="3017859" y="4283314"/>
            <a:chExt cx="1928244" cy="896322"/>
          </a:xfrm>
        </p:grpSpPr>
        <p:sp>
          <p:nvSpPr>
            <p:cNvPr id="1513" name="Google Shape;1513;p41"/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</a:t>
              </a:r>
              <a:endParaRPr/>
            </a:p>
          </p:txBody>
        </p:sp>
        <p:sp>
          <p:nvSpPr>
            <p:cNvPr id="1514" name="Google Shape;1514;p41"/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41"/>
          <p:cNvGrpSpPr/>
          <p:nvPr/>
        </p:nvGrpSpPr>
        <p:grpSpPr>
          <a:xfrm>
            <a:off x="7524757" y="5123591"/>
            <a:ext cx="3401121" cy="858584"/>
            <a:chOff x="3017859" y="4283314"/>
            <a:chExt cx="1928244" cy="896322"/>
          </a:xfrm>
        </p:grpSpPr>
        <p:sp>
          <p:nvSpPr>
            <p:cNvPr id="1516" name="Google Shape;1516;p41"/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</a:t>
              </a:r>
              <a:endParaRPr/>
            </a:p>
          </p:txBody>
        </p:sp>
        <p:sp>
          <p:nvSpPr>
            <p:cNvPr id="1517" name="Google Shape;1517;p41"/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41"/>
          <p:cNvGrpSpPr/>
          <p:nvPr/>
        </p:nvGrpSpPr>
        <p:grpSpPr>
          <a:xfrm>
            <a:off x="1245112" y="2796211"/>
            <a:ext cx="3402000" cy="858584"/>
            <a:chOff x="3017859" y="4283314"/>
            <a:chExt cx="1928244" cy="896322"/>
          </a:xfrm>
        </p:grpSpPr>
        <p:sp>
          <p:nvSpPr>
            <p:cNvPr id="1519" name="Google Shape;1519;p41"/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</a:t>
              </a:r>
              <a:endParaRPr/>
            </a:p>
          </p:txBody>
        </p:sp>
        <p:sp>
          <p:nvSpPr>
            <p:cNvPr id="1520" name="Google Shape;1520;p41"/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41"/>
          <p:cNvGrpSpPr/>
          <p:nvPr/>
        </p:nvGrpSpPr>
        <p:grpSpPr>
          <a:xfrm>
            <a:off x="1245112" y="4347798"/>
            <a:ext cx="3402000" cy="858584"/>
            <a:chOff x="3017859" y="4283314"/>
            <a:chExt cx="1928244" cy="896322"/>
          </a:xfrm>
        </p:grpSpPr>
        <p:sp>
          <p:nvSpPr>
            <p:cNvPr id="1522" name="Google Shape;1522;p41"/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</a:t>
              </a:r>
              <a:endParaRPr/>
            </a:p>
          </p:txBody>
        </p:sp>
        <p:sp>
          <p:nvSpPr>
            <p:cNvPr id="1523" name="Google Shape;1523;p41"/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2"/>
          <p:cNvSpPr txBox="1"/>
          <p:nvPr/>
        </p:nvSpPr>
        <p:spPr>
          <a:xfrm>
            <a:off x="4307042" y="2680361"/>
            <a:ext cx="319279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 txBox="1"/>
          <p:nvPr/>
        </p:nvSpPr>
        <p:spPr>
          <a:xfrm>
            <a:off x="4307043" y="1228461"/>
            <a:ext cx="31927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 txBox="1"/>
          <p:nvPr/>
        </p:nvSpPr>
        <p:spPr>
          <a:xfrm>
            <a:off x="7823091" y="2680361"/>
            <a:ext cx="319279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 txBox="1"/>
          <p:nvPr/>
        </p:nvSpPr>
        <p:spPr>
          <a:xfrm>
            <a:off x="7823092" y="1228461"/>
            <a:ext cx="31927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 txBox="1"/>
          <p:nvPr/>
        </p:nvSpPr>
        <p:spPr>
          <a:xfrm>
            <a:off x="1114246" y="4203855"/>
            <a:ext cx="3192796" cy="152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Columns 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3"/>
          <p:cNvSpPr/>
          <p:nvPr/>
        </p:nvSpPr>
        <p:spPr>
          <a:xfrm>
            <a:off x="817685" y="558311"/>
            <a:ext cx="3297115" cy="5732585"/>
          </a:xfrm>
          <a:prstGeom prst="frame">
            <a:avLst>
              <a:gd name="adj1" fmla="val 2633"/>
            </a:avLst>
          </a:prstGeom>
          <a:solidFill>
            <a:schemeClr val="accent1"/>
          </a:solidFill>
          <a:ln>
            <a:noFill/>
          </a:ln>
          <a:effectLst>
            <a:outerShdw blurRad="241300" dist="3429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3"/>
          <p:cNvSpPr/>
          <p:nvPr/>
        </p:nvSpPr>
        <p:spPr>
          <a:xfrm>
            <a:off x="4592515" y="558311"/>
            <a:ext cx="3297115" cy="5732585"/>
          </a:xfrm>
          <a:prstGeom prst="frame">
            <a:avLst>
              <a:gd name="adj1" fmla="val 2633"/>
            </a:avLst>
          </a:prstGeom>
          <a:solidFill>
            <a:schemeClr val="accent1"/>
          </a:solidFill>
          <a:ln>
            <a:noFill/>
          </a:ln>
          <a:effectLst>
            <a:outerShdw blurRad="241300" dist="3429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3"/>
          <p:cNvSpPr txBox="1"/>
          <p:nvPr/>
        </p:nvSpPr>
        <p:spPr>
          <a:xfrm>
            <a:off x="7675685" y="4366855"/>
            <a:ext cx="3993143" cy="191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Columns </a:t>
            </a:r>
            <a:endParaRPr/>
          </a:p>
          <a:p>
            <a:pPr marL="0" marR="0" lvl="0" indent="0" algn="r" rtl="0">
              <a:spcBef>
                <a:spcPts val="108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sp>
        <p:nvSpPr>
          <p:cNvPr id="1540" name="Google Shape;1540;p43"/>
          <p:cNvSpPr txBox="1"/>
          <p:nvPr/>
        </p:nvSpPr>
        <p:spPr>
          <a:xfrm>
            <a:off x="5154100" y="1184409"/>
            <a:ext cx="217394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541" name="Google Shape;1541;p43"/>
          <p:cNvSpPr txBox="1"/>
          <p:nvPr/>
        </p:nvSpPr>
        <p:spPr>
          <a:xfrm>
            <a:off x="1379270" y="1184409"/>
            <a:ext cx="217394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542" name="Google Shape;1542;p43"/>
          <p:cNvSpPr/>
          <p:nvPr/>
        </p:nvSpPr>
        <p:spPr>
          <a:xfrm rot="-5400000" flipH="1">
            <a:off x="9398763" y="2092394"/>
            <a:ext cx="2451899" cy="2088232"/>
          </a:xfrm>
          <a:custGeom>
            <a:avLst/>
            <a:gdLst/>
            <a:ahLst/>
            <a:cxnLst/>
            <a:rect l="l" t="t" r="r" b="b"/>
            <a:pathLst>
              <a:path w="2753206" h="2088232" extrusionOk="0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753207" y="1615961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43"/>
          <p:cNvSpPr txBox="1"/>
          <p:nvPr/>
        </p:nvSpPr>
        <p:spPr>
          <a:xfrm flipH="1">
            <a:off x="9984638" y="2148666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Columns Infographic Simple  Portfolio Designed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4"/>
          <p:cNvSpPr txBox="1"/>
          <p:nvPr/>
        </p:nvSpPr>
        <p:spPr>
          <a:xfrm>
            <a:off x="0" y="462357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44"/>
          <p:cNvSpPr txBox="1"/>
          <p:nvPr/>
        </p:nvSpPr>
        <p:spPr>
          <a:xfrm>
            <a:off x="50" y="5562901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sz="1867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555" name="Google Shape;1555;p45"/>
          <p:cNvSpPr/>
          <p:nvPr/>
        </p:nvSpPr>
        <p:spPr>
          <a:xfrm>
            <a:off x="4841803" y="954306"/>
            <a:ext cx="2825697" cy="5173687"/>
          </a:xfrm>
          <a:custGeom>
            <a:avLst/>
            <a:gdLst/>
            <a:ahLst/>
            <a:cxnLst/>
            <a:rect l="l" t="t" r="r" b="b"/>
            <a:pathLst>
              <a:path w="1925725" h="3525891" extrusionOk="0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5"/>
          <p:cNvSpPr/>
          <p:nvPr/>
        </p:nvSpPr>
        <p:spPr>
          <a:xfrm flipH="1">
            <a:off x="4134003" y="4722946"/>
            <a:ext cx="8057997" cy="2159979"/>
          </a:xfrm>
          <a:custGeom>
            <a:avLst/>
            <a:gdLst/>
            <a:ahLst/>
            <a:cxnLst/>
            <a:rect l="l" t="t" r="r" b="b"/>
            <a:pathLst>
              <a:path w="8057997" h="2159979" extrusionOk="0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rgbClr val="86D2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5"/>
          <p:cNvSpPr/>
          <p:nvPr/>
        </p:nvSpPr>
        <p:spPr>
          <a:xfrm>
            <a:off x="7808295" y="3475313"/>
            <a:ext cx="4429301" cy="3401369"/>
          </a:xfrm>
          <a:custGeom>
            <a:avLst/>
            <a:gdLst/>
            <a:ahLst/>
            <a:cxnLst/>
            <a:rect l="l" t="t" r="r" b="b"/>
            <a:pathLst>
              <a:path w="4429301" h="3401369" extrusionOk="0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rgbClr val="C2E7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8" name="Google Shape;1558;p45"/>
          <p:cNvGrpSpPr/>
          <p:nvPr/>
        </p:nvGrpSpPr>
        <p:grpSpPr>
          <a:xfrm>
            <a:off x="10163336" y="1603114"/>
            <a:ext cx="1086392" cy="3288217"/>
            <a:chOff x="10163336" y="1603114"/>
            <a:chExt cx="1086392" cy="3288217"/>
          </a:xfrm>
        </p:grpSpPr>
        <p:sp>
          <p:nvSpPr>
            <p:cNvPr id="1559" name="Google Shape;1559;p45"/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/>
              <a:ahLst/>
              <a:cxnLst/>
              <a:rect l="l" t="t" r="r" b="b"/>
              <a:pathLst>
                <a:path w="1076325" h="2647950" extrusionOk="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 extrusionOk="0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/>
              <a:ahLst/>
              <a:cxnLst/>
              <a:rect l="l" t="t" r="r" b="b"/>
              <a:pathLst>
                <a:path w="1076325" h="1331728" extrusionOk="0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2" name="Google Shape;1562;p45"/>
          <p:cNvGrpSpPr/>
          <p:nvPr/>
        </p:nvGrpSpPr>
        <p:grpSpPr>
          <a:xfrm>
            <a:off x="8810" y="1684314"/>
            <a:ext cx="11416491" cy="4748538"/>
            <a:chOff x="1875756" y="1459636"/>
            <a:chExt cx="11667221" cy="4852826"/>
          </a:xfrm>
        </p:grpSpPr>
        <p:sp>
          <p:nvSpPr>
            <p:cNvPr id="1563" name="Google Shape;1563;p45"/>
            <p:cNvSpPr/>
            <p:nvPr/>
          </p:nvSpPr>
          <p:spPr>
            <a:xfrm>
              <a:off x="5655862" y="5392976"/>
              <a:ext cx="7887114" cy="919486"/>
            </a:xfrm>
            <a:custGeom>
              <a:avLst/>
              <a:gdLst/>
              <a:ahLst/>
              <a:cxnLst/>
              <a:rect l="l" t="t" r="r" b="b"/>
              <a:pathLst>
                <a:path w="7194137" h="838698" extrusionOk="0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cubicBezTo>
                    <a:pt x="3220913" y="764595"/>
                    <a:pt x="6218369" y="618462"/>
                    <a:pt x="7194137" y="608318"/>
                  </a:cubicBezTo>
                </a:path>
              </a:pathLst>
            </a:custGeom>
            <a:noFill/>
            <a:ln w="34925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4" name="Google Shape;1564;p45"/>
            <p:cNvGrpSpPr/>
            <p:nvPr/>
          </p:nvGrpSpPr>
          <p:grpSpPr>
            <a:xfrm>
              <a:off x="1875756" y="1459636"/>
              <a:ext cx="3981458" cy="4109913"/>
              <a:chOff x="528095" y="1387819"/>
              <a:chExt cx="3981458" cy="4109913"/>
            </a:xfrm>
          </p:grpSpPr>
          <p:sp>
            <p:nvSpPr>
              <p:cNvPr id="1565" name="Google Shape;1565;p45"/>
              <p:cNvSpPr/>
              <p:nvPr/>
            </p:nvSpPr>
            <p:spPr>
              <a:xfrm rot="-255699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 extrusionOk="0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6" name="Google Shape;1566;p45"/>
              <p:cNvGrpSpPr/>
              <p:nvPr/>
            </p:nvGrpSpPr>
            <p:grpSpPr>
              <a:xfrm rot="-2556990">
                <a:off x="3312153" y="3670883"/>
                <a:ext cx="658835" cy="1847805"/>
                <a:chOff x="6208048" y="3967120"/>
                <a:chExt cx="864096" cy="2231240"/>
              </a:xfrm>
            </p:grpSpPr>
            <p:sp>
              <p:nvSpPr>
                <p:cNvPr id="1567" name="Google Shape;1567;p45"/>
                <p:cNvSpPr/>
                <p:nvPr/>
              </p:nvSpPr>
              <p:spPr>
                <a:xfrm>
                  <a:off x="6208144" y="3967120"/>
                  <a:ext cx="864000" cy="1416860"/>
                </a:xfrm>
                <a:prstGeom prst="rect">
                  <a:avLst/>
                </a:prstGeom>
                <a:solidFill>
                  <a:schemeClr val="lt1"/>
                </a:solidFill>
                <a:ln w="76200" cap="flat" cmpd="sng">
                  <a:solidFill>
                    <a:srgbClr val="0C0C0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45"/>
                <p:cNvSpPr/>
                <p:nvPr/>
              </p:nvSpPr>
              <p:spPr>
                <a:xfrm rot="10800000">
                  <a:off x="6485344" y="5887981"/>
                  <a:ext cx="309600" cy="31037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C0C0C"/>
                </a:solidFill>
                <a:ln w="76200" cap="flat" cmpd="sng">
                  <a:solidFill>
                    <a:srgbClr val="0C0C0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45"/>
                <p:cNvSpPr/>
                <p:nvPr/>
              </p:nvSpPr>
              <p:spPr>
                <a:xfrm rot="10800000">
                  <a:off x="6208048" y="5189849"/>
                  <a:ext cx="864096" cy="69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96" h="696733" extrusionOk="0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rgbClr val="0C0C0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70" name="Google Shape;1570;p45"/>
              <p:cNvGrpSpPr/>
              <p:nvPr/>
            </p:nvGrpSpPr>
            <p:grpSpPr>
              <a:xfrm>
                <a:off x="1433526" y="2240622"/>
                <a:ext cx="1340705" cy="1405105"/>
                <a:chOff x="1433526" y="2240622"/>
                <a:chExt cx="1340705" cy="1405105"/>
              </a:xfrm>
            </p:grpSpPr>
            <p:sp>
              <p:nvSpPr>
                <p:cNvPr id="1571" name="Google Shape;1571;p45"/>
                <p:cNvSpPr/>
                <p:nvPr/>
              </p:nvSpPr>
              <p:spPr>
                <a:xfrm rot="-2556990">
                  <a:off x="2359636" y="3192185"/>
                  <a:ext cx="105125" cy="48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10" h="541020" extrusionOk="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45"/>
                <p:cNvSpPr/>
                <p:nvPr/>
              </p:nvSpPr>
              <p:spPr>
                <a:xfrm rot="-2556990" flipH="1">
                  <a:off x="2519966" y="3044667"/>
                  <a:ext cx="105125" cy="48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10" h="541020" extrusionOk="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73" name="Google Shape;1573;p45"/>
                <p:cNvGrpSpPr/>
                <p:nvPr/>
              </p:nvGrpSpPr>
              <p:grpSpPr>
                <a:xfrm rot="-258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1574" name="Google Shape;1574;p45"/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9589" h="3552207" extrusionOk="0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575" name="Google Shape;1575;p45"/>
                  <p:cNvGrpSpPr/>
                  <p:nvPr/>
                </p:nvGrpSpPr>
                <p:grpSpPr>
                  <a:xfrm>
                    <a:off x="5560357" y="66817"/>
                    <a:ext cx="2194999" cy="3306170"/>
                    <a:chOff x="6150565" y="3254095"/>
                    <a:chExt cx="979312" cy="1475068"/>
                  </a:xfrm>
                </p:grpSpPr>
                <p:sp>
                  <p:nvSpPr>
                    <p:cNvPr id="1576" name="Google Shape;1576;p45"/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4796" h="686633" extrusionOk="0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7" name="Google Shape;1577;p45"/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1503" h="1042808" extrusionOk="0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8" name="Google Shape;1578;p45"/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2163" h="1036239" extrusionOk="0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9" name="Google Shape;1579;p45"/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864" h="444638" extrusionOk="0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1580" name="Google Shape;1580;p45"/>
                    <p:cNvCxnSpPr/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straightConnector1">
                      <a:avLst/>
                    </a:pr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sp>
                <p:nvSpPr>
                  <p:cNvPr id="1581" name="Google Shape;1581;p45"/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9589" h="3552207" extrusionOk="0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582" name="Google Shape;1582;p45"/>
                  <p:cNvGrpSpPr/>
                  <p:nvPr/>
                </p:nvGrpSpPr>
                <p:grpSpPr>
                  <a:xfrm flipH="1">
                    <a:off x="3326866" y="66817"/>
                    <a:ext cx="2194999" cy="3306170"/>
                    <a:chOff x="6150565" y="3254095"/>
                    <a:chExt cx="979312" cy="1475068"/>
                  </a:xfrm>
                </p:grpSpPr>
                <p:sp>
                  <p:nvSpPr>
                    <p:cNvPr id="1583" name="Google Shape;1583;p45"/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4796" h="686633" extrusionOk="0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4" name="Google Shape;1584;p45"/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1503" h="1042808" extrusionOk="0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5" name="Google Shape;1585;p45"/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2163" h="1036239" extrusionOk="0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6" name="Google Shape;1586;p45"/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864" h="444638" extrusionOk="0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cxnSp>
                  <p:nvCxnSpPr>
                    <p:cNvPr id="1587" name="Google Shape;1587;p45"/>
                    <p:cNvCxnSpPr/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straightConnector1">
                      <a:avLst/>
                    </a:prstGeom>
                    <a:noFill/>
                    <a:ln w="31750" cap="flat" cmpd="sng">
                      <a:solidFill>
                        <a:schemeClr val="lt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</p:grp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6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593" name="Google Shape;1593;p46"/>
          <p:cNvSpPr/>
          <p:nvPr/>
        </p:nvSpPr>
        <p:spPr>
          <a:xfrm>
            <a:off x="1362599" y="2239070"/>
            <a:ext cx="3413682" cy="4101622"/>
          </a:xfrm>
          <a:prstGeom prst="roundRect">
            <a:avLst>
              <a:gd name="adj" fmla="val 6085"/>
            </a:avLst>
          </a:prstGeom>
          <a:solidFill>
            <a:schemeClr val="lt1"/>
          </a:solidFill>
          <a:ln w="2698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0" dist="127000" dir="144000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4" name="Google Shape;1594;p46"/>
          <p:cNvGrpSpPr/>
          <p:nvPr/>
        </p:nvGrpSpPr>
        <p:grpSpPr>
          <a:xfrm>
            <a:off x="6455281" y="2832767"/>
            <a:ext cx="4777178" cy="2624736"/>
            <a:chOff x="-548507" y="477868"/>
            <a:chExt cx="11570450" cy="6357177"/>
          </a:xfrm>
        </p:grpSpPr>
        <p:sp>
          <p:nvSpPr>
            <p:cNvPr id="1595" name="Google Shape;1595;p46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6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6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6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0" name="Google Shape;1600;p46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01" name="Google Shape;1601;p46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46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3" name="Google Shape;1603;p46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4" name="Google Shape;1604;p46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46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46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612" name="Google Shape;1612;p47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47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4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47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47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47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47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4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47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47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47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47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47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4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4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47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47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47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47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47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47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47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4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47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47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47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47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47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47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47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47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47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7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7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7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47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4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47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47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47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7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7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7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7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662" name="Google Shape;1662;p48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48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48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48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48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48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48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48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48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48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48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673" name="Google Shape;1673;p48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7" name="Google Shape;1677;p48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4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4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0" name="Google Shape;1680;p48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681" name="Google Shape;1681;p48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3" name="Google Shape;1683;p48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48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8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8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8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48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48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8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48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48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48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48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48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48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8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48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4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48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48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48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48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48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4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48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48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48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48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48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48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49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718" name="Google Shape;1718;p49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4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49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49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49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49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49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49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49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49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4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49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49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49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49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49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49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49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49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49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49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49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49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49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49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4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49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49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49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49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49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49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49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49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9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49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49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49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49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49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49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49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49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49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49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Our </a:t>
            </a:r>
            <a:r>
              <a:rPr lang="en-US">
                <a:solidFill>
                  <a:schemeClr val="accent3"/>
                </a:solidFill>
              </a:rPr>
              <a:t>Team</a:t>
            </a:r>
            <a:r>
              <a:rPr lang="en-US"/>
              <a:t> Style</a:t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 rot="1509709">
            <a:off x="497101" y="4191574"/>
            <a:ext cx="2258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Member Name </a:t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 rot="1509709">
            <a:off x="5152916" y="4176649"/>
            <a:ext cx="2258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Member Name </a:t>
            </a:r>
            <a:endParaRPr/>
          </a:p>
        </p:txBody>
      </p:sp>
      <p:sp>
        <p:nvSpPr>
          <p:cNvPr id="208" name="Google Shape;208;p5"/>
          <p:cNvSpPr/>
          <p:nvPr/>
        </p:nvSpPr>
        <p:spPr>
          <a:xfrm rot="1509709">
            <a:off x="9776599" y="4156770"/>
            <a:ext cx="2258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Member Name </a:t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 rot="-1509709" flipH="1">
            <a:off x="2945129" y="3982989"/>
            <a:ext cx="2258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Member Name </a:t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 rot="-1509709" flipH="1">
            <a:off x="7628446" y="3973049"/>
            <a:ext cx="2258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Member Name </a:t>
            </a:r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1146772" y="4933351"/>
            <a:ext cx="1444944" cy="1311232"/>
            <a:chOff x="2775667" y="2952916"/>
            <a:chExt cx="1444944" cy="1311232"/>
          </a:xfrm>
        </p:grpSpPr>
        <p:sp>
          <p:nvSpPr>
            <p:cNvPr id="212" name="Google Shape;212;p5"/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3473024" y="4933351"/>
            <a:ext cx="1444944" cy="1311232"/>
            <a:chOff x="2775667" y="2952916"/>
            <a:chExt cx="1444944" cy="1311232"/>
          </a:xfrm>
        </p:grpSpPr>
        <p:sp>
          <p:nvSpPr>
            <p:cNvPr id="215" name="Google Shape;215;p5"/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/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5799276" y="4933351"/>
            <a:ext cx="1444944" cy="1311232"/>
            <a:chOff x="2775667" y="2952916"/>
            <a:chExt cx="1444944" cy="1311232"/>
          </a:xfrm>
        </p:grpSpPr>
        <p:sp>
          <p:nvSpPr>
            <p:cNvPr id="218" name="Google Shape;218;p5"/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125528" y="4933351"/>
            <a:ext cx="1444944" cy="1311232"/>
            <a:chOff x="2775667" y="2952916"/>
            <a:chExt cx="1444944" cy="1311232"/>
          </a:xfrm>
        </p:grpSpPr>
        <p:sp>
          <p:nvSpPr>
            <p:cNvPr id="221" name="Google Shape;221;p5"/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Design</a:t>
              </a:r>
              <a:endParaRPr/>
            </a:p>
          </p:txBody>
        </p:sp>
      </p:grpSp>
      <p:grpSp>
        <p:nvGrpSpPr>
          <p:cNvPr id="223" name="Google Shape;223;p5"/>
          <p:cNvGrpSpPr/>
          <p:nvPr/>
        </p:nvGrpSpPr>
        <p:grpSpPr>
          <a:xfrm>
            <a:off x="10451781" y="4933351"/>
            <a:ext cx="1444944" cy="1311232"/>
            <a:chOff x="2775667" y="2952916"/>
            <a:chExt cx="1444944" cy="1311232"/>
          </a:xfrm>
        </p:grpSpPr>
        <p:sp>
          <p:nvSpPr>
            <p:cNvPr id="224" name="Google Shape;224;p5"/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Design</a:t>
              </a:r>
              <a:endParaRPr/>
            </a:p>
          </p:txBody>
        </p:sp>
      </p:grpSp>
      <p:sp>
        <p:nvSpPr>
          <p:cNvPr id="226" name="Google Shape;226;p5"/>
          <p:cNvSpPr>
            <a:spLocks noGrp="1"/>
          </p:cNvSpPr>
          <p:nvPr>
            <p:ph type="pic" idx="2"/>
          </p:nvPr>
        </p:nvSpPr>
        <p:spPr>
          <a:xfrm>
            <a:off x="323529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7" name="Google Shape;227;p5"/>
          <p:cNvSpPr>
            <a:spLocks noGrp="1"/>
          </p:cNvSpPr>
          <p:nvPr>
            <p:ph type="pic" idx="3"/>
          </p:nvPr>
        </p:nvSpPr>
        <p:spPr>
          <a:xfrm>
            <a:off x="2652266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8" name="Google Shape;228;p5"/>
          <p:cNvSpPr>
            <a:spLocks noGrp="1"/>
          </p:cNvSpPr>
          <p:nvPr>
            <p:ph type="pic" idx="4"/>
          </p:nvPr>
        </p:nvSpPr>
        <p:spPr>
          <a:xfrm>
            <a:off x="4981003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p5"/>
          <p:cNvSpPr>
            <a:spLocks noGrp="1"/>
          </p:cNvSpPr>
          <p:nvPr>
            <p:ph type="pic" idx="5"/>
          </p:nvPr>
        </p:nvSpPr>
        <p:spPr>
          <a:xfrm>
            <a:off x="7309740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0" name="Google Shape;230;p5"/>
          <p:cNvSpPr>
            <a:spLocks noGrp="1"/>
          </p:cNvSpPr>
          <p:nvPr>
            <p:ph type="pic" idx="6"/>
          </p:nvPr>
        </p:nvSpPr>
        <p:spPr>
          <a:xfrm>
            <a:off x="9638478" y="1515717"/>
            <a:ext cx="2258248" cy="29519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  <p:sp>
        <p:nvSpPr>
          <p:cNvPr id="240" name="Google Shape;240;p6"/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8906116" y="2797003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7431255" y="180301"/>
            <a:ext cx="3293594" cy="6030379"/>
          </a:xfrm>
          <a:custGeom>
            <a:avLst/>
            <a:gdLst/>
            <a:ahLst/>
            <a:cxnLst/>
            <a:rect l="l" t="t" r="r" b="b"/>
            <a:pathLst>
              <a:path w="1925725" h="3525891" extrusionOk="0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60000">
                <a:schemeClr val="lt1"/>
              </a:gs>
              <a:gs pos="61535">
                <a:schemeClr val="accent1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7"/>
          <p:cNvGrpSpPr/>
          <p:nvPr/>
        </p:nvGrpSpPr>
        <p:grpSpPr>
          <a:xfrm>
            <a:off x="1015370" y="3571725"/>
            <a:ext cx="927611" cy="927612"/>
            <a:chOff x="7004737" y="1691210"/>
            <a:chExt cx="1009464" cy="1009464"/>
          </a:xfrm>
        </p:grpSpPr>
        <p:sp>
          <p:nvSpPr>
            <p:cNvPr id="248" name="Google Shape;248;p7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>
            <a:off x="1015370" y="1737363"/>
            <a:ext cx="927611" cy="927612"/>
            <a:chOff x="3971187" y="1691210"/>
            <a:chExt cx="1009464" cy="1009464"/>
          </a:xfrm>
        </p:grpSpPr>
        <p:sp>
          <p:nvSpPr>
            <p:cNvPr id="251" name="Google Shape;251;p7"/>
            <p:cNvSpPr/>
            <p:nvPr/>
          </p:nvSpPr>
          <p:spPr>
            <a:xfrm rot="-3154419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86D2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 rot="-27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1015370" y="2654544"/>
            <a:ext cx="927611" cy="927612"/>
            <a:chOff x="3978411" y="1946185"/>
            <a:chExt cx="1009464" cy="1009464"/>
          </a:xfrm>
        </p:grpSpPr>
        <p:sp>
          <p:nvSpPr>
            <p:cNvPr id="254" name="Google Shape;254;p7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1015370" y="4488906"/>
            <a:ext cx="927611" cy="927612"/>
            <a:chOff x="7011962" y="1946185"/>
            <a:chExt cx="1009464" cy="1009464"/>
          </a:xfrm>
        </p:grpSpPr>
        <p:sp>
          <p:nvSpPr>
            <p:cNvPr id="257" name="Google Shape;257;p7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rgbClr val="045F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rgbClr val="057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rgbClr val="BC7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rgbClr val="B81E00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 extrusionOk="0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7"/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267" name="Google Shape;267;p7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I hope and I believe that this Template will your Time, Money and Reputation.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270" name="Google Shape;270;p7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I hope and I believe that this Template will your Time, Money and Reputation.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7"/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73" name="Google Shape;273;p7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I hope and I believe that this Template will your Time, Money and Reputation.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7"/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76" name="Google Shape;276;p7"/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I hope and I believe that this Template will your Time, Money and Reputation.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/>
            <a:ahLst/>
            <a:cxnLst/>
            <a:rect l="l" t="t" r="r" b="b"/>
            <a:pathLst>
              <a:path w="1440000" h="540000" extrusionOk="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/>
            <a:ahLst/>
            <a:cxnLst/>
            <a:rect l="l" t="t" r="r" b="b"/>
            <a:pathLst>
              <a:path w="1440000" h="540000" extrusionOk="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/>
            <a:ahLst/>
            <a:cxnLst/>
            <a:rect l="l" t="t" r="r" b="b"/>
            <a:pathLst>
              <a:path w="1440000" h="540000" extrusionOk="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>
            <a:spLocks noGrp="1"/>
          </p:cNvSpPr>
          <p:nvPr>
            <p:ph type="pic" idx="2"/>
          </p:nvPr>
        </p:nvSpPr>
        <p:spPr>
          <a:xfrm>
            <a:off x="3" y="2"/>
            <a:ext cx="1219199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7" name="Google Shape;297;p8"/>
          <p:cNvSpPr/>
          <p:nvPr/>
        </p:nvSpPr>
        <p:spPr>
          <a:xfrm rot="-54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gradFill>
            <a:gsLst>
              <a:gs pos="0">
                <a:srgbClr val="E62601">
                  <a:alpha val="69803"/>
                </a:srgbClr>
              </a:gs>
              <a:gs pos="100000">
                <a:srgbClr val="FBA200">
                  <a:alpha val="69803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8"/>
          <p:cNvGrpSpPr/>
          <p:nvPr/>
        </p:nvGrpSpPr>
        <p:grpSpPr>
          <a:xfrm>
            <a:off x="7765241" y="4558439"/>
            <a:ext cx="3969559" cy="1191037"/>
            <a:chOff x="4822352" y="1916832"/>
            <a:chExt cx="3422056" cy="1191037"/>
          </a:xfrm>
        </p:grpSpPr>
        <p:sp>
          <p:nvSpPr>
            <p:cNvPr id="299" name="Google Shape;299;p8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</p:txBody>
        </p:sp>
      </p:grpSp>
      <p:sp>
        <p:nvSpPr>
          <p:cNvPr id="301" name="Google Shape;301;p8"/>
          <p:cNvSpPr txBox="1"/>
          <p:nvPr/>
        </p:nvSpPr>
        <p:spPr>
          <a:xfrm>
            <a:off x="8570762" y="5900004"/>
            <a:ext cx="3092583" cy="4924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Professional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6565470" y="5838184"/>
            <a:ext cx="1822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6565470" y="6154884"/>
            <a:ext cx="1822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735223" y="3745568"/>
            <a:ext cx="228035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519141" y="306630"/>
            <a:ext cx="480899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Modern Portfolio Presentation Designed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9"/>
          <p:cNvGrpSpPr/>
          <p:nvPr/>
        </p:nvGrpSpPr>
        <p:grpSpPr>
          <a:xfrm>
            <a:off x="5689345" y="2806709"/>
            <a:ext cx="1009464" cy="1009464"/>
            <a:chOff x="7004737" y="1691210"/>
            <a:chExt cx="1009464" cy="1009464"/>
          </a:xfrm>
        </p:grpSpPr>
        <p:sp>
          <p:nvSpPr>
            <p:cNvPr id="311" name="Google Shape;311;p9"/>
            <p:cNvSpPr/>
            <p:nvPr/>
          </p:nvSpPr>
          <p:spPr>
            <a:xfrm rot="-3154419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 rot="-27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9"/>
          <p:cNvGrpSpPr/>
          <p:nvPr/>
        </p:nvGrpSpPr>
        <p:grpSpPr>
          <a:xfrm>
            <a:off x="5689345" y="1713902"/>
            <a:ext cx="1009464" cy="1009464"/>
            <a:chOff x="3978411" y="1946185"/>
            <a:chExt cx="1009464" cy="1009464"/>
          </a:xfrm>
        </p:grpSpPr>
        <p:sp>
          <p:nvSpPr>
            <p:cNvPr id="314" name="Google Shape;314;p9"/>
            <p:cNvSpPr/>
            <p:nvPr/>
          </p:nvSpPr>
          <p:spPr>
            <a:xfrm rot="-3154419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7AFA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 rot="-27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9"/>
          <p:cNvGrpSpPr/>
          <p:nvPr/>
        </p:nvGrpSpPr>
        <p:grpSpPr>
          <a:xfrm>
            <a:off x="5689345" y="3892543"/>
            <a:ext cx="1009464" cy="1009464"/>
            <a:chOff x="7011962" y="1946185"/>
            <a:chExt cx="1009464" cy="1009464"/>
          </a:xfrm>
        </p:grpSpPr>
        <p:sp>
          <p:nvSpPr>
            <p:cNvPr id="317" name="Google Shape;317;p9"/>
            <p:cNvSpPr/>
            <p:nvPr/>
          </p:nvSpPr>
          <p:spPr>
            <a:xfrm rot="-3154419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 rot="-27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9"/>
          <p:cNvSpPr/>
          <p:nvPr/>
        </p:nvSpPr>
        <p:spPr>
          <a:xfrm flipH="1">
            <a:off x="4134003" y="4722946"/>
            <a:ext cx="8057997" cy="2159979"/>
          </a:xfrm>
          <a:custGeom>
            <a:avLst/>
            <a:gdLst/>
            <a:ahLst/>
            <a:cxnLst/>
            <a:rect l="l" t="t" r="r" b="b"/>
            <a:pathLst>
              <a:path w="8057997" h="2159979" extrusionOk="0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rgbClr val="86D2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7808295" y="3475313"/>
            <a:ext cx="4429301" cy="3401369"/>
          </a:xfrm>
          <a:custGeom>
            <a:avLst/>
            <a:gdLst/>
            <a:ahLst/>
            <a:cxnLst/>
            <a:rect l="l" t="t" r="r" b="b"/>
            <a:pathLst>
              <a:path w="4429301" h="3401369" extrusionOk="0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rgbClr val="C2E7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322" name="Google Shape;322;p9"/>
          <p:cNvCxnSpPr/>
          <p:nvPr/>
        </p:nvCxnSpPr>
        <p:spPr>
          <a:xfrm flipH="1">
            <a:off x="6874866" y="2216498"/>
            <a:ext cx="3340646" cy="427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323;p9"/>
          <p:cNvCxnSpPr/>
          <p:nvPr/>
        </p:nvCxnSpPr>
        <p:spPr>
          <a:xfrm rot="10800000">
            <a:off x="6874866" y="3295354"/>
            <a:ext cx="3126232" cy="1159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324;p9"/>
          <p:cNvCxnSpPr/>
          <p:nvPr/>
        </p:nvCxnSpPr>
        <p:spPr>
          <a:xfrm flipH="1">
            <a:off x="6874866" y="4371089"/>
            <a:ext cx="3007689" cy="12453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dash"/>
            <a:miter lim="800000"/>
            <a:headEnd type="none" w="sm" len="sm"/>
            <a:tailEnd type="oval" w="med" len="med"/>
          </a:ln>
        </p:spPr>
      </p:cxnSp>
      <p:sp>
        <p:nvSpPr>
          <p:cNvPr id="325" name="Google Shape;325;p9"/>
          <p:cNvSpPr txBox="1"/>
          <p:nvPr/>
        </p:nvSpPr>
        <p:spPr>
          <a:xfrm>
            <a:off x="5968311" y="2043874"/>
            <a:ext cx="451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9"/>
          <p:cNvGrpSpPr/>
          <p:nvPr/>
        </p:nvGrpSpPr>
        <p:grpSpPr>
          <a:xfrm>
            <a:off x="879231" y="1779207"/>
            <a:ext cx="4738308" cy="897285"/>
            <a:chOff x="990650" y="3939934"/>
            <a:chExt cx="2880320" cy="897285"/>
          </a:xfrm>
        </p:grpSpPr>
        <p:sp>
          <p:nvSpPr>
            <p:cNvPr id="327" name="Google Shape;327;p9"/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9"/>
          <p:cNvSpPr txBox="1"/>
          <p:nvPr/>
        </p:nvSpPr>
        <p:spPr>
          <a:xfrm>
            <a:off x="5968311" y="3121170"/>
            <a:ext cx="451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9"/>
          <p:cNvGrpSpPr/>
          <p:nvPr/>
        </p:nvGrpSpPr>
        <p:grpSpPr>
          <a:xfrm>
            <a:off x="879231" y="2856503"/>
            <a:ext cx="4738308" cy="897285"/>
            <a:chOff x="990650" y="3939934"/>
            <a:chExt cx="2880320" cy="897285"/>
          </a:xfrm>
        </p:grpSpPr>
        <p:sp>
          <p:nvSpPr>
            <p:cNvPr id="331" name="Google Shape;331;p9"/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9"/>
          <p:cNvSpPr txBox="1"/>
          <p:nvPr/>
        </p:nvSpPr>
        <p:spPr>
          <a:xfrm>
            <a:off x="5968311" y="4198464"/>
            <a:ext cx="451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9"/>
          <p:cNvGrpSpPr/>
          <p:nvPr/>
        </p:nvGrpSpPr>
        <p:grpSpPr>
          <a:xfrm>
            <a:off x="879231" y="3933797"/>
            <a:ext cx="4738308" cy="897285"/>
            <a:chOff x="990650" y="3939934"/>
            <a:chExt cx="2880320" cy="897285"/>
          </a:xfrm>
        </p:grpSpPr>
        <p:sp>
          <p:nvSpPr>
            <p:cNvPr id="335" name="Google Shape;335;p9"/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9"/>
          <p:cNvGrpSpPr/>
          <p:nvPr/>
        </p:nvGrpSpPr>
        <p:grpSpPr>
          <a:xfrm>
            <a:off x="10163336" y="1603114"/>
            <a:ext cx="1086392" cy="3288217"/>
            <a:chOff x="10163336" y="1603114"/>
            <a:chExt cx="1086392" cy="3288217"/>
          </a:xfrm>
        </p:grpSpPr>
        <p:sp>
          <p:nvSpPr>
            <p:cNvPr id="338" name="Google Shape;338;p9"/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/>
              <a:ahLst/>
              <a:cxnLst/>
              <a:rect l="l" t="t" r="r" b="b"/>
              <a:pathLst>
                <a:path w="1076325" h="2647950" extrusionOk="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 extrusionOk="0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/>
              <a:ahLst/>
              <a:cxnLst/>
              <a:rect l="l" t="t" r="r" b="b"/>
              <a:pathLst>
                <a:path w="1076325" h="1331728" extrusionOk="0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3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93895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Personalizado 23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93895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Personalizado 23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93895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4689</Words>
  <Application>Microsoft Office PowerPoint</Application>
  <PresentationFormat>Panorámica</PresentationFormat>
  <Paragraphs>578</Paragraphs>
  <Slides>49</Slides>
  <Notes>49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Arial</vt:lpstr>
      <vt:lpstr>Calibri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2</cp:revision>
  <dcterms:created xsi:type="dcterms:W3CDTF">2020-01-20T05:08:25Z</dcterms:created>
  <dcterms:modified xsi:type="dcterms:W3CDTF">2023-11-24T19:04:59Z</dcterms:modified>
</cp:coreProperties>
</file>