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13716000" cx="24387025"/>
  <p:notesSz cx="13716000" cy="24387025"/>
  <p:embeddedFontLst>
    <p:embeddedFont>
      <p:font typeface="Lato"/>
      <p:regular r:id="rId27"/>
      <p:bold r:id="rId28"/>
      <p:italic r:id="rId29"/>
      <p:boldItalic r:id="rId30"/>
    </p:embeddedFont>
    <p:embeddedFont>
      <p:font typeface="Inter"/>
      <p:regular r:id="rId31"/>
      <p:bold r:id="rId32"/>
    </p:embeddedFont>
    <p:embeddedFont>
      <p:font typeface="Bungee"/>
      <p:regular r:id="rId33"/>
    </p:embeddedFont>
    <p:embeddedFont>
      <p:font typeface="Lato Black"/>
      <p:bold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6" roundtripDataSignature="AMtx7mhJnPLjFWxkmGa9RPaht1Qh4bRAt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ato-bold.fntdata"/><Relationship Id="rId27" Type="http://schemas.openxmlformats.org/officeDocument/2006/relationships/font" Target="fonts/Lato-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Inter-regular.fntdata"/><Relationship Id="rId30" Type="http://schemas.openxmlformats.org/officeDocument/2006/relationships/font" Target="fonts/Lato-boldItalic.fntdata"/><Relationship Id="rId11" Type="http://schemas.openxmlformats.org/officeDocument/2006/relationships/slide" Target="slides/slide7.xml"/><Relationship Id="rId33" Type="http://schemas.openxmlformats.org/officeDocument/2006/relationships/font" Target="fonts/Bungee-regular.fntdata"/><Relationship Id="rId10" Type="http://schemas.openxmlformats.org/officeDocument/2006/relationships/slide" Target="slides/slide6.xml"/><Relationship Id="rId32" Type="http://schemas.openxmlformats.org/officeDocument/2006/relationships/font" Target="fonts/Inter-bold.fntdata"/><Relationship Id="rId13" Type="http://schemas.openxmlformats.org/officeDocument/2006/relationships/slide" Target="slides/slide9.xml"/><Relationship Id="rId35" Type="http://schemas.openxmlformats.org/officeDocument/2006/relationships/font" Target="fonts/LatoBlack-boldItalic.fntdata"/><Relationship Id="rId12" Type="http://schemas.openxmlformats.org/officeDocument/2006/relationships/slide" Target="slides/slide8.xml"/><Relationship Id="rId34" Type="http://schemas.openxmlformats.org/officeDocument/2006/relationships/font" Target="fonts/LatoBlack-bold.fntdata"/><Relationship Id="rId15" Type="http://schemas.openxmlformats.org/officeDocument/2006/relationships/slide" Target="slides/slide11.xml"/><Relationship Id="rId14" Type="http://schemas.openxmlformats.org/officeDocument/2006/relationships/slide" Target="slides/slide10.xml"/><Relationship Id="rId36" Type="http://customschemas.google.com/relationships/presentationmetadata" Target="meta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e06df67c6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e06df67c6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e06df67c6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e06df67c69_0_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2e06df67c69_0_1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g2e06df67c69_0_1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e06df67c69_0_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g2e06df67c69_0_2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g2e06df67c69_0_2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e06df67c69_0_2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2e06df67c69_0_2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g2e06df67c69_0_2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e06df67c69_0_2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2e06df67c69_0_2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g2e06df67c69_0_2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e06df67c69_0_3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g2e06df67c69_0_3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g2e06df67c69_0_3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e06df67c69_0_3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g2e06df67c69_0_3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g2e06df67c69_0_3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e06df67c69_0_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g2e06df67c69_0_4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g2e06df67c69_0_4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e06df67c69_0_4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g2e06df67c69_0_4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g2e06df67c69_0_4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e06df67c69_0_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g2e06df67c69_0_4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g2e06df67c69_0_4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e06df67c69_0_4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g2e06df67c69_0_4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g2e06df67c69_0_4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e06df67c69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e06df67c69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e06df67c69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e06df67c69_0_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g2e06df67c69_0_4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g2e06df67c69_0_4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e06df67c69_0_5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g2e06df67c69_0_5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g2e06df67c69_0_5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e06df67c69_0_5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g2e06df67c69_0_5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8" name="Google Shape;588;g2e06df67c69_0_5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g2e06df67c69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 name="Google Shape;39;g2e06df67c69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 name="Google Shape;40;g2e06df67c69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e06df67c69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g2e06df67c69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g2e06df67c69_0_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e06df67c69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g2e06df67c69_0_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g2e06df67c69_0_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e06df67c69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g2e06df67c69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g2e06df67c69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e06df67c69_0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2e06df67c69_0_1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g2e06df67c69_0_1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e06df67c69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2e06df67c69_0_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g2e06df67c69_0_1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e06df67c69_0_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g2e06df67c69_0_1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g2e06df67c69_0_1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4.png"/><Relationship Id="rId11" Type="http://schemas.openxmlformats.org/officeDocument/2006/relationships/image" Target="../media/image69.png"/><Relationship Id="rId10" Type="http://schemas.openxmlformats.org/officeDocument/2006/relationships/image" Target="../media/image62.png"/><Relationship Id="rId9" Type="http://schemas.openxmlformats.org/officeDocument/2006/relationships/image" Target="../media/image47.png"/><Relationship Id="rId5" Type="http://schemas.openxmlformats.org/officeDocument/2006/relationships/image" Target="../media/image5.png"/><Relationship Id="rId6" Type="http://schemas.openxmlformats.org/officeDocument/2006/relationships/image" Target="../media/image59.png"/><Relationship Id="rId7" Type="http://schemas.openxmlformats.org/officeDocument/2006/relationships/image" Target="../media/image35.png"/><Relationship Id="rId8" Type="http://schemas.openxmlformats.org/officeDocument/2006/relationships/image" Target="../media/image7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39.png"/><Relationship Id="rId5" Type="http://schemas.openxmlformats.org/officeDocument/2006/relationships/image" Target="../media/image5.png"/><Relationship Id="rId6" Type="http://schemas.openxmlformats.org/officeDocument/2006/relationships/image" Target="../media/image1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5.png"/></Relationships>
</file>

<file path=ppt/slides/_rels/slide14.xml.rels><?xml version="1.0" encoding="UTF-8" standalone="yes"?><Relationships xmlns="http://schemas.openxmlformats.org/package/2006/relationships"><Relationship Id="rId20" Type="http://schemas.openxmlformats.org/officeDocument/2006/relationships/image" Target="../media/image129.png"/><Relationship Id="rId22" Type="http://schemas.openxmlformats.org/officeDocument/2006/relationships/image" Target="../media/image77.png"/><Relationship Id="rId21" Type="http://schemas.openxmlformats.org/officeDocument/2006/relationships/image" Target="../media/image131.png"/><Relationship Id="rId24" Type="http://schemas.openxmlformats.org/officeDocument/2006/relationships/image" Target="../media/image73.png"/><Relationship Id="rId23"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58.png"/><Relationship Id="rId26" Type="http://schemas.openxmlformats.org/officeDocument/2006/relationships/image" Target="../media/image78.png"/><Relationship Id="rId25" Type="http://schemas.openxmlformats.org/officeDocument/2006/relationships/image" Target="../media/image76.png"/><Relationship Id="rId28" Type="http://schemas.openxmlformats.org/officeDocument/2006/relationships/image" Target="../media/image85.png"/><Relationship Id="rId27" Type="http://schemas.openxmlformats.org/officeDocument/2006/relationships/image" Target="../media/image92.png"/><Relationship Id="rId5" Type="http://schemas.openxmlformats.org/officeDocument/2006/relationships/image" Target="../media/image5.png"/><Relationship Id="rId6" Type="http://schemas.openxmlformats.org/officeDocument/2006/relationships/image" Target="../media/image54.png"/><Relationship Id="rId29" Type="http://schemas.openxmlformats.org/officeDocument/2006/relationships/image" Target="../media/image89.png"/><Relationship Id="rId7" Type="http://schemas.openxmlformats.org/officeDocument/2006/relationships/image" Target="../media/image55.png"/><Relationship Id="rId8" Type="http://schemas.openxmlformats.org/officeDocument/2006/relationships/image" Target="../media/image56.png"/><Relationship Id="rId11" Type="http://schemas.openxmlformats.org/officeDocument/2006/relationships/image" Target="../media/image61.png"/><Relationship Id="rId10" Type="http://schemas.openxmlformats.org/officeDocument/2006/relationships/image" Target="../media/image57.png"/><Relationship Id="rId13" Type="http://schemas.openxmlformats.org/officeDocument/2006/relationships/image" Target="../media/image63.png"/><Relationship Id="rId12" Type="http://schemas.openxmlformats.org/officeDocument/2006/relationships/image" Target="../media/image68.png"/><Relationship Id="rId15" Type="http://schemas.openxmlformats.org/officeDocument/2006/relationships/image" Target="../media/image70.png"/><Relationship Id="rId14" Type="http://schemas.openxmlformats.org/officeDocument/2006/relationships/image" Target="../media/image87.png"/><Relationship Id="rId17" Type="http://schemas.openxmlformats.org/officeDocument/2006/relationships/image" Target="../media/image72.png"/><Relationship Id="rId16" Type="http://schemas.openxmlformats.org/officeDocument/2006/relationships/image" Target="../media/image71.png"/><Relationship Id="rId19" Type="http://schemas.openxmlformats.org/officeDocument/2006/relationships/image" Target="../media/image74.png"/><Relationship Id="rId18" Type="http://schemas.openxmlformats.org/officeDocument/2006/relationships/image" Target="../media/image9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39.png"/><Relationship Id="rId5" Type="http://schemas.openxmlformats.org/officeDocument/2006/relationships/image" Target="../media/image5.png"/><Relationship Id="rId6" Type="http://schemas.openxmlformats.org/officeDocument/2006/relationships/image" Target="../media/image95.png"/><Relationship Id="rId7" Type="http://schemas.openxmlformats.org/officeDocument/2006/relationships/image" Target="../media/image1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97.png"/><Relationship Id="rId7" Type="http://schemas.openxmlformats.org/officeDocument/2006/relationships/image" Target="../media/image10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100.png"/><Relationship Id="rId7" Type="http://schemas.openxmlformats.org/officeDocument/2006/relationships/image" Target="../media/image1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7.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0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5.png"/><Relationship Id="rId5" Type="http://schemas.openxmlformats.org/officeDocument/2006/relationships/image" Target="../media/image5.png"/><Relationship Id="rId6" Type="http://schemas.openxmlformats.org/officeDocument/2006/relationships/image" Target="../media/image126.png"/><Relationship Id="rId7" Type="http://schemas.openxmlformats.org/officeDocument/2006/relationships/image" Target="../media/image110.png"/><Relationship Id="rId8" Type="http://schemas.openxmlformats.org/officeDocument/2006/relationships/image" Target="../media/image132.png"/><Relationship Id="rId11" Type="http://schemas.openxmlformats.org/officeDocument/2006/relationships/image" Target="../media/image120.png"/><Relationship Id="rId10" Type="http://schemas.openxmlformats.org/officeDocument/2006/relationships/image" Target="../media/image116.png"/><Relationship Id="rId12" Type="http://schemas.openxmlformats.org/officeDocument/2006/relationships/image" Target="../media/image1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39.png"/><Relationship Id="rId5" Type="http://schemas.openxmlformats.org/officeDocument/2006/relationships/image" Target="../media/image5.png"/><Relationship Id="rId6" Type="http://schemas.openxmlformats.org/officeDocument/2006/relationships/image" Target="../media/image127.png"/><Relationship Id="rId7" Type="http://schemas.openxmlformats.org/officeDocument/2006/relationships/image" Target="../media/image136.png"/><Relationship Id="rId8" Type="http://schemas.openxmlformats.org/officeDocument/2006/relationships/image" Target="../media/image1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hyperlink" Target="https://unsplash.com/" TargetMode="External"/><Relationship Id="rId7" Type="http://schemas.openxmlformats.org/officeDocument/2006/relationships/image" Target="../media/image1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39.png"/><Relationship Id="rId5" Type="http://schemas.openxmlformats.org/officeDocument/2006/relationships/image" Target="../media/image51.png"/><Relationship Id="rId6" Type="http://schemas.openxmlformats.org/officeDocument/2006/relationships/image" Target="../media/image5.png"/><Relationship Id="rId7" Type="http://schemas.openxmlformats.org/officeDocument/2006/relationships/image" Target="../media/image10.png"/><Relationship Id="rId8"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38.png"/><Relationship Id="rId7" Type="http://schemas.openxmlformats.org/officeDocument/2006/relationships/image" Target="../media/image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39.png"/><Relationship Id="rId5" Type="http://schemas.openxmlformats.org/officeDocument/2006/relationships/image" Target="../media/image5.png"/><Relationship Id="rId6" Type="http://schemas.openxmlformats.org/officeDocument/2006/relationships/image" Target="../media/image24.png"/><Relationship Id="rId7" Type="http://schemas.openxmlformats.org/officeDocument/2006/relationships/image" Target="../media/image31.png"/><Relationship Id="rId8"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30.png"/><Relationship Id="rId7" Type="http://schemas.openxmlformats.org/officeDocument/2006/relationships/image" Target="../media/image32.png"/><Relationship Id="rId8"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0"/>
        </a:solidFill>
      </p:bgPr>
    </p:bg>
    <p:spTree>
      <p:nvGrpSpPr>
        <p:cNvPr id="15" name="Shape 15"/>
        <p:cNvGrpSpPr/>
        <p:nvPr/>
      </p:nvGrpSpPr>
      <p:grpSpPr>
        <a:xfrm>
          <a:off x="0" y="0"/>
          <a:ext cx="0" cy="0"/>
          <a:chOff x="0" y="0"/>
          <a:chExt cx="0" cy="0"/>
        </a:xfrm>
      </p:grpSpPr>
      <p:pic>
        <p:nvPicPr>
          <p:cNvPr descr=" " id="16" name="Google Shape;16;g2e06df67c69_0_0"/>
          <p:cNvPicPr preferRelativeResize="0"/>
          <p:nvPr/>
        </p:nvPicPr>
        <p:blipFill rotWithShape="1">
          <a:blip r:embed="rId3">
            <a:alphaModFix/>
          </a:blip>
          <a:srcRect b="0" l="0" r="0" t="0"/>
          <a:stretch/>
        </p:blipFill>
        <p:spPr>
          <a:xfrm>
            <a:off x="0" y="4445000"/>
            <a:ext cx="9894537" cy="9893300"/>
          </a:xfrm>
          <a:prstGeom prst="rect">
            <a:avLst/>
          </a:prstGeom>
          <a:noFill/>
          <a:ln>
            <a:noFill/>
          </a:ln>
        </p:spPr>
      </p:pic>
      <p:pic>
        <p:nvPicPr>
          <p:cNvPr descr=" " id="17" name="Google Shape;17;g2e06df67c69_0_0"/>
          <p:cNvPicPr preferRelativeResize="0"/>
          <p:nvPr/>
        </p:nvPicPr>
        <p:blipFill rotWithShape="1">
          <a:blip r:embed="rId4">
            <a:alphaModFix/>
          </a:blip>
          <a:srcRect b="0" l="0" r="0" t="0"/>
          <a:stretch/>
        </p:blipFill>
        <p:spPr>
          <a:xfrm>
            <a:off x="17255438" y="-431334"/>
            <a:ext cx="7255956" cy="10339870"/>
          </a:xfrm>
          <a:prstGeom prst="rect">
            <a:avLst/>
          </a:prstGeom>
          <a:noFill/>
          <a:ln>
            <a:noFill/>
          </a:ln>
        </p:spPr>
      </p:pic>
      <p:sp>
        <p:nvSpPr>
          <p:cNvPr id="18" name="Google Shape;18;g2e06df67c69_0_0"/>
          <p:cNvSpPr/>
          <p:nvPr/>
        </p:nvSpPr>
        <p:spPr>
          <a:xfrm>
            <a:off x="698587" y="3378200"/>
            <a:ext cx="15521400" cy="46737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g2e06df67c69_0_0"/>
          <p:cNvSpPr/>
          <p:nvPr/>
        </p:nvSpPr>
        <p:spPr>
          <a:xfrm>
            <a:off x="1460683" y="3683000"/>
            <a:ext cx="14560200" cy="462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3300"/>
              <a:buFont typeface="Bungee"/>
              <a:buNone/>
            </a:pPr>
            <a:r>
              <a:rPr b="0" i="0" lang="en-US" sz="13300" u="none" cap="none" strike="noStrike">
                <a:solidFill>
                  <a:srgbClr val="FFFFFF"/>
                </a:solidFill>
                <a:latin typeface="Bungee"/>
                <a:ea typeface="Bungee"/>
                <a:cs typeface="Bungee"/>
                <a:sym typeface="Bungee"/>
              </a:rPr>
              <a:t>Food</a:t>
            </a:r>
            <a:endParaRPr b="0" i="0" sz="133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13300"/>
              <a:buFont typeface="Bungee"/>
              <a:buNone/>
            </a:pPr>
            <a:r>
              <a:rPr b="0" i="0" lang="en-US" sz="13300" u="none" cap="none" strike="noStrike">
                <a:solidFill>
                  <a:srgbClr val="FFFFFF"/>
                </a:solidFill>
                <a:latin typeface="Bungee"/>
                <a:ea typeface="Bungee"/>
                <a:cs typeface="Bungee"/>
                <a:sym typeface="Bungee"/>
              </a:rPr>
              <a:t>Preservation</a:t>
            </a:r>
            <a:endParaRPr b="0" i="0" sz="13300" u="none" cap="none" strike="noStrike">
              <a:solidFill>
                <a:schemeClr val="dk1"/>
              </a:solidFill>
              <a:latin typeface="Calibri"/>
              <a:ea typeface="Calibri"/>
              <a:cs typeface="Calibri"/>
              <a:sym typeface="Calibri"/>
            </a:endParaRPr>
          </a:p>
        </p:txBody>
      </p:sp>
      <p:sp>
        <p:nvSpPr>
          <p:cNvPr id="20" name="Google Shape;20;g2e06df67c69_0_0"/>
          <p:cNvSpPr/>
          <p:nvPr/>
        </p:nvSpPr>
        <p:spPr>
          <a:xfrm>
            <a:off x="635079" y="8420100"/>
            <a:ext cx="15906600" cy="124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D7438"/>
              </a:buClr>
              <a:buSzPts val="6400"/>
              <a:buFont typeface="Lato Black"/>
              <a:buNone/>
            </a:pPr>
            <a:r>
              <a:rPr b="0" i="0" lang="en-US" sz="6400" u="none" cap="none" strike="noStrike">
                <a:solidFill>
                  <a:srgbClr val="0D7438"/>
                </a:solidFill>
                <a:latin typeface="Lato Black"/>
                <a:ea typeface="Lato Black"/>
                <a:cs typeface="Lato Black"/>
                <a:sym typeface="Lato Black"/>
              </a:rPr>
              <a:t>Free Presentation Template by EaTemp</a:t>
            </a:r>
            <a:endParaRPr b="0" i="0" sz="6400" u="none" cap="none" strike="noStrike">
              <a:solidFill>
                <a:schemeClr val="dk1"/>
              </a:solidFill>
              <a:latin typeface="Calibri"/>
              <a:ea typeface="Calibri"/>
              <a:cs typeface="Calibri"/>
              <a:sym typeface="Calibri"/>
            </a:endParaRPr>
          </a:p>
        </p:txBody>
      </p:sp>
      <p:pic>
        <p:nvPicPr>
          <p:cNvPr descr=" " id="21" name="Google Shape;21;g2e06df67c69_0_0"/>
          <p:cNvPicPr preferRelativeResize="0"/>
          <p:nvPr/>
        </p:nvPicPr>
        <p:blipFill rotWithShape="1">
          <a:blip r:embed="rId5">
            <a:alphaModFix/>
          </a:blip>
          <a:srcRect b="0" l="0" r="0" t="0"/>
          <a:stretch/>
        </p:blipFill>
        <p:spPr>
          <a:xfrm>
            <a:off x="14848156" y="2349500"/>
            <a:ext cx="10364495" cy="10261600"/>
          </a:xfrm>
          <a:prstGeom prst="rect">
            <a:avLst/>
          </a:prstGeom>
          <a:noFill/>
          <a:ln>
            <a:noFill/>
          </a:ln>
        </p:spPr>
      </p:pic>
      <p:sp>
        <p:nvSpPr>
          <p:cNvPr id="22" name="Google Shape;22;g2e06df67c69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 name="Google Shape;23;g2e06df67c69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0"/>
        </a:solidFill>
      </p:bgPr>
    </p:bg>
    <p:spTree>
      <p:nvGrpSpPr>
        <p:cNvPr id="213" name="Shape 213"/>
        <p:cNvGrpSpPr/>
        <p:nvPr/>
      </p:nvGrpSpPr>
      <p:grpSpPr>
        <a:xfrm>
          <a:off x="0" y="0"/>
          <a:ext cx="0" cy="0"/>
          <a:chOff x="0" y="0"/>
          <a:chExt cx="0" cy="0"/>
        </a:xfrm>
      </p:grpSpPr>
      <p:pic>
        <p:nvPicPr>
          <p:cNvPr descr=" " id="214" name="Google Shape;214;g2e06df67c69_0_189"/>
          <p:cNvPicPr preferRelativeResize="0"/>
          <p:nvPr/>
        </p:nvPicPr>
        <p:blipFill rotWithShape="1">
          <a:blip r:embed="rId3">
            <a:alphaModFix/>
          </a:blip>
          <a:srcRect b="0" l="0" r="0" t="0"/>
          <a:stretch/>
        </p:blipFill>
        <p:spPr>
          <a:xfrm>
            <a:off x="-2438705" y="2590800"/>
            <a:ext cx="9640505" cy="11125200"/>
          </a:xfrm>
          <a:prstGeom prst="rect">
            <a:avLst/>
          </a:prstGeom>
          <a:noFill/>
          <a:ln>
            <a:noFill/>
          </a:ln>
        </p:spPr>
      </p:pic>
      <p:pic>
        <p:nvPicPr>
          <p:cNvPr descr=" " id="215" name="Google Shape;215;g2e06df67c69_0_189"/>
          <p:cNvPicPr preferRelativeResize="0"/>
          <p:nvPr/>
        </p:nvPicPr>
        <p:blipFill rotWithShape="1">
          <a:blip r:embed="rId4">
            <a:alphaModFix/>
          </a:blip>
          <a:srcRect b="0" l="0" r="0" t="0"/>
          <a:stretch/>
        </p:blipFill>
        <p:spPr>
          <a:xfrm>
            <a:off x="17147143" y="-1117600"/>
            <a:ext cx="8611676" cy="8610600"/>
          </a:xfrm>
          <a:prstGeom prst="rect">
            <a:avLst/>
          </a:prstGeom>
          <a:noFill/>
          <a:ln>
            <a:noFill/>
          </a:ln>
        </p:spPr>
      </p:pic>
      <p:sp>
        <p:nvSpPr>
          <p:cNvPr id="216" name="Google Shape;216;g2e06df67c69_0_1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2e06df67c69_0_18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18" name="Google Shape;218;g2e06df67c69_0_189"/>
          <p:cNvPicPr preferRelativeResize="0"/>
          <p:nvPr/>
        </p:nvPicPr>
        <p:blipFill rotWithShape="1">
          <a:blip r:embed="rId6">
            <a:alphaModFix/>
          </a:blip>
          <a:srcRect b="0" l="0" r="0" t="0"/>
          <a:stretch/>
        </p:blipFill>
        <p:spPr>
          <a:xfrm>
            <a:off x="381048" y="2146300"/>
            <a:ext cx="23637654" cy="9144000"/>
          </a:xfrm>
          <a:prstGeom prst="rect">
            <a:avLst/>
          </a:prstGeom>
          <a:noFill/>
          <a:ln>
            <a:noFill/>
          </a:ln>
        </p:spPr>
      </p:pic>
      <p:sp>
        <p:nvSpPr>
          <p:cNvPr id="219" name="Google Shape;219;g2e06df67c69_0_189"/>
          <p:cNvSpPr/>
          <p:nvPr/>
        </p:nvSpPr>
        <p:spPr>
          <a:xfrm>
            <a:off x="381048" y="3606800"/>
            <a:ext cx="5347500" cy="7581900"/>
          </a:xfrm>
          <a:prstGeom prst="rect">
            <a:avLst/>
          </a:prstGeom>
          <a:solidFill>
            <a:srgbClr val="0D743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e06df67c69_0_189"/>
          <p:cNvSpPr/>
          <p:nvPr/>
        </p:nvSpPr>
        <p:spPr>
          <a:xfrm>
            <a:off x="685886" y="5016500"/>
            <a:ext cx="4737600" cy="58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e06df67c69_0_189"/>
          <p:cNvSpPr/>
          <p:nvPr/>
        </p:nvSpPr>
        <p:spPr>
          <a:xfrm>
            <a:off x="685886"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e06df67c69_0_189"/>
          <p:cNvSpPr/>
          <p:nvPr/>
        </p:nvSpPr>
        <p:spPr>
          <a:xfrm>
            <a:off x="685886"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e06df67c69_0_189"/>
          <p:cNvSpPr/>
          <p:nvPr/>
        </p:nvSpPr>
        <p:spPr>
          <a:xfrm>
            <a:off x="609676" y="50165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Bungee"/>
              <a:buNone/>
            </a:pPr>
            <a:r>
              <a:rPr b="0" i="0" lang="en-US" sz="3600" u="none" cap="none" strike="noStrike">
                <a:solidFill>
                  <a:srgbClr val="FFFFFF"/>
                </a:solidFill>
                <a:latin typeface="Bungee"/>
                <a:ea typeface="Bungee"/>
                <a:cs typeface="Bungee"/>
                <a:sym typeface="Bungee"/>
              </a:rPr>
              <a:t>Eclipse</a:t>
            </a:r>
            <a:endParaRPr b="0" i="0" sz="3600" u="none" cap="none" strike="noStrike">
              <a:solidFill>
                <a:schemeClr val="dk1"/>
              </a:solidFill>
              <a:latin typeface="Calibri"/>
              <a:ea typeface="Calibri"/>
              <a:cs typeface="Calibri"/>
              <a:sym typeface="Calibri"/>
            </a:endParaRPr>
          </a:p>
        </p:txBody>
      </p:sp>
      <p:sp>
        <p:nvSpPr>
          <p:cNvPr id="224" name="Google Shape;224;g2e06df67c69_0_189"/>
          <p:cNvSpPr/>
          <p:nvPr/>
        </p:nvSpPr>
        <p:spPr>
          <a:xfrm>
            <a:off x="618144"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25" name="Google Shape;225;g2e06df67c69_0_189"/>
          <p:cNvPicPr preferRelativeResize="0"/>
          <p:nvPr/>
        </p:nvPicPr>
        <p:blipFill rotWithShape="1">
          <a:blip r:embed="rId7">
            <a:alphaModFix/>
          </a:blip>
          <a:srcRect b="0" l="0" r="0" t="0"/>
          <a:stretch/>
        </p:blipFill>
        <p:spPr>
          <a:xfrm>
            <a:off x="2241830" y="7137400"/>
            <a:ext cx="1625803" cy="1625600"/>
          </a:xfrm>
          <a:prstGeom prst="rect">
            <a:avLst/>
          </a:prstGeom>
          <a:noFill/>
          <a:ln>
            <a:noFill/>
          </a:ln>
        </p:spPr>
      </p:pic>
      <p:pic>
        <p:nvPicPr>
          <p:cNvPr descr=" " id="226" name="Google Shape;226;g2e06df67c69_0_189"/>
          <p:cNvPicPr preferRelativeResize="0"/>
          <p:nvPr/>
        </p:nvPicPr>
        <p:blipFill rotWithShape="1">
          <a:blip r:embed="rId8">
            <a:alphaModFix/>
          </a:blip>
          <a:srcRect b="0" l="0" r="0" t="0"/>
          <a:stretch/>
        </p:blipFill>
        <p:spPr>
          <a:xfrm>
            <a:off x="2326518" y="7222083"/>
            <a:ext cx="1456422" cy="1456246"/>
          </a:xfrm>
          <a:prstGeom prst="rect">
            <a:avLst/>
          </a:prstGeom>
          <a:noFill/>
          <a:ln>
            <a:noFill/>
          </a:ln>
        </p:spPr>
      </p:pic>
      <p:sp>
        <p:nvSpPr>
          <p:cNvPr id="227" name="Google Shape;227;g2e06df67c69_0_189"/>
          <p:cNvSpPr/>
          <p:nvPr/>
        </p:nvSpPr>
        <p:spPr>
          <a:xfrm>
            <a:off x="685886"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e06df67c69_0_189"/>
          <p:cNvSpPr/>
          <p:nvPr/>
        </p:nvSpPr>
        <p:spPr>
          <a:xfrm>
            <a:off x="685886"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e06df67c69_0_189"/>
          <p:cNvSpPr/>
          <p:nvPr/>
        </p:nvSpPr>
        <p:spPr>
          <a:xfrm>
            <a:off x="609676" y="91694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Bungee"/>
              <a:buNone/>
            </a:pPr>
            <a:r>
              <a:rPr b="0" i="0" lang="en-US" sz="3600" u="none" cap="none" strike="noStrike">
                <a:solidFill>
                  <a:srgbClr val="FFFFFF"/>
                </a:solidFill>
                <a:latin typeface="Bungee"/>
                <a:ea typeface="Bungee"/>
                <a:cs typeface="Bungee"/>
                <a:sym typeface="Bungee"/>
              </a:rPr>
              <a:t>Quest</a:t>
            </a:r>
            <a:endParaRPr b="0" i="0" sz="3600" u="none" cap="none" strike="noStrike">
              <a:solidFill>
                <a:schemeClr val="dk1"/>
              </a:solidFill>
              <a:latin typeface="Calibri"/>
              <a:ea typeface="Calibri"/>
              <a:cs typeface="Calibri"/>
              <a:sym typeface="Calibri"/>
            </a:endParaRPr>
          </a:p>
        </p:txBody>
      </p:sp>
      <p:sp>
        <p:nvSpPr>
          <p:cNvPr id="230" name="Google Shape;230;g2e06df67c69_0_189"/>
          <p:cNvSpPr/>
          <p:nvPr/>
        </p:nvSpPr>
        <p:spPr>
          <a:xfrm>
            <a:off x="618144" y="99187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31" name="Google Shape;231;g2e06df67c69_0_189"/>
          <p:cNvSpPr/>
          <p:nvPr/>
        </p:nvSpPr>
        <p:spPr>
          <a:xfrm>
            <a:off x="6477810" y="3606800"/>
            <a:ext cx="5347500" cy="7581900"/>
          </a:xfrm>
          <a:prstGeom prst="rect">
            <a:avLst/>
          </a:prstGeom>
          <a:solidFill>
            <a:srgbClr val="0D743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e06df67c69_0_189"/>
          <p:cNvSpPr/>
          <p:nvPr/>
        </p:nvSpPr>
        <p:spPr>
          <a:xfrm>
            <a:off x="6782648" y="5016500"/>
            <a:ext cx="4737600" cy="58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e06df67c69_0_189"/>
          <p:cNvSpPr/>
          <p:nvPr/>
        </p:nvSpPr>
        <p:spPr>
          <a:xfrm>
            <a:off x="6782648"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e06df67c69_0_189"/>
          <p:cNvSpPr/>
          <p:nvPr/>
        </p:nvSpPr>
        <p:spPr>
          <a:xfrm>
            <a:off x="6782648"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e06df67c69_0_189"/>
          <p:cNvSpPr/>
          <p:nvPr/>
        </p:nvSpPr>
        <p:spPr>
          <a:xfrm>
            <a:off x="6706438" y="50165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Bungee"/>
              <a:buNone/>
            </a:pPr>
            <a:r>
              <a:rPr b="0" i="0" lang="en-US" sz="3600" u="none" cap="none" strike="noStrike">
                <a:solidFill>
                  <a:srgbClr val="FFFFFF"/>
                </a:solidFill>
                <a:latin typeface="Bungee"/>
                <a:ea typeface="Bungee"/>
                <a:cs typeface="Bungee"/>
                <a:sym typeface="Bungee"/>
              </a:rPr>
              <a:t>Eclipse</a:t>
            </a:r>
            <a:endParaRPr b="0" i="0" sz="3600" u="none" cap="none" strike="noStrike">
              <a:solidFill>
                <a:schemeClr val="dk1"/>
              </a:solidFill>
              <a:latin typeface="Calibri"/>
              <a:ea typeface="Calibri"/>
              <a:cs typeface="Calibri"/>
              <a:sym typeface="Calibri"/>
            </a:endParaRPr>
          </a:p>
        </p:txBody>
      </p:sp>
      <p:sp>
        <p:nvSpPr>
          <p:cNvPr id="236" name="Google Shape;236;g2e06df67c69_0_189"/>
          <p:cNvSpPr/>
          <p:nvPr/>
        </p:nvSpPr>
        <p:spPr>
          <a:xfrm>
            <a:off x="6714906"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37" name="Google Shape;237;g2e06df67c69_0_189"/>
          <p:cNvPicPr preferRelativeResize="0"/>
          <p:nvPr/>
        </p:nvPicPr>
        <p:blipFill rotWithShape="1">
          <a:blip r:embed="rId7">
            <a:alphaModFix/>
          </a:blip>
          <a:srcRect b="0" l="0" r="0" t="0"/>
          <a:stretch/>
        </p:blipFill>
        <p:spPr>
          <a:xfrm>
            <a:off x="8338592" y="7137400"/>
            <a:ext cx="1625803" cy="1625600"/>
          </a:xfrm>
          <a:prstGeom prst="rect">
            <a:avLst/>
          </a:prstGeom>
          <a:noFill/>
          <a:ln>
            <a:noFill/>
          </a:ln>
        </p:spPr>
      </p:pic>
      <p:pic>
        <p:nvPicPr>
          <p:cNvPr descr=" " id="238" name="Google Shape;238;g2e06df67c69_0_189"/>
          <p:cNvPicPr preferRelativeResize="0"/>
          <p:nvPr/>
        </p:nvPicPr>
        <p:blipFill rotWithShape="1">
          <a:blip r:embed="rId9">
            <a:alphaModFix/>
          </a:blip>
          <a:srcRect b="0" l="0" r="0" t="0"/>
          <a:stretch/>
        </p:blipFill>
        <p:spPr>
          <a:xfrm>
            <a:off x="8541818" y="7340600"/>
            <a:ext cx="1192256" cy="1190414"/>
          </a:xfrm>
          <a:prstGeom prst="rect">
            <a:avLst/>
          </a:prstGeom>
          <a:noFill/>
          <a:ln>
            <a:noFill/>
          </a:ln>
        </p:spPr>
      </p:pic>
      <p:sp>
        <p:nvSpPr>
          <p:cNvPr id="239" name="Google Shape;239;g2e06df67c69_0_189"/>
          <p:cNvSpPr/>
          <p:nvPr/>
        </p:nvSpPr>
        <p:spPr>
          <a:xfrm>
            <a:off x="6782648"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e06df67c69_0_189"/>
          <p:cNvSpPr/>
          <p:nvPr/>
        </p:nvSpPr>
        <p:spPr>
          <a:xfrm>
            <a:off x="6782648"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e06df67c69_0_189"/>
          <p:cNvSpPr/>
          <p:nvPr/>
        </p:nvSpPr>
        <p:spPr>
          <a:xfrm>
            <a:off x="6706438" y="91694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Bungee"/>
              <a:buNone/>
            </a:pPr>
            <a:r>
              <a:rPr b="0" i="0" lang="en-US" sz="3600" u="none" cap="none" strike="noStrike">
                <a:solidFill>
                  <a:srgbClr val="FFFFFF"/>
                </a:solidFill>
                <a:latin typeface="Bungee"/>
                <a:ea typeface="Bungee"/>
                <a:cs typeface="Bungee"/>
                <a:sym typeface="Bungee"/>
              </a:rPr>
              <a:t>Quest</a:t>
            </a:r>
            <a:endParaRPr b="0" i="0" sz="3600" u="none" cap="none" strike="noStrike">
              <a:solidFill>
                <a:schemeClr val="dk1"/>
              </a:solidFill>
              <a:latin typeface="Calibri"/>
              <a:ea typeface="Calibri"/>
              <a:cs typeface="Calibri"/>
              <a:sym typeface="Calibri"/>
            </a:endParaRPr>
          </a:p>
        </p:txBody>
      </p:sp>
      <p:sp>
        <p:nvSpPr>
          <p:cNvPr id="242" name="Google Shape;242;g2e06df67c69_0_189"/>
          <p:cNvSpPr/>
          <p:nvPr/>
        </p:nvSpPr>
        <p:spPr>
          <a:xfrm>
            <a:off x="6714906" y="99187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43" name="Google Shape;243;g2e06df67c69_0_189"/>
          <p:cNvSpPr/>
          <p:nvPr/>
        </p:nvSpPr>
        <p:spPr>
          <a:xfrm>
            <a:off x="12574572" y="3606800"/>
            <a:ext cx="5347500" cy="7581900"/>
          </a:xfrm>
          <a:prstGeom prst="rect">
            <a:avLst/>
          </a:prstGeom>
          <a:solidFill>
            <a:srgbClr val="0D743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e06df67c69_0_189"/>
          <p:cNvSpPr/>
          <p:nvPr/>
        </p:nvSpPr>
        <p:spPr>
          <a:xfrm>
            <a:off x="12879410" y="5016500"/>
            <a:ext cx="4737600" cy="58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e06df67c69_0_189"/>
          <p:cNvSpPr/>
          <p:nvPr/>
        </p:nvSpPr>
        <p:spPr>
          <a:xfrm>
            <a:off x="12879410"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e06df67c69_0_189"/>
          <p:cNvSpPr/>
          <p:nvPr/>
        </p:nvSpPr>
        <p:spPr>
          <a:xfrm>
            <a:off x="12879410"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e06df67c69_0_189"/>
          <p:cNvSpPr/>
          <p:nvPr/>
        </p:nvSpPr>
        <p:spPr>
          <a:xfrm>
            <a:off x="12803200" y="50165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Bungee"/>
              <a:buNone/>
            </a:pPr>
            <a:r>
              <a:rPr b="0" i="0" lang="en-US" sz="3600" u="none" cap="none" strike="noStrike">
                <a:solidFill>
                  <a:srgbClr val="FFFFFF"/>
                </a:solidFill>
                <a:latin typeface="Bungee"/>
                <a:ea typeface="Bungee"/>
                <a:cs typeface="Bungee"/>
                <a:sym typeface="Bungee"/>
              </a:rPr>
              <a:t>Eclipse</a:t>
            </a:r>
            <a:endParaRPr b="0" i="0" sz="3600" u="none" cap="none" strike="noStrike">
              <a:solidFill>
                <a:schemeClr val="dk1"/>
              </a:solidFill>
              <a:latin typeface="Calibri"/>
              <a:ea typeface="Calibri"/>
              <a:cs typeface="Calibri"/>
              <a:sym typeface="Calibri"/>
            </a:endParaRPr>
          </a:p>
        </p:txBody>
      </p:sp>
      <p:sp>
        <p:nvSpPr>
          <p:cNvPr id="248" name="Google Shape;248;g2e06df67c69_0_189"/>
          <p:cNvSpPr/>
          <p:nvPr/>
        </p:nvSpPr>
        <p:spPr>
          <a:xfrm>
            <a:off x="12811668"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49" name="Google Shape;249;g2e06df67c69_0_189"/>
          <p:cNvPicPr preferRelativeResize="0"/>
          <p:nvPr/>
        </p:nvPicPr>
        <p:blipFill rotWithShape="1">
          <a:blip r:embed="rId7">
            <a:alphaModFix/>
          </a:blip>
          <a:srcRect b="0" l="0" r="0" t="0"/>
          <a:stretch/>
        </p:blipFill>
        <p:spPr>
          <a:xfrm>
            <a:off x="14435354" y="7137400"/>
            <a:ext cx="1625803" cy="1625600"/>
          </a:xfrm>
          <a:prstGeom prst="rect">
            <a:avLst/>
          </a:prstGeom>
          <a:noFill/>
          <a:ln>
            <a:noFill/>
          </a:ln>
        </p:spPr>
      </p:pic>
      <p:pic>
        <p:nvPicPr>
          <p:cNvPr descr=" " id="250" name="Google Shape;250;g2e06df67c69_0_189"/>
          <p:cNvPicPr preferRelativeResize="0"/>
          <p:nvPr/>
        </p:nvPicPr>
        <p:blipFill rotWithShape="1">
          <a:blip r:embed="rId10">
            <a:alphaModFix/>
          </a:blip>
          <a:srcRect b="0" l="0" r="0" t="0"/>
          <a:stretch/>
        </p:blipFill>
        <p:spPr>
          <a:xfrm>
            <a:off x="14536942" y="7142162"/>
            <a:ext cx="1519452" cy="1519262"/>
          </a:xfrm>
          <a:prstGeom prst="rect">
            <a:avLst/>
          </a:prstGeom>
          <a:noFill/>
          <a:ln>
            <a:noFill/>
          </a:ln>
        </p:spPr>
      </p:pic>
      <p:sp>
        <p:nvSpPr>
          <p:cNvPr id="251" name="Google Shape;251;g2e06df67c69_0_189"/>
          <p:cNvSpPr/>
          <p:nvPr/>
        </p:nvSpPr>
        <p:spPr>
          <a:xfrm>
            <a:off x="12879410"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e06df67c69_0_189"/>
          <p:cNvSpPr/>
          <p:nvPr/>
        </p:nvSpPr>
        <p:spPr>
          <a:xfrm>
            <a:off x="12879410"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e06df67c69_0_189"/>
          <p:cNvSpPr/>
          <p:nvPr/>
        </p:nvSpPr>
        <p:spPr>
          <a:xfrm>
            <a:off x="12803200" y="91694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Bungee"/>
              <a:buNone/>
            </a:pPr>
            <a:r>
              <a:rPr b="0" i="0" lang="en-US" sz="3600" u="none" cap="none" strike="noStrike">
                <a:solidFill>
                  <a:srgbClr val="FFFFFF"/>
                </a:solidFill>
                <a:latin typeface="Bungee"/>
                <a:ea typeface="Bungee"/>
                <a:cs typeface="Bungee"/>
                <a:sym typeface="Bungee"/>
              </a:rPr>
              <a:t>Quest</a:t>
            </a:r>
            <a:endParaRPr b="0" i="0" sz="3600" u="none" cap="none" strike="noStrike">
              <a:solidFill>
                <a:schemeClr val="dk1"/>
              </a:solidFill>
              <a:latin typeface="Calibri"/>
              <a:ea typeface="Calibri"/>
              <a:cs typeface="Calibri"/>
              <a:sym typeface="Calibri"/>
            </a:endParaRPr>
          </a:p>
        </p:txBody>
      </p:sp>
      <p:sp>
        <p:nvSpPr>
          <p:cNvPr id="254" name="Google Shape;254;g2e06df67c69_0_189"/>
          <p:cNvSpPr/>
          <p:nvPr/>
        </p:nvSpPr>
        <p:spPr>
          <a:xfrm>
            <a:off x="12811668" y="99187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55" name="Google Shape;255;g2e06df67c69_0_189"/>
          <p:cNvSpPr/>
          <p:nvPr/>
        </p:nvSpPr>
        <p:spPr>
          <a:xfrm>
            <a:off x="18671334" y="3606800"/>
            <a:ext cx="5347500" cy="7581900"/>
          </a:xfrm>
          <a:prstGeom prst="rect">
            <a:avLst/>
          </a:prstGeom>
          <a:solidFill>
            <a:srgbClr val="0D743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e06df67c69_0_189"/>
          <p:cNvSpPr/>
          <p:nvPr/>
        </p:nvSpPr>
        <p:spPr>
          <a:xfrm>
            <a:off x="18976172" y="5016500"/>
            <a:ext cx="4737600" cy="58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e06df67c69_0_189"/>
          <p:cNvSpPr/>
          <p:nvPr/>
        </p:nvSpPr>
        <p:spPr>
          <a:xfrm>
            <a:off x="18976172"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e06df67c69_0_189"/>
          <p:cNvSpPr/>
          <p:nvPr/>
        </p:nvSpPr>
        <p:spPr>
          <a:xfrm>
            <a:off x="18976172"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e06df67c69_0_189"/>
          <p:cNvSpPr/>
          <p:nvPr/>
        </p:nvSpPr>
        <p:spPr>
          <a:xfrm>
            <a:off x="18899962" y="50165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Bungee"/>
              <a:buNone/>
            </a:pPr>
            <a:r>
              <a:rPr b="0" i="0" lang="en-US" sz="3600" u="none" cap="none" strike="noStrike">
                <a:solidFill>
                  <a:srgbClr val="FFFFFF"/>
                </a:solidFill>
                <a:latin typeface="Bungee"/>
                <a:ea typeface="Bungee"/>
                <a:cs typeface="Bungee"/>
                <a:sym typeface="Bungee"/>
              </a:rPr>
              <a:t>Eclipse</a:t>
            </a:r>
            <a:endParaRPr b="0" i="0" sz="3600" u="none" cap="none" strike="noStrike">
              <a:solidFill>
                <a:schemeClr val="dk1"/>
              </a:solidFill>
              <a:latin typeface="Calibri"/>
              <a:ea typeface="Calibri"/>
              <a:cs typeface="Calibri"/>
              <a:sym typeface="Calibri"/>
            </a:endParaRPr>
          </a:p>
        </p:txBody>
      </p:sp>
      <p:sp>
        <p:nvSpPr>
          <p:cNvPr id="260" name="Google Shape;260;g2e06df67c69_0_189"/>
          <p:cNvSpPr/>
          <p:nvPr/>
        </p:nvSpPr>
        <p:spPr>
          <a:xfrm>
            <a:off x="18908430"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61" name="Google Shape;261;g2e06df67c69_0_189"/>
          <p:cNvPicPr preferRelativeResize="0"/>
          <p:nvPr/>
        </p:nvPicPr>
        <p:blipFill rotWithShape="1">
          <a:blip r:embed="rId7">
            <a:alphaModFix/>
          </a:blip>
          <a:srcRect b="0" l="0" r="0" t="0"/>
          <a:stretch/>
        </p:blipFill>
        <p:spPr>
          <a:xfrm>
            <a:off x="20532116" y="7137400"/>
            <a:ext cx="1625803" cy="1625600"/>
          </a:xfrm>
          <a:prstGeom prst="rect">
            <a:avLst/>
          </a:prstGeom>
          <a:noFill/>
          <a:ln>
            <a:noFill/>
          </a:ln>
        </p:spPr>
      </p:pic>
      <p:pic>
        <p:nvPicPr>
          <p:cNvPr descr=" " id="262" name="Google Shape;262;g2e06df67c69_0_189"/>
          <p:cNvPicPr preferRelativeResize="0"/>
          <p:nvPr/>
        </p:nvPicPr>
        <p:blipFill rotWithShape="1">
          <a:blip r:embed="rId11">
            <a:alphaModFix/>
          </a:blip>
          <a:srcRect b="0" l="0" r="0" t="0"/>
          <a:stretch/>
        </p:blipFill>
        <p:spPr>
          <a:xfrm>
            <a:off x="20599860" y="7137400"/>
            <a:ext cx="1490319" cy="1625600"/>
          </a:xfrm>
          <a:prstGeom prst="rect">
            <a:avLst/>
          </a:prstGeom>
          <a:noFill/>
          <a:ln>
            <a:noFill/>
          </a:ln>
        </p:spPr>
      </p:pic>
      <p:sp>
        <p:nvSpPr>
          <p:cNvPr id="263" name="Google Shape;263;g2e06df67c69_0_189"/>
          <p:cNvSpPr/>
          <p:nvPr/>
        </p:nvSpPr>
        <p:spPr>
          <a:xfrm>
            <a:off x="18976172"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e06df67c69_0_189"/>
          <p:cNvSpPr/>
          <p:nvPr/>
        </p:nvSpPr>
        <p:spPr>
          <a:xfrm>
            <a:off x="18976172"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e06df67c69_0_189"/>
          <p:cNvSpPr/>
          <p:nvPr/>
        </p:nvSpPr>
        <p:spPr>
          <a:xfrm>
            <a:off x="18899962" y="91694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Bungee"/>
              <a:buNone/>
            </a:pPr>
            <a:r>
              <a:rPr b="0" i="0" lang="en-US" sz="3600" u="none" cap="none" strike="noStrike">
                <a:solidFill>
                  <a:srgbClr val="FFFFFF"/>
                </a:solidFill>
                <a:latin typeface="Bungee"/>
                <a:ea typeface="Bungee"/>
                <a:cs typeface="Bungee"/>
                <a:sym typeface="Bungee"/>
              </a:rPr>
              <a:t>Quest</a:t>
            </a:r>
            <a:endParaRPr b="0" i="0" sz="3600" u="none" cap="none" strike="noStrike">
              <a:solidFill>
                <a:schemeClr val="dk1"/>
              </a:solidFill>
              <a:latin typeface="Calibri"/>
              <a:ea typeface="Calibri"/>
              <a:cs typeface="Calibri"/>
              <a:sym typeface="Calibri"/>
            </a:endParaRPr>
          </a:p>
        </p:txBody>
      </p:sp>
      <p:sp>
        <p:nvSpPr>
          <p:cNvPr id="266" name="Google Shape;266;g2e06df67c69_0_189"/>
          <p:cNvSpPr/>
          <p:nvPr/>
        </p:nvSpPr>
        <p:spPr>
          <a:xfrm>
            <a:off x="18908430" y="99187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67" name="Google Shape;267;g2e06df67c69_0_189"/>
          <p:cNvSpPr/>
          <p:nvPr/>
        </p:nvSpPr>
        <p:spPr>
          <a:xfrm>
            <a:off x="1994149" y="2146300"/>
            <a:ext cx="2133900" cy="2133600"/>
          </a:xfrm>
          <a:prstGeom prst="roundRect">
            <a:avLst>
              <a:gd fmla="val 198429" name="adj"/>
            </a:avLst>
          </a:prstGeom>
          <a:solidFill>
            <a:srgbClr val="015B2A"/>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e06df67c69_0_189"/>
          <p:cNvSpPr/>
          <p:nvPr/>
        </p:nvSpPr>
        <p:spPr>
          <a:xfrm>
            <a:off x="2724491" y="2603500"/>
            <a:ext cx="10119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S</a:t>
            </a:r>
            <a:endParaRPr b="0" i="0" sz="8000" u="none" cap="none" strike="noStrike">
              <a:solidFill>
                <a:schemeClr val="dk1"/>
              </a:solidFill>
              <a:latin typeface="Calibri"/>
              <a:ea typeface="Calibri"/>
              <a:cs typeface="Calibri"/>
              <a:sym typeface="Calibri"/>
            </a:endParaRPr>
          </a:p>
        </p:txBody>
      </p:sp>
      <p:sp>
        <p:nvSpPr>
          <p:cNvPr id="269" name="Google Shape;269;g2e06df67c69_0_189"/>
          <p:cNvSpPr/>
          <p:nvPr/>
        </p:nvSpPr>
        <p:spPr>
          <a:xfrm>
            <a:off x="8090911" y="2146300"/>
            <a:ext cx="2133900" cy="2133600"/>
          </a:xfrm>
          <a:prstGeom prst="roundRect">
            <a:avLst>
              <a:gd fmla="val 198429" name="adj"/>
            </a:avLst>
          </a:prstGeom>
          <a:solidFill>
            <a:srgbClr val="015B2A"/>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e06df67c69_0_189"/>
          <p:cNvSpPr/>
          <p:nvPr/>
        </p:nvSpPr>
        <p:spPr>
          <a:xfrm>
            <a:off x="8732341" y="2603500"/>
            <a:ext cx="11898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W</a:t>
            </a:r>
            <a:endParaRPr b="0" i="0" sz="8000" u="none" cap="none" strike="noStrike">
              <a:solidFill>
                <a:schemeClr val="dk1"/>
              </a:solidFill>
              <a:latin typeface="Calibri"/>
              <a:ea typeface="Calibri"/>
              <a:cs typeface="Calibri"/>
              <a:sym typeface="Calibri"/>
            </a:endParaRPr>
          </a:p>
        </p:txBody>
      </p:sp>
      <p:sp>
        <p:nvSpPr>
          <p:cNvPr id="271" name="Google Shape;271;g2e06df67c69_0_189"/>
          <p:cNvSpPr/>
          <p:nvPr/>
        </p:nvSpPr>
        <p:spPr>
          <a:xfrm>
            <a:off x="14187673" y="2146300"/>
            <a:ext cx="2133900" cy="2133600"/>
          </a:xfrm>
          <a:prstGeom prst="roundRect">
            <a:avLst>
              <a:gd fmla="val 198429" name="adj"/>
            </a:avLst>
          </a:prstGeom>
          <a:solidFill>
            <a:srgbClr val="015B2A"/>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e06df67c69_0_189"/>
          <p:cNvSpPr/>
          <p:nvPr/>
        </p:nvSpPr>
        <p:spPr>
          <a:xfrm>
            <a:off x="14879910" y="2603500"/>
            <a:ext cx="10881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O</a:t>
            </a:r>
            <a:endParaRPr b="0" i="0" sz="8000" u="none" cap="none" strike="noStrike">
              <a:solidFill>
                <a:schemeClr val="dk1"/>
              </a:solidFill>
              <a:latin typeface="Calibri"/>
              <a:ea typeface="Calibri"/>
              <a:cs typeface="Calibri"/>
              <a:sym typeface="Calibri"/>
            </a:endParaRPr>
          </a:p>
        </p:txBody>
      </p:sp>
      <p:sp>
        <p:nvSpPr>
          <p:cNvPr id="273" name="Google Shape;273;g2e06df67c69_0_189"/>
          <p:cNvSpPr/>
          <p:nvPr/>
        </p:nvSpPr>
        <p:spPr>
          <a:xfrm>
            <a:off x="20284435" y="2146300"/>
            <a:ext cx="2133900" cy="2133600"/>
          </a:xfrm>
          <a:prstGeom prst="roundRect">
            <a:avLst>
              <a:gd fmla="val 198429" name="adj"/>
            </a:avLst>
          </a:prstGeom>
          <a:solidFill>
            <a:srgbClr val="015B2A"/>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e06df67c69_0_189"/>
          <p:cNvSpPr/>
          <p:nvPr/>
        </p:nvSpPr>
        <p:spPr>
          <a:xfrm>
            <a:off x="21014777" y="2603500"/>
            <a:ext cx="10119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0"/>
        </a:solidFill>
      </p:bgPr>
    </p:bg>
    <p:spTree>
      <p:nvGrpSpPr>
        <p:cNvPr id="279" name="Shape 279"/>
        <p:cNvGrpSpPr/>
        <p:nvPr/>
      </p:nvGrpSpPr>
      <p:grpSpPr>
        <a:xfrm>
          <a:off x="0" y="0"/>
          <a:ext cx="0" cy="0"/>
          <a:chOff x="0" y="0"/>
          <a:chExt cx="0" cy="0"/>
        </a:xfrm>
      </p:grpSpPr>
      <p:pic>
        <p:nvPicPr>
          <p:cNvPr descr=" " id="280" name="Google Shape;280;g2e06df67c69_0_254"/>
          <p:cNvPicPr preferRelativeResize="0"/>
          <p:nvPr/>
        </p:nvPicPr>
        <p:blipFill rotWithShape="1">
          <a:blip r:embed="rId3">
            <a:alphaModFix/>
          </a:blip>
          <a:srcRect b="0" l="0" r="0" t="0"/>
          <a:stretch/>
        </p:blipFill>
        <p:spPr>
          <a:xfrm>
            <a:off x="14492511" y="4445000"/>
            <a:ext cx="9894537" cy="9893300"/>
          </a:xfrm>
          <a:prstGeom prst="rect">
            <a:avLst/>
          </a:prstGeom>
          <a:noFill/>
          <a:ln>
            <a:noFill/>
          </a:ln>
        </p:spPr>
      </p:pic>
      <p:pic>
        <p:nvPicPr>
          <p:cNvPr descr=" " id="281" name="Google Shape;281;g2e06df67c69_0_254"/>
          <p:cNvPicPr preferRelativeResize="0"/>
          <p:nvPr/>
        </p:nvPicPr>
        <p:blipFill rotWithShape="1">
          <a:blip r:embed="rId4">
            <a:alphaModFix/>
          </a:blip>
          <a:srcRect b="0" l="0" r="0" t="0"/>
          <a:stretch/>
        </p:blipFill>
        <p:spPr>
          <a:xfrm>
            <a:off x="-124346" y="-431329"/>
            <a:ext cx="7255956" cy="10339870"/>
          </a:xfrm>
          <a:prstGeom prst="rect">
            <a:avLst/>
          </a:prstGeom>
          <a:noFill/>
          <a:ln>
            <a:noFill/>
          </a:ln>
        </p:spPr>
      </p:pic>
      <p:sp>
        <p:nvSpPr>
          <p:cNvPr id="282" name="Google Shape;282;g2e06df67c69_0_2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3" name="Google Shape;283;g2e06df67c69_0_25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84" name="Google Shape;284;g2e06df67c69_0_254"/>
          <p:cNvPicPr preferRelativeResize="0"/>
          <p:nvPr/>
        </p:nvPicPr>
        <p:blipFill rotWithShape="1">
          <a:blip r:embed="rId6">
            <a:alphaModFix/>
          </a:blip>
          <a:srcRect b="0" l="0" r="0" t="0"/>
          <a:stretch/>
        </p:blipFill>
        <p:spPr>
          <a:xfrm>
            <a:off x="12866708" y="1543050"/>
            <a:ext cx="10732841" cy="10642600"/>
          </a:xfrm>
          <a:prstGeom prst="rect">
            <a:avLst/>
          </a:prstGeom>
          <a:noFill/>
          <a:ln>
            <a:noFill/>
          </a:ln>
        </p:spPr>
      </p:pic>
      <p:sp>
        <p:nvSpPr>
          <p:cNvPr id="285" name="Google Shape;285;g2e06df67c69_0_254"/>
          <p:cNvSpPr/>
          <p:nvPr/>
        </p:nvSpPr>
        <p:spPr>
          <a:xfrm>
            <a:off x="1473384" y="1930400"/>
            <a:ext cx="7519200" cy="18288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e06df67c69_0_254"/>
          <p:cNvSpPr/>
          <p:nvPr/>
        </p:nvSpPr>
        <p:spPr>
          <a:xfrm>
            <a:off x="2235479" y="2235200"/>
            <a:ext cx="63339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Some Data</a:t>
            </a:r>
            <a:endParaRPr b="0" i="0" sz="8000" u="none" cap="none" strike="noStrike">
              <a:solidFill>
                <a:schemeClr val="dk1"/>
              </a:solidFill>
              <a:latin typeface="Calibri"/>
              <a:ea typeface="Calibri"/>
              <a:cs typeface="Calibri"/>
              <a:sym typeface="Calibri"/>
            </a:endParaRPr>
          </a:p>
        </p:txBody>
      </p:sp>
      <p:sp>
        <p:nvSpPr>
          <p:cNvPr id="287" name="Google Shape;287;g2e06df67c69_0_254"/>
          <p:cNvSpPr/>
          <p:nvPr/>
        </p:nvSpPr>
        <p:spPr>
          <a:xfrm>
            <a:off x="1473384" y="5029200"/>
            <a:ext cx="11050500" cy="670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e06df67c69_0_254"/>
          <p:cNvSpPr/>
          <p:nvPr/>
        </p:nvSpPr>
        <p:spPr>
          <a:xfrm>
            <a:off x="1473384" y="5029200"/>
            <a:ext cx="110505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e06df67c69_0_254"/>
          <p:cNvSpPr/>
          <p:nvPr/>
        </p:nvSpPr>
        <p:spPr>
          <a:xfrm>
            <a:off x="1473384" y="5029200"/>
            <a:ext cx="3950100" cy="18288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e06df67c69_0_254"/>
          <p:cNvSpPr/>
          <p:nvPr/>
        </p:nvSpPr>
        <p:spPr>
          <a:xfrm>
            <a:off x="2235479" y="5334000"/>
            <a:ext cx="27648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70%</a:t>
            </a:r>
            <a:endParaRPr b="0" i="0" sz="8000" u="none" cap="none" strike="noStrike">
              <a:solidFill>
                <a:schemeClr val="dk1"/>
              </a:solidFill>
              <a:latin typeface="Calibri"/>
              <a:ea typeface="Calibri"/>
              <a:cs typeface="Calibri"/>
              <a:sym typeface="Calibri"/>
            </a:endParaRPr>
          </a:p>
        </p:txBody>
      </p:sp>
      <p:sp>
        <p:nvSpPr>
          <p:cNvPr id="291" name="Google Shape;291;g2e06df67c69_0_254"/>
          <p:cNvSpPr/>
          <p:nvPr/>
        </p:nvSpPr>
        <p:spPr>
          <a:xfrm>
            <a:off x="5626803" y="5378450"/>
            <a:ext cx="6897000" cy="11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e06df67c69_0_254"/>
          <p:cNvSpPr/>
          <p:nvPr/>
        </p:nvSpPr>
        <p:spPr>
          <a:xfrm>
            <a:off x="5626803" y="5378450"/>
            <a:ext cx="70494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Enchanted Creatures</a:t>
            </a:r>
            <a:endParaRPr b="0" i="0" sz="3600" u="none" cap="none" strike="noStrike">
              <a:solidFill>
                <a:schemeClr val="dk1"/>
              </a:solidFill>
              <a:latin typeface="Calibri"/>
              <a:ea typeface="Calibri"/>
              <a:cs typeface="Calibri"/>
              <a:sym typeface="Calibri"/>
            </a:endParaRPr>
          </a:p>
        </p:txBody>
      </p:sp>
      <p:sp>
        <p:nvSpPr>
          <p:cNvPr id="293" name="Google Shape;293;g2e06df67c69_0_254"/>
          <p:cNvSpPr/>
          <p:nvPr/>
        </p:nvSpPr>
        <p:spPr>
          <a:xfrm>
            <a:off x="5626803" y="6026150"/>
            <a:ext cx="70323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294" name="Google Shape;294;g2e06df67c69_0_254"/>
          <p:cNvSpPr/>
          <p:nvPr/>
        </p:nvSpPr>
        <p:spPr>
          <a:xfrm>
            <a:off x="1473384" y="7467600"/>
            <a:ext cx="110505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e06df67c69_0_254"/>
          <p:cNvSpPr/>
          <p:nvPr/>
        </p:nvSpPr>
        <p:spPr>
          <a:xfrm>
            <a:off x="1473384" y="7467600"/>
            <a:ext cx="4026300" cy="18288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e06df67c69_0_254"/>
          <p:cNvSpPr/>
          <p:nvPr/>
        </p:nvSpPr>
        <p:spPr>
          <a:xfrm>
            <a:off x="2235479" y="7772400"/>
            <a:ext cx="2841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60%</a:t>
            </a:r>
            <a:endParaRPr b="0" i="0" sz="8000" u="none" cap="none" strike="noStrike">
              <a:solidFill>
                <a:schemeClr val="dk1"/>
              </a:solidFill>
              <a:latin typeface="Calibri"/>
              <a:ea typeface="Calibri"/>
              <a:cs typeface="Calibri"/>
              <a:sym typeface="Calibri"/>
            </a:endParaRPr>
          </a:p>
        </p:txBody>
      </p:sp>
      <p:sp>
        <p:nvSpPr>
          <p:cNvPr id="297" name="Google Shape;297;g2e06df67c69_0_254"/>
          <p:cNvSpPr/>
          <p:nvPr/>
        </p:nvSpPr>
        <p:spPr>
          <a:xfrm>
            <a:off x="5703013" y="7543800"/>
            <a:ext cx="68208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e06df67c69_0_254"/>
          <p:cNvSpPr/>
          <p:nvPr/>
        </p:nvSpPr>
        <p:spPr>
          <a:xfrm>
            <a:off x="5703013" y="7543800"/>
            <a:ext cx="6973200" cy="124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Magic-Wielding Individuals</a:t>
            </a:r>
            <a:endParaRPr b="0" i="0" sz="3600" u="none" cap="none" strike="noStrike">
              <a:solidFill>
                <a:schemeClr val="dk1"/>
              </a:solidFill>
              <a:latin typeface="Calibri"/>
              <a:ea typeface="Calibri"/>
              <a:cs typeface="Calibri"/>
              <a:sym typeface="Calibri"/>
            </a:endParaRPr>
          </a:p>
        </p:txBody>
      </p:sp>
      <p:sp>
        <p:nvSpPr>
          <p:cNvPr id="299" name="Google Shape;299;g2e06df67c69_0_254"/>
          <p:cNvSpPr/>
          <p:nvPr/>
        </p:nvSpPr>
        <p:spPr>
          <a:xfrm>
            <a:off x="5703013" y="8737600"/>
            <a:ext cx="69561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300" name="Google Shape;300;g2e06df67c69_0_254"/>
          <p:cNvSpPr/>
          <p:nvPr/>
        </p:nvSpPr>
        <p:spPr>
          <a:xfrm>
            <a:off x="1473384" y="9906000"/>
            <a:ext cx="110505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e06df67c69_0_254"/>
          <p:cNvSpPr/>
          <p:nvPr/>
        </p:nvSpPr>
        <p:spPr>
          <a:xfrm>
            <a:off x="1473384" y="9906000"/>
            <a:ext cx="4026300" cy="18288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e06df67c69_0_254"/>
          <p:cNvSpPr/>
          <p:nvPr/>
        </p:nvSpPr>
        <p:spPr>
          <a:xfrm>
            <a:off x="2235479" y="10210800"/>
            <a:ext cx="2841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90%</a:t>
            </a:r>
            <a:endParaRPr b="0" i="0" sz="8000" u="none" cap="none" strike="noStrike">
              <a:solidFill>
                <a:schemeClr val="dk1"/>
              </a:solidFill>
              <a:latin typeface="Calibri"/>
              <a:ea typeface="Calibri"/>
              <a:cs typeface="Calibri"/>
              <a:sym typeface="Calibri"/>
            </a:endParaRPr>
          </a:p>
        </p:txBody>
      </p:sp>
      <p:sp>
        <p:nvSpPr>
          <p:cNvPr id="303" name="Google Shape;303;g2e06df67c69_0_254"/>
          <p:cNvSpPr/>
          <p:nvPr/>
        </p:nvSpPr>
        <p:spPr>
          <a:xfrm>
            <a:off x="5703013" y="10255250"/>
            <a:ext cx="6820800" cy="11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e06df67c69_0_254"/>
          <p:cNvSpPr/>
          <p:nvPr/>
        </p:nvSpPr>
        <p:spPr>
          <a:xfrm>
            <a:off x="5703013" y="10255250"/>
            <a:ext cx="69732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Spells Cast</a:t>
            </a:r>
            <a:endParaRPr b="0" i="0" sz="3600" u="none" cap="none" strike="noStrike">
              <a:solidFill>
                <a:schemeClr val="dk1"/>
              </a:solidFill>
              <a:latin typeface="Calibri"/>
              <a:ea typeface="Calibri"/>
              <a:cs typeface="Calibri"/>
              <a:sym typeface="Calibri"/>
            </a:endParaRPr>
          </a:p>
        </p:txBody>
      </p:sp>
      <p:sp>
        <p:nvSpPr>
          <p:cNvPr id="305" name="Google Shape;305;g2e06df67c69_0_254"/>
          <p:cNvSpPr/>
          <p:nvPr/>
        </p:nvSpPr>
        <p:spPr>
          <a:xfrm>
            <a:off x="5703013" y="10902950"/>
            <a:ext cx="69561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0"/>
        </a:solidFill>
      </p:bgPr>
    </p:bg>
    <p:spTree>
      <p:nvGrpSpPr>
        <p:cNvPr id="310" name="Shape 310"/>
        <p:cNvGrpSpPr/>
        <p:nvPr/>
      </p:nvGrpSpPr>
      <p:grpSpPr>
        <a:xfrm>
          <a:off x="0" y="0"/>
          <a:ext cx="0" cy="0"/>
          <a:chOff x="0" y="0"/>
          <a:chExt cx="0" cy="0"/>
        </a:xfrm>
      </p:grpSpPr>
      <p:pic>
        <p:nvPicPr>
          <p:cNvPr descr=" " id="311" name="Google Shape;311;g2e06df67c69_0_284"/>
          <p:cNvPicPr preferRelativeResize="0"/>
          <p:nvPr/>
        </p:nvPicPr>
        <p:blipFill rotWithShape="1">
          <a:blip r:embed="rId3">
            <a:alphaModFix/>
          </a:blip>
          <a:srcRect b="0" l="0" r="0" t="0"/>
          <a:stretch/>
        </p:blipFill>
        <p:spPr>
          <a:xfrm>
            <a:off x="-685886" y="-1752600"/>
            <a:ext cx="8611676" cy="8610600"/>
          </a:xfrm>
          <a:prstGeom prst="rect">
            <a:avLst/>
          </a:prstGeom>
          <a:noFill/>
          <a:ln>
            <a:noFill/>
          </a:ln>
        </p:spPr>
      </p:pic>
      <p:pic>
        <p:nvPicPr>
          <p:cNvPr descr=" " id="312" name="Google Shape;312;g2e06df67c69_0_284"/>
          <p:cNvPicPr preferRelativeResize="0"/>
          <p:nvPr/>
        </p:nvPicPr>
        <p:blipFill rotWithShape="1">
          <a:blip r:embed="rId4">
            <a:alphaModFix/>
          </a:blip>
          <a:srcRect b="0" l="0" r="0" t="0"/>
          <a:stretch/>
        </p:blipFill>
        <p:spPr>
          <a:xfrm>
            <a:off x="16802061" y="1632657"/>
            <a:ext cx="8399840" cy="11969925"/>
          </a:xfrm>
          <a:prstGeom prst="rect">
            <a:avLst/>
          </a:prstGeom>
          <a:noFill/>
          <a:ln>
            <a:noFill/>
          </a:ln>
        </p:spPr>
      </p:pic>
      <p:sp>
        <p:nvSpPr>
          <p:cNvPr id="313" name="Google Shape;313;g2e06df67c69_0_2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4" name="Google Shape;314;g2e06df67c69_0_28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15" name="Google Shape;315;g2e06df67c69_0_284"/>
          <p:cNvSpPr/>
          <p:nvPr/>
        </p:nvSpPr>
        <p:spPr>
          <a:xfrm>
            <a:off x="4305838" y="3403600"/>
            <a:ext cx="15762600" cy="681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e06df67c69_0_284"/>
          <p:cNvSpPr/>
          <p:nvPr/>
        </p:nvSpPr>
        <p:spPr>
          <a:xfrm>
            <a:off x="4305838" y="3403600"/>
            <a:ext cx="15762600" cy="544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e06df67c69_0_284"/>
          <p:cNvSpPr/>
          <p:nvPr/>
        </p:nvSpPr>
        <p:spPr>
          <a:xfrm>
            <a:off x="4852006" y="3403600"/>
            <a:ext cx="14670300" cy="42672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e06df67c69_0_284"/>
          <p:cNvSpPr/>
          <p:nvPr/>
        </p:nvSpPr>
        <p:spPr>
          <a:xfrm>
            <a:off x="5614102" y="3708400"/>
            <a:ext cx="14162400" cy="467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Bungee"/>
              <a:buNone/>
            </a:pPr>
            <a:r>
              <a:rPr b="0" i="0" lang="en-US" sz="24000" u="none" cap="none" strike="noStrike">
                <a:solidFill>
                  <a:srgbClr val="FFFFFF"/>
                </a:solidFill>
                <a:latin typeface="Bungee"/>
                <a:ea typeface="Bungee"/>
                <a:cs typeface="Bungee"/>
                <a:sym typeface="Bungee"/>
              </a:rPr>
              <a:t>234,567</a:t>
            </a:r>
            <a:endParaRPr b="0" i="0" sz="24000" u="none" cap="none" strike="noStrike">
              <a:solidFill>
                <a:schemeClr val="dk1"/>
              </a:solidFill>
              <a:latin typeface="Calibri"/>
              <a:ea typeface="Calibri"/>
              <a:cs typeface="Calibri"/>
              <a:sym typeface="Calibri"/>
            </a:endParaRPr>
          </a:p>
        </p:txBody>
      </p:sp>
      <p:sp>
        <p:nvSpPr>
          <p:cNvPr id="319" name="Google Shape;319;g2e06df67c69_0_284"/>
          <p:cNvSpPr/>
          <p:nvPr/>
        </p:nvSpPr>
        <p:spPr>
          <a:xfrm>
            <a:off x="4170355" y="7874000"/>
            <a:ext cx="16033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Lato Black"/>
              <a:buNone/>
            </a:pPr>
            <a:r>
              <a:rPr b="0" i="0" lang="en-US" sz="6400" u="none" cap="none" strike="noStrike">
                <a:solidFill>
                  <a:srgbClr val="0E0E0E"/>
                </a:solidFill>
                <a:latin typeface="Lato Black"/>
                <a:ea typeface="Lato Black"/>
                <a:cs typeface="Lato Black"/>
                <a:sym typeface="Lato Black"/>
              </a:rPr>
              <a:t>Unicorn Sightings</a:t>
            </a:r>
            <a:endParaRPr b="0" i="0" sz="6400" u="none" cap="none" strike="noStrike">
              <a:solidFill>
                <a:schemeClr val="dk1"/>
              </a:solidFill>
              <a:latin typeface="Calibri"/>
              <a:ea typeface="Calibri"/>
              <a:cs typeface="Calibri"/>
              <a:sym typeface="Calibri"/>
            </a:endParaRPr>
          </a:p>
        </p:txBody>
      </p:sp>
      <p:sp>
        <p:nvSpPr>
          <p:cNvPr id="320" name="Google Shape;320;g2e06df67c69_0_284"/>
          <p:cNvSpPr/>
          <p:nvPr/>
        </p:nvSpPr>
        <p:spPr>
          <a:xfrm>
            <a:off x="7483352" y="9258300"/>
            <a:ext cx="94077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0"/>
        </a:solidFill>
      </p:bgPr>
    </p:bg>
    <p:spTree>
      <p:nvGrpSpPr>
        <p:cNvPr id="325" name="Shape 325"/>
        <p:cNvGrpSpPr/>
        <p:nvPr/>
      </p:nvGrpSpPr>
      <p:grpSpPr>
        <a:xfrm>
          <a:off x="0" y="0"/>
          <a:ext cx="0" cy="0"/>
          <a:chOff x="0" y="0"/>
          <a:chExt cx="0" cy="0"/>
        </a:xfrm>
      </p:grpSpPr>
      <p:pic>
        <p:nvPicPr>
          <p:cNvPr descr=" " id="326" name="Google Shape;326;g2e06df67c69_0_298"/>
          <p:cNvPicPr preferRelativeResize="0"/>
          <p:nvPr/>
        </p:nvPicPr>
        <p:blipFill rotWithShape="1">
          <a:blip r:embed="rId3">
            <a:alphaModFix/>
          </a:blip>
          <a:srcRect b="0" l="0" r="0" t="0"/>
          <a:stretch/>
        </p:blipFill>
        <p:spPr>
          <a:xfrm>
            <a:off x="-2438705" y="2590800"/>
            <a:ext cx="9640505" cy="11125200"/>
          </a:xfrm>
          <a:prstGeom prst="rect">
            <a:avLst/>
          </a:prstGeom>
          <a:noFill/>
          <a:ln>
            <a:noFill/>
          </a:ln>
        </p:spPr>
      </p:pic>
      <p:pic>
        <p:nvPicPr>
          <p:cNvPr descr=" " id="327" name="Google Shape;327;g2e06df67c69_0_298"/>
          <p:cNvPicPr preferRelativeResize="0"/>
          <p:nvPr/>
        </p:nvPicPr>
        <p:blipFill rotWithShape="1">
          <a:blip r:embed="rId4">
            <a:alphaModFix/>
          </a:blip>
          <a:srcRect b="0" l="0" r="0" t="0"/>
          <a:stretch/>
        </p:blipFill>
        <p:spPr>
          <a:xfrm>
            <a:off x="17147143" y="-1117600"/>
            <a:ext cx="8611676" cy="8610600"/>
          </a:xfrm>
          <a:prstGeom prst="rect">
            <a:avLst/>
          </a:prstGeom>
          <a:noFill/>
          <a:ln>
            <a:noFill/>
          </a:ln>
        </p:spPr>
      </p:pic>
      <p:sp>
        <p:nvSpPr>
          <p:cNvPr id="328" name="Google Shape;328;g2e06df67c69_0_2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9" name="Google Shape;329;g2e06df67c69_0_29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30" name="Google Shape;330;g2e06df67c69_0_298"/>
          <p:cNvSpPr/>
          <p:nvPr/>
        </p:nvSpPr>
        <p:spPr>
          <a:xfrm>
            <a:off x="3391324" y="2476500"/>
            <a:ext cx="78750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e06df67c69_0_298"/>
          <p:cNvSpPr/>
          <p:nvPr/>
        </p:nvSpPr>
        <p:spPr>
          <a:xfrm>
            <a:off x="2089411" y="2476500"/>
            <a:ext cx="10478700" cy="25653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e06df67c69_0_298"/>
          <p:cNvSpPr/>
          <p:nvPr/>
        </p:nvSpPr>
        <p:spPr>
          <a:xfrm>
            <a:off x="2309572" y="2781300"/>
            <a:ext cx="9496500" cy="2497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Bungee"/>
              <a:buNone/>
            </a:pPr>
            <a:r>
              <a:rPr b="0" i="0" lang="en-US" sz="12800" u="none" cap="none" strike="noStrike">
                <a:solidFill>
                  <a:srgbClr val="FFFFFF"/>
                </a:solidFill>
                <a:latin typeface="Bungee"/>
                <a:ea typeface="Bungee"/>
                <a:cs typeface="Bungee"/>
                <a:sym typeface="Bungee"/>
              </a:rPr>
              <a:t>233 Coins</a:t>
            </a:r>
            <a:endParaRPr b="0" i="0" sz="12800" u="none" cap="none" strike="noStrike">
              <a:solidFill>
                <a:schemeClr val="dk1"/>
              </a:solidFill>
              <a:latin typeface="Calibri"/>
              <a:ea typeface="Calibri"/>
              <a:cs typeface="Calibri"/>
              <a:sym typeface="Calibri"/>
            </a:endParaRPr>
          </a:p>
        </p:txBody>
      </p:sp>
      <p:sp>
        <p:nvSpPr>
          <p:cNvPr id="333" name="Google Shape;333;g2e06df67c69_0_298"/>
          <p:cNvSpPr/>
          <p:nvPr/>
        </p:nvSpPr>
        <p:spPr>
          <a:xfrm>
            <a:off x="3391324" y="53467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e06df67c69_0_298"/>
          <p:cNvSpPr/>
          <p:nvPr/>
        </p:nvSpPr>
        <p:spPr>
          <a:xfrm>
            <a:off x="3323582" y="53467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335" name="Google Shape;335;g2e06df67c69_0_298"/>
          <p:cNvSpPr/>
          <p:nvPr/>
        </p:nvSpPr>
        <p:spPr>
          <a:xfrm>
            <a:off x="3391324" y="7226300"/>
            <a:ext cx="78750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e06df67c69_0_298"/>
          <p:cNvSpPr/>
          <p:nvPr/>
        </p:nvSpPr>
        <p:spPr>
          <a:xfrm>
            <a:off x="1759170" y="7226300"/>
            <a:ext cx="11139300" cy="25653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e06df67c69_0_298"/>
          <p:cNvSpPr/>
          <p:nvPr/>
        </p:nvSpPr>
        <p:spPr>
          <a:xfrm>
            <a:off x="1979331" y="7531100"/>
            <a:ext cx="10157100" cy="2497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Bungee"/>
              <a:buNone/>
            </a:pPr>
            <a:r>
              <a:rPr b="0" i="0" lang="en-US" sz="12800" u="none" cap="none" strike="noStrike">
                <a:solidFill>
                  <a:srgbClr val="FFFFFF"/>
                </a:solidFill>
                <a:latin typeface="Bungee"/>
                <a:ea typeface="Bungee"/>
                <a:cs typeface="Bungee"/>
                <a:sym typeface="Bungee"/>
              </a:rPr>
              <a:t>456 Hours</a:t>
            </a:r>
            <a:endParaRPr b="0" i="0" sz="12800" u="none" cap="none" strike="noStrike">
              <a:solidFill>
                <a:schemeClr val="dk1"/>
              </a:solidFill>
              <a:latin typeface="Calibri"/>
              <a:ea typeface="Calibri"/>
              <a:cs typeface="Calibri"/>
              <a:sym typeface="Calibri"/>
            </a:endParaRPr>
          </a:p>
        </p:txBody>
      </p:sp>
      <p:sp>
        <p:nvSpPr>
          <p:cNvPr id="338" name="Google Shape;338;g2e06df67c69_0_298"/>
          <p:cNvSpPr/>
          <p:nvPr/>
        </p:nvSpPr>
        <p:spPr>
          <a:xfrm>
            <a:off x="3391324" y="100965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e06df67c69_0_298"/>
          <p:cNvSpPr/>
          <p:nvPr/>
        </p:nvSpPr>
        <p:spPr>
          <a:xfrm>
            <a:off x="3323582" y="100965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340" name="Google Shape;340;g2e06df67c69_0_298"/>
          <p:cNvSpPr/>
          <p:nvPr/>
        </p:nvSpPr>
        <p:spPr>
          <a:xfrm>
            <a:off x="14162270" y="2476500"/>
            <a:ext cx="78750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e06df67c69_0_298"/>
          <p:cNvSpPr/>
          <p:nvPr/>
        </p:nvSpPr>
        <p:spPr>
          <a:xfrm>
            <a:off x="15394324" y="2476500"/>
            <a:ext cx="5410800" cy="25653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e06df67c69_0_298"/>
          <p:cNvSpPr/>
          <p:nvPr/>
        </p:nvSpPr>
        <p:spPr>
          <a:xfrm>
            <a:off x="15614485" y="2781300"/>
            <a:ext cx="4428600" cy="2497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Bungee"/>
              <a:buNone/>
            </a:pPr>
            <a:r>
              <a:rPr b="0" i="0" lang="en-US" sz="12800" u="none" cap="none" strike="noStrike">
                <a:solidFill>
                  <a:srgbClr val="FFFFFF"/>
                </a:solidFill>
                <a:latin typeface="Bungee"/>
                <a:ea typeface="Bungee"/>
                <a:cs typeface="Bungee"/>
                <a:sym typeface="Bungee"/>
              </a:rPr>
              <a:t>85%</a:t>
            </a:r>
            <a:endParaRPr b="0" i="0" sz="12800" u="none" cap="none" strike="noStrike">
              <a:solidFill>
                <a:schemeClr val="dk1"/>
              </a:solidFill>
              <a:latin typeface="Calibri"/>
              <a:ea typeface="Calibri"/>
              <a:cs typeface="Calibri"/>
              <a:sym typeface="Calibri"/>
            </a:endParaRPr>
          </a:p>
        </p:txBody>
      </p:sp>
      <p:sp>
        <p:nvSpPr>
          <p:cNvPr id="343" name="Google Shape;343;g2e06df67c69_0_298"/>
          <p:cNvSpPr/>
          <p:nvPr/>
        </p:nvSpPr>
        <p:spPr>
          <a:xfrm>
            <a:off x="14162270" y="53467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e06df67c69_0_298"/>
          <p:cNvSpPr/>
          <p:nvPr/>
        </p:nvSpPr>
        <p:spPr>
          <a:xfrm>
            <a:off x="14094528" y="53467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345" name="Google Shape;345;g2e06df67c69_0_298"/>
          <p:cNvSpPr/>
          <p:nvPr/>
        </p:nvSpPr>
        <p:spPr>
          <a:xfrm>
            <a:off x="14162270" y="7226300"/>
            <a:ext cx="78750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e06df67c69_0_298"/>
          <p:cNvSpPr/>
          <p:nvPr/>
        </p:nvSpPr>
        <p:spPr>
          <a:xfrm>
            <a:off x="14194024" y="7226300"/>
            <a:ext cx="7811400" cy="25653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e06df67c69_0_298"/>
          <p:cNvSpPr/>
          <p:nvPr/>
        </p:nvSpPr>
        <p:spPr>
          <a:xfrm>
            <a:off x="14414185" y="7531100"/>
            <a:ext cx="6829200" cy="2497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Bungee"/>
              <a:buNone/>
            </a:pPr>
            <a:r>
              <a:rPr b="0" i="0" lang="en-US" sz="12800" u="none" cap="none" strike="noStrike">
                <a:solidFill>
                  <a:srgbClr val="FFFFFF"/>
                </a:solidFill>
                <a:latin typeface="Bungee"/>
                <a:ea typeface="Bungee"/>
                <a:cs typeface="Bungee"/>
                <a:sym typeface="Bungee"/>
              </a:rPr>
              <a:t>434 Km</a:t>
            </a:r>
            <a:endParaRPr b="0" i="0" sz="12800" u="none" cap="none" strike="noStrike">
              <a:solidFill>
                <a:schemeClr val="dk1"/>
              </a:solidFill>
              <a:latin typeface="Calibri"/>
              <a:ea typeface="Calibri"/>
              <a:cs typeface="Calibri"/>
              <a:sym typeface="Calibri"/>
            </a:endParaRPr>
          </a:p>
        </p:txBody>
      </p:sp>
      <p:sp>
        <p:nvSpPr>
          <p:cNvPr id="348" name="Google Shape;348;g2e06df67c69_0_298"/>
          <p:cNvSpPr/>
          <p:nvPr/>
        </p:nvSpPr>
        <p:spPr>
          <a:xfrm>
            <a:off x="14162270" y="100965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e06df67c69_0_298"/>
          <p:cNvSpPr/>
          <p:nvPr/>
        </p:nvSpPr>
        <p:spPr>
          <a:xfrm>
            <a:off x="14094528" y="100965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0"/>
        </a:solidFill>
      </p:bgPr>
    </p:bg>
    <p:spTree>
      <p:nvGrpSpPr>
        <p:cNvPr id="354" name="Shape 354"/>
        <p:cNvGrpSpPr/>
        <p:nvPr/>
      </p:nvGrpSpPr>
      <p:grpSpPr>
        <a:xfrm>
          <a:off x="0" y="0"/>
          <a:ext cx="0" cy="0"/>
          <a:chOff x="0" y="0"/>
          <a:chExt cx="0" cy="0"/>
        </a:xfrm>
      </p:grpSpPr>
      <p:pic>
        <p:nvPicPr>
          <p:cNvPr descr=" " id="355" name="Google Shape;355;g2e06df67c69_0_326"/>
          <p:cNvPicPr preferRelativeResize="0"/>
          <p:nvPr/>
        </p:nvPicPr>
        <p:blipFill rotWithShape="1">
          <a:blip r:embed="rId3">
            <a:alphaModFix/>
          </a:blip>
          <a:srcRect b="0" l="0" r="0" t="0"/>
          <a:stretch/>
        </p:blipFill>
        <p:spPr>
          <a:xfrm>
            <a:off x="-1143143" y="5232400"/>
            <a:ext cx="9996149" cy="10160000"/>
          </a:xfrm>
          <a:prstGeom prst="rect">
            <a:avLst/>
          </a:prstGeom>
          <a:noFill/>
          <a:ln>
            <a:noFill/>
          </a:ln>
        </p:spPr>
      </p:pic>
      <p:pic>
        <p:nvPicPr>
          <p:cNvPr descr=" " id="356" name="Google Shape;356;g2e06df67c69_0_326"/>
          <p:cNvPicPr preferRelativeResize="0"/>
          <p:nvPr/>
        </p:nvPicPr>
        <p:blipFill rotWithShape="1">
          <a:blip r:embed="rId4">
            <a:alphaModFix/>
          </a:blip>
          <a:srcRect b="0" l="0" r="0" t="0"/>
          <a:stretch/>
        </p:blipFill>
        <p:spPr>
          <a:xfrm>
            <a:off x="17985560" y="-1235472"/>
            <a:ext cx="6792543" cy="9468742"/>
          </a:xfrm>
          <a:prstGeom prst="rect">
            <a:avLst/>
          </a:prstGeom>
          <a:noFill/>
          <a:ln>
            <a:noFill/>
          </a:ln>
        </p:spPr>
      </p:pic>
      <p:sp>
        <p:nvSpPr>
          <p:cNvPr id="357" name="Google Shape;357;g2e06df67c69_0_3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8" name="Google Shape;358;g2e06df67c69_0_32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9" name="Google Shape;359;g2e06df67c69_0_326"/>
          <p:cNvSpPr/>
          <p:nvPr/>
        </p:nvSpPr>
        <p:spPr>
          <a:xfrm>
            <a:off x="8014702" y="1143000"/>
            <a:ext cx="8370300" cy="18288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e06df67c69_0_326"/>
          <p:cNvSpPr/>
          <p:nvPr/>
        </p:nvSpPr>
        <p:spPr>
          <a:xfrm>
            <a:off x="8776797" y="1447800"/>
            <a:ext cx="7185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Some Graph</a:t>
            </a:r>
            <a:endParaRPr b="0" i="0" sz="8000" u="none" cap="none" strike="noStrike">
              <a:solidFill>
                <a:schemeClr val="dk1"/>
              </a:solidFill>
              <a:latin typeface="Calibri"/>
              <a:ea typeface="Calibri"/>
              <a:cs typeface="Calibri"/>
              <a:sym typeface="Calibri"/>
            </a:endParaRPr>
          </a:p>
        </p:txBody>
      </p:sp>
      <p:sp>
        <p:nvSpPr>
          <p:cNvPr id="361" name="Google Shape;361;g2e06df67c69_0_326"/>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e06df67c69_0_326"/>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B2A"/>
              </a:buClr>
              <a:buSzPts val="1820"/>
              <a:buFont typeface="Lato"/>
              <a:buNone/>
            </a:pPr>
            <a:r>
              <a:rPr b="0" i="0" lang="en-US" sz="1820" u="none" cap="none" strike="noStrike">
                <a:solidFill>
                  <a:srgbClr val="015B2A"/>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63" name="Google Shape;363;g2e06df67c69_0_326"/>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B2A"/>
              </a:buClr>
              <a:buSzPts val="2185"/>
              <a:buFont typeface="Lato"/>
              <a:buNone/>
            </a:pPr>
            <a:r>
              <a:rPr b="0" i="0" lang="en-US" sz="2185" u="none" cap="none" strike="noStrike">
                <a:solidFill>
                  <a:srgbClr val="015B2A"/>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64" name="Google Shape;364;g2e06df67c69_0_326"/>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B2A"/>
              </a:buClr>
              <a:buSzPts val="2185"/>
              <a:buFont typeface="Lato"/>
              <a:buNone/>
            </a:pPr>
            <a:r>
              <a:rPr b="0" i="0" lang="en-US" sz="2185" u="none" cap="none" strike="noStrike">
                <a:solidFill>
                  <a:srgbClr val="015B2A"/>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65" name="Google Shape;365;g2e06df67c69_0_326"/>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B2A"/>
              </a:buClr>
              <a:buSzPts val="2185"/>
              <a:buFont typeface="Lato"/>
              <a:buNone/>
            </a:pPr>
            <a:r>
              <a:rPr b="0" i="0" lang="en-US" sz="2185" u="none" cap="none" strike="noStrike">
                <a:solidFill>
                  <a:srgbClr val="015B2A"/>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66" name="Google Shape;366;g2e06df67c69_0_326"/>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B2A"/>
              </a:buClr>
              <a:buSzPts val="2185"/>
              <a:buFont typeface="Lato"/>
              <a:buNone/>
            </a:pPr>
            <a:r>
              <a:rPr b="0" i="0" lang="en-US" sz="2185" u="none" cap="none" strike="noStrike">
                <a:solidFill>
                  <a:srgbClr val="015B2A"/>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67" name="Google Shape;367;g2e06df67c69_0_326"/>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B2A"/>
              </a:buClr>
              <a:buSzPts val="2185"/>
              <a:buFont typeface="Lato"/>
              <a:buNone/>
            </a:pPr>
            <a:r>
              <a:rPr b="0" i="0" lang="en-US" sz="2185" u="none" cap="none" strike="noStrike">
                <a:solidFill>
                  <a:srgbClr val="015B2A"/>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8" name="Google Shape;368;g2e06df67c69_0_326"/>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B2A"/>
              </a:buClr>
              <a:buSzPts val="2185"/>
              <a:buFont typeface="Lato"/>
              <a:buNone/>
            </a:pPr>
            <a:r>
              <a:rPr b="0" i="0" lang="en-US" sz="2185" u="none" cap="none" strike="noStrike">
                <a:solidFill>
                  <a:srgbClr val="015B2A"/>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9" name="Google Shape;369;g2e06df67c69_0_326"/>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B2A"/>
              </a:buClr>
              <a:buSzPts val="2185"/>
              <a:buFont typeface="Lato"/>
              <a:buNone/>
            </a:pPr>
            <a:r>
              <a:rPr b="0" i="0" lang="en-US" sz="2185" u="none" cap="none" strike="noStrike">
                <a:solidFill>
                  <a:srgbClr val="015B2A"/>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70" name="Google Shape;370;g2e06df67c69_0_326"/>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B2A"/>
              </a:buClr>
              <a:buSzPts val="2185"/>
              <a:buFont typeface="Lato"/>
              <a:buNone/>
            </a:pPr>
            <a:r>
              <a:rPr b="0" i="0" lang="en-US" sz="2185" u="none" cap="none" strike="noStrike">
                <a:solidFill>
                  <a:srgbClr val="015B2A"/>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71" name="Google Shape;371;g2e06df67c69_0_326"/>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B2A"/>
              </a:buClr>
              <a:buSzPts val="1820"/>
              <a:buFont typeface="Lato"/>
              <a:buNone/>
            </a:pPr>
            <a:r>
              <a:rPr b="0" i="0" lang="en-US" sz="1820" u="none" cap="none" strike="noStrike">
                <a:solidFill>
                  <a:srgbClr val="015B2A"/>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2" name="Google Shape;372;g2e06df67c69_0_326"/>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B2A"/>
              </a:buClr>
              <a:buSzPts val="1820"/>
              <a:buFont typeface="Lato"/>
              <a:buNone/>
            </a:pPr>
            <a:r>
              <a:rPr b="0" i="0" lang="en-US" sz="1820" u="none" cap="none" strike="noStrike">
                <a:solidFill>
                  <a:srgbClr val="015B2A"/>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73" name="Google Shape;373;g2e06df67c69_0_326"/>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B2A"/>
              </a:buClr>
              <a:buSzPts val="1820"/>
              <a:buFont typeface="Lato"/>
              <a:buNone/>
            </a:pPr>
            <a:r>
              <a:rPr b="0" i="0" lang="en-US" sz="1820" u="none" cap="none" strike="noStrike">
                <a:solidFill>
                  <a:srgbClr val="015B2A"/>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74" name="Google Shape;374;g2e06df67c69_0_326"/>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B2A"/>
              </a:buClr>
              <a:buSzPts val="1820"/>
              <a:buFont typeface="Lato"/>
              <a:buNone/>
            </a:pPr>
            <a:r>
              <a:rPr b="0" i="0" lang="en-US" sz="1820" u="none" cap="none" strike="noStrike">
                <a:solidFill>
                  <a:srgbClr val="015B2A"/>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75" name="Google Shape;375;g2e06df67c69_0_326"/>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B2A"/>
              </a:buClr>
              <a:buSzPts val="1820"/>
              <a:buFont typeface="Lato"/>
              <a:buNone/>
            </a:pPr>
            <a:r>
              <a:rPr b="0" i="0" lang="en-US" sz="1820" u="none" cap="none" strike="noStrike">
                <a:solidFill>
                  <a:srgbClr val="015B2A"/>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76" name="Google Shape;376;g2e06df67c69_0_326"/>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B2A"/>
              </a:buClr>
              <a:buSzPts val="1820"/>
              <a:buFont typeface="Lato"/>
              <a:buNone/>
            </a:pPr>
            <a:r>
              <a:rPr b="0" i="0" lang="en-US" sz="1820" u="none" cap="none" strike="noStrike">
                <a:solidFill>
                  <a:srgbClr val="015B2A"/>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77" name="Google Shape;377;g2e06df67c69_0_326"/>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B2A"/>
              </a:buClr>
              <a:buSzPts val="1820"/>
              <a:buFont typeface="Lato"/>
              <a:buNone/>
            </a:pPr>
            <a:r>
              <a:rPr b="0" i="0" lang="en-US" sz="1820" u="none" cap="none" strike="noStrike">
                <a:solidFill>
                  <a:srgbClr val="015B2A"/>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8" name="Google Shape;378;g2e06df67c69_0_326"/>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B2A"/>
              </a:buClr>
              <a:buSzPts val="1820"/>
              <a:buFont typeface="Lato"/>
              <a:buNone/>
            </a:pPr>
            <a:r>
              <a:rPr b="0" i="0" lang="en-US" sz="1820" u="none" cap="none" strike="noStrike">
                <a:solidFill>
                  <a:srgbClr val="015B2A"/>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9" name="Google Shape;379;g2e06df67c69_0_326"/>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B2A"/>
              </a:buClr>
              <a:buSzPts val="1820"/>
              <a:buFont typeface="Lato"/>
              <a:buNone/>
            </a:pPr>
            <a:r>
              <a:rPr b="0" i="0" lang="en-US" sz="1820" u="none" cap="none" strike="noStrike">
                <a:solidFill>
                  <a:srgbClr val="015B2A"/>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80" name="Google Shape;380;g2e06df67c69_0_326"/>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B2A"/>
              </a:buClr>
              <a:buSzPts val="1820"/>
              <a:buFont typeface="Lato"/>
              <a:buNone/>
            </a:pPr>
            <a:r>
              <a:rPr b="0" i="0" lang="en-US" sz="1820" u="none" cap="none" strike="noStrike">
                <a:solidFill>
                  <a:srgbClr val="015B2A"/>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81" name="Google Shape;381;g2e06df67c69_0_326"/>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82" name="Google Shape;382;g2e06df67c69_0_326"/>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83" name="Google Shape;383;g2e06df67c69_0_326"/>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84" name="Google Shape;384;g2e06df67c69_0_326"/>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85" name="Google Shape;385;g2e06df67c69_0_326"/>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86" name="Google Shape;386;g2e06df67c69_0_326"/>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87" name="Google Shape;387;g2e06df67c69_0_326"/>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88" name="Google Shape;388;g2e06df67c69_0_326"/>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89" name="Google Shape;389;g2e06df67c69_0_326"/>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90" name="Google Shape;390;g2e06df67c69_0_326"/>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91" name="Google Shape;391;g2e06df67c69_0_326"/>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92" name="Google Shape;392;g2e06df67c69_0_326"/>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93" name="Google Shape;393;g2e06df67c69_0_326"/>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94" name="Google Shape;394;g2e06df67c69_0_326"/>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95" name="Google Shape;395;g2e06df67c69_0_326"/>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96" name="Google Shape;396;g2e06df67c69_0_326"/>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97" name="Google Shape;397;g2e06df67c69_0_326"/>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98" name="Google Shape;398;g2e06df67c69_0_326"/>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99" name="Google Shape;399;g2e06df67c69_0_326"/>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400" name="Google Shape;400;g2e06df67c69_0_326"/>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401" name="Google Shape;401;g2e06df67c69_0_326"/>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02" name="Google Shape;402;g2e06df67c69_0_326"/>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03" name="Google Shape;403;g2e06df67c69_0_32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e06df67c69_0_32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5" name="Google Shape;405;g2e06df67c69_0_326"/>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06" name="Google Shape;406;g2e06df67c69_0_326"/>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07" name="Google Shape;407;g2e06df67c69_0_326"/>
          <p:cNvSpPr/>
          <p:nvPr/>
        </p:nvSpPr>
        <p:spPr>
          <a:xfrm>
            <a:off x="16067508" y="6365379"/>
            <a:ext cx="22608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e06df67c69_0_326"/>
          <p:cNvSpPr/>
          <p:nvPr/>
        </p:nvSpPr>
        <p:spPr>
          <a:xfrm>
            <a:off x="16067508" y="6369050"/>
            <a:ext cx="2464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34.574</a:t>
            </a:r>
            <a:endParaRPr b="0" i="0" sz="4800" u="none" cap="none" strike="noStrike">
              <a:solidFill>
                <a:schemeClr val="dk1"/>
              </a:solidFill>
              <a:latin typeface="Calibri"/>
              <a:ea typeface="Calibri"/>
              <a:cs typeface="Calibri"/>
              <a:sym typeface="Calibri"/>
            </a:endParaRPr>
          </a:p>
        </p:txBody>
      </p:sp>
      <p:sp>
        <p:nvSpPr>
          <p:cNvPr id="409" name="Google Shape;409;g2e06df67c69_0_326"/>
          <p:cNvSpPr/>
          <p:nvPr/>
        </p:nvSpPr>
        <p:spPr>
          <a:xfrm>
            <a:off x="16753394" y="7105650"/>
            <a:ext cx="10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410" name="Google Shape;410;g2e06df67c69_0_326"/>
          <p:cNvSpPr/>
          <p:nvPr/>
        </p:nvSpPr>
        <p:spPr>
          <a:xfrm>
            <a:off x="13260457" y="10515600"/>
            <a:ext cx="78750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e06df67c69_0_326"/>
          <p:cNvSpPr/>
          <p:nvPr/>
        </p:nvSpPr>
        <p:spPr>
          <a:xfrm>
            <a:off x="13260457" y="10515600"/>
            <a:ext cx="78750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e06df67c69_0_326"/>
          <p:cNvSpPr/>
          <p:nvPr/>
        </p:nvSpPr>
        <p:spPr>
          <a:xfrm>
            <a:off x="13158845"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Treasure Found</a:t>
            </a:r>
            <a:endParaRPr b="0" i="0" sz="4800" u="none" cap="none" strike="noStrike">
              <a:solidFill>
                <a:schemeClr val="dk1"/>
              </a:solidFill>
              <a:latin typeface="Calibri"/>
              <a:ea typeface="Calibri"/>
              <a:cs typeface="Calibri"/>
              <a:sym typeface="Calibri"/>
            </a:endParaRPr>
          </a:p>
        </p:txBody>
      </p:sp>
      <p:sp>
        <p:nvSpPr>
          <p:cNvPr id="413" name="Google Shape;413;g2e06df67c69_0_326"/>
          <p:cNvSpPr/>
          <p:nvPr/>
        </p:nvSpPr>
        <p:spPr>
          <a:xfrm>
            <a:off x="13192716" y="113538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14" name="Google Shape;414;g2e06df67c69_0_326"/>
          <p:cNvSpPr/>
          <p:nvPr/>
        </p:nvSpPr>
        <p:spPr>
          <a:xfrm>
            <a:off x="3251606" y="10515600"/>
            <a:ext cx="78750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2e06df67c69_0_326"/>
          <p:cNvSpPr/>
          <p:nvPr/>
        </p:nvSpPr>
        <p:spPr>
          <a:xfrm>
            <a:off x="3251606" y="10515600"/>
            <a:ext cx="78750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2e06df67c69_0_326"/>
          <p:cNvSpPr/>
          <p:nvPr/>
        </p:nvSpPr>
        <p:spPr>
          <a:xfrm>
            <a:off x="3149994"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Spellcasting</a:t>
            </a:r>
            <a:endParaRPr b="0" i="0" sz="4800" u="none" cap="none" strike="noStrike">
              <a:solidFill>
                <a:schemeClr val="dk1"/>
              </a:solidFill>
              <a:latin typeface="Calibri"/>
              <a:ea typeface="Calibri"/>
              <a:cs typeface="Calibri"/>
              <a:sym typeface="Calibri"/>
            </a:endParaRPr>
          </a:p>
        </p:txBody>
      </p:sp>
      <p:sp>
        <p:nvSpPr>
          <p:cNvPr id="417" name="Google Shape;417;g2e06df67c69_0_326"/>
          <p:cNvSpPr/>
          <p:nvPr/>
        </p:nvSpPr>
        <p:spPr>
          <a:xfrm>
            <a:off x="3183865" y="113538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0"/>
        </a:solidFill>
      </p:bgPr>
    </p:bg>
    <p:spTree>
      <p:nvGrpSpPr>
        <p:cNvPr id="422" name="Shape 422"/>
        <p:cNvGrpSpPr/>
        <p:nvPr/>
      </p:nvGrpSpPr>
      <p:grpSpPr>
        <a:xfrm>
          <a:off x="0" y="0"/>
          <a:ext cx="0" cy="0"/>
          <a:chOff x="0" y="0"/>
          <a:chExt cx="0" cy="0"/>
        </a:xfrm>
      </p:grpSpPr>
      <p:pic>
        <p:nvPicPr>
          <p:cNvPr descr=" " id="423" name="Google Shape;423;g2e06df67c69_0_393"/>
          <p:cNvPicPr preferRelativeResize="0"/>
          <p:nvPr/>
        </p:nvPicPr>
        <p:blipFill rotWithShape="1">
          <a:blip r:embed="rId3">
            <a:alphaModFix/>
          </a:blip>
          <a:srcRect b="0" l="0" r="0" t="0"/>
          <a:stretch/>
        </p:blipFill>
        <p:spPr>
          <a:xfrm>
            <a:off x="14492511" y="4445000"/>
            <a:ext cx="9894537" cy="9893300"/>
          </a:xfrm>
          <a:prstGeom prst="rect">
            <a:avLst/>
          </a:prstGeom>
          <a:noFill/>
          <a:ln>
            <a:noFill/>
          </a:ln>
        </p:spPr>
      </p:pic>
      <p:pic>
        <p:nvPicPr>
          <p:cNvPr descr=" " id="424" name="Google Shape;424;g2e06df67c69_0_393"/>
          <p:cNvPicPr preferRelativeResize="0"/>
          <p:nvPr/>
        </p:nvPicPr>
        <p:blipFill rotWithShape="1">
          <a:blip r:embed="rId4">
            <a:alphaModFix/>
          </a:blip>
          <a:srcRect b="0" l="0" r="0" t="0"/>
          <a:stretch/>
        </p:blipFill>
        <p:spPr>
          <a:xfrm>
            <a:off x="-124346" y="-431354"/>
            <a:ext cx="7255956" cy="10339885"/>
          </a:xfrm>
          <a:prstGeom prst="rect">
            <a:avLst/>
          </a:prstGeom>
          <a:noFill/>
          <a:ln>
            <a:noFill/>
          </a:ln>
        </p:spPr>
      </p:pic>
      <p:sp>
        <p:nvSpPr>
          <p:cNvPr id="425" name="Google Shape;425;g2e06df67c69_0_3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6" name="Google Shape;426;g2e06df67c69_0_39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27" name="Google Shape;427;g2e06df67c69_0_393"/>
          <p:cNvSpPr/>
          <p:nvPr/>
        </p:nvSpPr>
        <p:spPr>
          <a:xfrm>
            <a:off x="13450981" y="5753100"/>
            <a:ext cx="8738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2e06df67c69_0_393"/>
          <p:cNvSpPr/>
          <p:nvPr/>
        </p:nvSpPr>
        <p:spPr>
          <a:xfrm>
            <a:off x="13450981" y="5753100"/>
            <a:ext cx="8738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e06df67c69_0_393"/>
          <p:cNvSpPr/>
          <p:nvPr/>
        </p:nvSpPr>
        <p:spPr>
          <a:xfrm>
            <a:off x="13450981" y="57531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 web application</a:t>
            </a:r>
            <a:endParaRPr b="0" i="0" sz="4800" u="none" cap="none" strike="noStrike">
              <a:solidFill>
                <a:schemeClr val="dk1"/>
              </a:solidFill>
              <a:latin typeface="Calibri"/>
              <a:ea typeface="Calibri"/>
              <a:cs typeface="Calibri"/>
              <a:sym typeface="Calibri"/>
            </a:endParaRPr>
          </a:p>
        </p:txBody>
      </p:sp>
      <p:sp>
        <p:nvSpPr>
          <p:cNvPr id="430" name="Google Shape;430;g2e06df67c69_0_393"/>
          <p:cNvSpPr/>
          <p:nvPr/>
        </p:nvSpPr>
        <p:spPr>
          <a:xfrm>
            <a:off x="13450981" y="66929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1" name="Google Shape;431;g2e06df67c69_0_393"/>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32" name="Google Shape;432;g2e06df67c69_0_393"/>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33" name="Google Shape;433;g2e06df67c69_0_393"/>
          <p:cNvSpPr/>
          <p:nvPr/>
        </p:nvSpPr>
        <p:spPr>
          <a:xfrm>
            <a:off x="5131441" y="1219200"/>
            <a:ext cx="14136900" cy="18288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e06df67c69_0_393"/>
          <p:cNvSpPr/>
          <p:nvPr/>
        </p:nvSpPr>
        <p:spPr>
          <a:xfrm>
            <a:off x="5893537" y="1524000"/>
            <a:ext cx="12951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0"/>
        </a:solidFill>
      </p:bgPr>
    </p:bg>
    <p:spTree>
      <p:nvGrpSpPr>
        <p:cNvPr id="439" name="Shape 439"/>
        <p:cNvGrpSpPr/>
        <p:nvPr/>
      </p:nvGrpSpPr>
      <p:grpSpPr>
        <a:xfrm>
          <a:off x="0" y="0"/>
          <a:ext cx="0" cy="0"/>
          <a:chOff x="0" y="0"/>
          <a:chExt cx="0" cy="0"/>
        </a:xfrm>
      </p:grpSpPr>
      <p:pic>
        <p:nvPicPr>
          <p:cNvPr descr=" " id="440" name="Google Shape;440;g2e06df67c69_0_409"/>
          <p:cNvPicPr preferRelativeResize="0"/>
          <p:nvPr/>
        </p:nvPicPr>
        <p:blipFill rotWithShape="1">
          <a:blip r:embed="rId3">
            <a:alphaModFix/>
          </a:blip>
          <a:srcRect b="0" l="0" r="0" t="0"/>
          <a:stretch/>
        </p:blipFill>
        <p:spPr>
          <a:xfrm>
            <a:off x="-2438705" y="2590800"/>
            <a:ext cx="9640505" cy="11125200"/>
          </a:xfrm>
          <a:prstGeom prst="rect">
            <a:avLst/>
          </a:prstGeom>
          <a:noFill/>
          <a:ln>
            <a:noFill/>
          </a:ln>
        </p:spPr>
      </p:pic>
      <p:pic>
        <p:nvPicPr>
          <p:cNvPr descr=" " id="441" name="Google Shape;441;g2e06df67c69_0_409"/>
          <p:cNvPicPr preferRelativeResize="0"/>
          <p:nvPr/>
        </p:nvPicPr>
        <p:blipFill rotWithShape="1">
          <a:blip r:embed="rId4">
            <a:alphaModFix/>
          </a:blip>
          <a:srcRect b="0" l="0" r="0" t="0"/>
          <a:stretch/>
        </p:blipFill>
        <p:spPr>
          <a:xfrm>
            <a:off x="17147143" y="-1117600"/>
            <a:ext cx="8611676" cy="8610600"/>
          </a:xfrm>
          <a:prstGeom prst="rect">
            <a:avLst/>
          </a:prstGeom>
          <a:noFill/>
          <a:ln>
            <a:noFill/>
          </a:ln>
        </p:spPr>
      </p:pic>
      <p:sp>
        <p:nvSpPr>
          <p:cNvPr id="442" name="Google Shape;442;g2e06df67c69_0_4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3" name="Google Shape;443;g2e06df67c69_0_40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44" name="Google Shape;444;g2e06df67c69_0_409"/>
          <p:cNvSpPr/>
          <p:nvPr/>
        </p:nvSpPr>
        <p:spPr>
          <a:xfrm>
            <a:off x="2946768" y="4660900"/>
            <a:ext cx="8738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2e06df67c69_0_409"/>
          <p:cNvSpPr/>
          <p:nvPr/>
        </p:nvSpPr>
        <p:spPr>
          <a:xfrm>
            <a:off x="2946768" y="4660900"/>
            <a:ext cx="8738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e06df67c69_0_409"/>
          <p:cNvSpPr/>
          <p:nvPr/>
        </p:nvSpPr>
        <p:spPr>
          <a:xfrm>
            <a:off x="2946768" y="46609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An mobile app</a:t>
            </a:r>
            <a:endParaRPr b="0" i="0" sz="4800" u="none" cap="none" strike="noStrike">
              <a:solidFill>
                <a:schemeClr val="dk1"/>
              </a:solidFill>
              <a:latin typeface="Calibri"/>
              <a:ea typeface="Calibri"/>
              <a:cs typeface="Calibri"/>
              <a:sym typeface="Calibri"/>
            </a:endParaRPr>
          </a:p>
        </p:txBody>
      </p:sp>
      <p:sp>
        <p:nvSpPr>
          <p:cNvPr id="447" name="Google Shape;447;g2e06df67c69_0_409"/>
          <p:cNvSpPr/>
          <p:nvPr/>
        </p:nvSpPr>
        <p:spPr>
          <a:xfrm>
            <a:off x="2946768" y="56007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48" name="Google Shape;448;g2e06df67c69_0_409"/>
          <p:cNvSpPr/>
          <p:nvPr/>
        </p:nvSpPr>
        <p:spPr>
          <a:xfrm>
            <a:off x="2946768" y="76581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449" name="Google Shape;449;g2e06df67c69_0_409"/>
          <p:cNvSpPr/>
          <p:nvPr/>
        </p:nvSpPr>
        <p:spPr>
          <a:xfrm>
            <a:off x="2895962" y="1854200"/>
            <a:ext cx="8091000" cy="18288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e06df67c69_0_409"/>
          <p:cNvSpPr/>
          <p:nvPr/>
        </p:nvSpPr>
        <p:spPr>
          <a:xfrm>
            <a:off x="3658057" y="2159000"/>
            <a:ext cx="69054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The Future</a:t>
            </a:r>
            <a:endParaRPr b="0" i="0" sz="8000" u="none" cap="none" strike="noStrike">
              <a:solidFill>
                <a:schemeClr val="dk1"/>
              </a:solidFill>
              <a:latin typeface="Calibri"/>
              <a:ea typeface="Calibri"/>
              <a:cs typeface="Calibri"/>
              <a:sym typeface="Calibri"/>
            </a:endParaRPr>
          </a:p>
        </p:txBody>
      </p:sp>
      <p:pic>
        <p:nvPicPr>
          <p:cNvPr descr=" " id="451" name="Google Shape;451;g2e06df67c69_0_409"/>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52" name="Google Shape;452;g2e06df67c69_0_409"/>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0"/>
        </a:solidFill>
      </p:bgPr>
    </p:bg>
    <p:spTree>
      <p:nvGrpSpPr>
        <p:cNvPr id="457" name="Shape 457"/>
        <p:cNvGrpSpPr/>
        <p:nvPr/>
      </p:nvGrpSpPr>
      <p:grpSpPr>
        <a:xfrm>
          <a:off x="0" y="0"/>
          <a:ext cx="0" cy="0"/>
          <a:chOff x="0" y="0"/>
          <a:chExt cx="0" cy="0"/>
        </a:xfrm>
      </p:grpSpPr>
      <p:pic>
        <p:nvPicPr>
          <p:cNvPr descr=" " id="458" name="Google Shape;458;g2e06df67c69_0_426"/>
          <p:cNvPicPr preferRelativeResize="0"/>
          <p:nvPr/>
        </p:nvPicPr>
        <p:blipFill rotWithShape="1">
          <a:blip r:embed="rId3">
            <a:alphaModFix/>
          </a:blip>
          <a:srcRect b="0" l="0" r="0" t="0"/>
          <a:stretch/>
        </p:blipFill>
        <p:spPr>
          <a:xfrm>
            <a:off x="-1143143" y="5232400"/>
            <a:ext cx="9996149" cy="10160000"/>
          </a:xfrm>
          <a:prstGeom prst="rect">
            <a:avLst/>
          </a:prstGeom>
          <a:noFill/>
          <a:ln>
            <a:noFill/>
          </a:ln>
        </p:spPr>
      </p:pic>
      <p:pic>
        <p:nvPicPr>
          <p:cNvPr descr=" " id="459" name="Google Shape;459;g2e06df67c69_0_426"/>
          <p:cNvPicPr preferRelativeResize="0"/>
          <p:nvPr/>
        </p:nvPicPr>
        <p:blipFill rotWithShape="1">
          <a:blip r:embed="rId4">
            <a:alphaModFix/>
          </a:blip>
          <a:srcRect b="0" l="0" r="0" t="0"/>
          <a:stretch/>
        </p:blipFill>
        <p:spPr>
          <a:xfrm>
            <a:off x="17985560" y="-1235472"/>
            <a:ext cx="6792543" cy="9468742"/>
          </a:xfrm>
          <a:prstGeom prst="rect">
            <a:avLst/>
          </a:prstGeom>
          <a:noFill/>
          <a:ln>
            <a:noFill/>
          </a:ln>
        </p:spPr>
      </p:pic>
      <p:sp>
        <p:nvSpPr>
          <p:cNvPr id="460" name="Google Shape;460;g2e06df67c69_0_4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1" name="Google Shape;461;g2e06df67c69_0_42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62" name="Google Shape;462;g2e06df67c69_0_426"/>
          <p:cNvSpPr/>
          <p:nvPr/>
        </p:nvSpPr>
        <p:spPr>
          <a:xfrm>
            <a:off x="876410" y="8369300"/>
            <a:ext cx="83322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e06df67c69_0_426"/>
          <p:cNvSpPr/>
          <p:nvPr/>
        </p:nvSpPr>
        <p:spPr>
          <a:xfrm>
            <a:off x="876410" y="8369300"/>
            <a:ext cx="83322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e06df67c69_0_426"/>
          <p:cNvSpPr/>
          <p:nvPr/>
        </p:nvSpPr>
        <p:spPr>
          <a:xfrm>
            <a:off x="876410" y="8369300"/>
            <a:ext cx="85356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 web application</a:t>
            </a:r>
            <a:endParaRPr b="0" i="0" sz="4800" u="none" cap="none" strike="noStrike">
              <a:solidFill>
                <a:schemeClr val="dk1"/>
              </a:solidFill>
              <a:latin typeface="Calibri"/>
              <a:ea typeface="Calibri"/>
              <a:cs typeface="Calibri"/>
              <a:sym typeface="Calibri"/>
            </a:endParaRPr>
          </a:p>
        </p:txBody>
      </p:sp>
      <p:sp>
        <p:nvSpPr>
          <p:cNvPr id="465" name="Google Shape;465;g2e06df67c69_0_426"/>
          <p:cNvSpPr/>
          <p:nvPr/>
        </p:nvSpPr>
        <p:spPr>
          <a:xfrm>
            <a:off x="876410" y="9309100"/>
            <a:ext cx="84678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66" name="Google Shape;466;g2e06df67c69_0_426"/>
          <p:cNvSpPr/>
          <p:nvPr/>
        </p:nvSpPr>
        <p:spPr>
          <a:xfrm>
            <a:off x="825603" y="1231900"/>
            <a:ext cx="9145200" cy="54864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2e06df67c69_0_426"/>
          <p:cNvSpPr/>
          <p:nvPr/>
        </p:nvSpPr>
        <p:spPr>
          <a:xfrm>
            <a:off x="1587698" y="1536700"/>
            <a:ext cx="7959600" cy="5215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Wonder</a:t>
            </a:r>
            <a:endParaRPr b="0" i="0" sz="8000" u="none" cap="none" strike="noStrike">
              <a:solidFill>
                <a:schemeClr val="dk1"/>
              </a:solidFill>
              <a:latin typeface="Calibri"/>
              <a:ea typeface="Calibri"/>
              <a:cs typeface="Calibri"/>
              <a:sym typeface="Calibri"/>
            </a:endParaRPr>
          </a:p>
        </p:txBody>
      </p:sp>
      <p:sp>
        <p:nvSpPr>
          <p:cNvPr id="468" name="Google Shape;468;g2e06df67c69_0_426"/>
          <p:cNvSpPr/>
          <p:nvPr/>
        </p:nvSpPr>
        <p:spPr>
          <a:xfrm>
            <a:off x="18125165" y="4711700"/>
            <a:ext cx="5381100" cy="5571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69" name="Google Shape;469;g2e06df67c69_0_426"/>
          <p:cNvPicPr preferRelativeResize="0"/>
          <p:nvPr/>
        </p:nvPicPr>
        <p:blipFill rotWithShape="1">
          <a:blip r:embed="rId6">
            <a:alphaModFix/>
          </a:blip>
          <a:srcRect b="0" l="0" r="0" t="0"/>
          <a:stretch/>
        </p:blipFill>
        <p:spPr>
          <a:xfrm>
            <a:off x="9551594" y="749300"/>
            <a:ext cx="8573572" cy="12331700"/>
          </a:xfrm>
          <a:prstGeom prst="rect">
            <a:avLst/>
          </a:prstGeom>
          <a:noFill/>
          <a:ln>
            <a:noFill/>
          </a:ln>
        </p:spPr>
      </p:pic>
      <p:pic>
        <p:nvPicPr>
          <p:cNvPr descr=" " id="470" name="Google Shape;470;g2e06df67c69_0_426"/>
          <p:cNvPicPr preferRelativeResize="0"/>
          <p:nvPr/>
        </p:nvPicPr>
        <p:blipFill rotWithShape="1">
          <a:blip r:embed="rId7">
            <a:alphaModFix/>
          </a:blip>
          <a:srcRect b="0" l="0" r="0" t="0"/>
          <a:stretch/>
        </p:blipFill>
        <p:spPr>
          <a:xfrm>
            <a:off x="10046956"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0"/>
        </a:solidFill>
      </p:bgPr>
    </p:bg>
    <p:spTree>
      <p:nvGrpSpPr>
        <p:cNvPr id="475" name="Shape 475"/>
        <p:cNvGrpSpPr/>
        <p:nvPr/>
      </p:nvGrpSpPr>
      <p:grpSpPr>
        <a:xfrm>
          <a:off x="0" y="0"/>
          <a:ext cx="0" cy="0"/>
          <a:chOff x="0" y="0"/>
          <a:chExt cx="0" cy="0"/>
        </a:xfrm>
      </p:grpSpPr>
      <p:pic>
        <p:nvPicPr>
          <p:cNvPr descr=" " id="476" name="Google Shape;476;g2e06df67c69_0_44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7" name="Google Shape;477;g2e06df67c69_0_4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8" name="Google Shape;478;g2e06df67c69_0_44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9" name="Google Shape;479;g2e06df67c69_0_443"/>
          <p:cNvSpPr/>
          <p:nvPr/>
        </p:nvSpPr>
        <p:spPr>
          <a:xfrm>
            <a:off x="12511064" y="698500"/>
            <a:ext cx="11088600" cy="18288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e06df67c69_0_443"/>
          <p:cNvSpPr/>
          <p:nvPr/>
        </p:nvSpPr>
        <p:spPr>
          <a:xfrm>
            <a:off x="13273159" y="1003300"/>
            <a:ext cx="9903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0"/>
        </a:solidFill>
      </p:bgPr>
    </p:bg>
    <p:spTree>
      <p:nvGrpSpPr>
        <p:cNvPr id="485" name="Shape 485"/>
        <p:cNvGrpSpPr/>
        <p:nvPr/>
      </p:nvGrpSpPr>
      <p:grpSpPr>
        <a:xfrm>
          <a:off x="0" y="0"/>
          <a:ext cx="0" cy="0"/>
          <a:chOff x="0" y="0"/>
          <a:chExt cx="0" cy="0"/>
        </a:xfrm>
      </p:grpSpPr>
      <p:pic>
        <p:nvPicPr>
          <p:cNvPr descr=" " id="486" name="Google Shape;486;g2e06df67c69_0_452"/>
          <p:cNvPicPr preferRelativeResize="0"/>
          <p:nvPr/>
        </p:nvPicPr>
        <p:blipFill rotWithShape="1">
          <a:blip r:embed="rId3">
            <a:alphaModFix/>
          </a:blip>
          <a:srcRect b="0" l="0" r="0" t="0"/>
          <a:stretch/>
        </p:blipFill>
        <p:spPr>
          <a:xfrm>
            <a:off x="-2438705" y="2590800"/>
            <a:ext cx="9640505" cy="11125200"/>
          </a:xfrm>
          <a:prstGeom prst="rect">
            <a:avLst/>
          </a:prstGeom>
          <a:noFill/>
          <a:ln>
            <a:noFill/>
          </a:ln>
        </p:spPr>
      </p:pic>
      <p:pic>
        <p:nvPicPr>
          <p:cNvPr descr=" " id="487" name="Google Shape;487;g2e06df67c69_0_452"/>
          <p:cNvPicPr preferRelativeResize="0"/>
          <p:nvPr/>
        </p:nvPicPr>
        <p:blipFill rotWithShape="1">
          <a:blip r:embed="rId4">
            <a:alphaModFix/>
          </a:blip>
          <a:srcRect b="0" l="0" r="0" t="0"/>
          <a:stretch/>
        </p:blipFill>
        <p:spPr>
          <a:xfrm>
            <a:off x="17147143" y="-1117600"/>
            <a:ext cx="8611676" cy="8610600"/>
          </a:xfrm>
          <a:prstGeom prst="rect">
            <a:avLst/>
          </a:prstGeom>
          <a:noFill/>
          <a:ln>
            <a:noFill/>
          </a:ln>
        </p:spPr>
      </p:pic>
      <p:sp>
        <p:nvSpPr>
          <p:cNvPr id="488" name="Google Shape;488;g2e06df67c69_0_4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9" name="Google Shape;489;g2e06df67c69_0_45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90" name="Google Shape;490;g2e06df67c69_0_452"/>
          <p:cNvPicPr preferRelativeResize="0"/>
          <p:nvPr/>
        </p:nvPicPr>
        <p:blipFill rotWithShape="1">
          <a:blip r:embed="rId6">
            <a:alphaModFix/>
          </a:blip>
          <a:srcRect b="0" l="0" r="0" t="0"/>
          <a:stretch/>
        </p:blipFill>
        <p:spPr>
          <a:xfrm>
            <a:off x="508063" y="3911600"/>
            <a:ext cx="14479810" cy="7861300"/>
          </a:xfrm>
          <a:prstGeom prst="rect">
            <a:avLst/>
          </a:prstGeom>
          <a:noFill/>
          <a:ln>
            <a:noFill/>
          </a:ln>
        </p:spPr>
      </p:pic>
      <p:sp>
        <p:nvSpPr>
          <p:cNvPr id="491" name="Google Shape;491;g2e06df67c69_0_452"/>
          <p:cNvSpPr/>
          <p:nvPr/>
        </p:nvSpPr>
        <p:spPr>
          <a:xfrm>
            <a:off x="3524691" y="971550"/>
            <a:ext cx="17325000" cy="18288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e06df67c69_0_452"/>
          <p:cNvSpPr/>
          <p:nvPr/>
        </p:nvSpPr>
        <p:spPr>
          <a:xfrm>
            <a:off x="4286786" y="1276350"/>
            <a:ext cx="161394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Fantasy Realm at a Glance</a:t>
            </a:r>
            <a:endParaRPr b="0" i="0" sz="8000" u="none" cap="none" strike="noStrike">
              <a:solidFill>
                <a:schemeClr val="dk1"/>
              </a:solidFill>
              <a:latin typeface="Calibri"/>
              <a:ea typeface="Calibri"/>
              <a:cs typeface="Calibri"/>
              <a:sym typeface="Calibri"/>
            </a:endParaRPr>
          </a:p>
        </p:txBody>
      </p:sp>
      <p:sp>
        <p:nvSpPr>
          <p:cNvPr id="493" name="Google Shape;493;g2e06df67c69_0_452"/>
          <p:cNvSpPr/>
          <p:nvPr/>
        </p:nvSpPr>
        <p:spPr>
          <a:xfrm>
            <a:off x="16118315" y="3714750"/>
            <a:ext cx="69351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e06df67c69_0_452"/>
          <p:cNvSpPr/>
          <p:nvPr/>
        </p:nvSpPr>
        <p:spPr>
          <a:xfrm>
            <a:off x="16118315" y="3714750"/>
            <a:ext cx="69351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e06df67c69_0_452"/>
          <p:cNvSpPr/>
          <p:nvPr/>
        </p:nvSpPr>
        <p:spPr>
          <a:xfrm>
            <a:off x="16118315" y="371475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The Forest</a:t>
            </a:r>
            <a:endParaRPr b="0" i="0" sz="4800" u="none" cap="none" strike="noStrike">
              <a:solidFill>
                <a:schemeClr val="dk1"/>
              </a:solidFill>
              <a:latin typeface="Calibri"/>
              <a:ea typeface="Calibri"/>
              <a:cs typeface="Calibri"/>
              <a:sym typeface="Calibri"/>
            </a:endParaRPr>
          </a:p>
        </p:txBody>
      </p:sp>
      <p:sp>
        <p:nvSpPr>
          <p:cNvPr id="496" name="Google Shape;496;g2e06df67c69_0_452"/>
          <p:cNvSpPr/>
          <p:nvPr/>
        </p:nvSpPr>
        <p:spPr>
          <a:xfrm>
            <a:off x="16118315" y="45529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497" name="Google Shape;497;g2e06df67c69_0_452"/>
          <p:cNvSpPr/>
          <p:nvPr/>
        </p:nvSpPr>
        <p:spPr>
          <a:xfrm>
            <a:off x="16118315" y="6883400"/>
            <a:ext cx="69351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e06df67c69_0_452"/>
          <p:cNvSpPr/>
          <p:nvPr/>
        </p:nvSpPr>
        <p:spPr>
          <a:xfrm>
            <a:off x="16118315" y="6883400"/>
            <a:ext cx="69351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e06df67c69_0_452"/>
          <p:cNvSpPr/>
          <p:nvPr/>
        </p:nvSpPr>
        <p:spPr>
          <a:xfrm>
            <a:off x="16118315" y="68834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The Caves</a:t>
            </a:r>
            <a:endParaRPr b="0" i="0" sz="4800" u="none" cap="none" strike="noStrike">
              <a:solidFill>
                <a:schemeClr val="dk1"/>
              </a:solidFill>
              <a:latin typeface="Calibri"/>
              <a:ea typeface="Calibri"/>
              <a:cs typeface="Calibri"/>
              <a:sym typeface="Calibri"/>
            </a:endParaRPr>
          </a:p>
        </p:txBody>
      </p:sp>
      <p:sp>
        <p:nvSpPr>
          <p:cNvPr id="500" name="Google Shape;500;g2e06df67c69_0_452"/>
          <p:cNvSpPr/>
          <p:nvPr/>
        </p:nvSpPr>
        <p:spPr>
          <a:xfrm>
            <a:off x="16118315" y="77216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01" name="Google Shape;501;g2e06df67c69_0_452"/>
          <p:cNvSpPr/>
          <p:nvPr/>
        </p:nvSpPr>
        <p:spPr>
          <a:xfrm>
            <a:off x="16118315" y="10045700"/>
            <a:ext cx="69351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e06df67c69_0_452"/>
          <p:cNvSpPr/>
          <p:nvPr/>
        </p:nvSpPr>
        <p:spPr>
          <a:xfrm>
            <a:off x="16118315" y="10045700"/>
            <a:ext cx="69351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e06df67c69_0_452"/>
          <p:cNvSpPr/>
          <p:nvPr/>
        </p:nvSpPr>
        <p:spPr>
          <a:xfrm>
            <a:off x="16118315" y="100457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The Lair</a:t>
            </a:r>
            <a:endParaRPr b="0" i="0" sz="4800" u="none" cap="none" strike="noStrike">
              <a:solidFill>
                <a:schemeClr val="dk1"/>
              </a:solidFill>
              <a:latin typeface="Calibri"/>
              <a:ea typeface="Calibri"/>
              <a:cs typeface="Calibri"/>
              <a:sym typeface="Calibri"/>
            </a:endParaRPr>
          </a:p>
        </p:txBody>
      </p:sp>
      <p:sp>
        <p:nvSpPr>
          <p:cNvPr id="504" name="Google Shape;504;g2e06df67c69_0_452"/>
          <p:cNvSpPr/>
          <p:nvPr/>
        </p:nvSpPr>
        <p:spPr>
          <a:xfrm>
            <a:off x="16118315" y="108839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0"/>
        </a:solidFill>
      </p:bgPr>
    </p:bg>
    <p:spTree>
      <p:nvGrpSpPr>
        <p:cNvPr id="28" name="Shape 28"/>
        <p:cNvGrpSpPr/>
        <p:nvPr/>
      </p:nvGrpSpPr>
      <p:grpSpPr>
        <a:xfrm>
          <a:off x="0" y="0"/>
          <a:ext cx="0" cy="0"/>
          <a:chOff x="0" y="0"/>
          <a:chExt cx="0" cy="0"/>
        </a:xfrm>
      </p:grpSpPr>
      <p:pic>
        <p:nvPicPr>
          <p:cNvPr descr=" " id="29" name="Google Shape;29;g2e06df67c69_0_12"/>
          <p:cNvPicPr preferRelativeResize="0"/>
          <p:nvPr/>
        </p:nvPicPr>
        <p:blipFill rotWithShape="1">
          <a:blip r:embed="rId3">
            <a:alphaModFix/>
          </a:blip>
          <a:srcRect b="0" l="0" r="0" t="0"/>
          <a:stretch/>
        </p:blipFill>
        <p:spPr>
          <a:xfrm>
            <a:off x="-685886" y="-1752600"/>
            <a:ext cx="8611676" cy="8610600"/>
          </a:xfrm>
          <a:prstGeom prst="rect">
            <a:avLst/>
          </a:prstGeom>
          <a:noFill/>
          <a:ln>
            <a:noFill/>
          </a:ln>
        </p:spPr>
      </p:pic>
      <p:pic>
        <p:nvPicPr>
          <p:cNvPr descr=" " id="30" name="Google Shape;30;g2e06df67c69_0_12"/>
          <p:cNvPicPr preferRelativeResize="0"/>
          <p:nvPr/>
        </p:nvPicPr>
        <p:blipFill rotWithShape="1">
          <a:blip r:embed="rId4">
            <a:alphaModFix/>
          </a:blip>
          <a:srcRect b="0" l="0" r="0" t="0"/>
          <a:stretch/>
        </p:blipFill>
        <p:spPr>
          <a:xfrm>
            <a:off x="16802061" y="1632654"/>
            <a:ext cx="8399840" cy="11969920"/>
          </a:xfrm>
          <a:prstGeom prst="rect">
            <a:avLst/>
          </a:prstGeom>
          <a:noFill/>
          <a:ln>
            <a:noFill/>
          </a:ln>
        </p:spPr>
      </p:pic>
      <p:sp>
        <p:nvSpPr>
          <p:cNvPr id="31" name="Google Shape;31;g2e06df67c69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2e06df67c69_0_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3" name="Google Shape;33;g2e06df67c69_0_12"/>
          <p:cNvSpPr/>
          <p:nvPr/>
        </p:nvSpPr>
        <p:spPr>
          <a:xfrm>
            <a:off x="11151994" y="3619500"/>
            <a:ext cx="9729300" cy="25653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g2e06df67c69_0_12"/>
          <p:cNvSpPr/>
          <p:nvPr/>
        </p:nvSpPr>
        <p:spPr>
          <a:xfrm>
            <a:off x="11914089" y="3924300"/>
            <a:ext cx="87471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Bungee"/>
              <a:buNone/>
            </a:pPr>
            <a:r>
              <a:rPr b="0" i="0" lang="en-US" sz="12800" u="none" cap="none" strike="noStrike">
                <a:solidFill>
                  <a:srgbClr val="FFFFFF"/>
                </a:solidFill>
                <a:latin typeface="Bungee"/>
                <a:ea typeface="Bungee"/>
                <a:cs typeface="Bungee"/>
                <a:sym typeface="Bungee"/>
              </a:rPr>
              <a:t>Welcome</a:t>
            </a:r>
            <a:endParaRPr b="0" i="0" sz="12800" u="none" cap="none" strike="noStrike">
              <a:solidFill>
                <a:schemeClr val="dk1"/>
              </a:solidFill>
              <a:latin typeface="Calibri"/>
              <a:ea typeface="Calibri"/>
              <a:cs typeface="Calibri"/>
              <a:sym typeface="Calibri"/>
            </a:endParaRPr>
          </a:p>
        </p:txBody>
      </p:sp>
      <p:sp>
        <p:nvSpPr>
          <p:cNvPr id="35" name="Google Shape;35;g2e06df67c69_0_12"/>
          <p:cNvSpPr/>
          <p:nvPr/>
        </p:nvSpPr>
        <p:spPr>
          <a:xfrm>
            <a:off x="11126591" y="6921500"/>
            <a:ext cx="9890400" cy="254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6" name="Google Shape;36;g2e06df67c69_0_12"/>
          <p:cNvPicPr preferRelativeResize="0"/>
          <p:nvPr/>
        </p:nvPicPr>
        <p:blipFill rotWithShape="1">
          <a:blip r:embed="rId6">
            <a:alphaModFix/>
          </a:blip>
          <a:srcRect b="0" l="0" r="0" t="0"/>
          <a:stretch/>
        </p:blipFill>
        <p:spPr>
          <a:xfrm>
            <a:off x="2527616" y="1955800"/>
            <a:ext cx="7927109" cy="979588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0"/>
        </a:solidFill>
      </p:bgPr>
    </p:bg>
    <p:spTree>
      <p:nvGrpSpPr>
        <p:cNvPr id="509" name="Shape 509"/>
        <p:cNvGrpSpPr/>
        <p:nvPr/>
      </p:nvGrpSpPr>
      <p:grpSpPr>
        <a:xfrm>
          <a:off x="0" y="0"/>
          <a:ext cx="0" cy="0"/>
          <a:chOff x="0" y="0"/>
          <a:chExt cx="0" cy="0"/>
        </a:xfrm>
      </p:grpSpPr>
      <p:pic>
        <p:nvPicPr>
          <p:cNvPr descr=" " id="510" name="Google Shape;510;g2e06df67c69_0_475"/>
          <p:cNvPicPr preferRelativeResize="0"/>
          <p:nvPr/>
        </p:nvPicPr>
        <p:blipFill rotWithShape="1">
          <a:blip r:embed="rId3">
            <a:alphaModFix/>
          </a:blip>
          <a:srcRect b="0" l="0" r="0" t="0"/>
          <a:stretch/>
        </p:blipFill>
        <p:spPr>
          <a:xfrm>
            <a:off x="-1143143" y="5232400"/>
            <a:ext cx="9996149" cy="10160000"/>
          </a:xfrm>
          <a:prstGeom prst="rect">
            <a:avLst/>
          </a:prstGeom>
          <a:noFill/>
          <a:ln>
            <a:noFill/>
          </a:ln>
        </p:spPr>
      </p:pic>
      <p:pic>
        <p:nvPicPr>
          <p:cNvPr descr=" " id="511" name="Google Shape;511;g2e06df67c69_0_475"/>
          <p:cNvPicPr preferRelativeResize="0"/>
          <p:nvPr/>
        </p:nvPicPr>
        <p:blipFill rotWithShape="1">
          <a:blip r:embed="rId4">
            <a:alphaModFix/>
          </a:blip>
          <a:srcRect b="0" l="0" r="0" t="0"/>
          <a:stretch/>
        </p:blipFill>
        <p:spPr>
          <a:xfrm>
            <a:off x="17985560" y="-1235472"/>
            <a:ext cx="6792543" cy="9468742"/>
          </a:xfrm>
          <a:prstGeom prst="rect">
            <a:avLst/>
          </a:prstGeom>
          <a:noFill/>
          <a:ln>
            <a:noFill/>
          </a:ln>
        </p:spPr>
      </p:pic>
      <p:sp>
        <p:nvSpPr>
          <p:cNvPr id="512" name="Google Shape;512;g2e06df67c69_0_4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3" name="Google Shape;513;g2e06df67c69_0_47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14" name="Google Shape;514;g2e06df67c69_0_475"/>
          <p:cNvSpPr/>
          <p:nvPr/>
        </p:nvSpPr>
        <p:spPr>
          <a:xfrm>
            <a:off x="546168" y="628650"/>
            <a:ext cx="9411900" cy="18288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e06df67c69_0_475"/>
          <p:cNvSpPr/>
          <p:nvPr/>
        </p:nvSpPr>
        <p:spPr>
          <a:xfrm>
            <a:off x="1308264" y="933450"/>
            <a:ext cx="8226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The Timeline</a:t>
            </a:r>
            <a:endParaRPr b="0" i="0" sz="8000" u="none" cap="none" strike="noStrike">
              <a:solidFill>
                <a:schemeClr val="dk1"/>
              </a:solidFill>
              <a:latin typeface="Calibri"/>
              <a:ea typeface="Calibri"/>
              <a:cs typeface="Calibri"/>
              <a:sym typeface="Calibri"/>
            </a:endParaRPr>
          </a:p>
        </p:txBody>
      </p:sp>
      <p:pic>
        <p:nvPicPr>
          <p:cNvPr descr=" " id="516" name="Google Shape;516;g2e06df67c69_0_475"/>
          <p:cNvPicPr preferRelativeResize="0"/>
          <p:nvPr/>
        </p:nvPicPr>
        <p:blipFill rotWithShape="1">
          <a:blip r:embed="rId6">
            <a:alphaModFix/>
          </a:blip>
          <a:srcRect b="0" l="0" r="0" t="0"/>
          <a:stretch/>
        </p:blipFill>
        <p:spPr>
          <a:xfrm>
            <a:off x="1574997" y="3124200"/>
            <a:ext cx="21237054" cy="8191500"/>
          </a:xfrm>
          <a:prstGeom prst="rect">
            <a:avLst/>
          </a:prstGeom>
          <a:noFill/>
          <a:ln>
            <a:noFill/>
          </a:ln>
        </p:spPr>
      </p:pic>
      <p:pic>
        <p:nvPicPr>
          <p:cNvPr descr=" " id="517" name="Google Shape;517;g2e06df67c69_0_475"/>
          <p:cNvPicPr preferRelativeResize="0"/>
          <p:nvPr/>
        </p:nvPicPr>
        <p:blipFill rotWithShape="1">
          <a:blip r:embed="rId7">
            <a:alphaModFix/>
          </a:blip>
          <a:srcRect b="0" l="0" r="0" t="0"/>
          <a:stretch/>
        </p:blipFill>
        <p:spPr>
          <a:xfrm>
            <a:off x="4077210" y="5956300"/>
            <a:ext cx="38105" cy="2527300"/>
          </a:xfrm>
          <a:prstGeom prst="rect">
            <a:avLst/>
          </a:prstGeom>
          <a:noFill/>
          <a:ln>
            <a:noFill/>
          </a:ln>
        </p:spPr>
      </p:pic>
      <p:pic>
        <p:nvPicPr>
          <p:cNvPr descr=" " id="518" name="Google Shape;518;g2e06df67c69_0_475"/>
          <p:cNvPicPr preferRelativeResize="0"/>
          <p:nvPr/>
        </p:nvPicPr>
        <p:blipFill rotWithShape="1">
          <a:blip r:embed="rId7">
            <a:alphaModFix/>
          </a:blip>
          <a:srcRect b="0" l="0" r="0" t="0"/>
          <a:stretch/>
        </p:blipFill>
        <p:spPr>
          <a:xfrm>
            <a:off x="9462683" y="5956300"/>
            <a:ext cx="38105" cy="2527300"/>
          </a:xfrm>
          <a:prstGeom prst="rect">
            <a:avLst/>
          </a:prstGeom>
          <a:noFill/>
          <a:ln>
            <a:noFill/>
          </a:ln>
        </p:spPr>
      </p:pic>
      <p:pic>
        <p:nvPicPr>
          <p:cNvPr descr=" " id="519" name="Google Shape;519;g2e06df67c69_0_475"/>
          <p:cNvPicPr preferRelativeResize="0"/>
          <p:nvPr/>
        </p:nvPicPr>
        <p:blipFill rotWithShape="1">
          <a:blip r:embed="rId7">
            <a:alphaModFix/>
          </a:blip>
          <a:srcRect b="0" l="0" r="0" t="0"/>
          <a:stretch/>
        </p:blipFill>
        <p:spPr>
          <a:xfrm>
            <a:off x="14848156" y="5956300"/>
            <a:ext cx="38105" cy="2527300"/>
          </a:xfrm>
          <a:prstGeom prst="rect">
            <a:avLst/>
          </a:prstGeom>
          <a:noFill/>
          <a:ln>
            <a:noFill/>
          </a:ln>
        </p:spPr>
      </p:pic>
      <p:pic>
        <p:nvPicPr>
          <p:cNvPr descr=" " id="520" name="Google Shape;520;g2e06df67c69_0_475"/>
          <p:cNvPicPr preferRelativeResize="0"/>
          <p:nvPr/>
        </p:nvPicPr>
        <p:blipFill rotWithShape="1">
          <a:blip r:embed="rId7">
            <a:alphaModFix/>
          </a:blip>
          <a:srcRect b="0" l="0" r="0" t="0"/>
          <a:stretch/>
        </p:blipFill>
        <p:spPr>
          <a:xfrm>
            <a:off x="20233629" y="5956300"/>
            <a:ext cx="38105" cy="2527300"/>
          </a:xfrm>
          <a:prstGeom prst="rect">
            <a:avLst/>
          </a:prstGeom>
          <a:noFill/>
          <a:ln>
            <a:noFill/>
          </a:ln>
        </p:spPr>
      </p:pic>
      <p:sp>
        <p:nvSpPr>
          <p:cNvPr id="521" name="Google Shape;521;g2e06df67c69_0_475"/>
          <p:cNvSpPr/>
          <p:nvPr/>
        </p:nvSpPr>
        <p:spPr>
          <a:xfrm>
            <a:off x="1574997" y="6451600"/>
            <a:ext cx="212370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e06df67c69_0_475"/>
          <p:cNvSpPr/>
          <p:nvPr/>
        </p:nvSpPr>
        <p:spPr>
          <a:xfrm>
            <a:off x="1574997" y="6451600"/>
            <a:ext cx="5080500" cy="1524000"/>
          </a:xfrm>
          <a:prstGeom prst="rect">
            <a:avLst/>
          </a:prstGeom>
          <a:solidFill>
            <a:srgbClr val="FFFFFF"/>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e06df67c69_0_475"/>
          <p:cNvSpPr/>
          <p:nvPr/>
        </p:nvSpPr>
        <p:spPr>
          <a:xfrm>
            <a:off x="2718140" y="6845300"/>
            <a:ext cx="29976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ungee"/>
              <a:buNone/>
            </a:pPr>
            <a:r>
              <a:rPr b="0" i="0" lang="en-US" sz="4800" u="none" cap="none" strike="noStrike">
                <a:solidFill>
                  <a:srgbClr val="000000"/>
                </a:solidFill>
                <a:latin typeface="Bungee"/>
                <a:ea typeface="Bungee"/>
                <a:cs typeface="Bungee"/>
                <a:sym typeface="Bungee"/>
              </a:rPr>
              <a:t>Eclipse</a:t>
            </a:r>
            <a:endParaRPr b="0" i="0" sz="4800" u="none" cap="none" strike="noStrike">
              <a:solidFill>
                <a:schemeClr val="dk1"/>
              </a:solidFill>
              <a:latin typeface="Calibri"/>
              <a:ea typeface="Calibri"/>
              <a:cs typeface="Calibri"/>
              <a:sym typeface="Calibri"/>
            </a:endParaRPr>
          </a:p>
        </p:txBody>
      </p:sp>
      <p:sp>
        <p:nvSpPr>
          <p:cNvPr id="524" name="Google Shape;524;g2e06df67c69_0_475"/>
          <p:cNvSpPr/>
          <p:nvPr/>
        </p:nvSpPr>
        <p:spPr>
          <a:xfrm>
            <a:off x="6655632"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5" name="Google Shape;525;g2e06df67c69_0_475"/>
          <p:cNvPicPr preferRelativeResize="0"/>
          <p:nvPr/>
        </p:nvPicPr>
        <p:blipFill rotWithShape="1">
          <a:blip r:embed="rId8">
            <a:alphaModFix/>
          </a:blip>
          <a:srcRect b="0" l="0" r="0" t="0"/>
          <a:stretch/>
        </p:blipFill>
        <p:spPr>
          <a:xfrm>
            <a:off x="6655632" y="7175500"/>
            <a:ext cx="304838" cy="38100"/>
          </a:xfrm>
          <a:prstGeom prst="rect">
            <a:avLst/>
          </a:prstGeom>
          <a:noFill/>
          <a:ln>
            <a:noFill/>
          </a:ln>
        </p:spPr>
      </p:pic>
      <p:sp>
        <p:nvSpPr>
          <p:cNvPr id="526" name="Google Shape;526;g2e06df67c69_0_475"/>
          <p:cNvSpPr/>
          <p:nvPr/>
        </p:nvSpPr>
        <p:spPr>
          <a:xfrm>
            <a:off x="6960470" y="6451600"/>
            <a:ext cx="5080500" cy="1524000"/>
          </a:xfrm>
          <a:prstGeom prst="rect">
            <a:avLst/>
          </a:prstGeom>
          <a:solidFill>
            <a:srgbClr val="FFFFFF"/>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e06df67c69_0_475"/>
          <p:cNvSpPr/>
          <p:nvPr/>
        </p:nvSpPr>
        <p:spPr>
          <a:xfrm>
            <a:off x="8452906" y="6845300"/>
            <a:ext cx="22989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ungee"/>
              <a:buNone/>
            </a:pPr>
            <a:r>
              <a:rPr b="0" i="0" lang="en-US" sz="4800" u="none" cap="none" strike="noStrike">
                <a:solidFill>
                  <a:srgbClr val="000000"/>
                </a:solidFill>
                <a:latin typeface="Bungee"/>
                <a:ea typeface="Bungee"/>
                <a:cs typeface="Bungee"/>
                <a:sym typeface="Bungee"/>
              </a:rPr>
              <a:t>Quest</a:t>
            </a:r>
            <a:endParaRPr b="0" i="0" sz="4800" u="none" cap="none" strike="noStrike">
              <a:solidFill>
                <a:schemeClr val="dk1"/>
              </a:solidFill>
              <a:latin typeface="Calibri"/>
              <a:ea typeface="Calibri"/>
              <a:cs typeface="Calibri"/>
              <a:sym typeface="Calibri"/>
            </a:endParaRPr>
          </a:p>
        </p:txBody>
      </p:sp>
      <p:sp>
        <p:nvSpPr>
          <p:cNvPr id="528" name="Google Shape;528;g2e06df67c69_0_475"/>
          <p:cNvSpPr/>
          <p:nvPr/>
        </p:nvSpPr>
        <p:spPr>
          <a:xfrm>
            <a:off x="12041105"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9" name="Google Shape;529;g2e06df67c69_0_475"/>
          <p:cNvPicPr preferRelativeResize="0"/>
          <p:nvPr/>
        </p:nvPicPr>
        <p:blipFill rotWithShape="1">
          <a:blip r:embed="rId8">
            <a:alphaModFix/>
          </a:blip>
          <a:srcRect b="0" l="0" r="0" t="0"/>
          <a:stretch/>
        </p:blipFill>
        <p:spPr>
          <a:xfrm>
            <a:off x="12041105" y="7175500"/>
            <a:ext cx="304838" cy="38100"/>
          </a:xfrm>
          <a:prstGeom prst="rect">
            <a:avLst/>
          </a:prstGeom>
          <a:noFill/>
          <a:ln>
            <a:noFill/>
          </a:ln>
        </p:spPr>
      </p:pic>
      <p:sp>
        <p:nvSpPr>
          <p:cNvPr id="530" name="Google Shape;530;g2e06df67c69_0_475"/>
          <p:cNvSpPr/>
          <p:nvPr/>
        </p:nvSpPr>
        <p:spPr>
          <a:xfrm>
            <a:off x="12345943" y="6451600"/>
            <a:ext cx="5080500" cy="1524000"/>
          </a:xfrm>
          <a:prstGeom prst="rect">
            <a:avLst/>
          </a:prstGeom>
          <a:solidFill>
            <a:srgbClr val="FFFFFF"/>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e06df67c69_0_475"/>
          <p:cNvSpPr/>
          <p:nvPr/>
        </p:nvSpPr>
        <p:spPr>
          <a:xfrm>
            <a:off x="13787573" y="6845300"/>
            <a:ext cx="24006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ungee"/>
              <a:buNone/>
            </a:pPr>
            <a:r>
              <a:rPr b="0" i="0" lang="en-US" sz="4800" u="none" cap="none" strike="noStrike">
                <a:solidFill>
                  <a:srgbClr val="000000"/>
                </a:solidFill>
                <a:latin typeface="Bungee"/>
                <a:ea typeface="Bungee"/>
                <a:cs typeface="Bungee"/>
                <a:sym typeface="Bungee"/>
              </a:rPr>
              <a:t>Found</a:t>
            </a:r>
            <a:endParaRPr b="0" i="0" sz="4800" u="none" cap="none" strike="noStrike">
              <a:solidFill>
                <a:schemeClr val="dk1"/>
              </a:solidFill>
              <a:latin typeface="Calibri"/>
              <a:ea typeface="Calibri"/>
              <a:cs typeface="Calibri"/>
              <a:sym typeface="Calibri"/>
            </a:endParaRPr>
          </a:p>
        </p:txBody>
      </p:sp>
      <p:sp>
        <p:nvSpPr>
          <p:cNvPr id="532" name="Google Shape;532;g2e06df67c69_0_475"/>
          <p:cNvSpPr/>
          <p:nvPr/>
        </p:nvSpPr>
        <p:spPr>
          <a:xfrm>
            <a:off x="17426578"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3" name="Google Shape;533;g2e06df67c69_0_475"/>
          <p:cNvPicPr preferRelativeResize="0"/>
          <p:nvPr/>
        </p:nvPicPr>
        <p:blipFill rotWithShape="1">
          <a:blip r:embed="rId8">
            <a:alphaModFix/>
          </a:blip>
          <a:srcRect b="0" l="0" r="0" t="0"/>
          <a:stretch/>
        </p:blipFill>
        <p:spPr>
          <a:xfrm>
            <a:off x="17426578" y="7175500"/>
            <a:ext cx="304838" cy="38100"/>
          </a:xfrm>
          <a:prstGeom prst="rect">
            <a:avLst/>
          </a:prstGeom>
          <a:noFill/>
          <a:ln>
            <a:noFill/>
          </a:ln>
        </p:spPr>
      </p:pic>
      <p:sp>
        <p:nvSpPr>
          <p:cNvPr id="534" name="Google Shape;534;g2e06df67c69_0_475"/>
          <p:cNvSpPr/>
          <p:nvPr/>
        </p:nvSpPr>
        <p:spPr>
          <a:xfrm>
            <a:off x="17731416" y="6451600"/>
            <a:ext cx="5080500" cy="1524000"/>
          </a:xfrm>
          <a:prstGeom prst="rect">
            <a:avLst/>
          </a:prstGeom>
          <a:solidFill>
            <a:srgbClr val="FFFFFF"/>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e06df67c69_0_475"/>
          <p:cNvSpPr/>
          <p:nvPr/>
        </p:nvSpPr>
        <p:spPr>
          <a:xfrm>
            <a:off x="18296637" y="6845300"/>
            <a:ext cx="4153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ungee"/>
              <a:buNone/>
            </a:pPr>
            <a:r>
              <a:rPr b="0" i="0" lang="en-US" sz="4800" u="none" cap="none" strike="noStrike">
                <a:solidFill>
                  <a:srgbClr val="000000"/>
                </a:solidFill>
                <a:latin typeface="Bungee"/>
                <a:ea typeface="Bungee"/>
                <a:cs typeface="Bungee"/>
                <a:sym typeface="Bungee"/>
              </a:rPr>
              <a:t>Transform</a:t>
            </a:r>
            <a:endParaRPr b="0" i="0" sz="4800" u="none" cap="none" strike="noStrike">
              <a:solidFill>
                <a:schemeClr val="dk1"/>
              </a:solidFill>
              <a:latin typeface="Calibri"/>
              <a:ea typeface="Calibri"/>
              <a:cs typeface="Calibri"/>
              <a:sym typeface="Calibri"/>
            </a:endParaRPr>
          </a:p>
        </p:txBody>
      </p:sp>
      <p:pic>
        <p:nvPicPr>
          <p:cNvPr descr=" " id="536" name="Google Shape;536;g2e06df67c69_0_475"/>
          <p:cNvPicPr preferRelativeResize="0"/>
          <p:nvPr/>
        </p:nvPicPr>
        <p:blipFill rotWithShape="1">
          <a:blip r:embed="rId9">
            <a:alphaModFix/>
          </a:blip>
          <a:srcRect b="0" l="0" r="0" t="0"/>
          <a:stretch/>
        </p:blipFill>
        <p:spPr>
          <a:xfrm>
            <a:off x="3428362" y="4229100"/>
            <a:ext cx="1366596" cy="1625600"/>
          </a:xfrm>
          <a:prstGeom prst="rect">
            <a:avLst/>
          </a:prstGeom>
          <a:noFill/>
          <a:ln>
            <a:noFill/>
          </a:ln>
        </p:spPr>
      </p:pic>
      <p:pic>
        <p:nvPicPr>
          <p:cNvPr descr=" " id="537" name="Google Shape;537;g2e06df67c69_0_475"/>
          <p:cNvPicPr preferRelativeResize="0"/>
          <p:nvPr/>
        </p:nvPicPr>
        <p:blipFill rotWithShape="1">
          <a:blip r:embed="rId10">
            <a:alphaModFix/>
          </a:blip>
          <a:srcRect b="0" l="0" r="0" t="0"/>
          <a:stretch/>
        </p:blipFill>
        <p:spPr>
          <a:xfrm>
            <a:off x="8695862" y="8585200"/>
            <a:ext cx="1614035" cy="1625600"/>
          </a:xfrm>
          <a:prstGeom prst="rect">
            <a:avLst/>
          </a:prstGeom>
          <a:noFill/>
          <a:ln>
            <a:noFill/>
          </a:ln>
        </p:spPr>
      </p:pic>
      <p:pic>
        <p:nvPicPr>
          <p:cNvPr descr=" " id="538" name="Google Shape;538;g2e06df67c69_0_475"/>
          <p:cNvPicPr preferRelativeResize="0"/>
          <p:nvPr/>
        </p:nvPicPr>
        <p:blipFill rotWithShape="1">
          <a:blip r:embed="rId11">
            <a:alphaModFix/>
          </a:blip>
          <a:srcRect b="0" l="0" r="0" t="0"/>
          <a:stretch/>
        </p:blipFill>
        <p:spPr>
          <a:xfrm>
            <a:off x="14271263" y="4229100"/>
            <a:ext cx="1238284" cy="1625600"/>
          </a:xfrm>
          <a:prstGeom prst="rect">
            <a:avLst/>
          </a:prstGeom>
          <a:noFill/>
          <a:ln>
            <a:noFill/>
          </a:ln>
        </p:spPr>
      </p:pic>
      <p:pic>
        <p:nvPicPr>
          <p:cNvPr descr=" " id="539" name="Google Shape;539;g2e06df67c69_0_475"/>
          <p:cNvPicPr preferRelativeResize="0"/>
          <p:nvPr/>
        </p:nvPicPr>
        <p:blipFill rotWithShape="1">
          <a:blip r:embed="rId12">
            <a:alphaModFix/>
          </a:blip>
          <a:srcRect b="0" l="0" r="0" t="0"/>
          <a:stretch/>
        </p:blipFill>
        <p:spPr>
          <a:xfrm>
            <a:off x="19643117" y="8585200"/>
            <a:ext cx="1255076" cy="1625600"/>
          </a:xfrm>
          <a:prstGeom prst="rect">
            <a:avLst/>
          </a:prstGeom>
          <a:noFill/>
          <a:ln>
            <a:noFill/>
          </a:ln>
        </p:spPr>
      </p:pic>
      <p:sp>
        <p:nvSpPr>
          <p:cNvPr id="540" name="Google Shape;540;g2e06df67c69_0_475"/>
          <p:cNvSpPr/>
          <p:nvPr/>
        </p:nvSpPr>
        <p:spPr>
          <a:xfrm>
            <a:off x="1574997" y="8604250"/>
            <a:ext cx="5080500" cy="28956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e06df67c69_0_475"/>
          <p:cNvSpPr/>
          <p:nvPr/>
        </p:nvSpPr>
        <p:spPr>
          <a:xfrm>
            <a:off x="1981448" y="8909050"/>
            <a:ext cx="42678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e06df67c69_0_475"/>
          <p:cNvSpPr/>
          <p:nvPr/>
        </p:nvSpPr>
        <p:spPr>
          <a:xfrm>
            <a:off x="1879835" y="8909050"/>
            <a:ext cx="44709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ungee"/>
              <a:buNone/>
            </a:pPr>
            <a:r>
              <a:rPr b="0" i="0" lang="en-US" sz="4800" u="none" cap="none" strike="noStrike">
                <a:solidFill>
                  <a:srgbClr val="FFFFFF"/>
                </a:solidFill>
                <a:latin typeface="Bungee"/>
                <a:ea typeface="Bungee"/>
                <a:cs typeface="Bungee"/>
                <a:sym typeface="Bungee"/>
              </a:rPr>
              <a:t>April</a:t>
            </a:r>
            <a:endParaRPr b="0" i="0" sz="4800" u="none" cap="none" strike="noStrike">
              <a:solidFill>
                <a:schemeClr val="dk1"/>
              </a:solidFill>
              <a:latin typeface="Calibri"/>
              <a:ea typeface="Calibri"/>
              <a:cs typeface="Calibri"/>
              <a:sym typeface="Calibri"/>
            </a:endParaRPr>
          </a:p>
        </p:txBody>
      </p:sp>
      <p:sp>
        <p:nvSpPr>
          <p:cNvPr id="543" name="Google Shape;543;g2e06df67c69_0_475"/>
          <p:cNvSpPr/>
          <p:nvPr/>
        </p:nvSpPr>
        <p:spPr>
          <a:xfrm>
            <a:off x="1913706" y="974725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Eclipse, quest for artifact, volcano disaster</a:t>
            </a:r>
            <a:endParaRPr b="0" i="0" sz="3200" u="none" cap="none" strike="noStrike">
              <a:solidFill>
                <a:schemeClr val="dk1"/>
              </a:solidFill>
              <a:latin typeface="Calibri"/>
              <a:ea typeface="Calibri"/>
              <a:cs typeface="Calibri"/>
              <a:sym typeface="Calibri"/>
            </a:endParaRPr>
          </a:p>
        </p:txBody>
      </p:sp>
      <p:sp>
        <p:nvSpPr>
          <p:cNvPr id="544" name="Google Shape;544;g2e06df67c69_0_475"/>
          <p:cNvSpPr/>
          <p:nvPr/>
        </p:nvSpPr>
        <p:spPr>
          <a:xfrm>
            <a:off x="6960470" y="3181350"/>
            <a:ext cx="5080500" cy="24129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e06df67c69_0_475"/>
          <p:cNvSpPr/>
          <p:nvPr/>
        </p:nvSpPr>
        <p:spPr>
          <a:xfrm>
            <a:off x="7366921" y="3486150"/>
            <a:ext cx="42678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e06df67c69_0_475"/>
          <p:cNvSpPr/>
          <p:nvPr/>
        </p:nvSpPr>
        <p:spPr>
          <a:xfrm>
            <a:off x="7265308" y="3486150"/>
            <a:ext cx="44709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ungee"/>
              <a:buNone/>
            </a:pPr>
            <a:r>
              <a:rPr b="0" i="0" lang="en-US" sz="4800" u="none" cap="none" strike="noStrike">
                <a:solidFill>
                  <a:srgbClr val="FFFFFF"/>
                </a:solidFill>
                <a:latin typeface="Bungee"/>
                <a:ea typeface="Bungee"/>
                <a:cs typeface="Bungee"/>
                <a:sym typeface="Bungee"/>
              </a:rPr>
              <a:t>May</a:t>
            </a:r>
            <a:endParaRPr b="0" i="0" sz="4800" u="none" cap="none" strike="noStrike">
              <a:solidFill>
                <a:schemeClr val="dk1"/>
              </a:solidFill>
              <a:latin typeface="Calibri"/>
              <a:ea typeface="Calibri"/>
              <a:cs typeface="Calibri"/>
              <a:sym typeface="Calibri"/>
            </a:endParaRPr>
          </a:p>
        </p:txBody>
      </p:sp>
      <p:sp>
        <p:nvSpPr>
          <p:cNvPr id="547" name="Google Shape;547;g2e06df67c69_0_475"/>
          <p:cNvSpPr/>
          <p:nvPr/>
        </p:nvSpPr>
        <p:spPr>
          <a:xfrm>
            <a:off x="7299179" y="4324350"/>
            <a:ext cx="44031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Shimmering City, conquest, Crystal</a:t>
            </a:r>
            <a:endParaRPr b="0" i="0" sz="3200" u="none" cap="none" strike="noStrike">
              <a:solidFill>
                <a:schemeClr val="dk1"/>
              </a:solidFill>
              <a:latin typeface="Calibri"/>
              <a:ea typeface="Calibri"/>
              <a:cs typeface="Calibri"/>
              <a:sym typeface="Calibri"/>
            </a:endParaRPr>
          </a:p>
        </p:txBody>
      </p:sp>
      <p:sp>
        <p:nvSpPr>
          <p:cNvPr id="548" name="Google Shape;548;g2e06df67c69_0_475"/>
          <p:cNvSpPr/>
          <p:nvPr/>
        </p:nvSpPr>
        <p:spPr>
          <a:xfrm>
            <a:off x="12345943" y="8604250"/>
            <a:ext cx="5080500" cy="28956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e06df67c69_0_475"/>
          <p:cNvSpPr/>
          <p:nvPr/>
        </p:nvSpPr>
        <p:spPr>
          <a:xfrm>
            <a:off x="12752394" y="8909050"/>
            <a:ext cx="42678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e06df67c69_0_475"/>
          <p:cNvSpPr/>
          <p:nvPr/>
        </p:nvSpPr>
        <p:spPr>
          <a:xfrm>
            <a:off x="12650781" y="8909050"/>
            <a:ext cx="44709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ungee"/>
              <a:buNone/>
            </a:pPr>
            <a:r>
              <a:rPr b="0" i="0" lang="en-US" sz="4800" u="none" cap="none" strike="noStrike">
                <a:solidFill>
                  <a:srgbClr val="FFFFFF"/>
                </a:solidFill>
                <a:latin typeface="Bungee"/>
                <a:ea typeface="Bungee"/>
                <a:cs typeface="Bungee"/>
                <a:sym typeface="Bungee"/>
              </a:rPr>
              <a:t>June</a:t>
            </a:r>
            <a:endParaRPr b="0" i="0" sz="4800" u="none" cap="none" strike="noStrike">
              <a:solidFill>
                <a:schemeClr val="dk1"/>
              </a:solidFill>
              <a:latin typeface="Calibri"/>
              <a:ea typeface="Calibri"/>
              <a:cs typeface="Calibri"/>
              <a:sym typeface="Calibri"/>
            </a:endParaRPr>
          </a:p>
        </p:txBody>
      </p:sp>
      <p:sp>
        <p:nvSpPr>
          <p:cNvPr id="551" name="Google Shape;551;g2e06df67c69_0_475"/>
          <p:cNvSpPr/>
          <p:nvPr/>
        </p:nvSpPr>
        <p:spPr>
          <a:xfrm>
            <a:off x="12684652" y="974725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War, curse from artifact, magic discovery</a:t>
            </a:r>
            <a:endParaRPr b="0" i="0" sz="3200" u="none" cap="none" strike="noStrike">
              <a:solidFill>
                <a:schemeClr val="dk1"/>
              </a:solidFill>
              <a:latin typeface="Calibri"/>
              <a:ea typeface="Calibri"/>
              <a:cs typeface="Calibri"/>
              <a:sym typeface="Calibri"/>
            </a:endParaRPr>
          </a:p>
        </p:txBody>
      </p:sp>
      <p:sp>
        <p:nvSpPr>
          <p:cNvPr id="552" name="Google Shape;552;g2e06df67c69_0_475"/>
          <p:cNvSpPr/>
          <p:nvPr/>
        </p:nvSpPr>
        <p:spPr>
          <a:xfrm>
            <a:off x="17731416" y="3181350"/>
            <a:ext cx="5080500" cy="24129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e06df67c69_0_475"/>
          <p:cNvSpPr/>
          <p:nvPr/>
        </p:nvSpPr>
        <p:spPr>
          <a:xfrm>
            <a:off x="18137867" y="3486150"/>
            <a:ext cx="42678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e06df67c69_0_475"/>
          <p:cNvSpPr/>
          <p:nvPr/>
        </p:nvSpPr>
        <p:spPr>
          <a:xfrm>
            <a:off x="18036254" y="3486150"/>
            <a:ext cx="44709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ungee"/>
              <a:buNone/>
            </a:pPr>
            <a:r>
              <a:rPr b="0" i="0" lang="en-US" sz="4800" u="none" cap="none" strike="noStrike">
                <a:solidFill>
                  <a:srgbClr val="FFFFFF"/>
                </a:solidFill>
                <a:latin typeface="Bungee"/>
                <a:ea typeface="Bungee"/>
                <a:cs typeface="Bungee"/>
                <a:sym typeface="Bungee"/>
              </a:rPr>
              <a:t>July</a:t>
            </a:r>
            <a:endParaRPr b="0" i="0" sz="4800" u="none" cap="none" strike="noStrike">
              <a:solidFill>
                <a:schemeClr val="dk1"/>
              </a:solidFill>
              <a:latin typeface="Calibri"/>
              <a:ea typeface="Calibri"/>
              <a:cs typeface="Calibri"/>
              <a:sym typeface="Calibri"/>
            </a:endParaRPr>
          </a:p>
        </p:txBody>
      </p:sp>
      <p:sp>
        <p:nvSpPr>
          <p:cNvPr id="555" name="Google Shape;555;g2e06df67c69_0_475"/>
          <p:cNvSpPr/>
          <p:nvPr/>
        </p:nvSpPr>
        <p:spPr>
          <a:xfrm>
            <a:off x="18070125" y="4324350"/>
            <a:ext cx="44031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Kingdom invaded, betrayal, hero's festival</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0"/>
        </a:solidFill>
      </p:bgPr>
    </p:bg>
    <p:spTree>
      <p:nvGrpSpPr>
        <p:cNvPr id="560" name="Shape 560"/>
        <p:cNvGrpSpPr/>
        <p:nvPr/>
      </p:nvGrpSpPr>
      <p:grpSpPr>
        <a:xfrm>
          <a:off x="0" y="0"/>
          <a:ext cx="0" cy="0"/>
          <a:chOff x="0" y="0"/>
          <a:chExt cx="0" cy="0"/>
        </a:xfrm>
      </p:grpSpPr>
      <p:pic>
        <p:nvPicPr>
          <p:cNvPr descr=" " id="561" name="Google Shape;561;g2e06df67c69_0_525"/>
          <p:cNvPicPr preferRelativeResize="0"/>
          <p:nvPr/>
        </p:nvPicPr>
        <p:blipFill rotWithShape="1">
          <a:blip r:embed="rId3">
            <a:alphaModFix/>
          </a:blip>
          <a:srcRect b="0" l="0" r="0" t="0"/>
          <a:stretch/>
        </p:blipFill>
        <p:spPr>
          <a:xfrm>
            <a:off x="14492511" y="4445000"/>
            <a:ext cx="9894537" cy="9893300"/>
          </a:xfrm>
          <a:prstGeom prst="rect">
            <a:avLst/>
          </a:prstGeom>
          <a:noFill/>
          <a:ln>
            <a:noFill/>
          </a:ln>
        </p:spPr>
      </p:pic>
      <p:pic>
        <p:nvPicPr>
          <p:cNvPr descr=" " id="562" name="Google Shape;562;g2e06df67c69_0_525"/>
          <p:cNvPicPr preferRelativeResize="0"/>
          <p:nvPr/>
        </p:nvPicPr>
        <p:blipFill rotWithShape="1">
          <a:blip r:embed="rId4">
            <a:alphaModFix/>
          </a:blip>
          <a:srcRect b="0" l="0" r="0" t="0"/>
          <a:stretch/>
        </p:blipFill>
        <p:spPr>
          <a:xfrm>
            <a:off x="-124346" y="-431354"/>
            <a:ext cx="7255956" cy="10339885"/>
          </a:xfrm>
          <a:prstGeom prst="rect">
            <a:avLst/>
          </a:prstGeom>
          <a:noFill/>
          <a:ln>
            <a:noFill/>
          </a:ln>
        </p:spPr>
      </p:pic>
      <p:sp>
        <p:nvSpPr>
          <p:cNvPr id="563" name="Google Shape;563;g2e06df67c69_0_5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4" name="Google Shape;564;g2e06df67c69_0_52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65" name="Google Shape;565;g2e06df67c69_0_525"/>
          <p:cNvSpPr/>
          <p:nvPr/>
        </p:nvSpPr>
        <p:spPr>
          <a:xfrm>
            <a:off x="8719640" y="1257300"/>
            <a:ext cx="6947700" cy="18288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e06df67c69_0_525"/>
          <p:cNvSpPr/>
          <p:nvPr/>
        </p:nvSpPr>
        <p:spPr>
          <a:xfrm>
            <a:off x="9481735" y="1562100"/>
            <a:ext cx="57624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Our Team</a:t>
            </a:r>
            <a:endParaRPr b="0" i="0" sz="8000" u="none" cap="none" strike="noStrike">
              <a:solidFill>
                <a:schemeClr val="dk1"/>
              </a:solidFill>
              <a:latin typeface="Calibri"/>
              <a:ea typeface="Calibri"/>
              <a:cs typeface="Calibri"/>
              <a:sym typeface="Calibri"/>
            </a:endParaRPr>
          </a:p>
        </p:txBody>
      </p:sp>
      <p:sp>
        <p:nvSpPr>
          <p:cNvPr id="567" name="Google Shape;567;g2e06df67c69_0_525"/>
          <p:cNvSpPr/>
          <p:nvPr/>
        </p:nvSpPr>
        <p:spPr>
          <a:xfrm>
            <a:off x="2070359" y="3975100"/>
            <a:ext cx="6096900" cy="767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8" name="Google Shape;568;g2e06df67c69_0_525"/>
          <p:cNvPicPr preferRelativeResize="0"/>
          <p:nvPr/>
        </p:nvPicPr>
        <p:blipFill rotWithShape="1">
          <a:blip r:embed="rId6">
            <a:alphaModFix/>
          </a:blip>
          <a:srcRect b="0" l="0" r="0" t="0"/>
          <a:stretch/>
        </p:blipFill>
        <p:spPr>
          <a:xfrm>
            <a:off x="2070359" y="3975100"/>
            <a:ext cx="6096762" cy="6096000"/>
          </a:xfrm>
          <a:prstGeom prst="rect">
            <a:avLst/>
          </a:prstGeom>
          <a:noFill/>
          <a:ln>
            <a:noFill/>
          </a:ln>
        </p:spPr>
      </p:pic>
      <p:sp>
        <p:nvSpPr>
          <p:cNvPr id="569" name="Google Shape;569;g2e06df67c69_0_525"/>
          <p:cNvSpPr/>
          <p:nvPr/>
        </p:nvSpPr>
        <p:spPr>
          <a:xfrm>
            <a:off x="2070359" y="10274300"/>
            <a:ext cx="60969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e06df67c69_0_525"/>
          <p:cNvSpPr/>
          <p:nvPr/>
        </p:nvSpPr>
        <p:spPr>
          <a:xfrm>
            <a:off x="2070359" y="10274300"/>
            <a:ext cx="60969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e06df67c69_0_525"/>
          <p:cNvSpPr/>
          <p:nvPr/>
        </p:nvSpPr>
        <p:spPr>
          <a:xfrm>
            <a:off x="1968746" y="102743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Eldruin</a:t>
            </a:r>
            <a:endParaRPr b="0" i="0" sz="4800" u="none" cap="none" strike="noStrike">
              <a:solidFill>
                <a:schemeClr val="dk1"/>
              </a:solidFill>
              <a:latin typeface="Calibri"/>
              <a:ea typeface="Calibri"/>
              <a:cs typeface="Calibri"/>
              <a:sym typeface="Calibri"/>
            </a:endParaRPr>
          </a:p>
        </p:txBody>
      </p:sp>
      <p:sp>
        <p:nvSpPr>
          <p:cNvPr id="572" name="Google Shape;572;g2e06df67c69_0_525"/>
          <p:cNvSpPr/>
          <p:nvPr/>
        </p:nvSpPr>
        <p:spPr>
          <a:xfrm>
            <a:off x="2002617" y="111633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573" name="Google Shape;573;g2e06df67c69_0_525"/>
          <p:cNvSpPr/>
          <p:nvPr/>
        </p:nvSpPr>
        <p:spPr>
          <a:xfrm>
            <a:off x="9145143" y="3975100"/>
            <a:ext cx="6096900" cy="767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g2e06df67c69_0_525"/>
          <p:cNvPicPr preferRelativeResize="0"/>
          <p:nvPr/>
        </p:nvPicPr>
        <p:blipFill rotWithShape="1">
          <a:blip r:embed="rId7">
            <a:alphaModFix/>
          </a:blip>
          <a:srcRect b="0" l="0" r="0" t="0"/>
          <a:stretch/>
        </p:blipFill>
        <p:spPr>
          <a:xfrm>
            <a:off x="9145143" y="3975100"/>
            <a:ext cx="6096762" cy="6096000"/>
          </a:xfrm>
          <a:prstGeom prst="rect">
            <a:avLst/>
          </a:prstGeom>
          <a:noFill/>
          <a:ln>
            <a:noFill/>
          </a:ln>
        </p:spPr>
      </p:pic>
      <p:sp>
        <p:nvSpPr>
          <p:cNvPr id="575" name="Google Shape;575;g2e06df67c69_0_525"/>
          <p:cNvSpPr/>
          <p:nvPr/>
        </p:nvSpPr>
        <p:spPr>
          <a:xfrm>
            <a:off x="9145143" y="10274300"/>
            <a:ext cx="60969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e06df67c69_0_525"/>
          <p:cNvSpPr/>
          <p:nvPr/>
        </p:nvSpPr>
        <p:spPr>
          <a:xfrm>
            <a:off x="9145143" y="10274300"/>
            <a:ext cx="60969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e06df67c69_0_525"/>
          <p:cNvSpPr/>
          <p:nvPr/>
        </p:nvSpPr>
        <p:spPr>
          <a:xfrm>
            <a:off x="9043530" y="102743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Elementalen</a:t>
            </a:r>
            <a:endParaRPr b="0" i="0" sz="4800" u="none" cap="none" strike="noStrike">
              <a:solidFill>
                <a:schemeClr val="dk1"/>
              </a:solidFill>
              <a:latin typeface="Calibri"/>
              <a:ea typeface="Calibri"/>
              <a:cs typeface="Calibri"/>
              <a:sym typeface="Calibri"/>
            </a:endParaRPr>
          </a:p>
        </p:txBody>
      </p:sp>
      <p:sp>
        <p:nvSpPr>
          <p:cNvPr id="578" name="Google Shape;578;g2e06df67c69_0_525"/>
          <p:cNvSpPr/>
          <p:nvPr/>
        </p:nvSpPr>
        <p:spPr>
          <a:xfrm>
            <a:off x="9077401" y="111633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579" name="Google Shape;579;g2e06df67c69_0_525"/>
          <p:cNvSpPr/>
          <p:nvPr/>
        </p:nvSpPr>
        <p:spPr>
          <a:xfrm>
            <a:off x="16219927" y="3975100"/>
            <a:ext cx="6096900" cy="767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0" name="Google Shape;580;g2e06df67c69_0_525"/>
          <p:cNvPicPr preferRelativeResize="0"/>
          <p:nvPr/>
        </p:nvPicPr>
        <p:blipFill rotWithShape="1">
          <a:blip r:embed="rId8">
            <a:alphaModFix/>
          </a:blip>
          <a:srcRect b="0" l="0" r="0" t="0"/>
          <a:stretch/>
        </p:blipFill>
        <p:spPr>
          <a:xfrm>
            <a:off x="16219927" y="3975100"/>
            <a:ext cx="6096762" cy="6096000"/>
          </a:xfrm>
          <a:prstGeom prst="rect">
            <a:avLst/>
          </a:prstGeom>
          <a:noFill/>
          <a:ln>
            <a:noFill/>
          </a:ln>
        </p:spPr>
      </p:pic>
      <p:sp>
        <p:nvSpPr>
          <p:cNvPr id="581" name="Google Shape;581;g2e06df67c69_0_525"/>
          <p:cNvSpPr/>
          <p:nvPr/>
        </p:nvSpPr>
        <p:spPr>
          <a:xfrm>
            <a:off x="16219927" y="10274300"/>
            <a:ext cx="60969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e06df67c69_0_525"/>
          <p:cNvSpPr/>
          <p:nvPr/>
        </p:nvSpPr>
        <p:spPr>
          <a:xfrm>
            <a:off x="16219927" y="10274300"/>
            <a:ext cx="60969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e06df67c69_0_525"/>
          <p:cNvSpPr/>
          <p:nvPr/>
        </p:nvSpPr>
        <p:spPr>
          <a:xfrm>
            <a:off x="16118315" y="102743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Lunaria</a:t>
            </a:r>
            <a:endParaRPr b="0" i="0" sz="4800" u="none" cap="none" strike="noStrike">
              <a:solidFill>
                <a:schemeClr val="dk1"/>
              </a:solidFill>
              <a:latin typeface="Calibri"/>
              <a:ea typeface="Calibri"/>
              <a:cs typeface="Calibri"/>
              <a:sym typeface="Calibri"/>
            </a:endParaRPr>
          </a:p>
        </p:txBody>
      </p:sp>
      <p:sp>
        <p:nvSpPr>
          <p:cNvPr id="584" name="Google Shape;584;g2e06df67c69_0_525"/>
          <p:cNvSpPr/>
          <p:nvPr/>
        </p:nvSpPr>
        <p:spPr>
          <a:xfrm>
            <a:off x="16152185" y="111633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0"/>
        </a:solidFill>
      </p:bgPr>
    </p:bg>
    <p:spTree>
      <p:nvGrpSpPr>
        <p:cNvPr id="589" name="Shape 589"/>
        <p:cNvGrpSpPr/>
        <p:nvPr/>
      </p:nvGrpSpPr>
      <p:grpSpPr>
        <a:xfrm>
          <a:off x="0" y="0"/>
          <a:ext cx="0" cy="0"/>
          <a:chOff x="0" y="0"/>
          <a:chExt cx="0" cy="0"/>
        </a:xfrm>
      </p:grpSpPr>
      <p:pic>
        <p:nvPicPr>
          <p:cNvPr descr=" " id="590" name="Google Shape;590;g2e06df67c69_0_553"/>
          <p:cNvPicPr preferRelativeResize="0"/>
          <p:nvPr/>
        </p:nvPicPr>
        <p:blipFill rotWithShape="1">
          <a:blip r:embed="rId3">
            <a:alphaModFix/>
          </a:blip>
          <a:srcRect b="0" l="0" r="0" t="0"/>
          <a:stretch/>
        </p:blipFill>
        <p:spPr>
          <a:xfrm>
            <a:off x="-685886" y="-1752600"/>
            <a:ext cx="8611676" cy="8610600"/>
          </a:xfrm>
          <a:prstGeom prst="rect">
            <a:avLst/>
          </a:prstGeom>
          <a:noFill/>
          <a:ln>
            <a:noFill/>
          </a:ln>
        </p:spPr>
      </p:pic>
      <p:pic>
        <p:nvPicPr>
          <p:cNvPr descr=" " id="591" name="Google Shape;591;g2e06df67c69_0_553"/>
          <p:cNvPicPr preferRelativeResize="0"/>
          <p:nvPr/>
        </p:nvPicPr>
        <p:blipFill rotWithShape="1">
          <a:blip r:embed="rId4">
            <a:alphaModFix/>
          </a:blip>
          <a:srcRect b="0" l="0" r="0" t="0"/>
          <a:stretch/>
        </p:blipFill>
        <p:spPr>
          <a:xfrm>
            <a:off x="16802061" y="1632645"/>
            <a:ext cx="8399840" cy="11969925"/>
          </a:xfrm>
          <a:prstGeom prst="rect">
            <a:avLst/>
          </a:prstGeom>
          <a:noFill/>
          <a:ln>
            <a:noFill/>
          </a:ln>
        </p:spPr>
      </p:pic>
      <p:sp>
        <p:nvSpPr>
          <p:cNvPr id="592" name="Google Shape;592;g2e06df67c69_0_5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3" name="Google Shape;593;g2e06df67c69_0_55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94" name="Google Shape;594;g2e06df67c69_0_553"/>
          <p:cNvSpPr/>
          <p:nvPr/>
        </p:nvSpPr>
        <p:spPr>
          <a:xfrm>
            <a:off x="12549168" y="3162300"/>
            <a:ext cx="11685600" cy="30480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e06df67c69_0_553"/>
          <p:cNvSpPr/>
          <p:nvPr/>
        </p:nvSpPr>
        <p:spPr>
          <a:xfrm>
            <a:off x="13311264" y="3467100"/>
            <a:ext cx="105000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choosing EaTemp</a:t>
            </a:r>
            <a:endParaRPr b="0" i="0" sz="8000" u="none" cap="none" strike="noStrike">
              <a:solidFill>
                <a:schemeClr val="dk1"/>
              </a:solidFill>
              <a:latin typeface="Calibri"/>
              <a:ea typeface="Calibri"/>
              <a:cs typeface="Calibri"/>
              <a:sym typeface="Calibri"/>
            </a:endParaRPr>
          </a:p>
        </p:txBody>
      </p:sp>
      <p:sp>
        <p:nvSpPr>
          <p:cNvPr id="596" name="Google Shape;596;g2e06df67c69_0_553"/>
          <p:cNvSpPr/>
          <p:nvPr/>
        </p:nvSpPr>
        <p:spPr>
          <a:xfrm>
            <a:off x="12549168" y="6921500"/>
            <a:ext cx="9636300" cy="353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597" name="Google Shape;597;g2e06df67c69_0_553"/>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598" name="Google Shape;598;g2e06df67c69_0_553"/>
          <p:cNvPicPr preferRelativeResize="0"/>
          <p:nvPr/>
        </p:nvPicPr>
        <p:blipFill rotWithShape="1">
          <a:blip r:embed="rId7">
            <a:alphaModFix/>
          </a:blip>
          <a:srcRect b="0" l="0" r="0" t="0"/>
          <a:stretch/>
        </p:blipFill>
        <p:spPr>
          <a:xfrm>
            <a:off x="0" y="1492250"/>
            <a:ext cx="12803200" cy="104393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0"/>
        </a:solidFill>
      </p:bgPr>
    </p:bg>
    <p:spTree>
      <p:nvGrpSpPr>
        <p:cNvPr id="41" name="Shape 41"/>
        <p:cNvGrpSpPr/>
        <p:nvPr/>
      </p:nvGrpSpPr>
      <p:grpSpPr>
        <a:xfrm>
          <a:off x="0" y="0"/>
          <a:ext cx="0" cy="0"/>
          <a:chOff x="0" y="0"/>
          <a:chExt cx="0" cy="0"/>
        </a:xfrm>
      </p:grpSpPr>
      <p:pic>
        <p:nvPicPr>
          <p:cNvPr descr=" " id="42" name="Google Shape;42;g2e06df67c69_0_24"/>
          <p:cNvPicPr preferRelativeResize="0"/>
          <p:nvPr/>
        </p:nvPicPr>
        <p:blipFill rotWithShape="1">
          <a:blip r:embed="rId3">
            <a:alphaModFix/>
          </a:blip>
          <a:srcRect b="0" l="0" r="0" t="0"/>
          <a:stretch/>
        </p:blipFill>
        <p:spPr>
          <a:xfrm>
            <a:off x="-2438705" y="2590800"/>
            <a:ext cx="9640505" cy="11125200"/>
          </a:xfrm>
          <a:prstGeom prst="rect">
            <a:avLst/>
          </a:prstGeom>
          <a:noFill/>
          <a:ln>
            <a:noFill/>
          </a:ln>
        </p:spPr>
      </p:pic>
      <p:pic>
        <p:nvPicPr>
          <p:cNvPr descr=" " id="43" name="Google Shape;43;g2e06df67c69_0_24"/>
          <p:cNvPicPr preferRelativeResize="0"/>
          <p:nvPr/>
        </p:nvPicPr>
        <p:blipFill rotWithShape="1">
          <a:blip r:embed="rId4">
            <a:alphaModFix/>
          </a:blip>
          <a:srcRect b="0" l="0" r="0" t="0"/>
          <a:stretch/>
        </p:blipFill>
        <p:spPr>
          <a:xfrm>
            <a:off x="17147143" y="-1117600"/>
            <a:ext cx="8611676" cy="8610600"/>
          </a:xfrm>
          <a:prstGeom prst="rect">
            <a:avLst/>
          </a:prstGeom>
          <a:noFill/>
          <a:ln>
            <a:noFill/>
          </a:ln>
        </p:spPr>
      </p:pic>
      <p:sp>
        <p:nvSpPr>
          <p:cNvPr id="44" name="Google Shape;44;g2e06df67c69_0_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 name="Google Shape;45;g2e06df67c69_0_2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6" name="Google Shape;46;g2e06df67c69_0_24"/>
          <p:cNvSpPr/>
          <p:nvPr/>
        </p:nvSpPr>
        <p:spPr>
          <a:xfrm>
            <a:off x="2730841" y="660400"/>
            <a:ext cx="18925500" cy="25653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e06df67c69_0_24"/>
          <p:cNvSpPr/>
          <p:nvPr/>
        </p:nvSpPr>
        <p:spPr>
          <a:xfrm>
            <a:off x="3492937" y="965200"/>
            <a:ext cx="179430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Bungee"/>
              <a:buNone/>
            </a:pPr>
            <a:r>
              <a:rPr b="0" i="0" lang="en-US" sz="12800" u="none" cap="none" strike="noStrike">
                <a:solidFill>
                  <a:srgbClr val="FFFFFF"/>
                </a:solidFill>
                <a:latin typeface="Bungee"/>
                <a:ea typeface="Bungee"/>
                <a:cs typeface="Bungee"/>
                <a:sym typeface="Bungee"/>
              </a:rPr>
              <a:t>Table of Contents</a:t>
            </a:r>
            <a:endParaRPr b="0" i="0" sz="12800" u="none" cap="none" strike="noStrike">
              <a:solidFill>
                <a:schemeClr val="dk1"/>
              </a:solidFill>
              <a:latin typeface="Calibri"/>
              <a:ea typeface="Calibri"/>
              <a:cs typeface="Calibri"/>
              <a:sym typeface="Calibri"/>
            </a:endParaRPr>
          </a:p>
        </p:txBody>
      </p:sp>
      <p:sp>
        <p:nvSpPr>
          <p:cNvPr id="48" name="Google Shape;48;g2e06df67c69_0_24"/>
          <p:cNvSpPr/>
          <p:nvPr/>
        </p:nvSpPr>
        <p:spPr>
          <a:xfrm>
            <a:off x="927216"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e06df67c69_0_24"/>
          <p:cNvSpPr/>
          <p:nvPr/>
        </p:nvSpPr>
        <p:spPr>
          <a:xfrm>
            <a:off x="927216" y="4521200"/>
            <a:ext cx="1625700" cy="1625700"/>
          </a:xfrm>
          <a:prstGeom prst="roundRect">
            <a:avLst>
              <a:gd fmla="val 781313" name="adj"/>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e06df67c69_0_24"/>
          <p:cNvSpPr/>
          <p:nvPr/>
        </p:nvSpPr>
        <p:spPr>
          <a:xfrm>
            <a:off x="1232054" y="4864100"/>
            <a:ext cx="10161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ungee"/>
              <a:buNone/>
            </a:pPr>
            <a:r>
              <a:rPr b="0" i="0" lang="en-US" sz="4800" u="none" cap="none" strike="noStrike">
                <a:solidFill>
                  <a:srgbClr val="FFFFFF"/>
                </a:solidFill>
                <a:latin typeface="Bungee"/>
                <a:ea typeface="Bungee"/>
                <a:cs typeface="Bungee"/>
                <a:sym typeface="Bungee"/>
              </a:rPr>
              <a:t>01</a:t>
            </a:r>
            <a:endParaRPr b="0" i="0" sz="4800" u="none" cap="none" strike="noStrike">
              <a:solidFill>
                <a:schemeClr val="dk1"/>
              </a:solidFill>
              <a:latin typeface="Calibri"/>
              <a:ea typeface="Calibri"/>
              <a:cs typeface="Calibri"/>
              <a:sym typeface="Calibri"/>
            </a:endParaRPr>
          </a:p>
        </p:txBody>
      </p:sp>
      <p:sp>
        <p:nvSpPr>
          <p:cNvPr id="51" name="Google Shape;51;g2e06df67c69_0_24"/>
          <p:cNvSpPr/>
          <p:nvPr/>
        </p:nvSpPr>
        <p:spPr>
          <a:xfrm>
            <a:off x="2756244" y="4673600"/>
            <a:ext cx="54870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e06df67c69_0_24"/>
          <p:cNvSpPr/>
          <p:nvPr/>
        </p:nvSpPr>
        <p:spPr>
          <a:xfrm>
            <a:off x="2756244" y="46736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Introduction</a:t>
            </a:r>
            <a:endParaRPr b="0" i="0" sz="4800" u="none" cap="none" strike="noStrike">
              <a:solidFill>
                <a:schemeClr val="dk1"/>
              </a:solidFill>
              <a:latin typeface="Calibri"/>
              <a:ea typeface="Calibri"/>
              <a:cs typeface="Calibri"/>
              <a:sym typeface="Calibri"/>
            </a:endParaRPr>
          </a:p>
        </p:txBody>
      </p:sp>
      <p:sp>
        <p:nvSpPr>
          <p:cNvPr id="53" name="Google Shape;53;g2e06df67c69_0_24"/>
          <p:cNvSpPr/>
          <p:nvPr/>
        </p:nvSpPr>
        <p:spPr>
          <a:xfrm>
            <a:off x="2756244" y="55118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54" name="Google Shape;54;g2e06df67c69_0_24"/>
          <p:cNvSpPr/>
          <p:nvPr/>
        </p:nvSpPr>
        <p:spPr>
          <a:xfrm>
            <a:off x="8395749"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e06df67c69_0_24"/>
          <p:cNvSpPr/>
          <p:nvPr/>
        </p:nvSpPr>
        <p:spPr>
          <a:xfrm>
            <a:off x="8395749" y="4521200"/>
            <a:ext cx="1625700" cy="16257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e06df67c69_0_24"/>
          <p:cNvSpPr/>
          <p:nvPr/>
        </p:nvSpPr>
        <p:spPr>
          <a:xfrm>
            <a:off x="8687886" y="4864100"/>
            <a:ext cx="1041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ungee"/>
              <a:buNone/>
            </a:pPr>
            <a:r>
              <a:rPr b="0" i="0" lang="en-US" sz="4800" u="none" cap="none" strike="noStrike">
                <a:solidFill>
                  <a:srgbClr val="FFFFFF"/>
                </a:solidFill>
                <a:latin typeface="Bungee"/>
                <a:ea typeface="Bungee"/>
                <a:cs typeface="Bungee"/>
                <a:sym typeface="Bungee"/>
              </a:rPr>
              <a:t>02</a:t>
            </a:r>
            <a:endParaRPr b="0" i="0" sz="4800" u="none" cap="none" strike="noStrike">
              <a:solidFill>
                <a:schemeClr val="dk1"/>
              </a:solidFill>
              <a:latin typeface="Calibri"/>
              <a:ea typeface="Calibri"/>
              <a:cs typeface="Calibri"/>
              <a:sym typeface="Calibri"/>
            </a:endParaRPr>
          </a:p>
        </p:txBody>
      </p:sp>
      <p:sp>
        <p:nvSpPr>
          <p:cNvPr id="57" name="Google Shape;57;g2e06df67c69_0_24"/>
          <p:cNvSpPr/>
          <p:nvPr/>
        </p:nvSpPr>
        <p:spPr>
          <a:xfrm>
            <a:off x="10224778" y="4673600"/>
            <a:ext cx="54870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e06df67c69_0_24"/>
          <p:cNvSpPr/>
          <p:nvPr/>
        </p:nvSpPr>
        <p:spPr>
          <a:xfrm>
            <a:off x="10224778" y="46736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Encounters</a:t>
            </a:r>
            <a:endParaRPr b="0" i="0" sz="4800" u="none" cap="none" strike="noStrike">
              <a:solidFill>
                <a:schemeClr val="dk1"/>
              </a:solidFill>
              <a:latin typeface="Calibri"/>
              <a:ea typeface="Calibri"/>
              <a:cs typeface="Calibri"/>
              <a:sym typeface="Calibri"/>
            </a:endParaRPr>
          </a:p>
        </p:txBody>
      </p:sp>
      <p:sp>
        <p:nvSpPr>
          <p:cNvPr id="59" name="Google Shape;59;g2e06df67c69_0_24"/>
          <p:cNvSpPr/>
          <p:nvPr/>
        </p:nvSpPr>
        <p:spPr>
          <a:xfrm>
            <a:off x="10224778" y="55118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60" name="Google Shape;60;g2e06df67c69_0_24"/>
          <p:cNvSpPr/>
          <p:nvPr/>
        </p:nvSpPr>
        <p:spPr>
          <a:xfrm>
            <a:off x="927216"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e06df67c69_0_24"/>
          <p:cNvSpPr/>
          <p:nvPr/>
        </p:nvSpPr>
        <p:spPr>
          <a:xfrm>
            <a:off x="927216" y="7505700"/>
            <a:ext cx="1625700" cy="16257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e06df67c69_0_24"/>
          <p:cNvSpPr/>
          <p:nvPr/>
        </p:nvSpPr>
        <p:spPr>
          <a:xfrm>
            <a:off x="1219352" y="7848600"/>
            <a:ext cx="1041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ungee"/>
              <a:buNone/>
            </a:pPr>
            <a:r>
              <a:rPr b="0" i="0" lang="en-US" sz="4800" u="none" cap="none" strike="noStrike">
                <a:solidFill>
                  <a:srgbClr val="FFFFFF"/>
                </a:solidFill>
                <a:latin typeface="Bungee"/>
                <a:ea typeface="Bungee"/>
                <a:cs typeface="Bungee"/>
                <a:sym typeface="Bungee"/>
              </a:rPr>
              <a:t>03</a:t>
            </a:r>
            <a:endParaRPr b="0" i="0" sz="4800" u="none" cap="none" strike="noStrike">
              <a:solidFill>
                <a:schemeClr val="dk1"/>
              </a:solidFill>
              <a:latin typeface="Calibri"/>
              <a:ea typeface="Calibri"/>
              <a:cs typeface="Calibri"/>
              <a:sym typeface="Calibri"/>
            </a:endParaRPr>
          </a:p>
        </p:txBody>
      </p:sp>
      <p:sp>
        <p:nvSpPr>
          <p:cNvPr id="63" name="Google Shape;63;g2e06df67c69_0_24"/>
          <p:cNvSpPr/>
          <p:nvPr/>
        </p:nvSpPr>
        <p:spPr>
          <a:xfrm>
            <a:off x="2756244" y="7658100"/>
            <a:ext cx="54870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e06df67c69_0_24"/>
          <p:cNvSpPr/>
          <p:nvPr/>
        </p:nvSpPr>
        <p:spPr>
          <a:xfrm>
            <a:off x="2756244" y="76581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Wonders</a:t>
            </a:r>
            <a:endParaRPr b="0" i="0" sz="4800" u="none" cap="none" strike="noStrike">
              <a:solidFill>
                <a:schemeClr val="dk1"/>
              </a:solidFill>
              <a:latin typeface="Calibri"/>
              <a:ea typeface="Calibri"/>
              <a:cs typeface="Calibri"/>
              <a:sym typeface="Calibri"/>
            </a:endParaRPr>
          </a:p>
        </p:txBody>
      </p:sp>
      <p:sp>
        <p:nvSpPr>
          <p:cNvPr id="65" name="Google Shape;65;g2e06df67c69_0_24"/>
          <p:cNvSpPr/>
          <p:nvPr/>
        </p:nvSpPr>
        <p:spPr>
          <a:xfrm>
            <a:off x="2756244" y="84963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66" name="Google Shape;66;g2e06df67c69_0_24"/>
          <p:cNvSpPr/>
          <p:nvPr/>
        </p:nvSpPr>
        <p:spPr>
          <a:xfrm>
            <a:off x="8395749"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e06df67c69_0_24"/>
          <p:cNvSpPr/>
          <p:nvPr/>
        </p:nvSpPr>
        <p:spPr>
          <a:xfrm>
            <a:off x="8395749" y="7505700"/>
            <a:ext cx="1625700" cy="1625700"/>
          </a:xfrm>
          <a:prstGeom prst="roundRect">
            <a:avLst>
              <a:gd fmla="val 781313" name="adj"/>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e06df67c69_0_24"/>
          <p:cNvSpPr/>
          <p:nvPr/>
        </p:nvSpPr>
        <p:spPr>
          <a:xfrm>
            <a:off x="8668833" y="7848600"/>
            <a:ext cx="1079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ungee"/>
              <a:buNone/>
            </a:pPr>
            <a:r>
              <a:rPr b="0" i="0" lang="en-US" sz="4800" u="none" cap="none" strike="noStrike">
                <a:solidFill>
                  <a:srgbClr val="FFFFFF"/>
                </a:solidFill>
                <a:latin typeface="Bungee"/>
                <a:ea typeface="Bungee"/>
                <a:cs typeface="Bungee"/>
                <a:sym typeface="Bungee"/>
              </a:rPr>
              <a:t>04</a:t>
            </a:r>
            <a:endParaRPr b="0" i="0" sz="4800" u="none" cap="none" strike="noStrike">
              <a:solidFill>
                <a:schemeClr val="dk1"/>
              </a:solidFill>
              <a:latin typeface="Calibri"/>
              <a:ea typeface="Calibri"/>
              <a:cs typeface="Calibri"/>
              <a:sym typeface="Calibri"/>
            </a:endParaRPr>
          </a:p>
        </p:txBody>
      </p:sp>
      <p:sp>
        <p:nvSpPr>
          <p:cNvPr id="69" name="Google Shape;69;g2e06df67c69_0_24"/>
          <p:cNvSpPr/>
          <p:nvPr/>
        </p:nvSpPr>
        <p:spPr>
          <a:xfrm>
            <a:off x="10224778" y="7658100"/>
            <a:ext cx="54870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e06df67c69_0_24"/>
          <p:cNvSpPr/>
          <p:nvPr/>
        </p:nvSpPr>
        <p:spPr>
          <a:xfrm>
            <a:off x="10224778" y="76581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Magic</a:t>
            </a:r>
            <a:endParaRPr b="0" i="0" sz="4800" u="none" cap="none" strike="noStrike">
              <a:solidFill>
                <a:schemeClr val="dk1"/>
              </a:solidFill>
              <a:latin typeface="Calibri"/>
              <a:ea typeface="Calibri"/>
              <a:cs typeface="Calibri"/>
              <a:sym typeface="Calibri"/>
            </a:endParaRPr>
          </a:p>
        </p:txBody>
      </p:sp>
      <p:sp>
        <p:nvSpPr>
          <p:cNvPr id="71" name="Google Shape;71;g2e06df67c69_0_24"/>
          <p:cNvSpPr/>
          <p:nvPr/>
        </p:nvSpPr>
        <p:spPr>
          <a:xfrm>
            <a:off x="10224778" y="84963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sp>
        <p:nvSpPr>
          <p:cNvPr id="72" name="Google Shape;72;g2e06df67c69_0_24"/>
          <p:cNvSpPr/>
          <p:nvPr/>
        </p:nvSpPr>
        <p:spPr>
          <a:xfrm>
            <a:off x="927216"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e06df67c69_0_24"/>
          <p:cNvSpPr/>
          <p:nvPr/>
        </p:nvSpPr>
        <p:spPr>
          <a:xfrm>
            <a:off x="927216" y="10490200"/>
            <a:ext cx="1625700" cy="1625700"/>
          </a:xfrm>
          <a:prstGeom prst="roundRect">
            <a:avLst>
              <a:gd fmla="val 781313" name="adj"/>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e06df67c69_0_24"/>
          <p:cNvSpPr/>
          <p:nvPr/>
        </p:nvSpPr>
        <p:spPr>
          <a:xfrm>
            <a:off x="1219352" y="10833100"/>
            <a:ext cx="1041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ungee"/>
              <a:buNone/>
            </a:pPr>
            <a:r>
              <a:rPr b="0" i="0" lang="en-US" sz="4800" u="none" cap="none" strike="noStrike">
                <a:solidFill>
                  <a:srgbClr val="FFFFFF"/>
                </a:solidFill>
                <a:latin typeface="Bungee"/>
                <a:ea typeface="Bungee"/>
                <a:cs typeface="Bungee"/>
                <a:sym typeface="Bungee"/>
              </a:rPr>
              <a:t>05</a:t>
            </a:r>
            <a:endParaRPr b="0" i="0" sz="4800" u="none" cap="none" strike="noStrike">
              <a:solidFill>
                <a:schemeClr val="dk1"/>
              </a:solidFill>
              <a:latin typeface="Calibri"/>
              <a:ea typeface="Calibri"/>
              <a:cs typeface="Calibri"/>
              <a:sym typeface="Calibri"/>
            </a:endParaRPr>
          </a:p>
        </p:txBody>
      </p:sp>
      <p:sp>
        <p:nvSpPr>
          <p:cNvPr id="75" name="Google Shape;75;g2e06df67c69_0_24"/>
          <p:cNvSpPr/>
          <p:nvPr/>
        </p:nvSpPr>
        <p:spPr>
          <a:xfrm>
            <a:off x="2756244" y="10642600"/>
            <a:ext cx="54870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e06df67c69_0_24"/>
          <p:cNvSpPr/>
          <p:nvPr/>
        </p:nvSpPr>
        <p:spPr>
          <a:xfrm>
            <a:off x="2756244" y="106426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Adventure</a:t>
            </a:r>
            <a:endParaRPr b="0" i="0" sz="4800" u="none" cap="none" strike="noStrike">
              <a:solidFill>
                <a:schemeClr val="dk1"/>
              </a:solidFill>
              <a:latin typeface="Calibri"/>
              <a:ea typeface="Calibri"/>
              <a:cs typeface="Calibri"/>
              <a:sym typeface="Calibri"/>
            </a:endParaRPr>
          </a:p>
        </p:txBody>
      </p:sp>
      <p:sp>
        <p:nvSpPr>
          <p:cNvPr id="77" name="Google Shape;77;g2e06df67c69_0_24"/>
          <p:cNvSpPr/>
          <p:nvPr/>
        </p:nvSpPr>
        <p:spPr>
          <a:xfrm>
            <a:off x="2756244" y="114808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Happily Ever After</a:t>
            </a:r>
            <a:endParaRPr b="0" i="0" sz="3200" u="none" cap="none" strike="noStrike">
              <a:solidFill>
                <a:schemeClr val="dk1"/>
              </a:solidFill>
              <a:latin typeface="Calibri"/>
              <a:ea typeface="Calibri"/>
              <a:cs typeface="Calibri"/>
              <a:sym typeface="Calibri"/>
            </a:endParaRPr>
          </a:p>
        </p:txBody>
      </p:sp>
      <p:sp>
        <p:nvSpPr>
          <p:cNvPr id="78" name="Google Shape;78;g2e06df67c69_0_24"/>
          <p:cNvSpPr/>
          <p:nvPr/>
        </p:nvSpPr>
        <p:spPr>
          <a:xfrm>
            <a:off x="8395749"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e06df67c69_0_24"/>
          <p:cNvSpPr/>
          <p:nvPr/>
        </p:nvSpPr>
        <p:spPr>
          <a:xfrm>
            <a:off x="8395749" y="10490200"/>
            <a:ext cx="1625700" cy="16257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e06df67c69_0_24"/>
          <p:cNvSpPr/>
          <p:nvPr/>
        </p:nvSpPr>
        <p:spPr>
          <a:xfrm>
            <a:off x="8668833" y="10833100"/>
            <a:ext cx="1079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ungee"/>
              <a:buNone/>
            </a:pPr>
            <a:r>
              <a:rPr b="0" i="0" lang="en-US" sz="4800" u="none" cap="none" strike="noStrike">
                <a:solidFill>
                  <a:srgbClr val="FFFFFF"/>
                </a:solidFill>
                <a:latin typeface="Bungee"/>
                <a:ea typeface="Bungee"/>
                <a:cs typeface="Bungee"/>
                <a:sym typeface="Bungee"/>
              </a:rPr>
              <a:t>06</a:t>
            </a:r>
            <a:endParaRPr b="0" i="0" sz="4800" u="none" cap="none" strike="noStrike">
              <a:solidFill>
                <a:schemeClr val="dk1"/>
              </a:solidFill>
              <a:latin typeface="Calibri"/>
              <a:ea typeface="Calibri"/>
              <a:cs typeface="Calibri"/>
              <a:sym typeface="Calibri"/>
            </a:endParaRPr>
          </a:p>
        </p:txBody>
      </p:sp>
      <p:sp>
        <p:nvSpPr>
          <p:cNvPr id="81" name="Google Shape;81;g2e06df67c69_0_24"/>
          <p:cNvSpPr/>
          <p:nvPr/>
        </p:nvSpPr>
        <p:spPr>
          <a:xfrm>
            <a:off x="10224778" y="10642600"/>
            <a:ext cx="54870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e06df67c69_0_24"/>
          <p:cNvSpPr/>
          <p:nvPr/>
        </p:nvSpPr>
        <p:spPr>
          <a:xfrm>
            <a:off x="10224778" y="106426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Conclusion</a:t>
            </a:r>
            <a:endParaRPr b="0" i="0" sz="4800" u="none" cap="none" strike="noStrike">
              <a:solidFill>
                <a:schemeClr val="dk1"/>
              </a:solidFill>
              <a:latin typeface="Calibri"/>
              <a:ea typeface="Calibri"/>
              <a:cs typeface="Calibri"/>
              <a:sym typeface="Calibri"/>
            </a:endParaRPr>
          </a:p>
        </p:txBody>
      </p:sp>
      <p:sp>
        <p:nvSpPr>
          <p:cNvPr id="83" name="Google Shape;83;g2e06df67c69_0_24"/>
          <p:cNvSpPr/>
          <p:nvPr/>
        </p:nvSpPr>
        <p:spPr>
          <a:xfrm>
            <a:off x="10224778" y="114808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Embrace the Fantasy</a:t>
            </a:r>
            <a:endParaRPr b="0" i="0" sz="3200" u="none" cap="none" strike="noStrike">
              <a:solidFill>
                <a:schemeClr val="dk1"/>
              </a:solidFill>
              <a:latin typeface="Calibri"/>
              <a:ea typeface="Calibri"/>
              <a:cs typeface="Calibri"/>
              <a:sym typeface="Calibri"/>
            </a:endParaRPr>
          </a:p>
        </p:txBody>
      </p:sp>
      <p:pic>
        <p:nvPicPr>
          <p:cNvPr descr=" " id="84" name="Google Shape;84;g2e06df67c69_0_24"/>
          <p:cNvPicPr preferRelativeResize="0"/>
          <p:nvPr/>
        </p:nvPicPr>
        <p:blipFill rotWithShape="1">
          <a:blip r:embed="rId6">
            <a:alphaModFix/>
          </a:blip>
          <a:srcRect b="0" l="0" r="0" t="0"/>
          <a:stretch/>
        </p:blipFill>
        <p:spPr>
          <a:xfrm>
            <a:off x="16524765" y="3606800"/>
            <a:ext cx="6033254" cy="9080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0"/>
        </a:solidFill>
      </p:bgPr>
    </p:bg>
    <p:spTree>
      <p:nvGrpSpPr>
        <p:cNvPr id="89" name="Shape 89"/>
        <p:cNvGrpSpPr/>
        <p:nvPr/>
      </p:nvGrpSpPr>
      <p:grpSpPr>
        <a:xfrm>
          <a:off x="0" y="0"/>
          <a:ext cx="0" cy="0"/>
          <a:chOff x="0" y="0"/>
          <a:chExt cx="0" cy="0"/>
        </a:xfrm>
      </p:grpSpPr>
      <p:pic>
        <p:nvPicPr>
          <p:cNvPr descr=" " id="90" name="Google Shape;90;g2e06df67c69_0_71"/>
          <p:cNvPicPr preferRelativeResize="0"/>
          <p:nvPr/>
        </p:nvPicPr>
        <p:blipFill rotWithShape="1">
          <a:blip r:embed="rId3">
            <a:alphaModFix/>
          </a:blip>
          <a:srcRect b="0" l="0" r="0" t="0"/>
          <a:stretch/>
        </p:blipFill>
        <p:spPr>
          <a:xfrm>
            <a:off x="-1143143" y="5232400"/>
            <a:ext cx="9996149" cy="10160000"/>
          </a:xfrm>
          <a:prstGeom prst="rect">
            <a:avLst/>
          </a:prstGeom>
          <a:noFill/>
          <a:ln>
            <a:noFill/>
          </a:ln>
        </p:spPr>
      </p:pic>
      <p:pic>
        <p:nvPicPr>
          <p:cNvPr descr=" " id="91" name="Google Shape;91;g2e06df67c69_0_71"/>
          <p:cNvPicPr preferRelativeResize="0"/>
          <p:nvPr/>
        </p:nvPicPr>
        <p:blipFill rotWithShape="1">
          <a:blip r:embed="rId4">
            <a:alphaModFix/>
          </a:blip>
          <a:srcRect b="0" l="0" r="0" t="0"/>
          <a:stretch/>
        </p:blipFill>
        <p:spPr>
          <a:xfrm>
            <a:off x="17985560" y="-1235459"/>
            <a:ext cx="6792543" cy="9468746"/>
          </a:xfrm>
          <a:prstGeom prst="rect">
            <a:avLst/>
          </a:prstGeom>
          <a:noFill/>
          <a:ln>
            <a:noFill/>
          </a:ln>
        </p:spPr>
      </p:pic>
      <p:sp>
        <p:nvSpPr>
          <p:cNvPr id="92" name="Google Shape;92;g2e06df67c69_0_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3" name="Google Shape;93;g2e06df67c69_0_7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4" name="Google Shape;94;g2e06df67c69_0_71"/>
          <p:cNvSpPr/>
          <p:nvPr/>
        </p:nvSpPr>
        <p:spPr>
          <a:xfrm>
            <a:off x="2959470" y="2152650"/>
            <a:ext cx="13247700" cy="18288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g2e06df67c69_0_71"/>
          <p:cNvSpPr/>
          <p:nvPr/>
        </p:nvSpPr>
        <p:spPr>
          <a:xfrm>
            <a:off x="3721565" y="2457450"/>
            <a:ext cx="120624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The Extraordinary</a:t>
            </a:r>
            <a:endParaRPr b="0" i="0" sz="8000" u="none" cap="none" strike="noStrike">
              <a:solidFill>
                <a:schemeClr val="dk1"/>
              </a:solidFill>
              <a:latin typeface="Calibri"/>
              <a:ea typeface="Calibri"/>
              <a:cs typeface="Calibri"/>
              <a:sym typeface="Calibri"/>
            </a:endParaRPr>
          </a:p>
        </p:txBody>
      </p:sp>
      <p:sp>
        <p:nvSpPr>
          <p:cNvPr id="96" name="Google Shape;96;g2e06df67c69_0_71"/>
          <p:cNvSpPr/>
          <p:nvPr/>
        </p:nvSpPr>
        <p:spPr>
          <a:xfrm>
            <a:off x="2959470"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7" name="Google Shape;97;g2e06df67c69_0_71"/>
          <p:cNvSpPr/>
          <p:nvPr/>
        </p:nvSpPr>
        <p:spPr>
          <a:xfrm>
            <a:off x="12701588"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0"/>
        </a:solidFill>
      </p:bgPr>
    </p:bg>
    <p:spTree>
      <p:nvGrpSpPr>
        <p:cNvPr id="102" name="Shape 102"/>
        <p:cNvGrpSpPr/>
        <p:nvPr/>
      </p:nvGrpSpPr>
      <p:grpSpPr>
        <a:xfrm>
          <a:off x="0" y="0"/>
          <a:ext cx="0" cy="0"/>
          <a:chOff x="0" y="0"/>
          <a:chExt cx="0" cy="0"/>
        </a:xfrm>
      </p:grpSpPr>
      <p:pic>
        <p:nvPicPr>
          <p:cNvPr descr=" " id="103" name="Google Shape;103;g2e06df67c69_0_83"/>
          <p:cNvPicPr preferRelativeResize="0"/>
          <p:nvPr/>
        </p:nvPicPr>
        <p:blipFill rotWithShape="1">
          <a:blip r:embed="rId3">
            <a:alphaModFix/>
          </a:blip>
          <a:srcRect b="0" l="0" r="0" t="0"/>
          <a:stretch/>
        </p:blipFill>
        <p:spPr>
          <a:xfrm>
            <a:off x="14492511" y="4445000"/>
            <a:ext cx="9894537" cy="9893300"/>
          </a:xfrm>
          <a:prstGeom prst="rect">
            <a:avLst/>
          </a:prstGeom>
          <a:noFill/>
          <a:ln>
            <a:noFill/>
          </a:ln>
        </p:spPr>
      </p:pic>
      <p:pic>
        <p:nvPicPr>
          <p:cNvPr descr=" " id="104" name="Google Shape;104;g2e06df67c69_0_83"/>
          <p:cNvPicPr preferRelativeResize="0"/>
          <p:nvPr/>
        </p:nvPicPr>
        <p:blipFill rotWithShape="1">
          <a:blip r:embed="rId4">
            <a:alphaModFix/>
          </a:blip>
          <a:srcRect b="0" l="0" r="0" t="0"/>
          <a:stretch/>
        </p:blipFill>
        <p:spPr>
          <a:xfrm>
            <a:off x="-124346" y="-431335"/>
            <a:ext cx="7255956" cy="10339870"/>
          </a:xfrm>
          <a:prstGeom prst="rect">
            <a:avLst/>
          </a:prstGeom>
          <a:noFill/>
          <a:ln>
            <a:noFill/>
          </a:ln>
        </p:spPr>
      </p:pic>
      <p:pic>
        <p:nvPicPr>
          <p:cNvPr descr=" " id="105" name="Google Shape;105;g2e06df67c69_0_83"/>
          <p:cNvPicPr preferRelativeResize="0"/>
          <p:nvPr/>
        </p:nvPicPr>
        <p:blipFill rotWithShape="1">
          <a:blip r:embed="rId5">
            <a:alphaModFix/>
          </a:blip>
          <a:srcRect b="0" l="0" r="0" t="0"/>
          <a:stretch/>
        </p:blipFill>
        <p:spPr>
          <a:xfrm>
            <a:off x="6274584" y="0"/>
            <a:ext cx="18112464" cy="13716000"/>
          </a:xfrm>
          <a:prstGeom prst="rect">
            <a:avLst/>
          </a:prstGeom>
          <a:noFill/>
          <a:ln>
            <a:noFill/>
          </a:ln>
        </p:spPr>
      </p:pic>
      <p:sp>
        <p:nvSpPr>
          <p:cNvPr id="106" name="Google Shape;106;g2e06df67c69_0_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2e06df67c69_0_8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08" name="Google Shape;108;g2e06df67c69_0_83"/>
          <p:cNvSpPr/>
          <p:nvPr/>
        </p:nvSpPr>
        <p:spPr>
          <a:xfrm>
            <a:off x="1778222" y="1435100"/>
            <a:ext cx="7875000" cy="53085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2e06df67c69_0_83"/>
          <p:cNvPicPr preferRelativeResize="0"/>
          <p:nvPr/>
        </p:nvPicPr>
        <p:blipFill rotWithShape="1">
          <a:blip r:embed="rId7">
            <a:alphaModFix/>
          </a:blip>
          <a:srcRect b="0" l="0" r="0" t="0"/>
          <a:stretch/>
        </p:blipFill>
        <p:spPr>
          <a:xfrm>
            <a:off x="5064981" y="1739900"/>
            <a:ext cx="1301466" cy="1625600"/>
          </a:xfrm>
          <a:prstGeom prst="rect">
            <a:avLst/>
          </a:prstGeom>
          <a:noFill/>
          <a:ln>
            <a:noFill/>
          </a:ln>
        </p:spPr>
      </p:pic>
      <p:sp>
        <p:nvSpPr>
          <p:cNvPr id="110" name="Google Shape;110;g2e06df67c69_0_83"/>
          <p:cNvSpPr/>
          <p:nvPr/>
        </p:nvSpPr>
        <p:spPr>
          <a:xfrm>
            <a:off x="2184673" y="3670300"/>
            <a:ext cx="70620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e06df67c69_0_83"/>
          <p:cNvSpPr/>
          <p:nvPr/>
        </p:nvSpPr>
        <p:spPr>
          <a:xfrm>
            <a:off x="2083060" y="3670300"/>
            <a:ext cx="72654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ungee"/>
              <a:buNone/>
            </a:pPr>
            <a:r>
              <a:rPr b="0" i="0" lang="en-US" sz="4800" u="none" cap="none" strike="noStrike">
                <a:solidFill>
                  <a:srgbClr val="FFFFFF"/>
                </a:solidFill>
                <a:latin typeface="Bungee"/>
                <a:ea typeface="Bungee"/>
                <a:cs typeface="Bungee"/>
                <a:sym typeface="Bungee"/>
              </a:rPr>
              <a:t>Unicorn Sightings</a:t>
            </a:r>
            <a:endParaRPr b="0" i="0" sz="4800" u="none" cap="none" strike="noStrike">
              <a:solidFill>
                <a:schemeClr val="dk1"/>
              </a:solidFill>
              <a:latin typeface="Calibri"/>
              <a:ea typeface="Calibri"/>
              <a:cs typeface="Calibri"/>
              <a:sym typeface="Calibri"/>
            </a:endParaRPr>
          </a:p>
        </p:txBody>
      </p:sp>
      <p:sp>
        <p:nvSpPr>
          <p:cNvPr id="112" name="Google Shape;112;g2e06df67c69_0_83"/>
          <p:cNvSpPr/>
          <p:nvPr/>
        </p:nvSpPr>
        <p:spPr>
          <a:xfrm>
            <a:off x="2116931" y="4508500"/>
            <a:ext cx="71976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3" name="Google Shape;113;g2e06df67c69_0_83"/>
          <p:cNvSpPr/>
          <p:nvPr/>
        </p:nvSpPr>
        <p:spPr>
          <a:xfrm>
            <a:off x="1778222" y="7797800"/>
            <a:ext cx="7875000" cy="53085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g2e06df67c69_0_83"/>
          <p:cNvPicPr preferRelativeResize="0"/>
          <p:nvPr/>
        </p:nvPicPr>
        <p:blipFill rotWithShape="1">
          <a:blip r:embed="rId8">
            <a:alphaModFix/>
          </a:blip>
          <a:srcRect b="0" l="0" r="0" t="0"/>
          <a:stretch/>
        </p:blipFill>
        <p:spPr>
          <a:xfrm>
            <a:off x="5107551" y="8102600"/>
            <a:ext cx="1216326" cy="1625600"/>
          </a:xfrm>
          <a:prstGeom prst="rect">
            <a:avLst/>
          </a:prstGeom>
          <a:noFill/>
          <a:ln>
            <a:noFill/>
          </a:ln>
        </p:spPr>
      </p:pic>
      <p:sp>
        <p:nvSpPr>
          <p:cNvPr id="115" name="Google Shape;115;g2e06df67c69_0_83"/>
          <p:cNvSpPr/>
          <p:nvPr/>
        </p:nvSpPr>
        <p:spPr>
          <a:xfrm>
            <a:off x="2184673" y="10033000"/>
            <a:ext cx="70620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e06df67c69_0_83"/>
          <p:cNvSpPr/>
          <p:nvPr/>
        </p:nvSpPr>
        <p:spPr>
          <a:xfrm>
            <a:off x="2083060" y="10033000"/>
            <a:ext cx="72654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ungee"/>
              <a:buNone/>
            </a:pPr>
            <a:r>
              <a:rPr b="0" i="0" lang="en-US" sz="4800" u="none" cap="none" strike="noStrike">
                <a:solidFill>
                  <a:srgbClr val="FFFFFF"/>
                </a:solidFill>
                <a:latin typeface="Bungee"/>
                <a:ea typeface="Bungee"/>
                <a:cs typeface="Bungee"/>
                <a:sym typeface="Bungee"/>
              </a:rPr>
              <a:t>Dragon Taming</a:t>
            </a:r>
            <a:endParaRPr b="0" i="0" sz="4800" u="none" cap="none" strike="noStrike">
              <a:solidFill>
                <a:schemeClr val="dk1"/>
              </a:solidFill>
              <a:latin typeface="Calibri"/>
              <a:ea typeface="Calibri"/>
              <a:cs typeface="Calibri"/>
              <a:sym typeface="Calibri"/>
            </a:endParaRPr>
          </a:p>
        </p:txBody>
      </p:sp>
      <p:sp>
        <p:nvSpPr>
          <p:cNvPr id="117" name="Google Shape;117;g2e06df67c69_0_83"/>
          <p:cNvSpPr/>
          <p:nvPr/>
        </p:nvSpPr>
        <p:spPr>
          <a:xfrm>
            <a:off x="2116931" y="10871200"/>
            <a:ext cx="71976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0"/>
        </a:solidFill>
      </p:bgPr>
    </p:bg>
    <p:spTree>
      <p:nvGrpSpPr>
        <p:cNvPr id="122" name="Shape 122"/>
        <p:cNvGrpSpPr/>
        <p:nvPr/>
      </p:nvGrpSpPr>
      <p:grpSpPr>
        <a:xfrm>
          <a:off x="0" y="0"/>
          <a:ext cx="0" cy="0"/>
          <a:chOff x="0" y="0"/>
          <a:chExt cx="0" cy="0"/>
        </a:xfrm>
      </p:grpSpPr>
      <p:pic>
        <p:nvPicPr>
          <p:cNvPr descr=" " id="123" name="Google Shape;123;g2e06df67c69_0_102"/>
          <p:cNvPicPr preferRelativeResize="0"/>
          <p:nvPr/>
        </p:nvPicPr>
        <p:blipFill rotWithShape="1">
          <a:blip r:embed="rId3">
            <a:alphaModFix/>
          </a:blip>
          <a:srcRect b="0" l="0" r="0" t="0"/>
          <a:stretch/>
        </p:blipFill>
        <p:spPr>
          <a:xfrm>
            <a:off x="-2438705" y="2590800"/>
            <a:ext cx="9640505" cy="11125200"/>
          </a:xfrm>
          <a:prstGeom prst="rect">
            <a:avLst/>
          </a:prstGeom>
          <a:noFill/>
          <a:ln>
            <a:noFill/>
          </a:ln>
        </p:spPr>
      </p:pic>
      <p:pic>
        <p:nvPicPr>
          <p:cNvPr descr=" " id="124" name="Google Shape;124;g2e06df67c69_0_102"/>
          <p:cNvPicPr preferRelativeResize="0"/>
          <p:nvPr/>
        </p:nvPicPr>
        <p:blipFill rotWithShape="1">
          <a:blip r:embed="rId4">
            <a:alphaModFix/>
          </a:blip>
          <a:srcRect b="0" l="0" r="0" t="0"/>
          <a:stretch/>
        </p:blipFill>
        <p:spPr>
          <a:xfrm>
            <a:off x="17147143" y="-1117600"/>
            <a:ext cx="8611676" cy="8610600"/>
          </a:xfrm>
          <a:prstGeom prst="rect">
            <a:avLst/>
          </a:prstGeom>
          <a:noFill/>
          <a:ln>
            <a:noFill/>
          </a:ln>
        </p:spPr>
      </p:pic>
      <p:sp>
        <p:nvSpPr>
          <p:cNvPr id="125" name="Google Shape;125;g2e06df67c69_0_1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6" name="Google Shape;126;g2e06df67c69_0_10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7" name="Google Shape;127;g2e06df67c69_0_102"/>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8" name="Google Shape;128;g2e06df67c69_0_102"/>
          <p:cNvPicPr preferRelativeResize="0"/>
          <p:nvPr/>
        </p:nvPicPr>
        <p:blipFill rotWithShape="1">
          <a:blip r:embed="rId6">
            <a:alphaModFix/>
          </a:blip>
          <a:srcRect b="0" l="0" r="0" t="0"/>
          <a:stretch/>
        </p:blipFill>
        <p:spPr>
          <a:xfrm>
            <a:off x="2934067" y="1384300"/>
            <a:ext cx="8129016" cy="7683500"/>
          </a:xfrm>
          <a:prstGeom prst="rect">
            <a:avLst/>
          </a:prstGeom>
          <a:noFill/>
          <a:ln>
            <a:noFill/>
          </a:ln>
        </p:spPr>
      </p:pic>
      <p:sp>
        <p:nvSpPr>
          <p:cNvPr id="129" name="Google Shape;129;g2e06df67c69_0_102"/>
          <p:cNvSpPr/>
          <p:nvPr/>
        </p:nvSpPr>
        <p:spPr>
          <a:xfrm>
            <a:off x="2934067" y="9677400"/>
            <a:ext cx="8129100" cy="13461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e06df67c69_0_102"/>
          <p:cNvSpPr/>
          <p:nvPr/>
        </p:nvSpPr>
        <p:spPr>
          <a:xfrm>
            <a:off x="3696162" y="9982200"/>
            <a:ext cx="7087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ungee"/>
              <a:buNone/>
            </a:pPr>
            <a:r>
              <a:rPr b="0" i="0" lang="en-US" sz="4800" u="none" cap="none" strike="noStrike">
                <a:solidFill>
                  <a:srgbClr val="FFFFFF"/>
                </a:solidFill>
                <a:latin typeface="Bungee"/>
                <a:ea typeface="Bungee"/>
                <a:cs typeface="Bungee"/>
                <a:sym typeface="Bungee"/>
              </a:rPr>
              <a:t>Unicorn Sightings</a:t>
            </a:r>
            <a:endParaRPr b="0" i="0" sz="4800" u="none" cap="none" strike="noStrike">
              <a:solidFill>
                <a:schemeClr val="dk1"/>
              </a:solidFill>
              <a:latin typeface="Calibri"/>
              <a:ea typeface="Calibri"/>
              <a:cs typeface="Calibri"/>
              <a:sym typeface="Calibri"/>
            </a:endParaRPr>
          </a:p>
        </p:txBody>
      </p:sp>
      <p:sp>
        <p:nvSpPr>
          <p:cNvPr id="131" name="Google Shape;131;g2e06df67c69_0_102"/>
          <p:cNvSpPr/>
          <p:nvPr/>
        </p:nvSpPr>
        <p:spPr>
          <a:xfrm>
            <a:off x="2934067"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e06df67c69_0_102"/>
          <p:cNvSpPr/>
          <p:nvPr/>
        </p:nvSpPr>
        <p:spPr>
          <a:xfrm>
            <a:off x="2934067"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3" name="Google Shape;133;g2e06df67c69_0_102"/>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4" name="Google Shape;134;g2e06df67c69_0_102"/>
          <p:cNvPicPr preferRelativeResize="0"/>
          <p:nvPr/>
        </p:nvPicPr>
        <p:blipFill rotWithShape="1">
          <a:blip r:embed="rId7">
            <a:alphaModFix/>
          </a:blip>
          <a:srcRect b="0" l="0" r="0" t="0"/>
          <a:stretch/>
        </p:blipFill>
        <p:spPr>
          <a:xfrm>
            <a:off x="13323965" y="1384300"/>
            <a:ext cx="8129016" cy="7683500"/>
          </a:xfrm>
          <a:prstGeom prst="rect">
            <a:avLst/>
          </a:prstGeom>
          <a:noFill/>
          <a:ln>
            <a:noFill/>
          </a:ln>
        </p:spPr>
      </p:pic>
      <p:sp>
        <p:nvSpPr>
          <p:cNvPr id="135" name="Google Shape;135;g2e06df67c69_0_102"/>
          <p:cNvSpPr/>
          <p:nvPr/>
        </p:nvSpPr>
        <p:spPr>
          <a:xfrm>
            <a:off x="13323965" y="9677400"/>
            <a:ext cx="8129100" cy="13461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e06df67c69_0_102"/>
          <p:cNvSpPr/>
          <p:nvPr/>
        </p:nvSpPr>
        <p:spPr>
          <a:xfrm>
            <a:off x="14086061" y="9982200"/>
            <a:ext cx="5626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ungee"/>
              <a:buNone/>
            </a:pPr>
            <a:r>
              <a:rPr b="0" i="0" lang="en-US" sz="4800" u="none" cap="none" strike="noStrike">
                <a:solidFill>
                  <a:srgbClr val="FFFFFF"/>
                </a:solidFill>
                <a:latin typeface="Bungee"/>
                <a:ea typeface="Bungee"/>
                <a:cs typeface="Bungee"/>
                <a:sym typeface="Bungee"/>
              </a:rPr>
              <a:t>Dragon Taming</a:t>
            </a:r>
            <a:endParaRPr b="0" i="0" sz="4800" u="none" cap="none" strike="noStrike">
              <a:solidFill>
                <a:schemeClr val="dk1"/>
              </a:solidFill>
              <a:latin typeface="Calibri"/>
              <a:ea typeface="Calibri"/>
              <a:cs typeface="Calibri"/>
              <a:sym typeface="Calibri"/>
            </a:endParaRPr>
          </a:p>
        </p:txBody>
      </p:sp>
      <p:sp>
        <p:nvSpPr>
          <p:cNvPr id="137" name="Google Shape;137;g2e06df67c69_0_102"/>
          <p:cNvSpPr/>
          <p:nvPr/>
        </p:nvSpPr>
        <p:spPr>
          <a:xfrm>
            <a:off x="13323965"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e06df67c69_0_102"/>
          <p:cNvSpPr/>
          <p:nvPr/>
        </p:nvSpPr>
        <p:spPr>
          <a:xfrm>
            <a:off x="13323965"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0"/>
        </a:solidFill>
      </p:bgPr>
    </p:bg>
    <p:spTree>
      <p:nvGrpSpPr>
        <p:cNvPr id="143" name="Shape 143"/>
        <p:cNvGrpSpPr/>
        <p:nvPr/>
      </p:nvGrpSpPr>
      <p:grpSpPr>
        <a:xfrm>
          <a:off x="0" y="0"/>
          <a:ext cx="0" cy="0"/>
          <a:chOff x="0" y="0"/>
          <a:chExt cx="0" cy="0"/>
        </a:xfrm>
      </p:grpSpPr>
      <p:pic>
        <p:nvPicPr>
          <p:cNvPr descr=" " id="144" name="Google Shape;144;g2e06df67c69_0_122"/>
          <p:cNvPicPr preferRelativeResize="0"/>
          <p:nvPr/>
        </p:nvPicPr>
        <p:blipFill rotWithShape="1">
          <a:blip r:embed="rId3">
            <a:alphaModFix/>
          </a:blip>
          <a:srcRect b="0" l="0" r="0" t="0"/>
          <a:stretch/>
        </p:blipFill>
        <p:spPr>
          <a:xfrm>
            <a:off x="-685886" y="-1752600"/>
            <a:ext cx="8611676" cy="8610600"/>
          </a:xfrm>
          <a:prstGeom prst="rect">
            <a:avLst/>
          </a:prstGeom>
          <a:noFill/>
          <a:ln>
            <a:noFill/>
          </a:ln>
        </p:spPr>
      </p:pic>
      <p:pic>
        <p:nvPicPr>
          <p:cNvPr descr=" " id="145" name="Google Shape;145;g2e06df67c69_0_122"/>
          <p:cNvPicPr preferRelativeResize="0"/>
          <p:nvPr/>
        </p:nvPicPr>
        <p:blipFill rotWithShape="1">
          <a:blip r:embed="rId4">
            <a:alphaModFix/>
          </a:blip>
          <a:srcRect b="0" l="0" r="0" t="0"/>
          <a:stretch/>
        </p:blipFill>
        <p:spPr>
          <a:xfrm>
            <a:off x="16802061" y="1632651"/>
            <a:ext cx="8399840" cy="11969918"/>
          </a:xfrm>
          <a:prstGeom prst="rect">
            <a:avLst/>
          </a:prstGeom>
          <a:noFill/>
          <a:ln>
            <a:noFill/>
          </a:ln>
        </p:spPr>
      </p:pic>
      <p:sp>
        <p:nvSpPr>
          <p:cNvPr id="146" name="Google Shape;146;g2e06df67c69_0_1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7" name="Google Shape;147;g2e06df67c69_0_12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48" name="Google Shape;148;g2e06df67c69_0_122"/>
          <p:cNvPicPr preferRelativeResize="0"/>
          <p:nvPr/>
        </p:nvPicPr>
        <p:blipFill rotWithShape="1">
          <a:blip r:embed="rId6">
            <a:alphaModFix/>
          </a:blip>
          <a:srcRect b="0" l="0" r="0" t="0"/>
          <a:stretch/>
        </p:blipFill>
        <p:spPr>
          <a:xfrm>
            <a:off x="863708" y="1316515"/>
            <a:ext cx="6068312" cy="4556472"/>
          </a:xfrm>
          <a:prstGeom prst="rect">
            <a:avLst/>
          </a:prstGeom>
          <a:noFill/>
          <a:ln>
            <a:noFill/>
          </a:ln>
        </p:spPr>
      </p:pic>
      <p:sp>
        <p:nvSpPr>
          <p:cNvPr id="149" name="Google Shape;149;g2e06df67c69_0_122"/>
          <p:cNvSpPr/>
          <p:nvPr/>
        </p:nvSpPr>
        <p:spPr>
          <a:xfrm>
            <a:off x="5842730" y="4699000"/>
            <a:ext cx="13603500" cy="60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e06df67c69_0_122"/>
          <p:cNvSpPr/>
          <p:nvPr/>
        </p:nvSpPr>
        <p:spPr>
          <a:xfrm>
            <a:off x="5842730" y="4699000"/>
            <a:ext cx="13806600" cy="535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1" name="Google Shape;151;g2e06df67c69_0_122"/>
          <p:cNvSpPr/>
          <p:nvPr/>
        </p:nvSpPr>
        <p:spPr>
          <a:xfrm>
            <a:off x="14606826" y="10160000"/>
            <a:ext cx="49917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0"/>
        </a:solidFill>
      </p:bgPr>
    </p:bg>
    <p:spTree>
      <p:nvGrpSpPr>
        <p:cNvPr id="156" name="Shape 156"/>
        <p:cNvGrpSpPr/>
        <p:nvPr/>
      </p:nvGrpSpPr>
      <p:grpSpPr>
        <a:xfrm>
          <a:off x="0" y="0"/>
          <a:ext cx="0" cy="0"/>
          <a:chOff x="0" y="0"/>
          <a:chExt cx="0" cy="0"/>
        </a:xfrm>
      </p:grpSpPr>
      <p:pic>
        <p:nvPicPr>
          <p:cNvPr descr=" " id="157" name="Google Shape;157;g2e06df67c69_0_134"/>
          <p:cNvPicPr preferRelativeResize="0"/>
          <p:nvPr/>
        </p:nvPicPr>
        <p:blipFill rotWithShape="1">
          <a:blip r:embed="rId3">
            <a:alphaModFix/>
          </a:blip>
          <a:srcRect b="0" l="0" r="0" t="0"/>
          <a:stretch/>
        </p:blipFill>
        <p:spPr>
          <a:xfrm>
            <a:off x="14492511" y="4445000"/>
            <a:ext cx="9894537" cy="9893300"/>
          </a:xfrm>
          <a:prstGeom prst="rect">
            <a:avLst/>
          </a:prstGeom>
          <a:noFill/>
          <a:ln>
            <a:noFill/>
          </a:ln>
        </p:spPr>
      </p:pic>
      <p:pic>
        <p:nvPicPr>
          <p:cNvPr descr=" " id="158" name="Google Shape;158;g2e06df67c69_0_134"/>
          <p:cNvPicPr preferRelativeResize="0"/>
          <p:nvPr/>
        </p:nvPicPr>
        <p:blipFill rotWithShape="1">
          <a:blip r:embed="rId4">
            <a:alphaModFix/>
          </a:blip>
          <a:srcRect b="0" l="0" r="0" t="0"/>
          <a:stretch/>
        </p:blipFill>
        <p:spPr>
          <a:xfrm>
            <a:off x="-124346" y="-431329"/>
            <a:ext cx="7255956" cy="10339870"/>
          </a:xfrm>
          <a:prstGeom prst="rect">
            <a:avLst/>
          </a:prstGeom>
          <a:noFill/>
          <a:ln>
            <a:noFill/>
          </a:ln>
        </p:spPr>
      </p:pic>
      <p:sp>
        <p:nvSpPr>
          <p:cNvPr id="159" name="Google Shape;159;g2e06df67c69_0_134"/>
          <p:cNvSpPr/>
          <p:nvPr/>
        </p:nvSpPr>
        <p:spPr>
          <a:xfrm>
            <a:off x="4998075" y="1092200"/>
            <a:ext cx="14416200" cy="18288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e06df67c69_0_134"/>
          <p:cNvSpPr/>
          <p:nvPr/>
        </p:nvSpPr>
        <p:spPr>
          <a:xfrm>
            <a:off x="5760170" y="1397000"/>
            <a:ext cx="132309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The Magic of Dragons</a:t>
            </a:r>
            <a:endParaRPr b="0" i="0" sz="8000" u="none" cap="none" strike="noStrike">
              <a:solidFill>
                <a:schemeClr val="dk1"/>
              </a:solidFill>
              <a:latin typeface="Calibri"/>
              <a:ea typeface="Calibri"/>
              <a:cs typeface="Calibri"/>
              <a:sym typeface="Calibri"/>
            </a:endParaRPr>
          </a:p>
        </p:txBody>
      </p:sp>
      <p:sp>
        <p:nvSpPr>
          <p:cNvPr id="161" name="Google Shape;161;g2e06df67c69_0_134"/>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e06df67c69_0_134"/>
          <p:cNvSpPr/>
          <p:nvPr/>
        </p:nvSpPr>
        <p:spPr>
          <a:xfrm>
            <a:off x="14200375" y="4406900"/>
            <a:ext cx="8205300" cy="8204100"/>
          </a:xfrm>
          <a:prstGeom prst="ellipse">
            <a:avLst/>
          </a:prstGeom>
          <a:noFill/>
          <a:ln cap="flat" cmpd="sng" w="50800">
            <a:solidFill>
              <a:srgbClr val="015B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e06df67c69_0_134"/>
          <p:cNvSpPr/>
          <p:nvPr/>
        </p:nvSpPr>
        <p:spPr>
          <a:xfrm>
            <a:off x="15229203" y="6299200"/>
            <a:ext cx="6160200" cy="6159600"/>
          </a:xfrm>
          <a:prstGeom prst="ellipse">
            <a:avLst/>
          </a:prstGeom>
          <a:noFill/>
          <a:ln cap="flat" cmpd="sng" w="50800">
            <a:solidFill>
              <a:srgbClr val="015B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e06df67c69_0_134"/>
          <p:cNvSpPr/>
          <p:nvPr/>
        </p:nvSpPr>
        <p:spPr>
          <a:xfrm>
            <a:off x="16258032" y="8178800"/>
            <a:ext cx="4089900" cy="4089300"/>
          </a:xfrm>
          <a:prstGeom prst="ellipse">
            <a:avLst/>
          </a:prstGeom>
          <a:noFill/>
          <a:ln cap="flat" cmpd="sng" w="50800">
            <a:solidFill>
              <a:srgbClr val="015B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e06df67c69_0_134"/>
          <p:cNvSpPr/>
          <p:nvPr/>
        </p:nvSpPr>
        <p:spPr>
          <a:xfrm>
            <a:off x="17413876" y="4940300"/>
            <a:ext cx="17529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5B2A"/>
              </a:buClr>
              <a:buSzPts val="4800"/>
              <a:buFont typeface="Bungee"/>
              <a:buNone/>
            </a:pPr>
            <a:r>
              <a:rPr b="0" i="0" lang="en-US" sz="4800" u="none" cap="none" strike="noStrike">
                <a:solidFill>
                  <a:srgbClr val="015B2A"/>
                </a:solidFill>
                <a:latin typeface="Bungee"/>
                <a:ea typeface="Bungee"/>
                <a:cs typeface="Bungee"/>
                <a:sym typeface="Bungee"/>
              </a:rPr>
              <a:t>6.7M</a:t>
            </a:r>
            <a:endParaRPr b="0" i="0" sz="4800" u="none" cap="none" strike="noStrike">
              <a:solidFill>
                <a:schemeClr val="dk1"/>
              </a:solidFill>
              <a:latin typeface="Calibri"/>
              <a:ea typeface="Calibri"/>
              <a:cs typeface="Calibri"/>
              <a:sym typeface="Calibri"/>
            </a:endParaRPr>
          </a:p>
        </p:txBody>
      </p:sp>
      <p:sp>
        <p:nvSpPr>
          <p:cNvPr id="166" name="Google Shape;166;g2e06df67c69_0_134"/>
          <p:cNvSpPr/>
          <p:nvPr/>
        </p:nvSpPr>
        <p:spPr>
          <a:xfrm>
            <a:off x="17439280" y="9753600"/>
            <a:ext cx="1740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5B2A"/>
              </a:buClr>
              <a:buSzPts val="4800"/>
              <a:buFont typeface="Bungee"/>
              <a:buNone/>
            </a:pPr>
            <a:r>
              <a:rPr b="0" i="0" lang="en-US" sz="4800" u="none" cap="none" strike="noStrike">
                <a:solidFill>
                  <a:srgbClr val="015B2A"/>
                </a:solidFill>
                <a:latin typeface="Bungee"/>
                <a:ea typeface="Bungee"/>
                <a:cs typeface="Bungee"/>
                <a:sym typeface="Bungee"/>
              </a:rPr>
              <a:t>2.3M</a:t>
            </a:r>
            <a:endParaRPr b="0" i="0" sz="4800" u="none" cap="none" strike="noStrike">
              <a:solidFill>
                <a:schemeClr val="dk1"/>
              </a:solidFill>
              <a:latin typeface="Calibri"/>
              <a:ea typeface="Calibri"/>
              <a:cs typeface="Calibri"/>
              <a:sym typeface="Calibri"/>
            </a:endParaRPr>
          </a:p>
        </p:txBody>
      </p:sp>
      <p:sp>
        <p:nvSpPr>
          <p:cNvPr id="167" name="Google Shape;167;g2e06df67c69_0_134"/>
          <p:cNvSpPr/>
          <p:nvPr/>
        </p:nvSpPr>
        <p:spPr>
          <a:xfrm>
            <a:off x="17401175" y="6819900"/>
            <a:ext cx="18162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5B2A"/>
              </a:buClr>
              <a:buSzPts val="4800"/>
              <a:buFont typeface="Bungee"/>
              <a:buNone/>
            </a:pPr>
            <a:r>
              <a:rPr b="0" i="0" lang="en-US" sz="4800" u="none" cap="none" strike="noStrike">
                <a:solidFill>
                  <a:srgbClr val="015B2A"/>
                </a:solidFill>
                <a:latin typeface="Bungee"/>
                <a:ea typeface="Bungee"/>
                <a:cs typeface="Bungee"/>
                <a:sym typeface="Bungee"/>
              </a:rPr>
              <a:t>4.4M</a:t>
            </a:r>
            <a:endParaRPr b="0" i="0" sz="4800" u="none" cap="none" strike="noStrike">
              <a:solidFill>
                <a:schemeClr val="dk1"/>
              </a:solidFill>
              <a:latin typeface="Calibri"/>
              <a:ea typeface="Calibri"/>
              <a:cs typeface="Calibri"/>
              <a:sym typeface="Calibri"/>
            </a:endParaRPr>
          </a:p>
        </p:txBody>
      </p:sp>
      <p:sp>
        <p:nvSpPr>
          <p:cNvPr id="168" name="Google Shape;168;g2e06df67c69_0_1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9" name="Google Shape;169;g2e06df67c69_0_13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70" name="Google Shape;170;g2e06df67c69_0_134"/>
          <p:cNvSpPr/>
          <p:nvPr/>
        </p:nvSpPr>
        <p:spPr>
          <a:xfrm>
            <a:off x="3734267" y="35941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1" name="Google Shape;171;g2e06df67c69_0_134"/>
          <p:cNvPicPr preferRelativeResize="0"/>
          <p:nvPr/>
        </p:nvPicPr>
        <p:blipFill rotWithShape="1">
          <a:blip r:embed="rId6">
            <a:alphaModFix/>
          </a:blip>
          <a:srcRect b="0" l="0" r="0" t="0"/>
          <a:stretch/>
        </p:blipFill>
        <p:spPr>
          <a:xfrm>
            <a:off x="3734267" y="3594100"/>
            <a:ext cx="1013947" cy="1117600"/>
          </a:xfrm>
          <a:prstGeom prst="rect">
            <a:avLst/>
          </a:prstGeom>
          <a:noFill/>
          <a:ln>
            <a:noFill/>
          </a:ln>
        </p:spPr>
      </p:pic>
      <p:sp>
        <p:nvSpPr>
          <p:cNvPr id="172" name="Google Shape;172;g2e06df67c69_0_134"/>
          <p:cNvSpPr/>
          <p:nvPr/>
        </p:nvSpPr>
        <p:spPr>
          <a:xfrm>
            <a:off x="3734267" y="50165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e06df67c69_0_134"/>
          <p:cNvSpPr/>
          <p:nvPr/>
        </p:nvSpPr>
        <p:spPr>
          <a:xfrm>
            <a:off x="3734267" y="50165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74" name="Google Shape;174;g2e06df67c69_0_134"/>
          <p:cNvSpPr/>
          <p:nvPr/>
        </p:nvSpPr>
        <p:spPr>
          <a:xfrm>
            <a:off x="3734267" y="69469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5" name="Google Shape;175;g2e06df67c69_0_134"/>
          <p:cNvPicPr preferRelativeResize="0"/>
          <p:nvPr/>
        </p:nvPicPr>
        <p:blipFill rotWithShape="1">
          <a:blip r:embed="rId7">
            <a:alphaModFix/>
          </a:blip>
          <a:srcRect b="0" l="0" r="0" t="0"/>
          <a:stretch/>
        </p:blipFill>
        <p:spPr>
          <a:xfrm>
            <a:off x="3734267" y="6946900"/>
            <a:ext cx="724651" cy="1117600"/>
          </a:xfrm>
          <a:prstGeom prst="rect">
            <a:avLst/>
          </a:prstGeom>
          <a:noFill/>
          <a:ln>
            <a:noFill/>
          </a:ln>
        </p:spPr>
      </p:pic>
      <p:sp>
        <p:nvSpPr>
          <p:cNvPr id="176" name="Google Shape;176;g2e06df67c69_0_134"/>
          <p:cNvSpPr/>
          <p:nvPr/>
        </p:nvSpPr>
        <p:spPr>
          <a:xfrm>
            <a:off x="3734267" y="83693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e06df67c69_0_134"/>
          <p:cNvSpPr/>
          <p:nvPr/>
        </p:nvSpPr>
        <p:spPr>
          <a:xfrm>
            <a:off x="3734267" y="83693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78" name="Google Shape;178;g2e06df67c69_0_134"/>
          <p:cNvSpPr/>
          <p:nvPr/>
        </p:nvSpPr>
        <p:spPr>
          <a:xfrm>
            <a:off x="3734267" y="102997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9" name="Google Shape;179;g2e06df67c69_0_134"/>
          <p:cNvPicPr preferRelativeResize="0"/>
          <p:nvPr/>
        </p:nvPicPr>
        <p:blipFill rotWithShape="1">
          <a:blip r:embed="rId8">
            <a:alphaModFix/>
          </a:blip>
          <a:srcRect b="0" l="0" r="0" t="0"/>
          <a:stretch/>
        </p:blipFill>
        <p:spPr>
          <a:xfrm>
            <a:off x="3734267" y="10299700"/>
            <a:ext cx="677597" cy="1117600"/>
          </a:xfrm>
          <a:prstGeom prst="rect">
            <a:avLst/>
          </a:prstGeom>
          <a:noFill/>
          <a:ln>
            <a:noFill/>
          </a:ln>
        </p:spPr>
      </p:pic>
      <p:sp>
        <p:nvSpPr>
          <p:cNvPr id="180" name="Google Shape;180;g2e06df67c69_0_134"/>
          <p:cNvSpPr/>
          <p:nvPr/>
        </p:nvSpPr>
        <p:spPr>
          <a:xfrm>
            <a:off x="3734267" y="117221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e06df67c69_0_134"/>
          <p:cNvSpPr/>
          <p:nvPr/>
        </p:nvSpPr>
        <p:spPr>
          <a:xfrm>
            <a:off x="3734267" y="117221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CC0"/>
        </a:solidFill>
      </p:bgPr>
    </p:bg>
    <p:spTree>
      <p:nvGrpSpPr>
        <p:cNvPr id="186" name="Shape 186"/>
        <p:cNvGrpSpPr/>
        <p:nvPr/>
      </p:nvGrpSpPr>
      <p:grpSpPr>
        <a:xfrm>
          <a:off x="0" y="0"/>
          <a:ext cx="0" cy="0"/>
          <a:chOff x="0" y="0"/>
          <a:chExt cx="0" cy="0"/>
        </a:xfrm>
      </p:grpSpPr>
      <p:pic>
        <p:nvPicPr>
          <p:cNvPr descr=" " id="187" name="Google Shape;187;g2e06df67c69_0_163"/>
          <p:cNvPicPr preferRelativeResize="0"/>
          <p:nvPr/>
        </p:nvPicPr>
        <p:blipFill rotWithShape="1">
          <a:blip r:embed="rId3">
            <a:alphaModFix/>
          </a:blip>
          <a:srcRect b="0" l="0" r="0" t="0"/>
          <a:stretch/>
        </p:blipFill>
        <p:spPr>
          <a:xfrm>
            <a:off x="-1143143" y="5232400"/>
            <a:ext cx="9996149" cy="10160000"/>
          </a:xfrm>
          <a:prstGeom prst="rect">
            <a:avLst/>
          </a:prstGeom>
          <a:noFill/>
          <a:ln>
            <a:noFill/>
          </a:ln>
        </p:spPr>
      </p:pic>
      <p:pic>
        <p:nvPicPr>
          <p:cNvPr descr=" " id="188" name="Google Shape;188;g2e06df67c69_0_163"/>
          <p:cNvPicPr preferRelativeResize="0"/>
          <p:nvPr/>
        </p:nvPicPr>
        <p:blipFill rotWithShape="1">
          <a:blip r:embed="rId4">
            <a:alphaModFix/>
          </a:blip>
          <a:srcRect b="0" l="0" r="0" t="0"/>
          <a:stretch/>
        </p:blipFill>
        <p:spPr>
          <a:xfrm>
            <a:off x="17985560" y="-1235472"/>
            <a:ext cx="6792543" cy="9468755"/>
          </a:xfrm>
          <a:prstGeom prst="rect">
            <a:avLst/>
          </a:prstGeom>
          <a:noFill/>
          <a:ln>
            <a:noFill/>
          </a:ln>
        </p:spPr>
      </p:pic>
      <p:sp>
        <p:nvSpPr>
          <p:cNvPr id="189" name="Google Shape;189;g2e06df67c69_0_16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0" name="Google Shape;190;g2e06df67c69_0_16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91" name="Google Shape;191;g2e06df67c69_0_163"/>
          <p:cNvSpPr/>
          <p:nvPr/>
        </p:nvSpPr>
        <p:spPr>
          <a:xfrm>
            <a:off x="7462183" y="965200"/>
            <a:ext cx="9462600" cy="1828800"/>
          </a:xfrm>
          <a:prstGeom prst="rect">
            <a:avLst/>
          </a:prstGeom>
          <a:solidFill>
            <a:srgbClr val="0D7438"/>
          </a:solidFill>
          <a:ln cap="flat" cmpd="sng" w="50800">
            <a:solidFill>
              <a:srgbClr val="A7D4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e06df67c69_0_163"/>
          <p:cNvSpPr/>
          <p:nvPr/>
        </p:nvSpPr>
        <p:spPr>
          <a:xfrm>
            <a:off x="8224278" y="1270000"/>
            <a:ext cx="8277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Pricing Plan</a:t>
            </a:r>
            <a:endParaRPr b="0" i="0" sz="8000" u="none" cap="none" strike="noStrike">
              <a:solidFill>
                <a:schemeClr val="dk1"/>
              </a:solidFill>
              <a:latin typeface="Calibri"/>
              <a:ea typeface="Calibri"/>
              <a:cs typeface="Calibri"/>
              <a:sym typeface="Calibri"/>
            </a:endParaRPr>
          </a:p>
        </p:txBody>
      </p:sp>
      <p:sp>
        <p:nvSpPr>
          <p:cNvPr id="193" name="Google Shape;193;g2e06df67c69_0_163"/>
          <p:cNvSpPr/>
          <p:nvPr/>
        </p:nvSpPr>
        <p:spPr>
          <a:xfrm>
            <a:off x="1778222" y="3632200"/>
            <a:ext cx="20843400" cy="822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e06df67c69_0_163"/>
          <p:cNvSpPr/>
          <p:nvPr/>
        </p:nvSpPr>
        <p:spPr>
          <a:xfrm>
            <a:off x="1778222" y="3632200"/>
            <a:ext cx="6439800" cy="8229600"/>
          </a:xfrm>
          <a:prstGeom prst="rect">
            <a:avLst/>
          </a:prstGeom>
          <a:solidFill>
            <a:srgbClr val="0D743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2e06df67c69_0_163"/>
          <p:cNvPicPr preferRelativeResize="0"/>
          <p:nvPr/>
        </p:nvPicPr>
        <p:blipFill rotWithShape="1">
          <a:blip r:embed="rId6">
            <a:alphaModFix/>
          </a:blip>
          <a:srcRect b="0" l="0" r="0" t="0"/>
          <a:stretch/>
        </p:blipFill>
        <p:spPr>
          <a:xfrm>
            <a:off x="4281740" y="4089400"/>
            <a:ext cx="1432665" cy="1625600"/>
          </a:xfrm>
          <a:prstGeom prst="rect">
            <a:avLst/>
          </a:prstGeom>
          <a:noFill/>
          <a:ln>
            <a:noFill/>
          </a:ln>
        </p:spPr>
      </p:pic>
      <p:sp>
        <p:nvSpPr>
          <p:cNvPr id="196" name="Google Shape;196;g2e06df67c69_0_163"/>
          <p:cNvSpPr/>
          <p:nvPr/>
        </p:nvSpPr>
        <p:spPr>
          <a:xfrm>
            <a:off x="3873984" y="6019800"/>
            <a:ext cx="22482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ungee"/>
              <a:buNone/>
            </a:pPr>
            <a:r>
              <a:rPr b="0" i="0" lang="en-US" sz="4800" u="none" cap="none" strike="noStrike">
                <a:solidFill>
                  <a:srgbClr val="FFFFFF"/>
                </a:solidFill>
                <a:latin typeface="Bungee"/>
                <a:ea typeface="Bungee"/>
                <a:cs typeface="Bungee"/>
                <a:sym typeface="Bungee"/>
              </a:rPr>
              <a:t>Basic</a:t>
            </a:r>
            <a:endParaRPr b="0" i="0" sz="4800" u="none" cap="none" strike="noStrike">
              <a:solidFill>
                <a:schemeClr val="dk1"/>
              </a:solidFill>
              <a:latin typeface="Calibri"/>
              <a:ea typeface="Calibri"/>
              <a:cs typeface="Calibri"/>
              <a:sym typeface="Calibri"/>
            </a:endParaRPr>
          </a:p>
        </p:txBody>
      </p:sp>
      <p:sp>
        <p:nvSpPr>
          <p:cNvPr id="197" name="Google Shape;197;g2e06df67c69_0_163"/>
          <p:cNvSpPr/>
          <p:nvPr/>
        </p:nvSpPr>
        <p:spPr>
          <a:xfrm>
            <a:off x="2235479" y="70612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98" name="Google Shape;198;g2e06df67c69_0_163"/>
          <p:cNvSpPr/>
          <p:nvPr/>
        </p:nvSpPr>
        <p:spPr>
          <a:xfrm>
            <a:off x="3042030" y="10668000"/>
            <a:ext cx="3912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ungee"/>
              <a:buNone/>
            </a:pPr>
            <a:r>
              <a:rPr b="0" i="0" lang="en-US" sz="4800" u="none" cap="none" strike="noStrike">
                <a:solidFill>
                  <a:srgbClr val="FFFFFF"/>
                </a:solidFill>
                <a:latin typeface="Bungee"/>
                <a:ea typeface="Bungee"/>
                <a:cs typeface="Bungee"/>
                <a:sym typeface="Bungee"/>
              </a:rPr>
              <a:t>$10/month</a:t>
            </a:r>
            <a:endParaRPr b="0" i="0" sz="4800" u="none" cap="none" strike="noStrike">
              <a:solidFill>
                <a:schemeClr val="dk1"/>
              </a:solidFill>
              <a:latin typeface="Calibri"/>
              <a:ea typeface="Calibri"/>
              <a:cs typeface="Calibri"/>
              <a:sym typeface="Calibri"/>
            </a:endParaRPr>
          </a:p>
        </p:txBody>
      </p:sp>
      <p:sp>
        <p:nvSpPr>
          <p:cNvPr id="199" name="Google Shape;199;g2e06df67c69_0_163"/>
          <p:cNvSpPr/>
          <p:nvPr/>
        </p:nvSpPr>
        <p:spPr>
          <a:xfrm>
            <a:off x="8980022" y="3632200"/>
            <a:ext cx="6439800" cy="8229600"/>
          </a:xfrm>
          <a:prstGeom prst="rect">
            <a:avLst/>
          </a:prstGeom>
          <a:solidFill>
            <a:srgbClr val="0D743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g2e06df67c69_0_163"/>
          <p:cNvPicPr preferRelativeResize="0"/>
          <p:nvPr/>
        </p:nvPicPr>
        <p:blipFill rotWithShape="1">
          <a:blip r:embed="rId7">
            <a:alphaModFix/>
          </a:blip>
          <a:srcRect b="0" l="0" r="0" t="0"/>
          <a:stretch/>
        </p:blipFill>
        <p:spPr>
          <a:xfrm>
            <a:off x="11483082" y="4089400"/>
            <a:ext cx="1433583" cy="1625600"/>
          </a:xfrm>
          <a:prstGeom prst="rect">
            <a:avLst/>
          </a:prstGeom>
          <a:noFill/>
          <a:ln>
            <a:noFill/>
          </a:ln>
        </p:spPr>
      </p:pic>
      <p:sp>
        <p:nvSpPr>
          <p:cNvPr id="201" name="Google Shape;201;g2e06df67c69_0_163"/>
          <p:cNvSpPr/>
          <p:nvPr/>
        </p:nvSpPr>
        <p:spPr>
          <a:xfrm>
            <a:off x="11101187" y="6019800"/>
            <a:ext cx="21975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ungee"/>
              <a:buNone/>
            </a:pPr>
            <a:r>
              <a:rPr b="0" i="0" lang="en-US" sz="4800" u="none" cap="none" strike="noStrike">
                <a:solidFill>
                  <a:srgbClr val="FFFFFF"/>
                </a:solidFill>
                <a:latin typeface="Bungee"/>
                <a:ea typeface="Bungee"/>
                <a:cs typeface="Bungee"/>
                <a:sym typeface="Bungee"/>
              </a:rPr>
              <a:t>Elite</a:t>
            </a:r>
            <a:endParaRPr b="0" i="0" sz="4800" u="none" cap="none" strike="noStrike">
              <a:solidFill>
                <a:schemeClr val="dk1"/>
              </a:solidFill>
              <a:latin typeface="Calibri"/>
              <a:ea typeface="Calibri"/>
              <a:cs typeface="Calibri"/>
              <a:sym typeface="Calibri"/>
            </a:endParaRPr>
          </a:p>
        </p:txBody>
      </p:sp>
      <p:sp>
        <p:nvSpPr>
          <p:cNvPr id="202" name="Google Shape;202;g2e06df67c69_0_163"/>
          <p:cNvSpPr/>
          <p:nvPr/>
        </p:nvSpPr>
        <p:spPr>
          <a:xfrm>
            <a:off x="9437280" y="70612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203" name="Google Shape;203;g2e06df67c69_0_163"/>
          <p:cNvSpPr/>
          <p:nvPr/>
        </p:nvSpPr>
        <p:spPr>
          <a:xfrm>
            <a:off x="10231129" y="10668000"/>
            <a:ext cx="39375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ungee"/>
              <a:buNone/>
            </a:pPr>
            <a:r>
              <a:rPr b="0" i="0" lang="en-US" sz="4800" u="none" cap="none" strike="noStrike">
                <a:solidFill>
                  <a:srgbClr val="FFFFFF"/>
                </a:solidFill>
                <a:latin typeface="Bungee"/>
                <a:ea typeface="Bungee"/>
                <a:cs typeface="Bungee"/>
                <a:sym typeface="Bungee"/>
              </a:rPr>
              <a:t>$50/month</a:t>
            </a:r>
            <a:endParaRPr b="0" i="0" sz="4800" u="none" cap="none" strike="noStrike">
              <a:solidFill>
                <a:schemeClr val="dk1"/>
              </a:solidFill>
              <a:latin typeface="Calibri"/>
              <a:ea typeface="Calibri"/>
              <a:cs typeface="Calibri"/>
              <a:sym typeface="Calibri"/>
            </a:endParaRPr>
          </a:p>
        </p:txBody>
      </p:sp>
      <p:sp>
        <p:nvSpPr>
          <p:cNvPr id="204" name="Google Shape;204;g2e06df67c69_0_163"/>
          <p:cNvSpPr/>
          <p:nvPr/>
        </p:nvSpPr>
        <p:spPr>
          <a:xfrm>
            <a:off x="16181822" y="3632200"/>
            <a:ext cx="6439800" cy="8229600"/>
          </a:xfrm>
          <a:prstGeom prst="rect">
            <a:avLst/>
          </a:prstGeom>
          <a:solidFill>
            <a:srgbClr val="0D743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5" name="Google Shape;205;g2e06df67c69_0_163"/>
          <p:cNvPicPr preferRelativeResize="0"/>
          <p:nvPr/>
        </p:nvPicPr>
        <p:blipFill rotWithShape="1">
          <a:blip r:embed="rId8">
            <a:alphaModFix/>
          </a:blip>
          <a:srcRect b="0" l="0" r="0" t="0"/>
          <a:stretch/>
        </p:blipFill>
        <p:spPr>
          <a:xfrm>
            <a:off x="18852641" y="4089400"/>
            <a:ext cx="1098070" cy="1625600"/>
          </a:xfrm>
          <a:prstGeom prst="rect">
            <a:avLst/>
          </a:prstGeom>
          <a:noFill/>
          <a:ln>
            <a:noFill/>
          </a:ln>
        </p:spPr>
      </p:pic>
      <p:sp>
        <p:nvSpPr>
          <p:cNvPr id="206" name="Google Shape;206;g2e06df67c69_0_163"/>
          <p:cNvSpPr/>
          <p:nvPr/>
        </p:nvSpPr>
        <p:spPr>
          <a:xfrm>
            <a:off x="17356719" y="6019800"/>
            <a:ext cx="40899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ungee"/>
              <a:buNone/>
            </a:pPr>
            <a:r>
              <a:rPr b="0" i="0" lang="en-US" sz="4800" u="none" cap="none" strike="noStrike">
                <a:solidFill>
                  <a:srgbClr val="FFFFFF"/>
                </a:solidFill>
                <a:latin typeface="Bungee"/>
                <a:ea typeface="Bungee"/>
                <a:cs typeface="Bungee"/>
                <a:sym typeface="Bungee"/>
              </a:rPr>
              <a:t>Legendary</a:t>
            </a:r>
            <a:endParaRPr b="0" i="0" sz="4800" u="none" cap="none" strike="noStrike">
              <a:solidFill>
                <a:schemeClr val="dk1"/>
              </a:solidFill>
              <a:latin typeface="Calibri"/>
              <a:ea typeface="Calibri"/>
              <a:cs typeface="Calibri"/>
              <a:sym typeface="Calibri"/>
            </a:endParaRPr>
          </a:p>
        </p:txBody>
      </p:sp>
      <p:sp>
        <p:nvSpPr>
          <p:cNvPr id="207" name="Google Shape;207;g2e06df67c69_0_163"/>
          <p:cNvSpPr/>
          <p:nvPr/>
        </p:nvSpPr>
        <p:spPr>
          <a:xfrm>
            <a:off x="16639080" y="70612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08" name="Google Shape;208;g2e06df67c69_0_163"/>
          <p:cNvSpPr/>
          <p:nvPr/>
        </p:nvSpPr>
        <p:spPr>
          <a:xfrm>
            <a:off x="17223353" y="10668000"/>
            <a:ext cx="43566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ungee"/>
              <a:buNone/>
            </a:pPr>
            <a:r>
              <a:rPr b="0" i="0" lang="en-US" sz="4800" u="none" cap="none" strike="noStrike">
                <a:solidFill>
                  <a:srgbClr val="FFFFFF"/>
                </a:solidFill>
                <a:latin typeface="Bungee"/>
                <a:ea typeface="Bungee"/>
                <a:cs typeface="Bungee"/>
                <a:sym typeface="Bunge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2024-05-27T09:40:12Z</dcterms:created>
  <dc:creator>PptxGenJS</dc:creator>
</cp:coreProperties>
</file>