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57D3C-0FC5-2851-4A85-B2F4B8A385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5FD58-CCCD-A402-7E1B-72AA7D98A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FACF6-79D6-F2D4-A080-4987C96F1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F341D-D444-A300-F048-033F7F1DE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E2DD5-0046-6C05-815F-96A73F044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00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2B42D-A404-2985-F3A6-9608D75F4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C8D13B-05C2-2F54-A66B-4205E2EFD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58F1E-2503-0519-74AE-A568CF90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3557B-807C-A568-C01F-583C62F98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12FE9-9D3F-1D4A-1540-44AC0FFE7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6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9E60A4-BBE4-A008-F07A-4A57303FE8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217CDD-474D-14C9-6E84-002BC2D5D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618D6-301C-9B6D-155E-551BEA2AD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4ADBD-0220-0B87-87D4-24B4759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94E9F-EA9D-838F-E702-6B0AD2F30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85660-7D0B-7287-BAE2-BAB26322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88324-78DC-EED2-1D16-1BA884527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3FDB2-5176-8ED7-9529-1ABC18DE0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15631-13E6-3359-BF37-EBF59BBC8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89A67-9DD4-0AF5-8B60-9590D6588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74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9C81A-DD1E-3B1A-E918-8641B9F60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89111-E5CF-2D60-170A-71BF47E0F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5EDA4-C38D-9971-7312-A0D4721FD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B3E2E-E52C-5921-709F-E85747F4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CD54D3-639A-CE97-ACF3-5B431C825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F5939-64F6-221A-865D-B8C61D2D4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94700-F828-FE2A-0C8C-11B8A29B7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40EC3-B986-9AF6-D57D-92055E551E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474E39-8810-E909-A9D9-388B01E11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0E9DEE-BD4C-D023-37BB-5554270B0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AD9090-9855-6275-00EE-19B3C56C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5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D7E6-09D4-B06C-B6F0-611087B25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1A0AE-E56E-F7F0-D36A-EF251DB12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5DDA2-BF74-8782-14E5-B4B8BB7DC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3A1263-E26C-58EC-FEAB-3B34340BD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EB52D4-CFA0-CB56-2FD8-0436B0ADC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E83A77-7D91-C4A3-4B22-357B29ECE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B51E68-D92C-0DDF-8135-B8048ACD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4CCCA0-92A6-9241-5FF2-7825DA60D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A52AE-E338-57DA-13B3-887DA231D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3CAE31-2B85-54B5-06AF-4F819E4B9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D3C014-4125-B54D-0282-57A3B7C0D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8B784-6FDC-2E48-8398-E77AB624C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19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A9DE5F-652D-4983-E691-253D86EE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F0F629-AC59-C6C0-7548-9471E0555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205FC-BE6D-3D62-962C-BBB5AAE65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0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5DA4E-F527-4707-9A2B-01B45990A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E7494-7F64-378A-E296-51657E261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D48CD4-0E50-8CD8-8A14-82B1D5040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66A4C-0245-1DC7-9F25-8AE8E7E1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08DB4-2067-C7BE-1F1E-9B26B536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6BF89-20C4-ECDC-68AB-DCE074E6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8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41230-B402-2EC5-EE1E-7A9DEA211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BBBA26-5CC3-54EB-55A6-114DE7F760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6B27E-C1E2-04A1-F0C3-B3468776C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9DBF1-3545-B5B3-8F38-A99A69941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EB367-E424-AA6F-3781-3C6B3370E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96BEF-0BBF-887A-871F-7C549E9F6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53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AB749B-F7F8-9232-BD5C-AA6DD9585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8B08E-6F5A-A99A-F6FB-16D8C525C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43DFB-41D6-66AA-D115-D58596596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A1D86-805B-45AB-988C-3B563EBC6999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B1483-8A71-7E05-DE1C-A47D7A642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2B8C9-44C7-D499-F39B-DA53CA7A0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B8677-69CD-40E9-808D-F60730D2C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12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8120397D-04B9-C025-9D82-9AFC63BF0FF9}"/>
              </a:ext>
            </a:extLst>
          </p:cNvPr>
          <p:cNvGrpSpPr/>
          <p:nvPr/>
        </p:nvGrpSpPr>
        <p:grpSpPr>
          <a:xfrm>
            <a:off x="225607" y="6023956"/>
            <a:ext cx="11842525" cy="640080"/>
            <a:chOff x="225607" y="6023956"/>
            <a:chExt cx="11842525" cy="640080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5FACB291-25BA-5B8B-25C7-B9791E0EE02C}"/>
                </a:ext>
              </a:extLst>
            </p:cNvPr>
            <p:cNvGrpSpPr/>
            <p:nvPr/>
          </p:nvGrpSpPr>
          <p:grpSpPr>
            <a:xfrm>
              <a:off x="8703043" y="6023956"/>
              <a:ext cx="3365089" cy="640080"/>
              <a:chOff x="8703043" y="6023956"/>
              <a:chExt cx="3365089" cy="640080"/>
            </a:xfrm>
          </p:grpSpPr>
          <p:pic>
            <p:nvPicPr>
              <p:cNvPr id="11" name="Picture 10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EBAC5EE7-8752-3210-6D34-2BF31E166C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98324" y="6023956"/>
                <a:ext cx="640080" cy="640080"/>
              </a:xfrm>
              <a:prstGeom prst="rect">
                <a:avLst/>
              </a:prstGeom>
            </p:spPr>
          </p:pic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7605337-9016-1920-8F5B-327E7A123BC3}"/>
                  </a:ext>
                </a:extLst>
              </p:cNvPr>
              <p:cNvSpPr txBox="1"/>
              <p:nvPr/>
            </p:nvSpPr>
            <p:spPr>
              <a:xfrm>
                <a:off x="8703043" y="6079868"/>
                <a:ext cx="9840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Script MT Bold" panose="03040602040607080904" pitchFamily="66" charset="0"/>
                  </a:rPr>
                  <a:t>poliku</a:t>
                </a:r>
                <a:endParaRPr lang="en-US" sz="2400" dirty="0">
                  <a:latin typeface="Script MT Bold" panose="03040602040607080904" pitchFamily="66" charset="0"/>
                </a:endParaRP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1AAD903-DABB-F8DA-C659-E267BE6CB066}"/>
                  </a:ext>
                </a:extLst>
              </p:cNvPr>
              <p:cNvSpPr txBox="1"/>
              <p:nvPr/>
            </p:nvSpPr>
            <p:spPr>
              <a:xfrm>
                <a:off x="9661760" y="6083526"/>
                <a:ext cx="24063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Script MT Bold" panose="03040602040607080904" pitchFamily="66" charset="0"/>
                  </a:rPr>
                  <a:t>tanggungjawabku</a:t>
                </a:r>
                <a:endParaRPr lang="en-US" sz="3200" dirty="0">
                  <a:latin typeface="Script MT Bold" panose="03040602040607080904" pitchFamily="66" charset="0"/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89E5A938-C34E-355E-8DDB-E0A9A3E24B4E}"/>
                </a:ext>
              </a:extLst>
            </p:cNvPr>
            <p:cNvGrpSpPr/>
            <p:nvPr/>
          </p:nvGrpSpPr>
          <p:grpSpPr>
            <a:xfrm>
              <a:off x="225607" y="6167742"/>
              <a:ext cx="7028559" cy="365760"/>
              <a:chOff x="225607" y="6167742"/>
              <a:chExt cx="7028559" cy="365760"/>
            </a:xfrm>
          </p:grpSpPr>
          <p:pic>
            <p:nvPicPr>
              <p:cNvPr id="1026" name="Picture 2" descr="Facebook icon circle Logo PNG Vector (EPS) Free Download">
                <a:extLst>
                  <a:ext uri="{FF2B5EF4-FFF2-40B4-BE49-F238E27FC236}">
                    <a16:creationId xmlns:a16="http://schemas.microsoft.com/office/drawing/2014/main" id="{BBD68693-5F2D-B7DE-9DFA-E444B3FAC89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07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Twitter PNG Transparent Images Free Download | Vector Files | Pngtree">
                <a:extLst>
                  <a:ext uri="{FF2B5EF4-FFF2-40B4-BE49-F238E27FC236}">
                    <a16:creationId xmlns:a16="http://schemas.microsoft.com/office/drawing/2014/main" id="{605D7892-92C8-1295-FF0C-DEB212B9D20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53361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2" name="Picture 8" descr="instagram-colourful-icon – The Back Room Steakhouse">
                <a:extLst>
                  <a:ext uri="{FF2B5EF4-FFF2-40B4-BE49-F238E27FC236}">
                    <a16:creationId xmlns:a16="http://schemas.microsoft.com/office/drawing/2014/main" id="{C2BCCC65-2405-62DF-93B1-7A0C1B23597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7099" y="6167742"/>
                <a:ext cx="37053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38176AC-BAB5-7747-C81F-92B547FF2BC1}"/>
                  </a:ext>
                </a:extLst>
              </p:cNvPr>
              <p:cNvSpPr txBox="1"/>
              <p:nvPr/>
            </p:nvSpPr>
            <p:spPr>
              <a:xfrm>
                <a:off x="580849" y="6181345"/>
                <a:ext cx="21830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</a:t>
                </a:r>
                <a:r>
                  <a:rPr lang="en-US" sz="1400" i="1" dirty="0"/>
                  <a:t> Kuching Sarawak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3F128F3-7C0A-75CB-0A13-4A0845DD87E2}"/>
                  </a:ext>
                </a:extLst>
              </p:cNvPr>
              <p:cNvSpPr txBox="1"/>
              <p:nvPr/>
            </p:nvSpPr>
            <p:spPr>
              <a:xfrm>
                <a:off x="3257629" y="6181345"/>
                <a:ext cx="21328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politeknikkuchingsarawak</a:t>
                </a:r>
                <a:endParaRPr lang="en-US" sz="1400" i="1" dirty="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B4125A-9353-DB94-09B5-6D458830EF7C}"/>
                  </a:ext>
                </a:extLst>
              </p:cNvPr>
              <p:cNvSpPr txBox="1"/>
              <p:nvPr/>
            </p:nvSpPr>
            <p:spPr>
              <a:xfrm>
                <a:off x="5919121" y="6177687"/>
                <a:ext cx="13350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/>
                  <a:t>PoliteknikKuch1</a:t>
                </a:r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87F2A85-6630-6294-471B-A7B9068B5BC2}"/>
                </a:ext>
              </a:extLst>
            </p:cNvPr>
            <p:cNvCxnSpPr/>
            <p:nvPr/>
          </p:nvCxnSpPr>
          <p:spPr>
            <a:xfrm>
              <a:off x="8055426" y="6098070"/>
              <a:ext cx="0" cy="461665"/>
            </a:xfrm>
            <a:prstGeom prst="line">
              <a:avLst/>
            </a:prstGeom>
            <a:ln w="63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Title 1">
            <a:extLst>
              <a:ext uri="{FF2B5EF4-FFF2-40B4-BE49-F238E27FC236}">
                <a16:creationId xmlns:a16="http://schemas.microsoft.com/office/drawing/2014/main" id="{6C95A625-82E7-6AA6-A97D-3DF647636ACA}"/>
              </a:ext>
            </a:extLst>
          </p:cNvPr>
          <p:cNvSpPr txBox="1">
            <a:spLocks/>
          </p:cNvSpPr>
          <p:nvPr/>
        </p:nvSpPr>
        <p:spPr>
          <a:xfrm>
            <a:off x="727163" y="3023986"/>
            <a:ext cx="10737669" cy="134216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</a:rPr>
              <a:t>TAJUK SLIDE</a:t>
            </a:r>
            <a:endParaRPr kumimoji="0" lang="en-MY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681292A-467F-E3FB-589E-0B2D57D3D35F}"/>
              </a:ext>
            </a:extLst>
          </p:cNvPr>
          <p:cNvSpPr txBox="1"/>
          <p:nvPr/>
        </p:nvSpPr>
        <p:spPr>
          <a:xfrm>
            <a:off x="4721262" y="4431407"/>
            <a:ext cx="2615589" cy="523220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r"/>
            <a:r>
              <a:rPr lang="en-US" sz="2800" dirty="0"/>
              <a:t>Nama </a:t>
            </a:r>
            <a:r>
              <a:rPr lang="en-US" sz="2800" dirty="0" err="1"/>
              <a:t>Pensyarah</a:t>
            </a:r>
            <a:endParaRPr lang="en-US" sz="2800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A90693E-72D3-F846-C62E-412D65761D5A}"/>
              </a:ext>
            </a:extLst>
          </p:cNvPr>
          <p:cNvGrpSpPr/>
          <p:nvPr/>
        </p:nvGrpSpPr>
        <p:grpSpPr>
          <a:xfrm>
            <a:off x="2302845" y="683139"/>
            <a:ext cx="7586311" cy="1188720"/>
            <a:chOff x="1812013" y="683139"/>
            <a:chExt cx="7586311" cy="1188720"/>
          </a:xfrm>
        </p:grpSpPr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346BABA0-A6A9-4F59-D4C8-077D53070D4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1803" y="683139"/>
              <a:ext cx="3096521" cy="1188720"/>
            </a:xfrm>
            <a:prstGeom prst="rect">
              <a:avLst/>
            </a:prstGeom>
          </p:spPr>
        </p:pic>
        <p:pic>
          <p:nvPicPr>
            <p:cNvPr id="26" name="Picture 25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669B9F0C-97E9-4626-FB8B-44D33834C1B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12013" y="683139"/>
              <a:ext cx="3578444" cy="11887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2959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0C351443-CA8E-3F66-8385-7F9E5D97FD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221" y="201083"/>
            <a:ext cx="1905552" cy="731520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2DB5E51E-F20D-DAB6-9278-1CFFFB019452}"/>
              </a:ext>
            </a:extLst>
          </p:cNvPr>
          <p:cNvGrpSpPr/>
          <p:nvPr/>
        </p:nvGrpSpPr>
        <p:grpSpPr>
          <a:xfrm>
            <a:off x="225607" y="6320641"/>
            <a:ext cx="11966393" cy="474032"/>
            <a:chOff x="225607" y="6320641"/>
            <a:chExt cx="11966393" cy="474032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9B1D1E1-04EA-8EB0-1867-D798146731A8}"/>
                </a:ext>
              </a:extLst>
            </p:cNvPr>
            <p:cNvGrpSpPr/>
            <p:nvPr/>
          </p:nvGrpSpPr>
          <p:grpSpPr>
            <a:xfrm>
              <a:off x="225607" y="6385456"/>
              <a:ext cx="7028559" cy="365760"/>
              <a:chOff x="225607" y="6167742"/>
              <a:chExt cx="7028559" cy="365760"/>
            </a:xfrm>
          </p:grpSpPr>
          <p:pic>
            <p:nvPicPr>
              <p:cNvPr id="13" name="Picture 2" descr="Facebook icon circle Logo PNG Vector (EPS) Free Download">
                <a:extLst>
                  <a:ext uri="{FF2B5EF4-FFF2-40B4-BE49-F238E27FC236}">
                    <a16:creationId xmlns:a16="http://schemas.microsoft.com/office/drawing/2014/main" id="{E0CCD8B3-F69A-6DB5-09F2-ECE102BE6E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07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Twitter PNG Transparent Images Free Download | Vector Files | Pngtree">
                <a:extLst>
                  <a:ext uri="{FF2B5EF4-FFF2-40B4-BE49-F238E27FC236}">
                    <a16:creationId xmlns:a16="http://schemas.microsoft.com/office/drawing/2014/main" id="{C137E12E-39FC-9A21-C0DD-4BCA3099195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53361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8" descr="instagram-colourful-icon – The Back Room Steakhouse">
                <a:extLst>
                  <a:ext uri="{FF2B5EF4-FFF2-40B4-BE49-F238E27FC236}">
                    <a16:creationId xmlns:a16="http://schemas.microsoft.com/office/drawing/2014/main" id="{92714DD6-AC73-F06D-C7BF-76496485775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7099" y="6167742"/>
                <a:ext cx="37053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B1E2352-013F-8E58-05F8-C5CD061E05A7}"/>
                  </a:ext>
                </a:extLst>
              </p:cNvPr>
              <p:cNvSpPr txBox="1"/>
              <p:nvPr/>
            </p:nvSpPr>
            <p:spPr>
              <a:xfrm>
                <a:off x="580849" y="6181345"/>
                <a:ext cx="21830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</a:t>
                </a:r>
                <a:r>
                  <a:rPr lang="en-US" sz="1400" i="1" dirty="0"/>
                  <a:t> Kuching Sarawak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391370A-4414-7E1D-CBB9-2658519E91D4}"/>
                  </a:ext>
                </a:extLst>
              </p:cNvPr>
              <p:cNvSpPr txBox="1"/>
              <p:nvPr/>
            </p:nvSpPr>
            <p:spPr>
              <a:xfrm>
                <a:off x="3257629" y="6181345"/>
                <a:ext cx="21328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politeknikkuchingsarawak</a:t>
                </a:r>
                <a:endParaRPr lang="en-US" sz="1400" i="1" dirty="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BFB6A2A-D53D-33E5-2D91-7A9AA641401C}"/>
                  </a:ext>
                </a:extLst>
              </p:cNvPr>
              <p:cNvSpPr txBox="1"/>
              <p:nvPr/>
            </p:nvSpPr>
            <p:spPr>
              <a:xfrm>
                <a:off x="5919121" y="6177687"/>
                <a:ext cx="13350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/>
                  <a:t>PoliteknikKuch1</a:t>
                </a:r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EDA54DC-AB77-F619-434D-B91D5CF24669}"/>
                </a:ext>
              </a:extLst>
            </p:cNvPr>
            <p:cNvGrpSpPr/>
            <p:nvPr/>
          </p:nvGrpSpPr>
          <p:grpSpPr>
            <a:xfrm>
              <a:off x="8940128" y="6320641"/>
              <a:ext cx="3251872" cy="457200"/>
              <a:chOff x="8772715" y="6058792"/>
              <a:chExt cx="3251872" cy="457200"/>
            </a:xfrm>
          </p:grpSpPr>
          <p:pic>
            <p:nvPicPr>
              <p:cNvPr id="20" name="Picture 19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CDBF0CE4-CB1D-0AE7-B970-1755546A4F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72197" y="6058792"/>
                <a:ext cx="457200" cy="457200"/>
              </a:xfrm>
              <a:prstGeom prst="rect">
                <a:avLst/>
              </a:prstGeom>
            </p:spPr>
          </p:pic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473EA77-EF9F-7B56-1319-D7DA9F46F363}"/>
                  </a:ext>
                </a:extLst>
              </p:cNvPr>
              <p:cNvSpPr txBox="1"/>
              <p:nvPr/>
            </p:nvSpPr>
            <p:spPr>
              <a:xfrm>
                <a:off x="8772715" y="6079868"/>
                <a:ext cx="98406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latin typeface="Script MT Bold" panose="03040602040607080904" pitchFamily="66" charset="0"/>
                  </a:rPr>
                  <a:t>poliku</a:t>
                </a:r>
                <a:endParaRPr lang="en-US" sz="2000" dirty="0">
                  <a:latin typeface="Script MT Bold" panose="03040602040607080904" pitchFamily="66" charset="0"/>
                </a:endParaRP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7FA5BFB-266F-9C49-065D-6B29551C4FD9}"/>
                  </a:ext>
                </a:extLst>
              </p:cNvPr>
              <p:cNvSpPr txBox="1"/>
              <p:nvPr/>
            </p:nvSpPr>
            <p:spPr>
              <a:xfrm>
                <a:off x="9618215" y="6083526"/>
                <a:ext cx="24063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>
                    <a:latin typeface="Script MT Bold" panose="03040602040607080904" pitchFamily="66" charset="0"/>
                  </a:rPr>
                  <a:t>tanggungjawabku</a:t>
                </a:r>
                <a:endParaRPr lang="en-US" sz="3200" dirty="0">
                  <a:latin typeface="Script MT Bold" panose="03040602040607080904" pitchFamily="66" charset="0"/>
                </a:endParaRPr>
              </a:p>
            </p:txBody>
          </p: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8B57A39-48E0-078F-808A-37CF6F900165}"/>
                </a:ext>
              </a:extLst>
            </p:cNvPr>
            <p:cNvCxnSpPr/>
            <p:nvPr/>
          </p:nvCxnSpPr>
          <p:spPr>
            <a:xfrm>
              <a:off x="8055426" y="6333008"/>
              <a:ext cx="0" cy="461665"/>
            </a:xfrm>
            <a:prstGeom prst="line">
              <a:avLst/>
            </a:prstGeom>
            <a:ln w="63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AB44680-F388-5FA0-17B6-64933A28EA9B}"/>
              </a:ext>
            </a:extLst>
          </p:cNvPr>
          <p:cNvSpPr txBox="1"/>
          <p:nvPr/>
        </p:nvSpPr>
        <p:spPr>
          <a:xfrm>
            <a:off x="669803" y="358416"/>
            <a:ext cx="26747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4400" b="1" dirty="0" err="1">
                <a:solidFill>
                  <a:schemeClr val="accent1">
                    <a:lumMod val="75000"/>
                  </a:schemeClr>
                </a:solidFill>
              </a:rPr>
              <a:t>Tajuk</a:t>
            </a:r>
            <a:r>
              <a:rPr lang="en-MY" sz="4400" b="1" dirty="0">
                <a:solidFill>
                  <a:schemeClr val="accent1">
                    <a:lumMod val="75000"/>
                  </a:schemeClr>
                </a:solidFill>
              </a:rPr>
              <a:t> Slide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98129F6-0D16-B3A2-7812-24C16458EC65}"/>
              </a:ext>
            </a:extLst>
          </p:cNvPr>
          <p:cNvSpPr/>
          <p:nvPr/>
        </p:nvSpPr>
        <p:spPr>
          <a:xfrm>
            <a:off x="669803" y="1313459"/>
            <a:ext cx="94386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Lorem Ipsum</a:t>
            </a:r>
            <a:r>
              <a:rPr lang="en-US" sz="3200" dirty="0"/>
              <a:t> is simply dummy text of the printing and typesetting industry.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Lorem Ipsum has been the industry's standard dummy text ever since the 1500s, when an unknown printer took a galley of type and scrambled it to make a type specimen book.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It has survived not only five centuries, but also the leap into electronic typesetting, remaining essentially unchanged. 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9320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98402A0B-77EE-21B3-27EB-B918655A50B2}"/>
              </a:ext>
            </a:extLst>
          </p:cNvPr>
          <p:cNvGrpSpPr/>
          <p:nvPr/>
        </p:nvGrpSpPr>
        <p:grpSpPr>
          <a:xfrm>
            <a:off x="225607" y="6023956"/>
            <a:ext cx="11842525" cy="640080"/>
            <a:chOff x="225607" y="6023956"/>
            <a:chExt cx="11842525" cy="64008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03AED13-AEEB-CB31-DE95-746B5DB4AC5D}"/>
                </a:ext>
              </a:extLst>
            </p:cNvPr>
            <p:cNvGrpSpPr/>
            <p:nvPr/>
          </p:nvGrpSpPr>
          <p:grpSpPr>
            <a:xfrm>
              <a:off x="8703043" y="6023956"/>
              <a:ext cx="3365089" cy="640080"/>
              <a:chOff x="8703043" y="6023956"/>
              <a:chExt cx="3365089" cy="640080"/>
            </a:xfrm>
          </p:grpSpPr>
          <p:pic>
            <p:nvPicPr>
              <p:cNvPr id="9" name="Picture 8" descr="A picture containing shape&#10;&#10;Description automatically generated">
                <a:extLst>
                  <a:ext uri="{FF2B5EF4-FFF2-40B4-BE49-F238E27FC236}">
                    <a16:creationId xmlns:a16="http://schemas.microsoft.com/office/drawing/2014/main" id="{61740A1F-08E7-2860-7CFF-154D0A80B7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398324" y="6023956"/>
                <a:ext cx="640080" cy="640080"/>
              </a:xfrm>
              <a:prstGeom prst="rect">
                <a:avLst/>
              </a:prstGeom>
            </p:spPr>
          </p:pic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18C2A2-3FAE-598D-41A3-519797E778B4}"/>
                  </a:ext>
                </a:extLst>
              </p:cNvPr>
              <p:cNvSpPr txBox="1"/>
              <p:nvPr/>
            </p:nvSpPr>
            <p:spPr>
              <a:xfrm>
                <a:off x="8703043" y="6079868"/>
                <a:ext cx="98406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Script MT Bold" panose="03040602040607080904" pitchFamily="66" charset="0"/>
                  </a:rPr>
                  <a:t>poliku</a:t>
                </a:r>
                <a:endParaRPr lang="en-US" sz="2400" dirty="0">
                  <a:latin typeface="Script MT Bold" panose="03040602040607080904" pitchFamily="66" charset="0"/>
                </a:endParaRP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6B9143C-F69E-F85C-CDB1-4B89936E657A}"/>
                  </a:ext>
                </a:extLst>
              </p:cNvPr>
              <p:cNvSpPr txBox="1"/>
              <p:nvPr/>
            </p:nvSpPr>
            <p:spPr>
              <a:xfrm>
                <a:off x="9661760" y="6083526"/>
                <a:ext cx="240637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Script MT Bold" panose="03040602040607080904" pitchFamily="66" charset="0"/>
                  </a:rPr>
                  <a:t>tanggungjawabku</a:t>
                </a:r>
                <a:endParaRPr lang="en-US" sz="3200" dirty="0">
                  <a:latin typeface="Script MT Bold" panose="03040602040607080904" pitchFamily="66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B4E83D6-AC2F-F457-A27A-884A529E54A0}"/>
                </a:ext>
              </a:extLst>
            </p:cNvPr>
            <p:cNvGrpSpPr/>
            <p:nvPr/>
          </p:nvGrpSpPr>
          <p:grpSpPr>
            <a:xfrm>
              <a:off x="225607" y="6167742"/>
              <a:ext cx="7028559" cy="365760"/>
              <a:chOff x="225607" y="6167742"/>
              <a:chExt cx="7028559" cy="365760"/>
            </a:xfrm>
          </p:grpSpPr>
          <p:pic>
            <p:nvPicPr>
              <p:cNvPr id="13" name="Picture 2" descr="Facebook icon circle Logo PNG Vector (EPS) Free Download">
                <a:extLst>
                  <a:ext uri="{FF2B5EF4-FFF2-40B4-BE49-F238E27FC236}">
                    <a16:creationId xmlns:a16="http://schemas.microsoft.com/office/drawing/2014/main" id="{4D6B9216-EF1A-766A-4AA9-D17BAA0F345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5607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6" descr="Twitter PNG Transparent Images Free Download | Vector Files | Pngtree">
                <a:extLst>
                  <a:ext uri="{FF2B5EF4-FFF2-40B4-BE49-F238E27FC236}">
                    <a16:creationId xmlns:a16="http://schemas.microsoft.com/office/drawing/2014/main" id="{9C332016-C065-44BF-4160-9DB24983CBB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53361" y="6167742"/>
                <a:ext cx="36576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8" descr="instagram-colourful-icon – The Back Room Steakhouse">
                <a:extLst>
                  <a:ext uri="{FF2B5EF4-FFF2-40B4-BE49-F238E27FC236}">
                    <a16:creationId xmlns:a16="http://schemas.microsoft.com/office/drawing/2014/main" id="{1C19C2C7-2922-7A52-AD2E-E6CDC23B843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7099" y="6167742"/>
                <a:ext cx="370530" cy="36576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7C5B1-E437-C276-67E5-C24338E216D4}"/>
                  </a:ext>
                </a:extLst>
              </p:cNvPr>
              <p:cNvSpPr txBox="1"/>
              <p:nvPr/>
            </p:nvSpPr>
            <p:spPr>
              <a:xfrm>
                <a:off x="580849" y="6181345"/>
                <a:ext cx="21830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</a:t>
                </a:r>
                <a:r>
                  <a:rPr lang="en-US" sz="1400" i="1" dirty="0"/>
                  <a:t> Kuching Sarawak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3CB6C9-289A-0D0A-89BB-60E437994F53}"/>
                  </a:ext>
                </a:extLst>
              </p:cNvPr>
              <p:cNvSpPr txBox="1"/>
              <p:nvPr/>
            </p:nvSpPr>
            <p:spPr>
              <a:xfrm>
                <a:off x="3257629" y="6181345"/>
                <a:ext cx="21328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 err="1"/>
                  <a:t>politeknikkuchingsarawak</a:t>
                </a:r>
                <a:endParaRPr lang="en-US" sz="1400" i="1" dirty="0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8D46C90-3252-3F86-A513-7BDED47FB8BB}"/>
                  </a:ext>
                </a:extLst>
              </p:cNvPr>
              <p:cNvSpPr txBox="1"/>
              <p:nvPr/>
            </p:nvSpPr>
            <p:spPr>
              <a:xfrm>
                <a:off x="5919121" y="6177687"/>
                <a:ext cx="133504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i="1" dirty="0"/>
                  <a:t>PoliteknikKuch1</a:t>
                </a:r>
              </a:p>
            </p:txBody>
          </p:sp>
        </p:grp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2B2D056-586B-23F4-4F06-167987364047}"/>
                </a:ext>
              </a:extLst>
            </p:cNvPr>
            <p:cNvCxnSpPr/>
            <p:nvPr/>
          </p:nvCxnSpPr>
          <p:spPr>
            <a:xfrm>
              <a:off x="8055426" y="6098070"/>
              <a:ext cx="0" cy="461665"/>
            </a:xfrm>
            <a:prstGeom prst="line">
              <a:avLst/>
            </a:prstGeom>
            <a:ln w="6350"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64962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2531"/>
    </mc:Choice>
    <mc:Fallback>
      <p:transition spd="slow" advTm="17253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93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Script MT Bold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Ab. Aziz Ikhwan Bin Ab. Wahab Ab. Aziz Ikhwan Bin Ab. Wahab</dc:creator>
  <cp:lastModifiedBy>Ab. Aziz Ikhwan Bin Ab. Wahab Ab. Aziz Ikhwan Bin Ab. Wahab</cp:lastModifiedBy>
  <cp:revision>1</cp:revision>
  <dcterms:created xsi:type="dcterms:W3CDTF">2023-02-22T01:43:05Z</dcterms:created>
  <dcterms:modified xsi:type="dcterms:W3CDTF">2023-02-22T03:37:36Z</dcterms:modified>
</cp:coreProperties>
</file>